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32" r:id="rId4"/>
    <p:sldId id="314" r:id="rId5"/>
    <p:sldId id="294" r:id="rId6"/>
    <p:sldId id="295" r:id="rId7"/>
    <p:sldId id="296" r:id="rId8"/>
    <p:sldId id="297" r:id="rId9"/>
    <p:sldId id="298" r:id="rId10"/>
    <p:sldId id="333" r:id="rId11"/>
    <p:sldId id="320" r:id="rId12"/>
    <p:sldId id="321" r:id="rId13"/>
    <p:sldId id="322" r:id="rId14"/>
    <p:sldId id="323" r:id="rId15"/>
    <p:sldId id="334" r:id="rId16"/>
    <p:sldId id="324" r:id="rId17"/>
    <p:sldId id="325" r:id="rId18"/>
    <p:sldId id="326" r:id="rId19"/>
    <p:sldId id="327" r:id="rId20"/>
    <p:sldId id="335" r:id="rId21"/>
    <p:sldId id="328" r:id="rId22"/>
    <p:sldId id="329" r:id="rId23"/>
    <p:sldId id="330" r:id="rId24"/>
    <p:sldId id="331" r:id="rId25"/>
    <p:sldId id="33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56ACAF"/>
    <a:srgbClr val="3A4050"/>
    <a:srgbClr val="56A9AD"/>
    <a:srgbClr val="4F6C8F"/>
    <a:srgbClr val="464646"/>
    <a:srgbClr val="FF3300"/>
    <a:srgbClr val="177A4B"/>
    <a:srgbClr val="FFB366"/>
    <a:srgbClr val="F4C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4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6AC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F-4DAC-BDB4-4B33B1A21F4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F-4DAC-BDB4-4B33B1A21F4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8F-4DAC-BDB4-4B33B1A21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6AC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2-4304-B5D5-3F8ED3A979A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2-4304-B5D5-3F8ED3A979A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02-4304-B5D5-3F8ED3A97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6AC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EB-44A1-9C4F-3DDECFFB631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EB-44A1-9C4F-3DDECFFB631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B-44A1-9C4F-3DDECFFB6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2530-C3C7-4FAA-BCBF-8577C47A5BFF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845F-A6AD-4EDD-9EA7-3A6AD0700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9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9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0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85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41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6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223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32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8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48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1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717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98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0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9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4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71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7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4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6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89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845F-A6AD-4EDD-9EA7-3A6AD07006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7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E72AB-09D5-4B1F-AF10-43A92D138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88FB07-E763-4365-A853-D888F0F0A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3F2A90-C8E6-474D-8A63-F815A66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46B10-3908-4280-98F4-C6ABEF46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CA1761-F062-4BB8-8E8D-173BCD12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2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E81A4B-D1DC-4D26-89C3-BA61F528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34281E-EA15-4EC8-9E93-132D52E8D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EA158-C5B8-4104-94CF-918B1012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49463E-E94D-44C8-B90D-D0158D9D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BD597E-C2D5-4001-B6AA-CA360637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0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608C0A-87DF-46E5-96CB-7141954E0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469663-1E19-4362-ACA5-62E356AFF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C31481-F08A-4FEA-8E89-C8EAB3AC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6574EF-021B-4E69-A628-FEC632E8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03183-B830-407F-B80A-F164A42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03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0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0BFB-556A-4E3E-B5F1-7CFB709C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ED2E3B-C936-4A87-A027-993A45AE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9CDD09-A095-411E-A299-4949928D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C105E-8F5C-4E5E-98D3-53214189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48D20C-2BB6-49EF-8D34-4AAD56EE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1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41E77-2B67-44AD-9770-22D55715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A9A830-FB2F-4078-826D-E9E752EFD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99598B-E7FA-4F25-8975-96E1543E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977EA-7B13-4458-9FF0-01906228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5B418A-4736-429E-AB5D-D456E767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44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52A4B-26E5-49B8-A8CE-DE2B06F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6AE9CE-00EA-427D-B990-2A99AA4CB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9F0A77-F77F-4643-960E-B5E6A3C09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016470-87C8-4647-9547-CCA0AD9C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3DBE10-22F3-408F-B216-72919A7E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65B470-19F2-4E68-AD8B-D6EEB10A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85742-0710-4CF6-A495-8F921D95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8B6E2-BC94-4925-94D8-110E3A42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F5EFEE-FDD4-4BA1-8198-0E7203D6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16F5BF-9238-45D4-AD2E-07BA4FC46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B0D4BC-6A0C-4E67-A201-1FF68DAF7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0E1C4F-95ED-4D41-85D7-4F684FFF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9611F1-C929-4508-91BE-08D258E8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51BBD9-BBBA-42F1-B2B6-2F603DB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B67B0-438F-4817-A7A9-CD5C4F06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C90F2C-BC14-4B70-92DB-3C63FBA2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B67D12-780A-4E8D-BBB6-0CA164BC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5A020D-E87D-4774-94D9-58DAD0FD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5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C0A5CC-2869-4C61-8766-F76019F8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3B115E-21CB-418D-A3A0-EAC1A199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A82569-DC53-48B7-8BB3-91E2DB58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E977C-D30E-4657-B7A6-52E707D9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304D6-A97F-4A38-B35A-8B963E54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1D9D2-6E29-41FC-B7F2-45EE92443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D1CBD-64B3-41D0-8AA8-F33695A9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947036-2BB3-4316-B249-8F536D7B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8C34A0-3022-4558-91F3-43A15351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2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97F70-11C8-438F-BF04-C056F6DE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A27305-6507-47E4-8186-55DAE6F28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1108A1-9522-4F11-A9FC-54ACC5ABE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7E61BD-58FE-467B-A2FB-87CFBF51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76AAFC-6293-4865-BF3D-7F1B535C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83C13-DBF1-4A8C-89B3-663C7E58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54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FA3DA6-3017-41C8-8086-C51CADE3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E64602-709B-42C9-8BEB-2270F748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1FC5A-B9C2-4A5A-A5E9-2945A4AFB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15F3-7132-432C-A6D4-B2FA13419931}" type="datetimeFigureOut">
              <a:rPr lang="zh-CN" altLang="en-US" smtClean="0"/>
              <a:t>2021/4/17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3A2224-646B-46C2-8D05-91E7DF54F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F50A55-F1DF-42D8-8D24-8593C9BA5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57D7-5C64-4A42-8B31-BF5FCE5FB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9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6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C5AF53-A542-472B-B999-D5FCC2DCEB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 descr="e7d195523061f1c093d753f9ae026c02ea2377d8e563bb0a6AD317B17F88BFF3CFA045DFD56CE85E8FE70343E6872691953A13787B687769404B6FACEB7BEB2E9466EABD072654A937E8A0C33F7F4B89C44C110212432A1346BD27542D927BADC6F8149197D2C1E2F7C3A5AFAECC4A356CF09FABFBDDC94B23AC6DCE34EB25D48141543C2C4DAF93">
            <a:extLst>
              <a:ext uri="{FF2B5EF4-FFF2-40B4-BE49-F238E27FC236}">
                <a16:creationId xmlns:a16="http://schemas.microsoft.com/office/drawing/2014/main" id="{64FBCDC7-5BE6-4A3D-8E65-DE259CEBEFCA}"/>
              </a:ext>
            </a:extLst>
          </p:cNvPr>
          <p:cNvSpPr txBox="1"/>
          <p:nvPr/>
        </p:nvSpPr>
        <p:spPr>
          <a:xfrm>
            <a:off x="7218927" y="223520"/>
            <a:ext cx="91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E6307F-ADA0-4CB0-9FC7-90EF972FA464}"/>
              </a:ext>
            </a:extLst>
          </p:cNvPr>
          <p:cNvSpPr txBox="1"/>
          <p:nvPr/>
        </p:nvSpPr>
        <p:spPr>
          <a:xfrm>
            <a:off x="2918246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72529F-85C1-4513-B769-3B830D5CE9A8}"/>
              </a:ext>
            </a:extLst>
          </p:cNvPr>
          <p:cNvSpPr txBox="1"/>
          <p:nvPr/>
        </p:nvSpPr>
        <p:spPr>
          <a:xfrm>
            <a:off x="4132909" y="354312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10DBCD-CCB7-4B88-A38C-F1CE77708F4D}"/>
              </a:ext>
            </a:extLst>
          </p:cNvPr>
          <p:cNvSpPr txBox="1"/>
          <p:nvPr/>
        </p:nvSpPr>
        <p:spPr>
          <a:xfrm>
            <a:off x="5691753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523D25-F4E8-4861-9689-1BF4FC932937}"/>
              </a:ext>
            </a:extLst>
          </p:cNvPr>
          <p:cNvSpPr txBox="1"/>
          <p:nvPr/>
        </p:nvSpPr>
        <p:spPr>
          <a:xfrm>
            <a:off x="7101503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053DEF-33A6-4BF2-A279-96A73020A52B}"/>
              </a:ext>
            </a:extLst>
          </p:cNvPr>
          <p:cNvSpPr txBox="1"/>
          <p:nvPr/>
        </p:nvSpPr>
        <p:spPr>
          <a:xfrm>
            <a:off x="592727" y="261979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MORE.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0CECA2-5D21-45E8-8BCE-45C8DD53FEC6}"/>
              </a:ext>
            </a:extLst>
          </p:cNvPr>
          <p:cNvSpPr txBox="1"/>
          <p:nvPr/>
        </p:nvSpPr>
        <p:spPr>
          <a:xfrm>
            <a:off x="486051" y="1421544"/>
            <a:ext cx="283923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9600" spc="300" dirty="0">
                <a:solidFill>
                  <a:srgbClr val="56ACAF"/>
                </a:solidFill>
                <a:cs typeface="+mn-ea"/>
                <a:sym typeface="+mn-lt"/>
              </a:rPr>
              <a:t>Best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72E26E-41CC-4E57-B49A-D292C3E0B4CB}"/>
              </a:ext>
            </a:extLst>
          </p:cNvPr>
          <p:cNvSpPr txBox="1"/>
          <p:nvPr/>
        </p:nvSpPr>
        <p:spPr>
          <a:xfrm>
            <a:off x="421457" y="2996607"/>
            <a:ext cx="574990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PPT templates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3E953E-31F8-4111-8F83-4911341D23D5}"/>
              </a:ext>
            </a:extLst>
          </p:cNvPr>
          <p:cNvSpPr txBox="1"/>
          <p:nvPr/>
        </p:nvSpPr>
        <p:spPr>
          <a:xfrm>
            <a:off x="464406" y="4038774"/>
            <a:ext cx="591308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80364F-C483-4E3E-928B-B388499276CB}"/>
              </a:ext>
            </a:extLst>
          </p:cNvPr>
          <p:cNvGrpSpPr/>
          <p:nvPr/>
        </p:nvGrpSpPr>
        <p:grpSpPr>
          <a:xfrm>
            <a:off x="586751" y="4793729"/>
            <a:ext cx="410723" cy="410723"/>
            <a:chOff x="992136" y="5666454"/>
            <a:chExt cx="523220" cy="523220"/>
          </a:xfrm>
        </p:grpSpPr>
        <p:sp>
          <p:nvSpPr>
            <p:cNvPr id="16" name="science-conference_68080">
              <a:extLst>
                <a:ext uri="{FF2B5EF4-FFF2-40B4-BE49-F238E27FC236}">
                  <a16:creationId xmlns:a16="http://schemas.microsoft.com/office/drawing/2014/main" id="{77CEFFC4-0AD6-47DE-B0F1-C7A065C909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1916" y="5751443"/>
              <a:ext cx="223660" cy="353242"/>
            </a:xfrm>
            <a:custGeom>
              <a:avLst/>
              <a:gdLst>
                <a:gd name="connsiteX0" fmla="*/ 190764 w 385450"/>
                <a:gd name="connsiteY0" fmla="*/ 514563 h 608768"/>
                <a:gd name="connsiteX1" fmla="*/ 211847 w 385450"/>
                <a:gd name="connsiteY1" fmla="*/ 526418 h 608768"/>
                <a:gd name="connsiteX2" fmla="*/ 210607 w 385450"/>
                <a:gd name="connsiteY2" fmla="*/ 529304 h 608768"/>
                <a:gd name="connsiteX3" fmla="*/ 190764 w 385450"/>
                <a:gd name="connsiteY3" fmla="*/ 548787 h 608768"/>
                <a:gd name="connsiteX4" fmla="*/ 170818 w 385450"/>
                <a:gd name="connsiteY4" fmla="*/ 529304 h 608768"/>
                <a:gd name="connsiteX5" fmla="*/ 169578 w 385450"/>
                <a:gd name="connsiteY5" fmla="*/ 526418 h 608768"/>
                <a:gd name="connsiteX6" fmla="*/ 190764 w 385450"/>
                <a:gd name="connsiteY6" fmla="*/ 514563 h 608768"/>
                <a:gd name="connsiteX7" fmla="*/ 219467 w 385450"/>
                <a:gd name="connsiteY7" fmla="*/ 493887 h 608768"/>
                <a:gd name="connsiteX8" fmla="*/ 215033 w 385450"/>
                <a:gd name="connsiteY8" fmla="*/ 517315 h 608768"/>
                <a:gd name="connsiteX9" fmla="*/ 199568 w 385450"/>
                <a:gd name="connsiteY9" fmla="*/ 508749 h 608768"/>
                <a:gd name="connsiteX10" fmla="*/ 208950 w 385450"/>
                <a:gd name="connsiteY10" fmla="*/ 502041 h 608768"/>
                <a:gd name="connsiteX11" fmla="*/ 219467 w 385450"/>
                <a:gd name="connsiteY11" fmla="*/ 493887 h 608768"/>
                <a:gd name="connsiteX12" fmla="*/ 162098 w 385450"/>
                <a:gd name="connsiteY12" fmla="*/ 493887 h 608768"/>
                <a:gd name="connsiteX13" fmla="*/ 172491 w 385450"/>
                <a:gd name="connsiteY13" fmla="*/ 502041 h 608768"/>
                <a:gd name="connsiteX14" fmla="*/ 181856 w 385450"/>
                <a:gd name="connsiteY14" fmla="*/ 508749 h 608768"/>
                <a:gd name="connsiteX15" fmla="*/ 166523 w 385450"/>
                <a:gd name="connsiteY15" fmla="*/ 517315 h 608768"/>
                <a:gd name="connsiteX16" fmla="*/ 162098 w 385450"/>
                <a:gd name="connsiteY16" fmla="*/ 493887 h 608768"/>
                <a:gd name="connsiteX17" fmla="*/ 230644 w 385450"/>
                <a:gd name="connsiteY17" fmla="*/ 484220 h 608768"/>
                <a:gd name="connsiteX18" fmla="*/ 246720 w 385450"/>
                <a:gd name="connsiteY18" fmla="*/ 502370 h 608768"/>
                <a:gd name="connsiteX19" fmla="*/ 256097 w 385450"/>
                <a:gd name="connsiteY19" fmla="*/ 526294 h 608768"/>
                <a:gd name="connsiteX20" fmla="*/ 249296 w 385450"/>
                <a:gd name="connsiteY20" fmla="*/ 528253 h 608768"/>
                <a:gd name="connsiteX21" fmla="*/ 223842 w 385450"/>
                <a:gd name="connsiteY21" fmla="*/ 521447 h 608768"/>
                <a:gd name="connsiteX22" fmla="*/ 229716 w 385450"/>
                <a:gd name="connsiteY22" fmla="*/ 485045 h 608768"/>
                <a:gd name="connsiteX23" fmla="*/ 230644 w 385450"/>
                <a:gd name="connsiteY23" fmla="*/ 484220 h 608768"/>
                <a:gd name="connsiteX24" fmla="*/ 150811 w 385450"/>
                <a:gd name="connsiteY24" fmla="*/ 484220 h 608768"/>
                <a:gd name="connsiteX25" fmla="*/ 151842 w 385450"/>
                <a:gd name="connsiteY25" fmla="*/ 485045 h 608768"/>
                <a:gd name="connsiteX26" fmla="*/ 157723 w 385450"/>
                <a:gd name="connsiteY26" fmla="*/ 521447 h 608768"/>
                <a:gd name="connsiteX27" fmla="*/ 132137 w 385450"/>
                <a:gd name="connsiteY27" fmla="*/ 528253 h 608768"/>
                <a:gd name="connsiteX28" fmla="*/ 125431 w 385450"/>
                <a:gd name="connsiteY28" fmla="*/ 526294 h 608768"/>
                <a:gd name="connsiteX29" fmla="*/ 134820 w 385450"/>
                <a:gd name="connsiteY29" fmla="*/ 502370 h 608768"/>
                <a:gd name="connsiteX30" fmla="*/ 150811 w 385450"/>
                <a:gd name="connsiteY30" fmla="*/ 484220 h 608768"/>
                <a:gd name="connsiteX31" fmla="*/ 190782 w 385450"/>
                <a:gd name="connsiteY31" fmla="*/ 463115 h 608768"/>
                <a:gd name="connsiteX32" fmla="*/ 176120 w 385450"/>
                <a:gd name="connsiteY32" fmla="*/ 477657 h 608768"/>
                <a:gd name="connsiteX33" fmla="*/ 190782 w 385450"/>
                <a:gd name="connsiteY33" fmla="*/ 492199 h 608768"/>
                <a:gd name="connsiteX34" fmla="*/ 205341 w 385450"/>
                <a:gd name="connsiteY34" fmla="*/ 477657 h 608768"/>
                <a:gd name="connsiteX35" fmla="*/ 190782 w 385450"/>
                <a:gd name="connsiteY35" fmla="*/ 463115 h 608768"/>
                <a:gd name="connsiteX36" fmla="*/ 190782 w 385450"/>
                <a:gd name="connsiteY36" fmla="*/ 452183 h 608768"/>
                <a:gd name="connsiteX37" fmla="*/ 203276 w 385450"/>
                <a:gd name="connsiteY37" fmla="*/ 460949 h 608768"/>
                <a:gd name="connsiteX38" fmla="*/ 220210 w 385450"/>
                <a:gd name="connsiteY38" fmla="*/ 474666 h 608768"/>
                <a:gd name="connsiteX39" fmla="*/ 220314 w 385450"/>
                <a:gd name="connsiteY39" fmla="*/ 477657 h 608768"/>
                <a:gd name="connsiteX40" fmla="*/ 220210 w 385450"/>
                <a:gd name="connsiteY40" fmla="*/ 480751 h 608768"/>
                <a:gd name="connsiteX41" fmla="*/ 203276 w 385450"/>
                <a:gd name="connsiteY41" fmla="*/ 494365 h 608768"/>
                <a:gd name="connsiteX42" fmla="*/ 190782 w 385450"/>
                <a:gd name="connsiteY42" fmla="*/ 503131 h 608768"/>
                <a:gd name="connsiteX43" fmla="*/ 178288 w 385450"/>
                <a:gd name="connsiteY43" fmla="*/ 494365 h 608768"/>
                <a:gd name="connsiteX44" fmla="*/ 161251 w 385450"/>
                <a:gd name="connsiteY44" fmla="*/ 480751 h 608768"/>
                <a:gd name="connsiteX45" fmla="*/ 161251 w 385450"/>
                <a:gd name="connsiteY45" fmla="*/ 477657 h 608768"/>
                <a:gd name="connsiteX46" fmla="*/ 161251 w 385450"/>
                <a:gd name="connsiteY46" fmla="*/ 474666 h 608768"/>
                <a:gd name="connsiteX47" fmla="*/ 178288 w 385450"/>
                <a:gd name="connsiteY47" fmla="*/ 460949 h 608768"/>
                <a:gd name="connsiteX48" fmla="*/ 190782 w 385450"/>
                <a:gd name="connsiteY48" fmla="*/ 452183 h 608768"/>
                <a:gd name="connsiteX49" fmla="*/ 215033 w 385450"/>
                <a:gd name="connsiteY49" fmla="*/ 437929 h 608768"/>
                <a:gd name="connsiteX50" fmla="*/ 219467 w 385450"/>
                <a:gd name="connsiteY50" fmla="*/ 461427 h 608768"/>
                <a:gd name="connsiteX51" fmla="*/ 208950 w 385450"/>
                <a:gd name="connsiteY51" fmla="*/ 453182 h 608768"/>
                <a:gd name="connsiteX52" fmla="*/ 199568 w 385450"/>
                <a:gd name="connsiteY52" fmla="*/ 446483 h 608768"/>
                <a:gd name="connsiteX53" fmla="*/ 215033 w 385450"/>
                <a:gd name="connsiteY53" fmla="*/ 437929 h 608768"/>
                <a:gd name="connsiteX54" fmla="*/ 166523 w 385450"/>
                <a:gd name="connsiteY54" fmla="*/ 437929 h 608768"/>
                <a:gd name="connsiteX55" fmla="*/ 181856 w 385450"/>
                <a:gd name="connsiteY55" fmla="*/ 446483 h 608768"/>
                <a:gd name="connsiteX56" fmla="*/ 172491 w 385450"/>
                <a:gd name="connsiteY56" fmla="*/ 453182 h 608768"/>
                <a:gd name="connsiteX57" fmla="*/ 162098 w 385450"/>
                <a:gd name="connsiteY57" fmla="*/ 461427 h 608768"/>
                <a:gd name="connsiteX58" fmla="*/ 166523 w 385450"/>
                <a:gd name="connsiteY58" fmla="*/ 437929 h 608768"/>
                <a:gd name="connsiteX59" fmla="*/ 249292 w 385450"/>
                <a:gd name="connsiteY59" fmla="*/ 426991 h 608768"/>
                <a:gd name="connsiteX60" fmla="*/ 256092 w 385450"/>
                <a:gd name="connsiteY60" fmla="*/ 429053 h 608768"/>
                <a:gd name="connsiteX61" fmla="*/ 252280 w 385450"/>
                <a:gd name="connsiteY61" fmla="*/ 444418 h 608768"/>
                <a:gd name="connsiteX62" fmla="*/ 252177 w 385450"/>
                <a:gd name="connsiteY62" fmla="*/ 444418 h 608768"/>
                <a:gd name="connsiteX63" fmla="*/ 243110 w 385450"/>
                <a:gd name="connsiteY63" fmla="*/ 453596 h 608768"/>
                <a:gd name="connsiteX64" fmla="*/ 243625 w 385450"/>
                <a:gd name="connsiteY64" fmla="*/ 456793 h 608768"/>
                <a:gd name="connsiteX65" fmla="*/ 230642 w 385450"/>
                <a:gd name="connsiteY65" fmla="*/ 471024 h 608768"/>
                <a:gd name="connsiteX66" fmla="*/ 229715 w 385450"/>
                <a:gd name="connsiteY66" fmla="*/ 470199 h 608768"/>
                <a:gd name="connsiteX67" fmla="*/ 223842 w 385450"/>
                <a:gd name="connsiteY67" fmla="*/ 433797 h 608768"/>
                <a:gd name="connsiteX68" fmla="*/ 249292 w 385450"/>
                <a:gd name="connsiteY68" fmla="*/ 426991 h 608768"/>
                <a:gd name="connsiteX69" fmla="*/ 132137 w 385450"/>
                <a:gd name="connsiteY69" fmla="*/ 426991 h 608768"/>
                <a:gd name="connsiteX70" fmla="*/ 136677 w 385450"/>
                <a:gd name="connsiteY70" fmla="*/ 427300 h 608768"/>
                <a:gd name="connsiteX71" fmla="*/ 145240 w 385450"/>
                <a:gd name="connsiteY71" fmla="*/ 433384 h 608768"/>
                <a:gd name="connsiteX72" fmla="*/ 151120 w 385450"/>
                <a:gd name="connsiteY72" fmla="*/ 431219 h 608768"/>
                <a:gd name="connsiteX73" fmla="*/ 157723 w 385450"/>
                <a:gd name="connsiteY73" fmla="*/ 433797 h 608768"/>
                <a:gd name="connsiteX74" fmla="*/ 151739 w 385450"/>
                <a:gd name="connsiteY74" fmla="*/ 470199 h 608768"/>
                <a:gd name="connsiteX75" fmla="*/ 150811 w 385450"/>
                <a:gd name="connsiteY75" fmla="*/ 471024 h 608768"/>
                <a:gd name="connsiteX76" fmla="*/ 134820 w 385450"/>
                <a:gd name="connsiteY76" fmla="*/ 452874 h 608768"/>
                <a:gd name="connsiteX77" fmla="*/ 125431 w 385450"/>
                <a:gd name="connsiteY77" fmla="*/ 429053 h 608768"/>
                <a:gd name="connsiteX78" fmla="*/ 132137 w 385450"/>
                <a:gd name="connsiteY78" fmla="*/ 426991 h 608768"/>
                <a:gd name="connsiteX79" fmla="*/ 190764 w 385450"/>
                <a:gd name="connsiteY79" fmla="*/ 406527 h 608768"/>
                <a:gd name="connsiteX80" fmla="*/ 210607 w 385450"/>
                <a:gd name="connsiteY80" fmla="*/ 426010 h 608768"/>
                <a:gd name="connsiteX81" fmla="*/ 211847 w 385450"/>
                <a:gd name="connsiteY81" fmla="*/ 428896 h 608768"/>
                <a:gd name="connsiteX82" fmla="*/ 190764 w 385450"/>
                <a:gd name="connsiteY82" fmla="*/ 440751 h 608768"/>
                <a:gd name="connsiteX83" fmla="*/ 169578 w 385450"/>
                <a:gd name="connsiteY83" fmla="*/ 428896 h 608768"/>
                <a:gd name="connsiteX84" fmla="*/ 170818 w 385450"/>
                <a:gd name="connsiteY84" fmla="*/ 426010 h 608768"/>
                <a:gd name="connsiteX85" fmla="*/ 190764 w 385450"/>
                <a:gd name="connsiteY85" fmla="*/ 406527 h 608768"/>
                <a:gd name="connsiteX86" fmla="*/ 190761 w 385450"/>
                <a:gd name="connsiteY86" fmla="*/ 397011 h 608768"/>
                <a:gd name="connsiteX87" fmla="*/ 162059 w 385450"/>
                <a:gd name="connsiteY87" fmla="*/ 421960 h 608768"/>
                <a:gd name="connsiteX88" fmla="*/ 160923 w 385450"/>
                <a:gd name="connsiteY88" fmla="*/ 424846 h 608768"/>
                <a:gd name="connsiteX89" fmla="*/ 154213 w 385450"/>
                <a:gd name="connsiteY89" fmla="*/ 422166 h 608768"/>
                <a:gd name="connsiteX90" fmla="*/ 145230 w 385450"/>
                <a:gd name="connsiteY90" fmla="*/ 415052 h 608768"/>
                <a:gd name="connsiteX91" fmla="*/ 138519 w 385450"/>
                <a:gd name="connsiteY91" fmla="*/ 417939 h 608768"/>
                <a:gd name="connsiteX92" fmla="*/ 132118 w 385450"/>
                <a:gd name="connsiteY92" fmla="*/ 417424 h 608768"/>
                <a:gd name="connsiteX93" fmla="*/ 117664 w 385450"/>
                <a:gd name="connsiteY93" fmla="*/ 423300 h 608768"/>
                <a:gd name="connsiteX94" fmla="*/ 127059 w 385450"/>
                <a:gd name="connsiteY94" fmla="*/ 458662 h 608768"/>
                <a:gd name="connsiteX95" fmla="*/ 143888 w 385450"/>
                <a:gd name="connsiteY95" fmla="*/ 477631 h 608768"/>
                <a:gd name="connsiteX96" fmla="*/ 127059 w 385450"/>
                <a:gd name="connsiteY96" fmla="*/ 496601 h 608768"/>
                <a:gd name="connsiteX97" fmla="*/ 117664 w 385450"/>
                <a:gd name="connsiteY97" fmla="*/ 531963 h 608768"/>
                <a:gd name="connsiteX98" fmla="*/ 132118 w 385450"/>
                <a:gd name="connsiteY98" fmla="*/ 537839 h 608768"/>
                <a:gd name="connsiteX99" fmla="*/ 160923 w 385450"/>
                <a:gd name="connsiteY99" fmla="*/ 530416 h 608768"/>
                <a:gd name="connsiteX100" fmla="*/ 162059 w 385450"/>
                <a:gd name="connsiteY100" fmla="*/ 533303 h 608768"/>
                <a:gd name="connsiteX101" fmla="*/ 190761 w 385450"/>
                <a:gd name="connsiteY101" fmla="*/ 558355 h 608768"/>
                <a:gd name="connsiteX102" fmla="*/ 219360 w 385450"/>
                <a:gd name="connsiteY102" fmla="*/ 533303 h 608768"/>
                <a:gd name="connsiteX103" fmla="*/ 220599 w 385450"/>
                <a:gd name="connsiteY103" fmla="*/ 530416 h 608768"/>
                <a:gd name="connsiteX104" fmla="*/ 249301 w 385450"/>
                <a:gd name="connsiteY104" fmla="*/ 537839 h 608768"/>
                <a:gd name="connsiteX105" fmla="*/ 263755 w 385450"/>
                <a:gd name="connsiteY105" fmla="*/ 531963 h 608768"/>
                <a:gd name="connsiteX106" fmla="*/ 254360 w 385450"/>
                <a:gd name="connsiteY106" fmla="*/ 496601 h 608768"/>
                <a:gd name="connsiteX107" fmla="*/ 237531 w 385450"/>
                <a:gd name="connsiteY107" fmla="*/ 477631 h 608768"/>
                <a:gd name="connsiteX108" fmla="*/ 251160 w 385450"/>
                <a:gd name="connsiteY108" fmla="*/ 462682 h 608768"/>
                <a:gd name="connsiteX109" fmla="*/ 252192 w 385450"/>
                <a:gd name="connsiteY109" fmla="*/ 462785 h 608768"/>
                <a:gd name="connsiteX110" fmla="*/ 261381 w 385450"/>
                <a:gd name="connsiteY110" fmla="*/ 453610 h 608768"/>
                <a:gd name="connsiteX111" fmla="*/ 260452 w 385450"/>
                <a:gd name="connsiteY111" fmla="*/ 449589 h 608768"/>
                <a:gd name="connsiteX112" fmla="*/ 263755 w 385450"/>
                <a:gd name="connsiteY112" fmla="*/ 423300 h 608768"/>
                <a:gd name="connsiteX113" fmla="*/ 249301 w 385450"/>
                <a:gd name="connsiteY113" fmla="*/ 417424 h 608768"/>
                <a:gd name="connsiteX114" fmla="*/ 220599 w 385450"/>
                <a:gd name="connsiteY114" fmla="*/ 424846 h 608768"/>
                <a:gd name="connsiteX115" fmla="*/ 219360 w 385450"/>
                <a:gd name="connsiteY115" fmla="*/ 421960 h 608768"/>
                <a:gd name="connsiteX116" fmla="*/ 190761 w 385450"/>
                <a:gd name="connsiteY116" fmla="*/ 397011 h 608768"/>
                <a:gd name="connsiteX117" fmla="*/ 15246 w 385450"/>
                <a:gd name="connsiteY117" fmla="*/ 352474 h 608768"/>
                <a:gd name="connsiteX118" fmla="*/ 370304 w 385450"/>
                <a:gd name="connsiteY118" fmla="*/ 352474 h 608768"/>
                <a:gd name="connsiteX119" fmla="*/ 381557 w 385450"/>
                <a:gd name="connsiteY119" fmla="*/ 357422 h 608768"/>
                <a:gd name="connsiteX120" fmla="*/ 385377 w 385450"/>
                <a:gd name="connsiteY120" fmla="*/ 369072 h 608768"/>
                <a:gd name="connsiteX121" fmla="*/ 355023 w 385450"/>
                <a:gd name="connsiteY121" fmla="*/ 595057 h 608768"/>
                <a:gd name="connsiteX122" fmla="*/ 339950 w 385450"/>
                <a:gd name="connsiteY122" fmla="*/ 608768 h 608768"/>
                <a:gd name="connsiteX123" fmla="*/ 45600 w 385450"/>
                <a:gd name="connsiteY123" fmla="*/ 608768 h 608768"/>
                <a:gd name="connsiteX124" fmla="*/ 30423 w 385450"/>
                <a:gd name="connsiteY124" fmla="*/ 595057 h 608768"/>
                <a:gd name="connsiteX125" fmla="*/ 69 w 385450"/>
                <a:gd name="connsiteY125" fmla="*/ 369072 h 608768"/>
                <a:gd name="connsiteX126" fmla="*/ 3992 w 385450"/>
                <a:gd name="connsiteY126" fmla="*/ 357422 h 608768"/>
                <a:gd name="connsiteX127" fmla="*/ 15246 w 385450"/>
                <a:gd name="connsiteY127" fmla="*/ 352474 h 608768"/>
                <a:gd name="connsiteX128" fmla="*/ 229886 w 385450"/>
                <a:gd name="connsiteY128" fmla="*/ 196878 h 608768"/>
                <a:gd name="connsiteX129" fmla="*/ 251679 w 385450"/>
                <a:gd name="connsiteY129" fmla="*/ 215230 h 608768"/>
                <a:gd name="connsiteX130" fmla="*/ 297227 w 385450"/>
                <a:gd name="connsiteY130" fmla="*/ 236159 h 608768"/>
                <a:gd name="connsiteX131" fmla="*/ 313855 w 385450"/>
                <a:gd name="connsiteY131" fmla="*/ 250387 h 608768"/>
                <a:gd name="connsiteX132" fmla="*/ 341122 w 385450"/>
                <a:gd name="connsiteY132" fmla="*/ 330599 h 608768"/>
                <a:gd name="connsiteX133" fmla="*/ 209538 w 385450"/>
                <a:gd name="connsiteY133" fmla="*/ 330599 h 608768"/>
                <a:gd name="connsiteX134" fmla="*/ 194769 w 385450"/>
                <a:gd name="connsiteY134" fmla="*/ 231726 h 608768"/>
                <a:gd name="connsiteX135" fmla="*/ 155647 w 385450"/>
                <a:gd name="connsiteY135" fmla="*/ 196878 h 608768"/>
                <a:gd name="connsiteX136" fmla="*/ 190747 w 385450"/>
                <a:gd name="connsiteY136" fmla="*/ 231726 h 608768"/>
                <a:gd name="connsiteX137" fmla="*/ 175881 w 385450"/>
                <a:gd name="connsiteY137" fmla="*/ 330599 h 608768"/>
                <a:gd name="connsiteX138" fmla="*/ 44465 w 385450"/>
                <a:gd name="connsiteY138" fmla="*/ 330599 h 608768"/>
                <a:gd name="connsiteX139" fmla="*/ 71615 w 385450"/>
                <a:gd name="connsiteY139" fmla="*/ 250387 h 608768"/>
                <a:gd name="connsiteX140" fmla="*/ 88339 w 385450"/>
                <a:gd name="connsiteY140" fmla="*/ 236159 h 608768"/>
                <a:gd name="connsiteX141" fmla="*/ 133762 w 385450"/>
                <a:gd name="connsiteY141" fmla="*/ 215230 h 608768"/>
                <a:gd name="connsiteX142" fmla="*/ 160716 w 385450"/>
                <a:gd name="connsiteY142" fmla="*/ 70485 h 608768"/>
                <a:gd name="connsiteX143" fmla="*/ 129130 w 385450"/>
                <a:gd name="connsiteY143" fmla="*/ 98962 h 608768"/>
                <a:gd name="connsiteX144" fmla="*/ 191398 w 385450"/>
                <a:gd name="connsiteY144" fmla="*/ 178647 h 608768"/>
                <a:gd name="connsiteX145" fmla="*/ 253666 w 385450"/>
                <a:gd name="connsiteY145" fmla="*/ 98962 h 608768"/>
                <a:gd name="connsiteX146" fmla="*/ 174876 w 385450"/>
                <a:gd name="connsiteY146" fmla="*/ 100611 h 608768"/>
                <a:gd name="connsiteX147" fmla="*/ 160716 w 385450"/>
                <a:gd name="connsiteY147" fmla="*/ 70485 h 608768"/>
                <a:gd name="connsiteX148" fmla="*/ 191398 w 385450"/>
                <a:gd name="connsiteY148" fmla="*/ 0 h 608768"/>
                <a:gd name="connsiteX149" fmla="*/ 273286 w 385450"/>
                <a:gd name="connsiteY149" fmla="*/ 80407 h 608768"/>
                <a:gd name="connsiteX150" fmla="*/ 191398 w 385450"/>
                <a:gd name="connsiteY150" fmla="*/ 196172 h 608768"/>
                <a:gd name="connsiteX151" fmla="*/ 109407 w 385450"/>
                <a:gd name="connsiteY151" fmla="*/ 80407 h 608768"/>
                <a:gd name="connsiteX152" fmla="*/ 191398 w 385450"/>
                <a:gd name="connsiteY152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85450" h="608768">
                  <a:moveTo>
                    <a:pt x="190764" y="514563"/>
                  </a:moveTo>
                  <a:cubicBezTo>
                    <a:pt x="197998" y="519099"/>
                    <a:pt x="205026" y="523119"/>
                    <a:pt x="211847" y="526418"/>
                  </a:cubicBezTo>
                  <a:cubicBezTo>
                    <a:pt x="211433" y="527449"/>
                    <a:pt x="211020" y="528480"/>
                    <a:pt x="210607" y="529304"/>
                  </a:cubicBezTo>
                  <a:cubicBezTo>
                    <a:pt x="205026" y="541674"/>
                    <a:pt x="197792" y="548787"/>
                    <a:pt x="190764" y="548787"/>
                  </a:cubicBezTo>
                  <a:cubicBezTo>
                    <a:pt x="183633" y="548787"/>
                    <a:pt x="176399" y="541674"/>
                    <a:pt x="170818" y="529304"/>
                  </a:cubicBezTo>
                  <a:cubicBezTo>
                    <a:pt x="170405" y="528480"/>
                    <a:pt x="169991" y="527449"/>
                    <a:pt x="169578" y="526418"/>
                  </a:cubicBezTo>
                  <a:cubicBezTo>
                    <a:pt x="176399" y="523119"/>
                    <a:pt x="183530" y="519099"/>
                    <a:pt x="190764" y="514563"/>
                  </a:cubicBezTo>
                  <a:close/>
                  <a:moveTo>
                    <a:pt x="219467" y="493887"/>
                  </a:moveTo>
                  <a:cubicBezTo>
                    <a:pt x="218642" y="502247"/>
                    <a:pt x="217095" y="510091"/>
                    <a:pt x="215033" y="517315"/>
                  </a:cubicBezTo>
                  <a:cubicBezTo>
                    <a:pt x="209981" y="514735"/>
                    <a:pt x="204826" y="511948"/>
                    <a:pt x="199568" y="508749"/>
                  </a:cubicBezTo>
                  <a:cubicBezTo>
                    <a:pt x="202764" y="506582"/>
                    <a:pt x="205857" y="504311"/>
                    <a:pt x="208950" y="502041"/>
                  </a:cubicBezTo>
                  <a:cubicBezTo>
                    <a:pt x="212559" y="499357"/>
                    <a:pt x="216064" y="496571"/>
                    <a:pt x="219467" y="493887"/>
                  </a:cubicBezTo>
                  <a:close/>
                  <a:moveTo>
                    <a:pt x="162098" y="493887"/>
                  </a:moveTo>
                  <a:cubicBezTo>
                    <a:pt x="165494" y="496571"/>
                    <a:pt x="168992" y="499357"/>
                    <a:pt x="172491" y="502041"/>
                  </a:cubicBezTo>
                  <a:cubicBezTo>
                    <a:pt x="175578" y="504311"/>
                    <a:pt x="178666" y="506582"/>
                    <a:pt x="181856" y="508749"/>
                  </a:cubicBezTo>
                  <a:cubicBezTo>
                    <a:pt x="176608" y="511948"/>
                    <a:pt x="171462" y="514838"/>
                    <a:pt x="166523" y="517315"/>
                  </a:cubicBezTo>
                  <a:cubicBezTo>
                    <a:pt x="164362" y="510091"/>
                    <a:pt x="162921" y="502247"/>
                    <a:pt x="162098" y="493887"/>
                  </a:cubicBezTo>
                  <a:close/>
                  <a:moveTo>
                    <a:pt x="230644" y="484220"/>
                  </a:moveTo>
                  <a:cubicBezTo>
                    <a:pt x="236930" y="490511"/>
                    <a:pt x="242392" y="496595"/>
                    <a:pt x="246720" y="502370"/>
                  </a:cubicBezTo>
                  <a:cubicBezTo>
                    <a:pt x="257437" y="516704"/>
                    <a:pt x="257643" y="524128"/>
                    <a:pt x="256097" y="526294"/>
                  </a:cubicBezTo>
                  <a:cubicBezTo>
                    <a:pt x="255067" y="527531"/>
                    <a:pt x="252697" y="528253"/>
                    <a:pt x="249296" y="528253"/>
                  </a:cubicBezTo>
                  <a:cubicBezTo>
                    <a:pt x="243010" y="528253"/>
                    <a:pt x="234250" y="525881"/>
                    <a:pt x="223842" y="521447"/>
                  </a:cubicBezTo>
                  <a:cubicBezTo>
                    <a:pt x="227140" y="510619"/>
                    <a:pt x="229201" y="498039"/>
                    <a:pt x="229716" y="485045"/>
                  </a:cubicBezTo>
                  <a:cubicBezTo>
                    <a:pt x="230025" y="484839"/>
                    <a:pt x="230335" y="484530"/>
                    <a:pt x="230644" y="484220"/>
                  </a:cubicBezTo>
                  <a:close/>
                  <a:moveTo>
                    <a:pt x="150811" y="484220"/>
                  </a:moveTo>
                  <a:cubicBezTo>
                    <a:pt x="151120" y="484530"/>
                    <a:pt x="151430" y="484839"/>
                    <a:pt x="151842" y="485045"/>
                  </a:cubicBezTo>
                  <a:cubicBezTo>
                    <a:pt x="152358" y="498039"/>
                    <a:pt x="154421" y="510619"/>
                    <a:pt x="157723" y="521447"/>
                  </a:cubicBezTo>
                  <a:cubicBezTo>
                    <a:pt x="147303" y="525881"/>
                    <a:pt x="138430" y="528253"/>
                    <a:pt x="132137" y="528253"/>
                  </a:cubicBezTo>
                  <a:cubicBezTo>
                    <a:pt x="128733" y="528253"/>
                    <a:pt x="126360" y="527531"/>
                    <a:pt x="125431" y="526294"/>
                  </a:cubicBezTo>
                  <a:cubicBezTo>
                    <a:pt x="123781" y="524128"/>
                    <a:pt x="124090" y="516704"/>
                    <a:pt x="134820" y="502370"/>
                  </a:cubicBezTo>
                  <a:cubicBezTo>
                    <a:pt x="139153" y="496595"/>
                    <a:pt x="144517" y="490511"/>
                    <a:pt x="150811" y="484220"/>
                  </a:cubicBezTo>
                  <a:close/>
                  <a:moveTo>
                    <a:pt x="190782" y="463115"/>
                  </a:moveTo>
                  <a:cubicBezTo>
                    <a:pt x="182728" y="463115"/>
                    <a:pt x="176120" y="469612"/>
                    <a:pt x="176120" y="477657"/>
                  </a:cubicBezTo>
                  <a:cubicBezTo>
                    <a:pt x="176120" y="485702"/>
                    <a:pt x="182728" y="492199"/>
                    <a:pt x="190782" y="492199"/>
                  </a:cubicBezTo>
                  <a:cubicBezTo>
                    <a:pt x="198836" y="492199"/>
                    <a:pt x="205341" y="485702"/>
                    <a:pt x="205341" y="477657"/>
                  </a:cubicBezTo>
                  <a:cubicBezTo>
                    <a:pt x="205341" y="469612"/>
                    <a:pt x="198836" y="463115"/>
                    <a:pt x="190782" y="463115"/>
                  </a:cubicBezTo>
                  <a:close/>
                  <a:moveTo>
                    <a:pt x="190782" y="452183"/>
                  </a:moveTo>
                  <a:cubicBezTo>
                    <a:pt x="194913" y="454967"/>
                    <a:pt x="199146" y="457855"/>
                    <a:pt x="203276" y="460949"/>
                  </a:cubicBezTo>
                  <a:cubicBezTo>
                    <a:pt x="209162" y="465384"/>
                    <a:pt x="214944" y="469922"/>
                    <a:pt x="220210" y="474666"/>
                  </a:cubicBezTo>
                  <a:cubicBezTo>
                    <a:pt x="220210" y="475697"/>
                    <a:pt x="220314" y="476729"/>
                    <a:pt x="220314" y="477657"/>
                  </a:cubicBezTo>
                  <a:cubicBezTo>
                    <a:pt x="220314" y="478688"/>
                    <a:pt x="220210" y="479719"/>
                    <a:pt x="220210" y="480751"/>
                  </a:cubicBezTo>
                  <a:cubicBezTo>
                    <a:pt x="214944" y="485392"/>
                    <a:pt x="209162" y="490033"/>
                    <a:pt x="203276" y="494365"/>
                  </a:cubicBezTo>
                  <a:cubicBezTo>
                    <a:pt x="199146" y="497459"/>
                    <a:pt x="194913" y="500347"/>
                    <a:pt x="190782" y="503131"/>
                  </a:cubicBezTo>
                  <a:cubicBezTo>
                    <a:pt x="186549" y="500347"/>
                    <a:pt x="182315" y="497459"/>
                    <a:pt x="178288" y="494365"/>
                  </a:cubicBezTo>
                  <a:cubicBezTo>
                    <a:pt x="172299" y="490033"/>
                    <a:pt x="166620" y="485392"/>
                    <a:pt x="161251" y="480751"/>
                  </a:cubicBezTo>
                  <a:cubicBezTo>
                    <a:pt x="161251" y="479719"/>
                    <a:pt x="161251" y="478688"/>
                    <a:pt x="161251" y="477657"/>
                  </a:cubicBezTo>
                  <a:cubicBezTo>
                    <a:pt x="161251" y="476729"/>
                    <a:pt x="161251" y="475697"/>
                    <a:pt x="161251" y="474666"/>
                  </a:cubicBezTo>
                  <a:cubicBezTo>
                    <a:pt x="166620" y="469922"/>
                    <a:pt x="172299" y="465384"/>
                    <a:pt x="178288" y="460949"/>
                  </a:cubicBezTo>
                  <a:cubicBezTo>
                    <a:pt x="182315" y="457855"/>
                    <a:pt x="186549" y="454967"/>
                    <a:pt x="190782" y="452183"/>
                  </a:cubicBezTo>
                  <a:close/>
                  <a:moveTo>
                    <a:pt x="215033" y="437929"/>
                  </a:moveTo>
                  <a:cubicBezTo>
                    <a:pt x="217095" y="445143"/>
                    <a:pt x="218642" y="452976"/>
                    <a:pt x="219467" y="461427"/>
                  </a:cubicBezTo>
                  <a:cubicBezTo>
                    <a:pt x="216064" y="458644"/>
                    <a:pt x="212559" y="455861"/>
                    <a:pt x="208950" y="453182"/>
                  </a:cubicBezTo>
                  <a:cubicBezTo>
                    <a:pt x="205960" y="450914"/>
                    <a:pt x="202764" y="448647"/>
                    <a:pt x="199568" y="446483"/>
                  </a:cubicBezTo>
                  <a:cubicBezTo>
                    <a:pt x="204826" y="443288"/>
                    <a:pt x="209981" y="440505"/>
                    <a:pt x="215033" y="437929"/>
                  </a:cubicBezTo>
                  <a:close/>
                  <a:moveTo>
                    <a:pt x="166523" y="437929"/>
                  </a:moveTo>
                  <a:cubicBezTo>
                    <a:pt x="171462" y="440505"/>
                    <a:pt x="176608" y="443391"/>
                    <a:pt x="181856" y="446483"/>
                  </a:cubicBezTo>
                  <a:cubicBezTo>
                    <a:pt x="178666" y="448647"/>
                    <a:pt x="175578" y="450914"/>
                    <a:pt x="172491" y="453182"/>
                  </a:cubicBezTo>
                  <a:cubicBezTo>
                    <a:pt x="168992" y="455861"/>
                    <a:pt x="165494" y="458644"/>
                    <a:pt x="162098" y="461427"/>
                  </a:cubicBezTo>
                  <a:cubicBezTo>
                    <a:pt x="162921" y="452976"/>
                    <a:pt x="164362" y="445143"/>
                    <a:pt x="166523" y="437929"/>
                  </a:cubicBezTo>
                  <a:close/>
                  <a:moveTo>
                    <a:pt x="249292" y="426991"/>
                  </a:moveTo>
                  <a:cubicBezTo>
                    <a:pt x="252692" y="426991"/>
                    <a:pt x="255061" y="427713"/>
                    <a:pt x="256092" y="429053"/>
                  </a:cubicBezTo>
                  <a:cubicBezTo>
                    <a:pt x="257431" y="430806"/>
                    <a:pt x="257225" y="435859"/>
                    <a:pt x="252280" y="444418"/>
                  </a:cubicBezTo>
                  <a:lnTo>
                    <a:pt x="252177" y="444418"/>
                  </a:lnTo>
                  <a:cubicBezTo>
                    <a:pt x="247128" y="444418"/>
                    <a:pt x="243110" y="448543"/>
                    <a:pt x="243110" y="453596"/>
                  </a:cubicBezTo>
                  <a:cubicBezTo>
                    <a:pt x="243110" y="454731"/>
                    <a:pt x="243213" y="455762"/>
                    <a:pt x="243625" y="456793"/>
                  </a:cubicBezTo>
                  <a:cubicBezTo>
                    <a:pt x="239916" y="461433"/>
                    <a:pt x="235588" y="466177"/>
                    <a:pt x="230642" y="471024"/>
                  </a:cubicBezTo>
                  <a:cubicBezTo>
                    <a:pt x="230333" y="470714"/>
                    <a:pt x="230024" y="470405"/>
                    <a:pt x="229715" y="470199"/>
                  </a:cubicBezTo>
                  <a:cubicBezTo>
                    <a:pt x="229200" y="457205"/>
                    <a:pt x="227139" y="444625"/>
                    <a:pt x="223842" y="433797"/>
                  </a:cubicBezTo>
                  <a:cubicBezTo>
                    <a:pt x="234249" y="429363"/>
                    <a:pt x="243007" y="426991"/>
                    <a:pt x="249292" y="426991"/>
                  </a:cubicBezTo>
                  <a:close/>
                  <a:moveTo>
                    <a:pt x="132137" y="426991"/>
                  </a:moveTo>
                  <a:cubicBezTo>
                    <a:pt x="133478" y="426991"/>
                    <a:pt x="135026" y="427094"/>
                    <a:pt x="136677" y="427300"/>
                  </a:cubicBezTo>
                  <a:cubicBezTo>
                    <a:pt x="137915" y="430909"/>
                    <a:pt x="141422" y="433384"/>
                    <a:pt x="145240" y="433384"/>
                  </a:cubicBezTo>
                  <a:cubicBezTo>
                    <a:pt x="147406" y="433384"/>
                    <a:pt x="149469" y="432559"/>
                    <a:pt x="151120" y="431219"/>
                  </a:cubicBezTo>
                  <a:cubicBezTo>
                    <a:pt x="153287" y="432044"/>
                    <a:pt x="155453" y="432869"/>
                    <a:pt x="157723" y="433797"/>
                  </a:cubicBezTo>
                  <a:cubicBezTo>
                    <a:pt x="154421" y="444625"/>
                    <a:pt x="152358" y="457205"/>
                    <a:pt x="151739" y="470199"/>
                  </a:cubicBezTo>
                  <a:cubicBezTo>
                    <a:pt x="151430" y="470405"/>
                    <a:pt x="151120" y="470714"/>
                    <a:pt x="150811" y="471024"/>
                  </a:cubicBezTo>
                  <a:cubicBezTo>
                    <a:pt x="144517" y="464836"/>
                    <a:pt x="139153" y="458752"/>
                    <a:pt x="134820" y="452874"/>
                  </a:cubicBezTo>
                  <a:cubicBezTo>
                    <a:pt x="123987" y="438540"/>
                    <a:pt x="123781" y="431116"/>
                    <a:pt x="125431" y="429053"/>
                  </a:cubicBezTo>
                  <a:cubicBezTo>
                    <a:pt x="126360" y="427713"/>
                    <a:pt x="128733" y="426991"/>
                    <a:pt x="132137" y="426991"/>
                  </a:cubicBezTo>
                  <a:close/>
                  <a:moveTo>
                    <a:pt x="190764" y="406527"/>
                  </a:moveTo>
                  <a:cubicBezTo>
                    <a:pt x="197792" y="406527"/>
                    <a:pt x="205026" y="413640"/>
                    <a:pt x="210607" y="426010"/>
                  </a:cubicBezTo>
                  <a:cubicBezTo>
                    <a:pt x="211020" y="426937"/>
                    <a:pt x="211433" y="427865"/>
                    <a:pt x="211847" y="428896"/>
                  </a:cubicBezTo>
                  <a:cubicBezTo>
                    <a:pt x="205026" y="432195"/>
                    <a:pt x="197998" y="436215"/>
                    <a:pt x="190764" y="440751"/>
                  </a:cubicBezTo>
                  <a:cubicBezTo>
                    <a:pt x="183530" y="436215"/>
                    <a:pt x="176399" y="432195"/>
                    <a:pt x="169578" y="428896"/>
                  </a:cubicBezTo>
                  <a:cubicBezTo>
                    <a:pt x="169991" y="427865"/>
                    <a:pt x="170405" y="426937"/>
                    <a:pt x="170818" y="426010"/>
                  </a:cubicBezTo>
                  <a:cubicBezTo>
                    <a:pt x="176399" y="413640"/>
                    <a:pt x="183633" y="406527"/>
                    <a:pt x="190764" y="406527"/>
                  </a:cubicBezTo>
                  <a:close/>
                  <a:moveTo>
                    <a:pt x="190761" y="397011"/>
                  </a:moveTo>
                  <a:cubicBezTo>
                    <a:pt x="179611" y="397011"/>
                    <a:pt x="169390" y="405877"/>
                    <a:pt x="162059" y="421960"/>
                  </a:cubicBezTo>
                  <a:cubicBezTo>
                    <a:pt x="161646" y="422888"/>
                    <a:pt x="161336" y="423815"/>
                    <a:pt x="160923" y="424846"/>
                  </a:cubicBezTo>
                  <a:cubicBezTo>
                    <a:pt x="158549" y="423815"/>
                    <a:pt x="156381" y="422991"/>
                    <a:pt x="154213" y="422166"/>
                  </a:cubicBezTo>
                  <a:cubicBezTo>
                    <a:pt x="153283" y="418042"/>
                    <a:pt x="149567" y="415052"/>
                    <a:pt x="145230" y="415052"/>
                  </a:cubicBezTo>
                  <a:cubicBezTo>
                    <a:pt x="142752" y="415052"/>
                    <a:pt x="140275" y="416083"/>
                    <a:pt x="138519" y="417939"/>
                  </a:cubicBezTo>
                  <a:cubicBezTo>
                    <a:pt x="136248" y="417630"/>
                    <a:pt x="134080" y="417424"/>
                    <a:pt x="132118" y="417424"/>
                  </a:cubicBezTo>
                  <a:cubicBezTo>
                    <a:pt x="125407" y="417424"/>
                    <a:pt x="120555" y="419382"/>
                    <a:pt x="117664" y="423300"/>
                  </a:cubicBezTo>
                  <a:cubicBezTo>
                    <a:pt x="112089" y="430723"/>
                    <a:pt x="115393" y="442991"/>
                    <a:pt x="127059" y="458662"/>
                  </a:cubicBezTo>
                  <a:cubicBezTo>
                    <a:pt x="131602" y="464744"/>
                    <a:pt x="137281" y="471136"/>
                    <a:pt x="143888" y="477631"/>
                  </a:cubicBezTo>
                  <a:cubicBezTo>
                    <a:pt x="137281" y="484126"/>
                    <a:pt x="131602" y="490518"/>
                    <a:pt x="127059" y="496601"/>
                  </a:cubicBezTo>
                  <a:cubicBezTo>
                    <a:pt x="115393" y="512271"/>
                    <a:pt x="112089" y="524540"/>
                    <a:pt x="117664" y="531963"/>
                  </a:cubicBezTo>
                  <a:cubicBezTo>
                    <a:pt x="120555" y="535880"/>
                    <a:pt x="125407" y="537839"/>
                    <a:pt x="132118" y="537839"/>
                  </a:cubicBezTo>
                  <a:cubicBezTo>
                    <a:pt x="139552" y="537839"/>
                    <a:pt x="149463" y="535365"/>
                    <a:pt x="160923" y="530416"/>
                  </a:cubicBezTo>
                  <a:cubicBezTo>
                    <a:pt x="161336" y="531447"/>
                    <a:pt x="161646" y="532375"/>
                    <a:pt x="162059" y="533303"/>
                  </a:cubicBezTo>
                  <a:cubicBezTo>
                    <a:pt x="169390" y="549386"/>
                    <a:pt x="179611" y="558355"/>
                    <a:pt x="190761" y="558355"/>
                  </a:cubicBezTo>
                  <a:cubicBezTo>
                    <a:pt x="201912" y="558355"/>
                    <a:pt x="212029" y="549386"/>
                    <a:pt x="219360" y="533303"/>
                  </a:cubicBezTo>
                  <a:cubicBezTo>
                    <a:pt x="219773" y="532375"/>
                    <a:pt x="220186" y="531447"/>
                    <a:pt x="220599" y="530416"/>
                  </a:cubicBezTo>
                  <a:cubicBezTo>
                    <a:pt x="231956" y="535365"/>
                    <a:pt x="241971" y="537839"/>
                    <a:pt x="249301" y="537839"/>
                  </a:cubicBezTo>
                  <a:cubicBezTo>
                    <a:pt x="256012" y="537839"/>
                    <a:pt x="260865" y="535880"/>
                    <a:pt x="263755" y="531963"/>
                  </a:cubicBezTo>
                  <a:cubicBezTo>
                    <a:pt x="269331" y="524540"/>
                    <a:pt x="266130" y="512271"/>
                    <a:pt x="254360" y="496601"/>
                  </a:cubicBezTo>
                  <a:cubicBezTo>
                    <a:pt x="249817" y="490518"/>
                    <a:pt x="244139" y="484126"/>
                    <a:pt x="237531" y="477631"/>
                  </a:cubicBezTo>
                  <a:cubicBezTo>
                    <a:pt x="242694" y="472579"/>
                    <a:pt x="247236" y="467528"/>
                    <a:pt x="251160" y="462682"/>
                  </a:cubicBezTo>
                  <a:cubicBezTo>
                    <a:pt x="251573" y="462785"/>
                    <a:pt x="251882" y="462785"/>
                    <a:pt x="252192" y="462785"/>
                  </a:cubicBezTo>
                  <a:cubicBezTo>
                    <a:pt x="257251" y="462785"/>
                    <a:pt x="261381" y="458662"/>
                    <a:pt x="261381" y="453610"/>
                  </a:cubicBezTo>
                  <a:cubicBezTo>
                    <a:pt x="261381" y="452270"/>
                    <a:pt x="261071" y="450826"/>
                    <a:pt x="260452" y="449589"/>
                  </a:cubicBezTo>
                  <a:cubicBezTo>
                    <a:pt x="267162" y="438146"/>
                    <a:pt x="268298" y="429279"/>
                    <a:pt x="263755" y="423300"/>
                  </a:cubicBezTo>
                  <a:cubicBezTo>
                    <a:pt x="260865" y="419382"/>
                    <a:pt x="256012" y="417424"/>
                    <a:pt x="249301" y="417424"/>
                  </a:cubicBezTo>
                  <a:cubicBezTo>
                    <a:pt x="241971" y="417424"/>
                    <a:pt x="231956" y="420001"/>
                    <a:pt x="220599" y="424846"/>
                  </a:cubicBezTo>
                  <a:cubicBezTo>
                    <a:pt x="220186" y="423815"/>
                    <a:pt x="219773" y="422888"/>
                    <a:pt x="219360" y="421960"/>
                  </a:cubicBezTo>
                  <a:cubicBezTo>
                    <a:pt x="212029" y="405877"/>
                    <a:pt x="201912" y="397011"/>
                    <a:pt x="190761" y="397011"/>
                  </a:cubicBezTo>
                  <a:close/>
                  <a:moveTo>
                    <a:pt x="15246" y="352474"/>
                  </a:moveTo>
                  <a:lnTo>
                    <a:pt x="370304" y="352474"/>
                  </a:lnTo>
                  <a:cubicBezTo>
                    <a:pt x="374537" y="352474"/>
                    <a:pt x="378666" y="354329"/>
                    <a:pt x="381557" y="357422"/>
                  </a:cubicBezTo>
                  <a:cubicBezTo>
                    <a:pt x="384448" y="360618"/>
                    <a:pt x="385790" y="364845"/>
                    <a:pt x="385377" y="369072"/>
                  </a:cubicBezTo>
                  <a:lnTo>
                    <a:pt x="355023" y="595057"/>
                  </a:lnTo>
                  <a:cubicBezTo>
                    <a:pt x="354301" y="602789"/>
                    <a:pt x="347796" y="608768"/>
                    <a:pt x="339950" y="608768"/>
                  </a:cubicBezTo>
                  <a:lnTo>
                    <a:pt x="45600" y="608768"/>
                  </a:lnTo>
                  <a:cubicBezTo>
                    <a:pt x="37753" y="608768"/>
                    <a:pt x="31249" y="602789"/>
                    <a:pt x="30423" y="595057"/>
                  </a:cubicBezTo>
                  <a:lnTo>
                    <a:pt x="69" y="369072"/>
                  </a:lnTo>
                  <a:cubicBezTo>
                    <a:pt x="-344" y="364845"/>
                    <a:pt x="1101" y="360618"/>
                    <a:pt x="3992" y="357422"/>
                  </a:cubicBezTo>
                  <a:cubicBezTo>
                    <a:pt x="6883" y="354329"/>
                    <a:pt x="10909" y="352474"/>
                    <a:pt x="15246" y="352474"/>
                  </a:cubicBezTo>
                  <a:close/>
                  <a:moveTo>
                    <a:pt x="229886" y="196878"/>
                  </a:moveTo>
                  <a:lnTo>
                    <a:pt x="251679" y="215230"/>
                  </a:lnTo>
                  <a:lnTo>
                    <a:pt x="297227" y="236159"/>
                  </a:lnTo>
                  <a:cubicBezTo>
                    <a:pt x="303940" y="238943"/>
                    <a:pt x="310963" y="243376"/>
                    <a:pt x="313855" y="250387"/>
                  </a:cubicBezTo>
                  <a:cubicBezTo>
                    <a:pt x="313855" y="250387"/>
                    <a:pt x="333169" y="296163"/>
                    <a:pt x="341122" y="330599"/>
                  </a:cubicBezTo>
                  <a:lnTo>
                    <a:pt x="209538" y="330599"/>
                  </a:lnTo>
                  <a:lnTo>
                    <a:pt x="194769" y="231726"/>
                  </a:lnTo>
                  <a:close/>
                  <a:moveTo>
                    <a:pt x="155647" y="196878"/>
                  </a:moveTo>
                  <a:lnTo>
                    <a:pt x="190747" y="231726"/>
                  </a:lnTo>
                  <a:lnTo>
                    <a:pt x="175881" y="330599"/>
                  </a:lnTo>
                  <a:lnTo>
                    <a:pt x="44465" y="330599"/>
                  </a:lnTo>
                  <a:cubicBezTo>
                    <a:pt x="52414" y="296163"/>
                    <a:pt x="71615" y="250387"/>
                    <a:pt x="71615" y="250387"/>
                  </a:cubicBezTo>
                  <a:cubicBezTo>
                    <a:pt x="75022" y="243067"/>
                    <a:pt x="81629" y="238943"/>
                    <a:pt x="88339" y="236159"/>
                  </a:cubicBezTo>
                  <a:lnTo>
                    <a:pt x="133762" y="215230"/>
                  </a:lnTo>
                  <a:close/>
                  <a:moveTo>
                    <a:pt x="160716" y="70485"/>
                  </a:moveTo>
                  <a:cubicBezTo>
                    <a:pt x="145085" y="69041"/>
                    <a:pt x="126549" y="77366"/>
                    <a:pt x="129130" y="98962"/>
                  </a:cubicBezTo>
                  <a:cubicBezTo>
                    <a:pt x="133777" y="138753"/>
                    <a:pt x="157321" y="178647"/>
                    <a:pt x="191398" y="178647"/>
                  </a:cubicBezTo>
                  <a:cubicBezTo>
                    <a:pt x="223822" y="178647"/>
                    <a:pt x="253253" y="130712"/>
                    <a:pt x="253666" y="98962"/>
                  </a:cubicBezTo>
                  <a:cubicBezTo>
                    <a:pt x="254182" y="45976"/>
                    <a:pt x="217317" y="105147"/>
                    <a:pt x="174876" y="100611"/>
                  </a:cubicBezTo>
                  <a:cubicBezTo>
                    <a:pt x="189075" y="83138"/>
                    <a:pt x="176347" y="71928"/>
                    <a:pt x="160716" y="70485"/>
                  </a:cubicBezTo>
                  <a:close/>
                  <a:moveTo>
                    <a:pt x="191398" y="0"/>
                  </a:moveTo>
                  <a:cubicBezTo>
                    <a:pt x="249845" y="0"/>
                    <a:pt x="273802" y="30101"/>
                    <a:pt x="273286" y="80407"/>
                  </a:cubicBezTo>
                  <a:cubicBezTo>
                    <a:pt x="272563" y="152979"/>
                    <a:pt x="225991" y="196172"/>
                    <a:pt x="191398" y="196172"/>
                  </a:cubicBezTo>
                  <a:cubicBezTo>
                    <a:pt x="150816" y="196172"/>
                    <a:pt x="110130" y="152979"/>
                    <a:pt x="109407" y="80407"/>
                  </a:cubicBezTo>
                  <a:cubicBezTo>
                    <a:pt x="108891" y="30101"/>
                    <a:pt x="132848" y="0"/>
                    <a:pt x="1913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DA6C0A2-61A3-4122-9B4E-F44D050E4CB6}"/>
                </a:ext>
              </a:extLst>
            </p:cNvPr>
            <p:cNvSpPr/>
            <p:nvPr/>
          </p:nvSpPr>
          <p:spPr>
            <a:xfrm>
              <a:off x="992136" y="5666454"/>
              <a:ext cx="523220" cy="52322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04A3D09-9DDC-4542-B342-93722724D8A7}"/>
              </a:ext>
            </a:extLst>
          </p:cNvPr>
          <p:cNvGrpSpPr/>
          <p:nvPr/>
        </p:nvGrpSpPr>
        <p:grpSpPr>
          <a:xfrm>
            <a:off x="2372841" y="4793729"/>
            <a:ext cx="410723" cy="410723"/>
            <a:chOff x="2240344" y="5653202"/>
            <a:chExt cx="523220" cy="523220"/>
          </a:xfrm>
        </p:grpSpPr>
        <p:sp>
          <p:nvSpPr>
            <p:cNvPr id="17" name="weekly-calendar-tool-for-business-office_45254">
              <a:extLst>
                <a:ext uri="{FF2B5EF4-FFF2-40B4-BE49-F238E27FC236}">
                  <a16:creationId xmlns:a16="http://schemas.microsoft.com/office/drawing/2014/main" id="{C86C9029-8DF6-48A4-BE7E-64D56B64C3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838" y="5797176"/>
              <a:ext cx="255307" cy="254951"/>
            </a:xfrm>
            <a:custGeom>
              <a:avLst/>
              <a:gdLst>
                <a:gd name="connsiteX0" fmla="*/ 456558 w 608697"/>
                <a:gd name="connsiteY0" fmla="*/ 428191 h 607851"/>
                <a:gd name="connsiteX1" fmla="*/ 503343 w 608697"/>
                <a:gd name="connsiteY1" fmla="*/ 474870 h 607851"/>
                <a:gd name="connsiteX2" fmla="*/ 456558 w 608697"/>
                <a:gd name="connsiteY2" fmla="*/ 521549 h 607851"/>
                <a:gd name="connsiteX3" fmla="*/ 409773 w 608697"/>
                <a:gd name="connsiteY3" fmla="*/ 474870 h 607851"/>
                <a:gd name="connsiteX4" fmla="*/ 456558 w 608697"/>
                <a:gd name="connsiteY4" fmla="*/ 428191 h 607851"/>
                <a:gd name="connsiteX5" fmla="*/ 304349 w 608697"/>
                <a:gd name="connsiteY5" fmla="*/ 428191 h 607851"/>
                <a:gd name="connsiteX6" fmla="*/ 351134 w 608697"/>
                <a:gd name="connsiteY6" fmla="*/ 474870 h 607851"/>
                <a:gd name="connsiteX7" fmla="*/ 304349 w 608697"/>
                <a:gd name="connsiteY7" fmla="*/ 521549 h 607851"/>
                <a:gd name="connsiteX8" fmla="*/ 257564 w 608697"/>
                <a:gd name="connsiteY8" fmla="*/ 474870 h 607851"/>
                <a:gd name="connsiteX9" fmla="*/ 304349 w 608697"/>
                <a:gd name="connsiteY9" fmla="*/ 428191 h 607851"/>
                <a:gd name="connsiteX10" fmla="*/ 152175 w 608697"/>
                <a:gd name="connsiteY10" fmla="*/ 428191 h 607851"/>
                <a:gd name="connsiteX11" fmla="*/ 198925 w 608697"/>
                <a:gd name="connsiteY11" fmla="*/ 474870 h 607851"/>
                <a:gd name="connsiteX12" fmla="*/ 152175 w 608697"/>
                <a:gd name="connsiteY12" fmla="*/ 521549 h 607851"/>
                <a:gd name="connsiteX13" fmla="*/ 105425 w 608697"/>
                <a:gd name="connsiteY13" fmla="*/ 474870 h 607851"/>
                <a:gd name="connsiteX14" fmla="*/ 152175 w 608697"/>
                <a:gd name="connsiteY14" fmla="*/ 428191 h 607851"/>
                <a:gd name="connsiteX15" fmla="*/ 456558 w 608697"/>
                <a:gd name="connsiteY15" fmla="*/ 276193 h 607851"/>
                <a:gd name="connsiteX16" fmla="*/ 503343 w 608697"/>
                <a:gd name="connsiteY16" fmla="*/ 322908 h 607851"/>
                <a:gd name="connsiteX17" fmla="*/ 456558 w 608697"/>
                <a:gd name="connsiteY17" fmla="*/ 369623 h 607851"/>
                <a:gd name="connsiteX18" fmla="*/ 409773 w 608697"/>
                <a:gd name="connsiteY18" fmla="*/ 322908 h 607851"/>
                <a:gd name="connsiteX19" fmla="*/ 456558 w 608697"/>
                <a:gd name="connsiteY19" fmla="*/ 276193 h 607851"/>
                <a:gd name="connsiteX20" fmla="*/ 304349 w 608697"/>
                <a:gd name="connsiteY20" fmla="*/ 276193 h 607851"/>
                <a:gd name="connsiteX21" fmla="*/ 351134 w 608697"/>
                <a:gd name="connsiteY21" fmla="*/ 322908 h 607851"/>
                <a:gd name="connsiteX22" fmla="*/ 304349 w 608697"/>
                <a:gd name="connsiteY22" fmla="*/ 369623 h 607851"/>
                <a:gd name="connsiteX23" fmla="*/ 257564 w 608697"/>
                <a:gd name="connsiteY23" fmla="*/ 322908 h 607851"/>
                <a:gd name="connsiteX24" fmla="*/ 304349 w 608697"/>
                <a:gd name="connsiteY24" fmla="*/ 276193 h 607851"/>
                <a:gd name="connsiteX25" fmla="*/ 152175 w 608697"/>
                <a:gd name="connsiteY25" fmla="*/ 276193 h 607851"/>
                <a:gd name="connsiteX26" fmla="*/ 198925 w 608697"/>
                <a:gd name="connsiteY26" fmla="*/ 322908 h 607851"/>
                <a:gd name="connsiteX27" fmla="*/ 152175 w 608697"/>
                <a:gd name="connsiteY27" fmla="*/ 369623 h 607851"/>
                <a:gd name="connsiteX28" fmla="*/ 105425 w 608697"/>
                <a:gd name="connsiteY28" fmla="*/ 322908 h 607851"/>
                <a:gd name="connsiteX29" fmla="*/ 152175 w 608697"/>
                <a:gd name="connsiteY29" fmla="*/ 276193 h 607851"/>
                <a:gd name="connsiteX30" fmla="*/ 38043 w 608697"/>
                <a:gd name="connsiteY30" fmla="*/ 227957 h 607851"/>
                <a:gd name="connsiteX31" fmla="*/ 38043 w 608697"/>
                <a:gd name="connsiteY31" fmla="*/ 531872 h 607851"/>
                <a:gd name="connsiteX32" fmla="*/ 76087 w 608697"/>
                <a:gd name="connsiteY32" fmla="*/ 569862 h 607851"/>
                <a:gd name="connsiteX33" fmla="*/ 532610 w 608697"/>
                <a:gd name="connsiteY33" fmla="*/ 569862 h 607851"/>
                <a:gd name="connsiteX34" fmla="*/ 570654 w 608697"/>
                <a:gd name="connsiteY34" fmla="*/ 531872 h 607851"/>
                <a:gd name="connsiteX35" fmla="*/ 570654 w 608697"/>
                <a:gd name="connsiteY35" fmla="*/ 227957 h 607851"/>
                <a:gd name="connsiteX36" fmla="*/ 76087 w 608697"/>
                <a:gd name="connsiteY36" fmla="*/ 75999 h 607851"/>
                <a:gd name="connsiteX37" fmla="*/ 95109 w 608697"/>
                <a:gd name="connsiteY37" fmla="*/ 75999 h 607851"/>
                <a:gd name="connsiteX38" fmla="*/ 95109 w 608697"/>
                <a:gd name="connsiteY38" fmla="*/ 85459 h 607851"/>
                <a:gd name="connsiteX39" fmla="*/ 152174 w 608697"/>
                <a:gd name="connsiteY39" fmla="*/ 142443 h 607851"/>
                <a:gd name="connsiteX40" fmla="*/ 153741 w 608697"/>
                <a:gd name="connsiteY40" fmla="*/ 142443 h 607851"/>
                <a:gd name="connsiteX41" fmla="*/ 210806 w 608697"/>
                <a:gd name="connsiteY41" fmla="*/ 85459 h 607851"/>
                <a:gd name="connsiteX42" fmla="*/ 210806 w 608697"/>
                <a:gd name="connsiteY42" fmla="*/ 75999 h 607851"/>
                <a:gd name="connsiteX43" fmla="*/ 389909 w 608697"/>
                <a:gd name="connsiteY43" fmla="*/ 75999 h 607851"/>
                <a:gd name="connsiteX44" fmla="*/ 389909 w 608697"/>
                <a:gd name="connsiteY44" fmla="*/ 85459 h 607851"/>
                <a:gd name="connsiteX45" fmla="*/ 446975 w 608697"/>
                <a:gd name="connsiteY45" fmla="*/ 142443 h 607851"/>
                <a:gd name="connsiteX46" fmla="*/ 448616 w 608697"/>
                <a:gd name="connsiteY46" fmla="*/ 142443 h 607851"/>
                <a:gd name="connsiteX47" fmla="*/ 505681 w 608697"/>
                <a:gd name="connsiteY47" fmla="*/ 85459 h 607851"/>
                <a:gd name="connsiteX48" fmla="*/ 505681 w 608697"/>
                <a:gd name="connsiteY48" fmla="*/ 75999 h 607851"/>
                <a:gd name="connsiteX49" fmla="*/ 532610 w 608697"/>
                <a:gd name="connsiteY49" fmla="*/ 75999 h 607851"/>
                <a:gd name="connsiteX50" fmla="*/ 608697 w 608697"/>
                <a:gd name="connsiteY50" fmla="*/ 151978 h 607851"/>
                <a:gd name="connsiteX51" fmla="*/ 608697 w 608697"/>
                <a:gd name="connsiteY51" fmla="*/ 531872 h 607851"/>
                <a:gd name="connsiteX52" fmla="*/ 532610 w 608697"/>
                <a:gd name="connsiteY52" fmla="*/ 607851 h 607851"/>
                <a:gd name="connsiteX53" fmla="*/ 76087 w 608697"/>
                <a:gd name="connsiteY53" fmla="*/ 607851 h 607851"/>
                <a:gd name="connsiteX54" fmla="*/ 0 w 608697"/>
                <a:gd name="connsiteY54" fmla="*/ 531872 h 607851"/>
                <a:gd name="connsiteX55" fmla="*/ 0 w 608697"/>
                <a:gd name="connsiteY55" fmla="*/ 151978 h 607851"/>
                <a:gd name="connsiteX56" fmla="*/ 76087 w 608697"/>
                <a:gd name="connsiteY56" fmla="*/ 75999 h 607851"/>
                <a:gd name="connsiteX57" fmla="*/ 446988 w 608697"/>
                <a:gd name="connsiteY57" fmla="*/ 0 h 607851"/>
                <a:gd name="connsiteX58" fmla="*/ 448627 w 608697"/>
                <a:gd name="connsiteY58" fmla="*/ 0 h 607851"/>
                <a:gd name="connsiteX59" fmla="*/ 477092 w 608697"/>
                <a:gd name="connsiteY59" fmla="*/ 28528 h 607851"/>
                <a:gd name="connsiteX60" fmla="*/ 477092 w 608697"/>
                <a:gd name="connsiteY60" fmla="*/ 75975 h 607851"/>
                <a:gd name="connsiteX61" fmla="*/ 477092 w 608697"/>
                <a:gd name="connsiteY61" fmla="*/ 85435 h 607851"/>
                <a:gd name="connsiteX62" fmla="*/ 448627 w 608697"/>
                <a:gd name="connsiteY62" fmla="*/ 113963 h 607851"/>
                <a:gd name="connsiteX63" fmla="*/ 447063 w 608697"/>
                <a:gd name="connsiteY63" fmla="*/ 113963 h 607851"/>
                <a:gd name="connsiteX64" fmla="*/ 418523 w 608697"/>
                <a:gd name="connsiteY64" fmla="*/ 85435 h 607851"/>
                <a:gd name="connsiteX65" fmla="*/ 418523 w 608697"/>
                <a:gd name="connsiteY65" fmla="*/ 75975 h 607851"/>
                <a:gd name="connsiteX66" fmla="*/ 418523 w 608697"/>
                <a:gd name="connsiteY66" fmla="*/ 28528 h 607851"/>
                <a:gd name="connsiteX67" fmla="*/ 446988 w 608697"/>
                <a:gd name="connsiteY67" fmla="*/ 0 h 607851"/>
                <a:gd name="connsiteX68" fmla="*/ 152202 w 608697"/>
                <a:gd name="connsiteY68" fmla="*/ 0 h 607851"/>
                <a:gd name="connsiteX69" fmla="*/ 153769 w 608697"/>
                <a:gd name="connsiteY69" fmla="*/ 0 h 607851"/>
                <a:gd name="connsiteX70" fmla="*/ 182341 w 608697"/>
                <a:gd name="connsiteY70" fmla="*/ 28528 h 607851"/>
                <a:gd name="connsiteX71" fmla="*/ 182341 w 608697"/>
                <a:gd name="connsiteY71" fmla="*/ 75975 h 607851"/>
                <a:gd name="connsiteX72" fmla="*/ 182341 w 608697"/>
                <a:gd name="connsiteY72" fmla="*/ 85435 h 607851"/>
                <a:gd name="connsiteX73" fmla="*/ 153769 w 608697"/>
                <a:gd name="connsiteY73" fmla="*/ 113963 h 607851"/>
                <a:gd name="connsiteX74" fmla="*/ 152202 w 608697"/>
                <a:gd name="connsiteY74" fmla="*/ 113963 h 607851"/>
                <a:gd name="connsiteX75" fmla="*/ 123631 w 608697"/>
                <a:gd name="connsiteY75" fmla="*/ 85435 h 607851"/>
                <a:gd name="connsiteX76" fmla="*/ 123631 w 608697"/>
                <a:gd name="connsiteY76" fmla="*/ 75975 h 607851"/>
                <a:gd name="connsiteX77" fmla="*/ 123631 w 608697"/>
                <a:gd name="connsiteY77" fmla="*/ 28528 h 607851"/>
                <a:gd name="connsiteX78" fmla="*/ 152202 w 608697"/>
                <a:gd name="connsiteY78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8697" h="607851">
                  <a:moveTo>
                    <a:pt x="456558" y="428191"/>
                  </a:moveTo>
                  <a:cubicBezTo>
                    <a:pt x="482397" y="428191"/>
                    <a:pt x="503343" y="449090"/>
                    <a:pt x="503343" y="474870"/>
                  </a:cubicBezTo>
                  <a:cubicBezTo>
                    <a:pt x="503343" y="500650"/>
                    <a:pt x="482397" y="521549"/>
                    <a:pt x="456558" y="521549"/>
                  </a:cubicBezTo>
                  <a:cubicBezTo>
                    <a:pt x="430719" y="521549"/>
                    <a:pt x="409773" y="500650"/>
                    <a:pt x="409773" y="474870"/>
                  </a:cubicBezTo>
                  <a:cubicBezTo>
                    <a:pt x="409773" y="449090"/>
                    <a:pt x="430719" y="428191"/>
                    <a:pt x="456558" y="428191"/>
                  </a:cubicBezTo>
                  <a:close/>
                  <a:moveTo>
                    <a:pt x="304349" y="428191"/>
                  </a:moveTo>
                  <a:cubicBezTo>
                    <a:pt x="330188" y="428191"/>
                    <a:pt x="351134" y="449090"/>
                    <a:pt x="351134" y="474870"/>
                  </a:cubicBezTo>
                  <a:cubicBezTo>
                    <a:pt x="351134" y="500650"/>
                    <a:pt x="330188" y="521549"/>
                    <a:pt x="304349" y="521549"/>
                  </a:cubicBezTo>
                  <a:cubicBezTo>
                    <a:pt x="278510" y="521549"/>
                    <a:pt x="257564" y="500650"/>
                    <a:pt x="257564" y="474870"/>
                  </a:cubicBezTo>
                  <a:cubicBezTo>
                    <a:pt x="257564" y="449090"/>
                    <a:pt x="278510" y="428191"/>
                    <a:pt x="304349" y="428191"/>
                  </a:cubicBezTo>
                  <a:close/>
                  <a:moveTo>
                    <a:pt x="152175" y="428191"/>
                  </a:moveTo>
                  <a:cubicBezTo>
                    <a:pt x="177994" y="428191"/>
                    <a:pt x="198925" y="449090"/>
                    <a:pt x="198925" y="474870"/>
                  </a:cubicBezTo>
                  <a:cubicBezTo>
                    <a:pt x="198925" y="500650"/>
                    <a:pt x="177994" y="521549"/>
                    <a:pt x="152175" y="521549"/>
                  </a:cubicBezTo>
                  <a:cubicBezTo>
                    <a:pt x="126356" y="521549"/>
                    <a:pt x="105425" y="500650"/>
                    <a:pt x="105425" y="474870"/>
                  </a:cubicBezTo>
                  <a:cubicBezTo>
                    <a:pt x="105425" y="449090"/>
                    <a:pt x="126356" y="428191"/>
                    <a:pt x="152175" y="428191"/>
                  </a:cubicBezTo>
                  <a:close/>
                  <a:moveTo>
                    <a:pt x="456558" y="276193"/>
                  </a:moveTo>
                  <a:cubicBezTo>
                    <a:pt x="482397" y="276193"/>
                    <a:pt x="503343" y="297108"/>
                    <a:pt x="503343" y="322908"/>
                  </a:cubicBezTo>
                  <a:cubicBezTo>
                    <a:pt x="503343" y="348708"/>
                    <a:pt x="482397" y="369623"/>
                    <a:pt x="456558" y="369623"/>
                  </a:cubicBezTo>
                  <a:cubicBezTo>
                    <a:pt x="430719" y="369623"/>
                    <a:pt x="409773" y="348708"/>
                    <a:pt x="409773" y="322908"/>
                  </a:cubicBezTo>
                  <a:cubicBezTo>
                    <a:pt x="409773" y="297108"/>
                    <a:pt x="430719" y="276193"/>
                    <a:pt x="456558" y="276193"/>
                  </a:cubicBezTo>
                  <a:close/>
                  <a:moveTo>
                    <a:pt x="304349" y="276193"/>
                  </a:moveTo>
                  <a:cubicBezTo>
                    <a:pt x="330188" y="276193"/>
                    <a:pt x="351134" y="297108"/>
                    <a:pt x="351134" y="322908"/>
                  </a:cubicBezTo>
                  <a:cubicBezTo>
                    <a:pt x="351134" y="348708"/>
                    <a:pt x="330188" y="369623"/>
                    <a:pt x="304349" y="369623"/>
                  </a:cubicBezTo>
                  <a:cubicBezTo>
                    <a:pt x="278510" y="369623"/>
                    <a:pt x="257564" y="348708"/>
                    <a:pt x="257564" y="322908"/>
                  </a:cubicBezTo>
                  <a:cubicBezTo>
                    <a:pt x="257564" y="297108"/>
                    <a:pt x="278510" y="276193"/>
                    <a:pt x="304349" y="276193"/>
                  </a:cubicBezTo>
                  <a:close/>
                  <a:moveTo>
                    <a:pt x="152175" y="276193"/>
                  </a:moveTo>
                  <a:cubicBezTo>
                    <a:pt x="177994" y="276193"/>
                    <a:pt x="198925" y="297108"/>
                    <a:pt x="198925" y="322908"/>
                  </a:cubicBezTo>
                  <a:cubicBezTo>
                    <a:pt x="198925" y="348708"/>
                    <a:pt x="177994" y="369623"/>
                    <a:pt x="152175" y="369623"/>
                  </a:cubicBezTo>
                  <a:cubicBezTo>
                    <a:pt x="126356" y="369623"/>
                    <a:pt x="105425" y="348708"/>
                    <a:pt x="105425" y="322908"/>
                  </a:cubicBezTo>
                  <a:cubicBezTo>
                    <a:pt x="105425" y="297108"/>
                    <a:pt x="126356" y="276193"/>
                    <a:pt x="152175" y="276193"/>
                  </a:cubicBezTo>
                  <a:close/>
                  <a:moveTo>
                    <a:pt x="38043" y="227957"/>
                  </a:moveTo>
                  <a:lnTo>
                    <a:pt x="38043" y="531872"/>
                  </a:lnTo>
                  <a:cubicBezTo>
                    <a:pt x="38043" y="552804"/>
                    <a:pt x="55126" y="569862"/>
                    <a:pt x="76087" y="569862"/>
                  </a:cubicBezTo>
                  <a:lnTo>
                    <a:pt x="532610" y="569862"/>
                  </a:lnTo>
                  <a:cubicBezTo>
                    <a:pt x="553571" y="569862"/>
                    <a:pt x="570654" y="552804"/>
                    <a:pt x="570654" y="531872"/>
                  </a:cubicBezTo>
                  <a:lnTo>
                    <a:pt x="570654" y="227957"/>
                  </a:lnTo>
                  <a:close/>
                  <a:moveTo>
                    <a:pt x="76087" y="75999"/>
                  </a:moveTo>
                  <a:lnTo>
                    <a:pt x="95109" y="75999"/>
                  </a:lnTo>
                  <a:lnTo>
                    <a:pt x="95109" y="85459"/>
                  </a:lnTo>
                  <a:cubicBezTo>
                    <a:pt x="95109" y="116894"/>
                    <a:pt x="120695" y="142443"/>
                    <a:pt x="152174" y="142443"/>
                  </a:cubicBezTo>
                  <a:lnTo>
                    <a:pt x="153741" y="142443"/>
                  </a:lnTo>
                  <a:cubicBezTo>
                    <a:pt x="185220" y="142443"/>
                    <a:pt x="210806" y="116894"/>
                    <a:pt x="210806" y="85459"/>
                  </a:cubicBezTo>
                  <a:lnTo>
                    <a:pt x="210806" y="75999"/>
                  </a:lnTo>
                  <a:lnTo>
                    <a:pt x="389909" y="75999"/>
                  </a:lnTo>
                  <a:lnTo>
                    <a:pt x="389909" y="85459"/>
                  </a:lnTo>
                  <a:cubicBezTo>
                    <a:pt x="389909" y="116894"/>
                    <a:pt x="415570" y="142443"/>
                    <a:pt x="446975" y="142443"/>
                  </a:cubicBezTo>
                  <a:lnTo>
                    <a:pt x="448616" y="142443"/>
                  </a:lnTo>
                  <a:cubicBezTo>
                    <a:pt x="480095" y="142443"/>
                    <a:pt x="505681" y="116894"/>
                    <a:pt x="505681" y="85459"/>
                  </a:cubicBezTo>
                  <a:lnTo>
                    <a:pt x="505681" y="75999"/>
                  </a:lnTo>
                  <a:lnTo>
                    <a:pt x="532610" y="75999"/>
                  </a:lnTo>
                  <a:cubicBezTo>
                    <a:pt x="574607" y="75999"/>
                    <a:pt x="608697" y="110041"/>
                    <a:pt x="608697" y="151978"/>
                  </a:cubicBezTo>
                  <a:lnTo>
                    <a:pt x="608697" y="531872"/>
                  </a:lnTo>
                  <a:cubicBezTo>
                    <a:pt x="608697" y="573810"/>
                    <a:pt x="574607" y="607851"/>
                    <a:pt x="532610" y="607851"/>
                  </a:cubicBezTo>
                  <a:lnTo>
                    <a:pt x="76087" y="607851"/>
                  </a:lnTo>
                  <a:cubicBezTo>
                    <a:pt x="34090" y="607851"/>
                    <a:pt x="0" y="573810"/>
                    <a:pt x="0" y="531872"/>
                  </a:cubicBezTo>
                  <a:lnTo>
                    <a:pt x="0" y="151978"/>
                  </a:lnTo>
                  <a:cubicBezTo>
                    <a:pt x="0" y="110041"/>
                    <a:pt x="34090" y="75999"/>
                    <a:pt x="76087" y="75999"/>
                  </a:cubicBezTo>
                  <a:close/>
                  <a:moveTo>
                    <a:pt x="446988" y="0"/>
                  </a:moveTo>
                  <a:lnTo>
                    <a:pt x="448627" y="0"/>
                  </a:lnTo>
                  <a:cubicBezTo>
                    <a:pt x="464350" y="0"/>
                    <a:pt x="477092" y="12737"/>
                    <a:pt x="477092" y="28528"/>
                  </a:cubicBezTo>
                  <a:lnTo>
                    <a:pt x="477092" y="75975"/>
                  </a:lnTo>
                  <a:lnTo>
                    <a:pt x="477092" y="85435"/>
                  </a:lnTo>
                  <a:cubicBezTo>
                    <a:pt x="477092" y="101226"/>
                    <a:pt x="464350" y="113963"/>
                    <a:pt x="448627" y="113963"/>
                  </a:cubicBezTo>
                  <a:lnTo>
                    <a:pt x="447063" y="113963"/>
                  </a:lnTo>
                  <a:cubicBezTo>
                    <a:pt x="431265" y="113963"/>
                    <a:pt x="418523" y="101226"/>
                    <a:pt x="418523" y="85435"/>
                  </a:cubicBezTo>
                  <a:lnTo>
                    <a:pt x="418523" y="75975"/>
                  </a:lnTo>
                  <a:lnTo>
                    <a:pt x="418523" y="28528"/>
                  </a:lnTo>
                  <a:cubicBezTo>
                    <a:pt x="418523" y="12737"/>
                    <a:pt x="431265" y="0"/>
                    <a:pt x="446988" y="0"/>
                  </a:cubicBezTo>
                  <a:close/>
                  <a:moveTo>
                    <a:pt x="152202" y="0"/>
                  </a:moveTo>
                  <a:lnTo>
                    <a:pt x="153769" y="0"/>
                  </a:lnTo>
                  <a:cubicBezTo>
                    <a:pt x="169510" y="0"/>
                    <a:pt x="182341" y="12737"/>
                    <a:pt x="182341" y="28528"/>
                  </a:cubicBezTo>
                  <a:lnTo>
                    <a:pt x="182341" y="75975"/>
                  </a:lnTo>
                  <a:lnTo>
                    <a:pt x="182341" y="85435"/>
                  </a:lnTo>
                  <a:cubicBezTo>
                    <a:pt x="182341" y="101226"/>
                    <a:pt x="169510" y="113963"/>
                    <a:pt x="153769" y="113963"/>
                  </a:cubicBezTo>
                  <a:lnTo>
                    <a:pt x="152202" y="113963"/>
                  </a:lnTo>
                  <a:cubicBezTo>
                    <a:pt x="136462" y="113963"/>
                    <a:pt x="123631" y="101226"/>
                    <a:pt x="123631" y="85435"/>
                  </a:cubicBezTo>
                  <a:lnTo>
                    <a:pt x="123631" y="75975"/>
                  </a:lnTo>
                  <a:lnTo>
                    <a:pt x="123631" y="28528"/>
                  </a:lnTo>
                  <a:cubicBezTo>
                    <a:pt x="123631" y="12737"/>
                    <a:pt x="136462" y="0"/>
                    <a:pt x="1522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8171E1C-6B1A-4199-8524-56A0A486E68B}"/>
                </a:ext>
              </a:extLst>
            </p:cNvPr>
            <p:cNvSpPr/>
            <p:nvPr/>
          </p:nvSpPr>
          <p:spPr>
            <a:xfrm>
              <a:off x="2240344" y="5653202"/>
              <a:ext cx="523220" cy="52322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607436F-12F7-4AD4-8204-E94E8A96EBD9}"/>
              </a:ext>
            </a:extLst>
          </p:cNvPr>
          <p:cNvSpPr txBox="1"/>
          <p:nvPr/>
        </p:nvSpPr>
        <p:spPr>
          <a:xfrm>
            <a:off x="997473" y="4795169"/>
            <a:ext cx="13753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270646-AA7F-44FB-93B3-48CFA12E978A}"/>
              </a:ext>
            </a:extLst>
          </p:cNvPr>
          <p:cNvSpPr txBox="1"/>
          <p:nvPr/>
        </p:nvSpPr>
        <p:spPr>
          <a:xfrm>
            <a:off x="2845398" y="4795169"/>
            <a:ext cx="173023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20XX/XX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37F62BA3-B2E2-42E3-8141-7B378FE11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70" y="0"/>
            <a:ext cx="9684459" cy="6858000"/>
          </a:xfrm>
          <a:prstGeom prst="parallelogram">
            <a:avLst>
              <a:gd name="adj" fmla="val 54320"/>
            </a:avLst>
          </a:prstGeom>
        </p:spPr>
      </p:pic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1A24BD21-04EF-4F7C-808D-E9D54BDB14E2}"/>
              </a:ext>
            </a:extLst>
          </p:cNvPr>
          <p:cNvSpPr/>
          <p:nvPr/>
        </p:nvSpPr>
        <p:spPr>
          <a:xfrm>
            <a:off x="5035264" y="0"/>
            <a:ext cx="4380083" cy="6858000"/>
          </a:xfrm>
          <a:prstGeom prst="parallelogram">
            <a:avLst>
              <a:gd name="adj" fmla="val 85269"/>
            </a:avLst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A047CB94-3530-4942-8830-5B83E60FB14D}"/>
              </a:ext>
            </a:extLst>
          </p:cNvPr>
          <p:cNvSpPr/>
          <p:nvPr/>
        </p:nvSpPr>
        <p:spPr>
          <a:xfrm>
            <a:off x="10359246" y="0"/>
            <a:ext cx="4380083" cy="6858000"/>
          </a:xfrm>
          <a:prstGeom prst="parallelogram">
            <a:avLst>
              <a:gd name="adj" fmla="val 84374"/>
            </a:avLst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9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49466" y="63233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620E13-AB02-4A85-B82F-A448A1A3BD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72CC88-2EC5-4F6C-A560-A5DF4799BA39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0C8FB8D-4BE4-4828-9E02-E6F9A9F82964}"/>
              </a:ext>
            </a:extLst>
          </p:cNvPr>
          <p:cNvGrpSpPr/>
          <p:nvPr/>
        </p:nvGrpSpPr>
        <p:grpSpPr>
          <a:xfrm>
            <a:off x="653875" y="155782"/>
            <a:ext cx="6297573" cy="862143"/>
            <a:chOff x="1825771" y="1612142"/>
            <a:chExt cx="6297573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407D74A-3EB0-4FD4-A2FF-AF90B6C5B29E}"/>
                </a:ext>
              </a:extLst>
            </p:cNvPr>
            <p:cNvSpPr txBox="1"/>
            <p:nvPr/>
          </p:nvSpPr>
          <p:spPr>
            <a:xfrm>
              <a:off x="1825771" y="1612142"/>
              <a:ext cx="6297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D213A7-F503-45E6-9053-4D6077D1869E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9045C1-4D8A-444F-BDC1-FBF3E0CD7FF4}"/>
              </a:ext>
            </a:extLst>
          </p:cNvPr>
          <p:cNvGrpSpPr/>
          <p:nvPr/>
        </p:nvGrpSpPr>
        <p:grpSpPr>
          <a:xfrm>
            <a:off x="6095998" y="0"/>
            <a:ext cx="6096000" cy="6858000"/>
            <a:chOff x="6095998" y="0"/>
            <a:chExt cx="6096000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8652C6E-7E2E-459E-8168-7ABA6478E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0"/>
              <a:ext cx="6095998" cy="68580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B644AB0-B10C-4BBD-9759-A4E044811130}"/>
                </a:ext>
              </a:extLst>
            </p:cNvPr>
            <p:cNvSpPr/>
            <p:nvPr/>
          </p:nvSpPr>
          <p:spPr>
            <a:xfrm>
              <a:off x="6095998" y="0"/>
              <a:ext cx="6096000" cy="6858000"/>
            </a:xfrm>
            <a:prstGeom prst="rect">
              <a:avLst/>
            </a:prstGeom>
            <a:solidFill>
              <a:srgbClr val="3A4050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BA3618C-550F-4928-A630-8DA75E5BC0DD}"/>
              </a:ext>
            </a:extLst>
          </p:cNvPr>
          <p:cNvGrpSpPr/>
          <p:nvPr/>
        </p:nvGrpSpPr>
        <p:grpSpPr>
          <a:xfrm>
            <a:off x="6398863" y="364168"/>
            <a:ext cx="2577679" cy="1718453"/>
            <a:chOff x="359611" y="1419604"/>
            <a:chExt cx="3310021" cy="2206681"/>
          </a:xfrm>
        </p:grpSpPr>
        <p:graphicFrame>
          <p:nvGraphicFramePr>
            <p:cNvPr id="13" name="图表 12">
              <a:extLst>
                <a:ext uri="{FF2B5EF4-FFF2-40B4-BE49-F238E27FC236}">
                  <a16:creationId xmlns:a16="http://schemas.microsoft.com/office/drawing/2014/main" id="{6FFFF036-2E92-4B2F-B8F9-EF023FF7AA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4673646"/>
                </p:ext>
              </p:extLst>
            </p:nvPr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72E3001-365E-400F-B18F-DFE954882C34}"/>
                </a:ext>
              </a:extLst>
            </p:cNvPr>
            <p:cNvSpPr txBox="1"/>
            <p:nvPr/>
          </p:nvSpPr>
          <p:spPr>
            <a:xfrm>
              <a:off x="1325871" y="2230557"/>
              <a:ext cx="1377502" cy="75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6ACAF"/>
                  </a:solidFill>
                  <a:cs typeface="+mn-ea"/>
                  <a:sym typeface="+mn-lt"/>
                </a:rPr>
                <a:t>59%</a:t>
              </a:r>
              <a:endParaRPr lang="zh-CN" altLang="en-US" sz="32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7E1BBC-0EC5-4870-A4D0-43B095F90A95}"/>
              </a:ext>
            </a:extLst>
          </p:cNvPr>
          <p:cNvGrpSpPr/>
          <p:nvPr/>
        </p:nvGrpSpPr>
        <p:grpSpPr>
          <a:xfrm>
            <a:off x="8568568" y="506141"/>
            <a:ext cx="3623429" cy="1235284"/>
            <a:chOff x="1318434" y="5159052"/>
            <a:chExt cx="3623429" cy="123528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916DA3A-7933-4594-A3F9-E5CCF53715F5}"/>
                </a:ext>
              </a:extLst>
            </p:cNvPr>
            <p:cNvSpPr txBox="1"/>
            <p:nvPr/>
          </p:nvSpPr>
          <p:spPr>
            <a:xfrm>
              <a:off x="1318434" y="5159052"/>
              <a:ext cx="362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3A24541-5560-49C6-9185-D54178BFA057}"/>
                </a:ext>
              </a:extLst>
            </p:cNvPr>
            <p:cNvSpPr txBox="1"/>
            <p:nvPr/>
          </p:nvSpPr>
          <p:spPr>
            <a:xfrm>
              <a:off x="1335906" y="5780642"/>
              <a:ext cx="331441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3E04E7E-F7A3-44BB-8C27-9D07F7CBA48B}"/>
              </a:ext>
            </a:extLst>
          </p:cNvPr>
          <p:cNvGrpSpPr/>
          <p:nvPr/>
        </p:nvGrpSpPr>
        <p:grpSpPr>
          <a:xfrm>
            <a:off x="6398863" y="2595674"/>
            <a:ext cx="2577679" cy="1718453"/>
            <a:chOff x="359611" y="1419604"/>
            <a:chExt cx="3310021" cy="2206681"/>
          </a:xfrm>
        </p:grpSpPr>
        <p:graphicFrame>
          <p:nvGraphicFramePr>
            <p:cNvPr id="22" name="图表 21">
              <a:extLst>
                <a:ext uri="{FF2B5EF4-FFF2-40B4-BE49-F238E27FC236}">
                  <a16:creationId xmlns:a16="http://schemas.microsoft.com/office/drawing/2014/main" id="{FAED56C2-79DE-43C8-B85A-BC3D5BF72D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8500726"/>
                </p:ext>
              </p:extLst>
            </p:nvPr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52A3AE-FD06-47EC-B10F-1024E3356FE3}"/>
                </a:ext>
              </a:extLst>
            </p:cNvPr>
            <p:cNvSpPr txBox="1"/>
            <p:nvPr/>
          </p:nvSpPr>
          <p:spPr>
            <a:xfrm>
              <a:off x="1325871" y="2230557"/>
              <a:ext cx="1377502" cy="75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6ACAF"/>
                  </a:solidFill>
                  <a:cs typeface="+mn-ea"/>
                  <a:sym typeface="+mn-lt"/>
                </a:rPr>
                <a:t>59%</a:t>
              </a:r>
              <a:endParaRPr lang="zh-CN" altLang="en-US" sz="32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A8A12E-4B31-49A4-81C6-B9EBCB9141C7}"/>
              </a:ext>
            </a:extLst>
          </p:cNvPr>
          <p:cNvGrpSpPr/>
          <p:nvPr/>
        </p:nvGrpSpPr>
        <p:grpSpPr>
          <a:xfrm>
            <a:off x="8568568" y="2737647"/>
            <a:ext cx="3782457" cy="1450395"/>
            <a:chOff x="1318434" y="5159052"/>
            <a:chExt cx="3782457" cy="145039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3FA182F-6AF4-4312-816D-BDA3BEEDEA78}"/>
                </a:ext>
              </a:extLst>
            </p:cNvPr>
            <p:cNvSpPr txBox="1"/>
            <p:nvPr/>
          </p:nvSpPr>
          <p:spPr>
            <a:xfrm>
              <a:off x="1318434" y="5159052"/>
              <a:ext cx="3782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416B94-B5F7-4C4E-8A9E-C37C46B2D473}"/>
                </a:ext>
              </a:extLst>
            </p:cNvPr>
            <p:cNvSpPr txBox="1"/>
            <p:nvPr/>
          </p:nvSpPr>
          <p:spPr>
            <a:xfrm>
              <a:off x="1344106" y="5995753"/>
              <a:ext cx="330621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C3696B3-4010-4DAF-95D2-7B0A586702B1}"/>
              </a:ext>
            </a:extLst>
          </p:cNvPr>
          <p:cNvGrpSpPr/>
          <p:nvPr/>
        </p:nvGrpSpPr>
        <p:grpSpPr>
          <a:xfrm>
            <a:off x="6398863" y="4803684"/>
            <a:ext cx="2577679" cy="1718453"/>
            <a:chOff x="359611" y="1419604"/>
            <a:chExt cx="3310021" cy="2206681"/>
          </a:xfrm>
        </p:grpSpPr>
        <p:graphicFrame>
          <p:nvGraphicFramePr>
            <p:cNvPr id="28" name="图表 27">
              <a:extLst>
                <a:ext uri="{FF2B5EF4-FFF2-40B4-BE49-F238E27FC236}">
                  <a16:creationId xmlns:a16="http://schemas.microsoft.com/office/drawing/2014/main" id="{8469731D-38B4-44FD-B934-DBD74E0EA8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1624360"/>
                </p:ext>
              </p:extLst>
            </p:nvPr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ED8055D-A46B-4BA3-B667-3A045E0A377B}"/>
                </a:ext>
              </a:extLst>
            </p:cNvPr>
            <p:cNvSpPr txBox="1"/>
            <p:nvPr/>
          </p:nvSpPr>
          <p:spPr>
            <a:xfrm>
              <a:off x="1325871" y="2230557"/>
              <a:ext cx="1377502" cy="75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6ACAF"/>
                  </a:solidFill>
                  <a:cs typeface="+mn-ea"/>
                  <a:sym typeface="+mn-lt"/>
                </a:rPr>
                <a:t>59%</a:t>
              </a:r>
              <a:endParaRPr lang="zh-CN" altLang="en-US" sz="32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35ED4BB-270D-4EA4-9547-0F6E6FDA8AEA}"/>
              </a:ext>
            </a:extLst>
          </p:cNvPr>
          <p:cNvGrpSpPr/>
          <p:nvPr/>
        </p:nvGrpSpPr>
        <p:grpSpPr>
          <a:xfrm>
            <a:off x="8568568" y="4945657"/>
            <a:ext cx="3623431" cy="1239476"/>
            <a:chOff x="1318434" y="5159052"/>
            <a:chExt cx="3623431" cy="123947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D830B22-6CB1-4191-9911-C1F0F2C38DB7}"/>
                </a:ext>
              </a:extLst>
            </p:cNvPr>
            <p:cNvSpPr txBox="1"/>
            <p:nvPr/>
          </p:nvSpPr>
          <p:spPr>
            <a:xfrm>
              <a:off x="1318434" y="5159052"/>
              <a:ext cx="3623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2367522-B224-4BF2-9168-3016B3C7C8A1}"/>
                </a:ext>
              </a:extLst>
            </p:cNvPr>
            <p:cNvSpPr txBox="1"/>
            <p:nvPr/>
          </p:nvSpPr>
          <p:spPr>
            <a:xfrm>
              <a:off x="1374679" y="5784834"/>
              <a:ext cx="343466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B0E70550-1228-4429-8CD3-8358C6FC4648}"/>
              </a:ext>
            </a:extLst>
          </p:cNvPr>
          <p:cNvSpPr txBox="1"/>
          <p:nvPr/>
        </p:nvSpPr>
        <p:spPr>
          <a:xfrm>
            <a:off x="678469" y="2452196"/>
            <a:ext cx="315881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Performance presentation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CF56E8B-EE1E-4CE5-A4C3-2A4A6FFD21C0}"/>
              </a:ext>
            </a:extLst>
          </p:cNvPr>
          <p:cNvSpPr txBox="1"/>
          <p:nvPr/>
        </p:nvSpPr>
        <p:spPr>
          <a:xfrm>
            <a:off x="678469" y="3739098"/>
            <a:ext cx="4103273" cy="657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E62F14B-CC78-4F15-A78B-829FC2BF6CC5}"/>
              </a:ext>
            </a:extLst>
          </p:cNvPr>
          <p:cNvCxnSpPr>
            <a:cxnSpLocks/>
          </p:cNvCxnSpPr>
          <p:nvPr/>
        </p:nvCxnSpPr>
        <p:spPr>
          <a:xfrm>
            <a:off x="849466" y="2324933"/>
            <a:ext cx="397564" cy="0"/>
          </a:xfrm>
          <a:prstGeom prst="line">
            <a:avLst/>
          </a:prstGeom>
          <a:ln w="28575">
            <a:solidFill>
              <a:srgbClr val="56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22C4D90-A357-481C-9DD0-F6C49F9FF9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BEA28C-1839-449B-8C9D-8F7A36E53785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5526F6-4B37-4E9A-95EB-E968A6C669DD}"/>
              </a:ext>
            </a:extLst>
          </p:cNvPr>
          <p:cNvGrpSpPr/>
          <p:nvPr/>
        </p:nvGrpSpPr>
        <p:grpSpPr>
          <a:xfrm>
            <a:off x="653875" y="155782"/>
            <a:ext cx="5274896" cy="862143"/>
            <a:chOff x="1825771" y="1612142"/>
            <a:chExt cx="5274896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9C56343-7BF1-44D0-A5A6-669662DCFDF0}"/>
                </a:ext>
              </a:extLst>
            </p:cNvPr>
            <p:cNvSpPr txBox="1"/>
            <p:nvPr/>
          </p:nvSpPr>
          <p:spPr>
            <a:xfrm>
              <a:off x="1825771" y="1612142"/>
              <a:ext cx="5274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EC241E5-D742-47D5-8CF0-BA1B395F09EE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îSļiḓê">
            <a:extLst>
              <a:ext uri="{FF2B5EF4-FFF2-40B4-BE49-F238E27FC236}">
                <a16:creationId xmlns:a16="http://schemas.microsoft.com/office/drawing/2014/main" id="{E368979B-2879-4F41-B48D-F90F9CB4697D}"/>
              </a:ext>
            </a:extLst>
          </p:cNvPr>
          <p:cNvSpPr/>
          <p:nvPr/>
        </p:nvSpPr>
        <p:spPr bwMode="auto">
          <a:xfrm>
            <a:off x="4044433" y="1698314"/>
            <a:ext cx="882476" cy="975001"/>
          </a:xfrm>
          <a:custGeom>
            <a:avLst/>
            <a:gdLst>
              <a:gd name="T0" fmla="*/ 80 w 557"/>
              <a:gd name="T1" fmla="*/ 0 h 617"/>
              <a:gd name="T2" fmla="*/ 477 w 557"/>
              <a:gd name="T3" fmla="*/ 0 h 617"/>
              <a:gd name="T4" fmla="*/ 557 w 557"/>
              <a:gd name="T5" fmla="*/ 80 h 617"/>
              <a:gd name="T6" fmla="*/ 557 w 557"/>
              <a:gd name="T7" fmla="*/ 477 h 617"/>
              <a:gd name="T8" fmla="*/ 477 w 557"/>
              <a:gd name="T9" fmla="*/ 557 h 617"/>
              <a:gd name="T10" fmla="*/ 394 w 557"/>
              <a:gd name="T11" fmla="*/ 557 h 617"/>
              <a:gd name="T12" fmla="*/ 310 w 557"/>
              <a:gd name="T13" fmla="*/ 563 h 617"/>
              <a:gd name="T14" fmla="*/ 309 w 557"/>
              <a:gd name="T15" fmla="*/ 565 h 617"/>
              <a:gd name="T16" fmla="*/ 306 w 557"/>
              <a:gd name="T17" fmla="*/ 569 h 617"/>
              <a:gd name="T18" fmla="*/ 302 w 557"/>
              <a:gd name="T19" fmla="*/ 577 h 617"/>
              <a:gd name="T20" fmla="*/ 302 w 557"/>
              <a:gd name="T21" fmla="*/ 577 h 617"/>
              <a:gd name="T22" fmla="*/ 292 w 557"/>
              <a:gd name="T23" fmla="*/ 593 h 617"/>
              <a:gd name="T24" fmla="*/ 292 w 557"/>
              <a:gd name="T25" fmla="*/ 593 h 617"/>
              <a:gd name="T26" fmla="*/ 279 w 557"/>
              <a:gd name="T27" fmla="*/ 617 h 617"/>
              <a:gd name="T28" fmla="*/ 265 w 557"/>
              <a:gd name="T29" fmla="*/ 593 h 617"/>
              <a:gd name="T30" fmla="*/ 260 w 557"/>
              <a:gd name="T31" fmla="*/ 586 h 617"/>
              <a:gd name="T32" fmla="*/ 255 w 557"/>
              <a:gd name="T33" fmla="*/ 576 h 617"/>
              <a:gd name="T34" fmla="*/ 251 w 557"/>
              <a:gd name="T35" fmla="*/ 570 h 617"/>
              <a:gd name="T36" fmla="*/ 251 w 557"/>
              <a:gd name="T37" fmla="*/ 569 h 617"/>
              <a:gd name="T38" fmla="*/ 250 w 557"/>
              <a:gd name="T39" fmla="*/ 568 h 617"/>
              <a:gd name="T40" fmla="*/ 249 w 557"/>
              <a:gd name="T41" fmla="*/ 566 h 617"/>
              <a:gd name="T42" fmla="*/ 247 w 557"/>
              <a:gd name="T43" fmla="*/ 563 h 617"/>
              <a:gd name="T44" fmla="*/ 163 w 557"/>
              <a:gd name="T45" fmla="*/ 557 h 617"/>
              <a:gd name="T46" fmla="*/ 80 w 557"/>
              <a:gd name="T47" fmla="*/ 557 h 617"/>
              <a:gd name="T48" fmla="*/ 0 w 557"/>
              <a:gd name="T49" fmla="*/ 477 h 617"/>
              <a:gd name="T50" fmla="*/ 0 w 557"/>
              <a:gd name="T51" fmla="*/ 80 h 617"/>
              <a:gd name="T52" fmla="*/ 80 w 557"/>
              <a:gd name="T5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7" h="617">
                <a:moveTo>
                  <a:pt x="80" y="0"/>
                </a:moveTo>
                <a:cubicBezTo>
                  <a:pt x="477" y="0"/>
                  <a:pt x="477" y="0"/>
                  <a:pt x="477" y="0"/>
                </a:cubicBezTo>
                <a:cubicBezTo>
                  <a:pt x="521" y="0"/>
                  <a:pt x="557" y="36"/>
                  <a:pt x="557" y="80"/>
                </a:cubicBezTo>
                <a:cubicBezTo>
                  <a:pt x="557" y="477"/>
                  <a:pt x="557" y="477"/>
                  <a:pt x="557" y="477"/>
                </a:cubicBezTo>
                <a:cubicBezTo>
                  <a:pt x="557" y="521"/>
                  <a:pt x="521" y="557"/>
                  <a:pt x="477" y="557"/>
                </a:cubicBezTo>
                <a:cubicBezTo>
                  <a:pt x="394" y="557"/>
                  <a:pt x="394" y="557"/>
                  <a:pt x="394" y="557"/>
                </a:cubicBezTo>
                <a:cubicBezTo>
                  <a:pt x="350" y="557"/>
                  <a:pt x="312" y="560"/>
                  <a:pt x="310" y="563"/>
                </a:cubicBezTo>
                <a:cubicBezTo>
                  <a:pt x="310" y="563"/>
                  <a:pt x="309" y="564"/>
                  <a:pt x="309" y="565"/>
                </a:cubicBezTo>
                <a:cubicBezTo>
                  <a:pt x="306" y="569"/>
                  <a:pt x="306" y="569"/>
                  <a:pt x="306" y="569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299" y="582"/>
                  <a:pt x="296" y="588"/>
                  <a:pt x="292" y="593"/>
                </a:cubicBezTo>
                <a:cubicBezTo>
                  <a:pt x="292" y="593"/>
                  <a:pt x="292" y="593"/>
                  <a:pt x="292" y="593"/>
                </a:cubicBezTo>
                <a:cubicBezTo>
                  <a:pt x="279" y="617"/>
                  <a:pt x="279" y="617"/>
                  <a:pt x="279" y="617"/>
                </a:cubicBezTo>
                <a:cubicBezTo>
                  <a:pt x="265" y="593"/>
                  <a:pt x="265" y="593"/>
                  <a:pt x="265" y="593"/>
                </a:cubicBezTo>
                <a:cubicBezTo>
                  <a:pt x="260" y="586"/>
                  <a:pt x="260" y="586"/>
                  <a:pt x="260" y="58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3" y="574"/>
                  <a:pt x="252" y="572"/>
                  <a:pt x="251" y="570"/>
                </a:cubicBezTo>
                <a:cubicBezTo>
                  <a:pt x="251" y="569"/>
                  <a:pt x="251" y="569"/>
                  <a:pt x="251" y="569"/>
                </a:cubicBezTo>
                <a:cubicBezTo>
                  <a:pt x="250" y="568"/>
                  <a:pt x="250" y="568"/>
                  <a:pt x="250" y="568"/>
                </a:cubicBezTo>
                <a:cubicBezTo>
                  <a:pt x="250" y="567"/>
                  <a:pt x="249" y="566"/>
                  <a:pt x="249" y="566"/>
                </a:cubicBezTo>
                <a:cubicBezTo>
                  <a:pt x="247" y="563"/>
                  <a:pt x="247" y="563"/>
                  <a:pt x="247" y="563"/>
                </a:cubicBezTo>
                <a:cubicBezTo>
                  <a:pt x="245" y="560"/>
                  <a:pt x="207" y="557"/>
                  <a:pt x="163" y="557"/>
                </a:cubicBezTo>
                <a:cubicBezTo>
                  <a:pt x="80" y="557"/>
                  <a:pt x="80" y="557"/>
                  <a:pt x="80" y="557"/>
                </a:cubicBezTo>
                <a:cubicBezTo>
                  <a:pt x="36" y="557"/>
                  <a:pt x="0" y="521"/>
                  <a:pt x="0" y="47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ïşlîḑé">
            <a:extLst>
              <a:ext uri="{FF2B5EF4-FFF2-40B4-BE49-F238E27FC236}">
                <a16:creationId xmlns:a16="http://schemas.microsoft.com/office/drawing/2014/main" id="{3FAC7E61-6834-4FAC-A014-505DBE61ADDE}"/>
              </a:ext>
            </a:extLst>
          </p:cNvPr>
          <p:cNvSpPr/>
          <p:nvPr/>
        </p:nvSpPr>
        <p:spPr bwMode="auto">
          <a:xfrm>
            <a:off x="4044433" y="1698314"/>
            <a:ext cx="1985818" cy="1881354"/>
          </a:xfrm>
          <a:custGeom>
            <a:avLst/>
            <a:gdLst>
              <a:gd name="T0" fmla="*/ 712 w 1254"/>
              <a:gd name="T1" fmla="*/ 1190 h 1190"/>
              <a:gd name="T2" fmla="*/ 713 w 1254"/>
              <a:gd name="T3" fmla="*/ 1190 h 1190"/>
              <a:gd name="T4" fmla="*/ 1110 w 1254"/>
              <a:gd name="T5" fmla="*/ 1190 h 1190"/>
              <a:gd name="T6" fmla="*/ 1190 w 1254"/>
              <a:gd name="T7" fmla="*/ 1110 h 1190"/>
              <a:gd name="T8" fmla="*/ 1190 w 1254"/>
              <a:gd name="T9" fmla="*/ 712 h 1190"/>
              <a:gd name="T10" fmla="*/ 1198 w 1254"/>
              <a:gd name="T11" fmla="*/ 628 h 1190"/>
              <a:gd name="T12" fmla="*/ 1211 w 1254"/>
              <a:gd name="T13" fmla="*/ 620 h 1190"/>
              <a:gd name="T14" fmla="*/ 1254 w 1254"/>
              <a:gd name="T15" fmla="*/ 595 h 1190"/>
              <a:gd name="T16" fmla="*/ 1211 w 1254"/>
              <a:gd name="T17" fmla="*/ 570 h 1190"/>
              <a:gd name="T18" fmla="*/ 1198 w 1254"/>
              <a:gd name="T19" fmla="*/ 562 h 1190"/>
              <a:gd name="T20" fmla="*/ 1190 w 1254"/>
              <a:gd name="T21" fmla="*/ 478 h 1190"/>
              <a:gd name="T22" fmla="*/ 1190 w 1254"/>
              <a:gd name="T23" fmla="*/ 80 h 1190"/>
              <a:gd name="T24" fmla="*/ 1190 w 1254"/>
              <a:gd name="T25" fmla="*/ 80 h 1190"/>
              <a:gd name="T26" fmla="*/ 1132 w 1254"/>
              <a:gd name="T27" fmla="*/ 4 h 1190"/>
              <a:gd name="T28" fmla="*/ 1126 w 1254"/>
              <a:gd name="T29" fmla="*/ 2 h 1190"/>
              <a:gd name="T30" fmla="*/ 1110 w 1254"/>
              <a:gd name="T31" fmla="*/ 0 h 1190"/>
              <a:gd name="T32" fmla="*/ 714 w 1254"/>
              <a:gd name="T33" fmla="*/ 0 h 1190"/>
              <a:gd name="T34" fmla="*/ 634 w 1254"/>
              <a:gd name="T35" fmla="*/ 80 h 1190"/>
              <a:gd name="T36" fmla="*/ 634 w 1254"/>
              <a:gd name="T37" fmla="*/ 554 h 1190"/>
              <a:gd name="T38" fmla="*/ 623 w 1254"/>
              <a:gd name="T39" fmla="*/ 595 h 1190"/>
              <a:gd name="T40" fmla="*/ 554 w 1254"/>
              <a:gd name="T41" fmla="*/ 634 h 1190"/>
              <a:gd name="T42" fmla="*/ 80 w 1254"/>
              <a:gd name="T43" fmla="*/ 634 h 1190"/>
              <a:gd name="T44" fmla="*/ 0 w 1254"/>
              <a:gd name="T45" fmla="*/ 714 h 1190"/>
              <a:gd name="T46" fmla="*/ 0 w 1254"/>
              <a:gd name="T47" fmla="*/ 1110 h 1190"/>
              <a:gd name="T48" fmla="*/ 80 w 1254"/>
              <a:gd name="T49" fmla="*/ 1190 h 1190"/>
              <a:gd name="T50" fmla="*/ 478 w 1254"/>
              <a:gd name="T51" fmla="*/ 1190 h 1190"/>
              <a:gd name="T52" fmla="*/ 712 w 1254"/>
              <a:gd name="T53" fmla="*/ 119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4" h="1190">
                <a:moveTo>
                  <a:pt x="712" y="1190"/>
                </a:moveTo>
                <a:cubicBezTo>
                  <a:pt x="713" y="1190"/>
                  <a:pt x="713" y="1190"/>
                  <a:pt x="713" y="1190"/>
                </a:cubicBezTo>
                <a:cubicBezTo>
                  <a:pt x="1110" y="1190"/>
                  <a:pt x="1110" y="1190"/>
                  <a:pt x="1110" y="1190"/>
                </a:cubicBezTo>
                <a:cubicBezTo>
                  <a:pt x="1154" y="1190"/>
                  <a:pt x="1190" y="1154"/>
                  <a:pt x="1190" y="1110"/>
                </a:cubicBezTo>
                <a:cubicBezTo>
                  <a:pt x="1190" y="712"/>
                  <a:pt x="1190" y="712"/>
                  <a:pt x="1190" y="712"/>
                </a:cubicBezTo>
                <a:cubicBezTo>
                  <a:pt x="1190" y="668"/>
                  <a:pt x="1193" y="630"/>
                  <a:pt x="1198" y="628"/>
                </a:cubicBezTo>
                <a:cubicBezTo>
                  <a:pt x="1200" y="626"/>
                  <a:pt x="1205" y="624"/>
                  <a:pt x="1211" y="620"/>
                </a:cubicBezTo>
                <a:cubicBezTo>
                  <a:pt x="1254" y="595"/>
                  <a:pt x="1254" y="595"/>
                  <a:pt x="1254" y="595"/>
                </a:cubicBezTo>
                <a:cubicBezTo>
                  <a:pt x="1211" y="570"/>
                  <a:pt x="1211" y="570"/>
                  <a:pt x="1211" y="570"/>
                </a:cubicBezTo>
                <a:cubicBezTo>
                  <a:pt x="1205" y="566"/>
                  <a:pt x="1200" y="564"/>
                  <a:pt x="1198" y="562"/>
                </a:cubicBezTo>
                <a:cubicBezTo>
                  <a:pt x="1193" y="560"/>
                  <a:pt x="1190" y="522"/>
                  <a:pt x="1190" y="478"/>
                </a:cubicBezTo>
                <a:cubicBezTo>
                  <a:pt x="1190" y="80"/>
                  <a:pt x="1190" y="80"/>
                  <a:pt x="1190" y="80"/>
                </a:cubicBezTo>
                <a:cubicBezTo>
                  <a:pt x="1190" y="80"/>
                  <a:pt x="1190" y="80"/>
                  <a:pt x="1190" y="80"/>
                </a:cubicBezTo>
                <a:cubicBezTo>
                  <a:pt x="1190" y="44"/>
                  <a:pt x="1165" y="13"/>
                  <a:pt x="1132" y="4"/>
                </a:cubicBezTo>
                <a:cubicBezTo>
                  <a:pt x="1130" y="3"/>
                  <a:pt x="1128" y="2"/>
                  <a:pt x="1126" y="2"/>
                </a:cubicBezTo>
                <a:cubicBezTo>
                  <a:pt x="1121" y="1"/>
                  <a:pt x="1115" y="0"/>
                  <a:pt x="1110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670" y="0"/>
                  <a:pt x="634" y="36"/>
                  <a:pt x="634" y="80"/>
                </a:cubicBezTo>
                <a:cubicBezTo>
                  <a:pt x="634" y="554"/>
                  <a:pt x="634" y="554"/>
                  <a:pt x="634" y="554"/>
                </a:cubicBezTo>
                <a:cubicBezTo>
                  <a:pt x="634" y="569"/>
                  <a:pt x="630" y="583"/>
                  <a:pt x="623" y="595"/>
                </a:cubicBezTo>
                <a:cubicBezTo>
                  <a:pt x="609" y="619"/>
                  <a:pt x="584" y="634"/>
                  <a:pt x="554" y="634"/>
                </a:cubicBezTo>
                <a:cubicBezTo>
                  <a:pt x="80" y="634"/>
                  <a:pt x="80" y="634"/>
                  <a:pt x="80" y="634"/>
                </a:cubicBezTo>
                <a:cubicBezTo>
                  <a:pt x="36" y="634"/>
                  <a:pt x="0" y="670"/>
                  <a:pt x="0" y="714"/>
                </a:cubicBezTo>
                <a:cubicBezTo>
                  <a:pt x="0" y="1110"/>
                  <a:pt x="0" y="1110"/>
                  <a:pt x="0" y="1110"/>
                </a:cubicBezTo>
                <a:cubicBezTo>
                  <a:pt x="0" y="1154"/>
                  <a:pt x="36" y="1190"/>
                  <a:pt x="80" y="1190"/>
                </a:cubicBezTo>
                <a:cubicBezTo>
                  <a:pt x="478" y="1190"/>
                  <a:pt x="478" y="1190"/>
                  <a:pt x="478" y="1190"/>
                </a:cubicBezTo>
                <a:lnTo>
                  <a:pt x="712" y="1190"/>
                </a:lnTo>
                <a:close/>
              </a:path>
            </a:pathLst>
          </a:custGeom>
          <a:solidFill>
            <a:srgbClr val="56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ṡļíḍè">
            <a:extLst>
              <a:ext uri="{FF2B5EF4-FFF2-40B4-BE49-F238E27FC236}">
                <a16:creationId xmlns:a16="http://schemas.microsoft.com/office/drawing/2014/main" id="{3D502FE2-B237-43AF-8F81-22DD98E65E2E}"/>
              </a:ext>
            </a:extLst>
          </p:cNvPr>
          <p:cNvSpPr/>
          <p:nvPr/>
        </p:nvSpPr>
        <p:spPr bwMode="auto">
          <a:xfrm>
            <a:off x="5322228" y="2067180"/>
            <a:ext cx="355482" cy="281045"/>
          </a:xfrm>
          <a:custGeom>
            <a:avLst/>
            <a:gdLst>
              <a:gd name="T0" fmla="*/ 292 w 294"/>
              <a:gd name="T1" fmla="*/ 114 h 233"/>
              <a:gd name="T2" fmla="*/ 252 w 294"/>
              <a:gd name="T3" fmla="*/ 81 h 233"/>
              <a:gd name="T4" fmla="*/ 252 w 294"/>
              <a:gd name="T5" fmla="*/ 7 h 233"/>
              <a:gd name="T6" fmla="*/ 250 w 294"/>
              <a:gd name="T7" fmla="*/ 2 h 233"/>
              <a:gd name="T8" fmla="*/ 246 w 294"/>
              <a:gd name="T9" fmla="*/ 1 h 233"/>
              <a:gd name="T10" fmla="*/ 211 w 294"/>
              <a:gd name="T11" fmla="*/ 1 h 233"/>
              <a:gd name="T12" fmla="*/ 207 w 294"/>
              <a:gd name="T13" fmla="*/ 2 h 233"/>
              <a:gd name="T14" fmla="*/ 205 w 294"/>
              <a:gd name="T15" fmla="*/ 7 h 233"/>
              <a:gd name="T16" fmla="*/ 205 w 294"/>
              <a:gd name="T17" fmla="*/ 42 h 233"/>
              <a:gd name="T18" fmla="*/ 161 w 294"/>
              <a:gd name="T19" fmla="*/ 5 h 233"/>
              <a:gd name="T20" fmla="*/ 147 w 294"/>
              <a:gd name="T21" fmla="*/ 0 h 233"/>
              <a:gd name="T22" fmla="*/ 133 w 294"/>
              <a:gd name="T23" fmla="*/ 5 h 233"/>
              <a:gd name="T24" fmla="*/ 2 w 294"/>
              <a:gd name="T25" fmla="*/ 114 h 233"/>
              <a:gd name="T26" fmla="*/ 0 w 294"/>
              <a:gd name="T27" fmla="*/ 118 h 233"/>
              <a:gd name="T28" fmla="*/ 1 w 294"/>
              <a:gd name="T29" fmla="*/ 122 h 233"/>
              <a:gd name="T30" fmla="*/ 13 w 294"/>
              <a:gd name="T31" fmla="*/ 136 h 233"/>
              <a:gd name="T32" fmla="*/ 16 w 294"/>
              <a:gd name="T33" fmla="*/ 138 h 233"/>
              <a:gd name="T34" fmla="*/ 21 w 294"/>
              <a:gd name="T35" fmla="*/ 136 h 233"/>
              <a:gd name="T36" fmla="*/ 42 w 294"/>
              <a:gd name="T37" fmla="*/ 119 h 233"/>
              <a:gd name="T38" fmla="*/ 42 w 294"/>
              <a:gd name="T39" fmla="*/ 222 h 233"/>
              <a:gd name="T40" fmla="*/ 45 w 294"/>
              <a:gd name="T41" fmla="*/ 230 h 233"/>
              <a:gd name="T42" fmla="*/ 54 w 294"/>
              <a:gd name="T43" fmla="*/ 233 h 233"/>
              <a:gd name="T44" fmla="*/ 115 w 294"/>
              <a:gd name="T45" fmla="*/ 233 h 233"/>
              <a:gd name="T46" fmla="*/ 115 w 294"/>
              <a:gd name="T47" fmla="*/ 133 h 233"/>
              <a:gd name="T48" fmla="*/ 179 w 294"/>
              <a:gd name="T49" fmla="*/ 133 h 233"/>
              <a:gd name="T50" fmla="*/ 179 w 294"/>
              <a:gd name="T51" fmla="*/ 233 h 233"/>
              <a:gd name="T52" fmla="*/ 240 w 294"/>
              <a:gd name="T53" fmla="*/ 233 h 233"/>
              <a:gd name="T54" fmla="*/ 248 w 294"/>
              <a:gd name="T55" fmla="*/ 230 h 233"/>
              <a:gd name="T56" fmla="*/ 252 w 294"/>
              <a:gd name="T57" fmla="*/ 222 h 233"/>
              <a:gd name="T58" fmla="*/ 252 w 294"/>
              <a:gd name="T59" fmla="*/ 119 h 233"/>
              <a:gd name="T60" fmla="*/ 273 w 294"/>
              <a:gd name="T61" fmla="*/ 136 h 233"/>
              <a:gd name="T62" fmla="*/ 277 w 294"/>
              <a:gd name="T63" fmla="*/ 138 h 233"/>
              <a:gd name="T64" fmla="*/ 277 w 294"/>
              <a:gd name="T65" fmla="*/ 138 h 233"/>
              <a:gd name="T66" fmla="*/ 281 w 294"/>
              <a:gd name="T67" fmla="*/ 136 h 233"/>
              <a:gd name="T68" fmla="*/ 293 w 294"/>
              <a:gd name="T69" fmla="*/ 122 h 233"/>
              <a:gd name="T70" fmla="*/ 294 w 294"/>
              <a:gd name="T71" fmla="*/ 118 h 233"/>
              <a:gd name="T72" fmla="*/ 292 w 294"/>
              <a:gd name="T73" fmla="*/ 11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4" h="233">
                <a:moveTo>
                  <a:pt x="292" y="114"/>
                </a:moveTo>
                <a:cubicBezTo>
                  <a:pt x="252" y="81"/>
                  <a:pt x="252" y="81"/>
                  <a:pt x="252" y="81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5"/>
                  <a:pt x="251" y="3"/>
                  <a:pt x="250" y="2"/>
                </a:cubicBezTo>
                <a:cubicBezTo>
                  <a:pt x="249" y="1"/>
                  <a:pt x="248" y="1"/>
                  <a:pt x="246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09" y="1"/>
                  <a:pt x="208" y="1"/>
                  <a:pt x="207" y="2"/>
                </a:cubicBezTo>
                <a:cubicBezTo>
                  <a:pt x="206" y="3"/>
                  <a:pt x="205" y="5"/>
                  <a:pt x="205" y="7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161" y="5"/>
                  <a:pt x="161" y="5"/>
                  <a:pt x="161" y="5"/>
                </a:cubicBezTo>
                <a:cubicBezTo>
                  <a:pt x="157" y="2"/>
                  <a:pt x="152" y="0"/>
                  <a:pt x="147" y="0"/>
                </a:cubicBezTo>
                <a:cubicBezTo>
                  <a:pt x="142" y="0"/>
                  <a:pt x="137" y="2"/>
                  <a:pt x="133" y="5"/>
                </a:cubicBezTo>
                <a:cubicBezTo>
                  <a:pt x="2" y="114"/>
                  <a:pt x="2" y="114"/>
                  <a:pt x="2" y="114"/>
                </a:cubicBezTo>
                <a:cubicBezTo>
                  <a:pt x="1" y="115"/>
                  <a:pt x="0" y="116"/>
                  <a:pt x="0" y="118"/>
                </a:cubicBezTo>
                <a:cubicBezTo>
                  <a:pt x="0" y="120"/>
                  <a:pt x="0" y="121"/>
                  <a:pt x="1" y="122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4" y="137"/>
                  <a:pt x="15" y="137"/>
                  <a:pt x="16" y="138"/>
                </a:cubicBezTo>
                <a:cubicBezTo>
                  <a:pt x="18" y="138"/>
                  <a:pt x="19" y="137"/>
                  <a:pt x="21" y="136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2" y="225"/>
                  <a:pt x="43" y="227"/>
                  <a:pt x="45" y="230"/>
                </a:cubicBezTo>
                <a:cubicBezTo>
                  <a:pt x="48" y="232"/>
                  <a:pt x="51" y="233"/>
                  <a:pt x="54" y="233"/>
                </a:cubicBezTo>
                <a:cubicBezTo>
                  <a:pt x="115" y="233"/>
                  <a:pt x="115" y="233"/>
                  <a:pt x="115" y="2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79" y="233"/>
                  <a:pt x="179" y="233"/>
                  <a:pt x="17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3" y="233"/>
                  <a:pt x="246" y="232"/>
                  <a:pt x="248" y="230"/>
                </a:cubicBezTo>
                <a:cubicBezTo>
                  <a:pt x="251" y="228"/>
                  <a:pt x="252" y="225"/>
                  <a:pt x="252" y="222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73" y="136"/>
                  <a:pt x="273" y="136"/>
                  <a:pt x="273" y="136"/>
                </a:cubicBezTo>
                <a:cubicBezTo>
                  <a:pt x="274" y="137"/>
                  <a:pt x="275" y="138"/>
                  <a:pt x="277" y="138"/>
                </a:cubicBezTo>
                <a:cubicBezTo>
                  <a:pt x="277" y="138"/>
                  <a:pt x="277" y="138"/>
                  <a:pt x="277" y="138"/>
                </a:cubicBezTo>
                <a:cubicBezTo>
                  <a:pt x="279" y="137"/>
                  <a:pt x="280" y="137"/>
                  <a:pt x="281" y="136"/>
                </a:cubicBezTo>
                <a:cubicBezTo>
                  <a:pt x="293" y="122"/>
                  <a:pt x="293" y="122"/>
                  <a:pt x="293" y="122"/>
                </a:cubicBezTo>
                <a:cubicBezTo>
                  <a:pt x="294" y="121"/>
                  <a:pt x="294" y="120"/>
                  <a:pt x="294" y="118"/>
                </a:cubicBezTo>
                <a:cubicBezTo>
                  <a:pt x="294" y="116"/>
                  <a:pt x="293" y="115"/>
                  <a:pt x="292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Sļiḓé">
            <a:extLst>
              <a:ext uri="{FF2B5EF4-FFF2-40B4-BE49-F238E27FC236}">
                <a16:creationId xmlns:a16="http://schemas.microsoft.com/office/drawing/2014/main" id="{EB229249-D2EA-43D3-8CE1-1300D67D633D}"/>
              </a:ext>
            </a:extLst>
          </p:cNvPr>
          <p:cNvSpPr/>
          <p:nvPr/>
        </p:nvSpPr>
        <p:spPr bwMode="auto">
          <a:xfrm>
            <a:off x="6262063" y="1698314"/>
            <a:ext cx="1884338" cy="1982835"/>
          </a:xfrm>
          <a:custGeom>
            <a:avLst/>
            <a:gdLst>
              <a:gd name="T0" fmla="*/ 1110 w 1190"/>
              <a:gd name="T1" fmla="*/ 634 h 1254"/>
              <a:gd name="T2" fmla="*/ 636 w 1190"/>
              <a:gd name="T3" fmla="*/ 634 h 1254"/>
              <a:gd name="T4" fmla="*/ 556 w 1190"/>
              <a:gd name="T5" fmla="*/ 554 h 1254"/>
              <a:gd name="T6" fmla="*/ 556 w 1190"/>
              <a:gd name="T7" fmla="*/ 80 h 1254"/>
              <a:gd name="T8" fmla="*/ 476 w 1190"/>
              <a:gd name="T9" fmla="*/ 0 h 1254"/>
              <a:gd name="T10" fmla="*/ 80 w 1190"/>
              <a:gd name="T11" fmla="*/ 0 h 1254"/>
              <a:gd name="T12" fmla="*/ 0 w 1190"/>
              <a:gd name="T13" fmla="*/ 80 h 1254"/>
              <a:gd name="T14" fmla="*/ 0 w 1190"/>
              <a:gd name="T15" fmla="*/ 1110 h 1254"/>
              <a:gd name="T16" fmla="*/ 80 w 1190"/>
              <a:gd name="T17" fmla="*/ 1190 h 1254"/>
              <a:gd name="T18" fmla="*/ 478 w 1190"/>
              <a:gd name="T19" fmla="*/ 1190 h 1254"/>
              <a:gd name="T20" fmla="*/ 562 w 1190"/>
              <a:gd name="T21" fmla="*/ 1198 h 1254"/>
              <a:gd name="T22" fmla="*/ 570 w 1190"/>
              <a:gd name="T23" fmla="*/ 1211 h 1254"/>
              <a:gd name="T24" fmla="*/ 595 w 1190"/>
              <a:gd name="T25" fmla="*/ 1254 h 1254"/>
              <a:gd name="T26" fmla="*/ 620 w 1190"/>
              <a:gd name="T27" fmla="*/ 1211 h 1254"/>
              <a:gd name="T28" fmla="*/ 628 w 1190"/>
              <a:gd name="T29" fmla="*/ 1198 h 1254"/>
              <a:gd name="T30" fmla="*/ 712 w 1190"/>
              <a:gd name="T31" fmla="*/ 1190 h 1254"/>
              <a:gd name="T32" fmla="*/ 1110 w 1190"/>
              <a:gd name="T33" fmla="*/ 1190 h 1254"/>
              <a:gd name="T34" fmla="*/ 1190 w 1190"/>
              <a:gd name="T35" fmla="*/ 1110 h 1254"/>
              <a:gd name="T36" fmla="*/ 1190 w 1190"/>
              <a:gd name="T37" fmla="*/ 714 h 1254"/>
              <a:gd name="T38" fmla="*/ 1110 w 1190"/>
              <a:gd name="T39" fmla="*/ 63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0" h="1254">
                <a:moveTo>
                  <a:pt x="1110" y="634"/>
                </a:moveTo>
                <a:cubicBezTo>
                  <a:pt x="636" y="634"/>
                  <a:pt x="636" y="634"/>
                  <a:pt x="636" y="634"/>
                </a:cubicBezTo>
                <a:cubicBezTo>
                  <a:pt x="592" y="634"/>
                  <a:pt x="556" y="598"/>
                  <a:pt x="556" y="554"/>
                </a:cubicBezTo>
                <a:cubicBezTo>
                  <a:pt x="556" y="80"/>
                  <a:pt x="556" y="80"/>
                  <a:pt x="556" y="80"/>
                </a:cubicBezTo>
                <a:cubicBezTo>
                  <a:pt x="556" y="36"/>
                  <a:pt x="520" y="0"/>
                  <a:pt x="47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110"/>
                  <a:pt x="0" y="1110"/>
                  <a:pt x="0" y="1110"/>
                </a:cubicBezTo>
                <a:cubicBezTo>
                  <a:pt x="0" y="1154"/>
                  <a:pt x="36" y="1190"/>
                  <a:pt x="80" y="1190"/>
                </a:cubicBezTo>
                <a:cubicBezTo>
                  <a:pt x="478" y="1190"/>
                  <a:pt x="478" y="1190"/>
                  <a:pt x="478" y="1190"/>
                </a:cubicBezTo>
                <a:cubicBezTo>
                  <a:pt x="522" y="1190"/>
                  <a:pt x="560" y="1193"/>
                  <a:pt x="562" y="1198"/>
                </a:cubicBezTo>
                <a:cubicBezTo>
                  <a:pt x="564" y="1200"/>
                  <a:pt x="566" y="1205"/>
                  <a:pt x="570" y="1211"/>
                </a:cubicBezTo>
                <a:cubicBezTo>
                  <a:pt x="595" y="1254"/>
                  <a:pt x="595" y="1254"/>
                  <a:pt x="595" y="1254"/>
                </a:cubicBezTo>
                <a:cubicBezTo>
                  <a:pt x="620" y="1211"/>
                  <a:pt x="620" y="1211"/>
                  <a:pt x="620" y="1211"/>
                </a:cubicBezTo>
                <a:cubicBezTo>
                  <a:pt x="624" y="1205"/>
                  <a:pt x="626" y="1200"/>
                  <a:pt x="628" y="1198"/>
                </a:cubicBezTo>
                <a:cubicBezTo>
                  <a:pt x="630" y="1193"/>
                  <a:pt x="668" y="1190"/>
                  <a:pt x="712" y="1190"/>
                </a:cubicBezTo>
                <a:cubicBezTo>
                  <a:pt x="1110" y="1190"/>
                  <a:pt x="1110" y="1190"/>
                  <a:pt x="1110" y="1190"/>
                </a:cubicBezTo>
                <a:cubicBezTo>
                  <a:pt x="1154" y="1190"/>
                  <a:pt x="1190" y="1154"/>
                  <a:pt x="1190" y="1110"/>
                </a:cubicBezTo>
                <a:cubicBezTo>
                  <a:pt x="1190" y="714"/>
                  <a:pt x="1190" y="714"/>
                  <a:pt x="1190" y="714"/>
                </a:cubicBezTo>
                <a:cubicBezTo>
                  <a:pt x="1190" y="670"/>
                  <a:pt x="1154" y="634"/>
                  <a:pt x="1110" y="63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ṧľîḋê">
            <a:extLst>
              <a:ext uri="{FF2B5EF4-FFF2-40B4-BE49-F238E27FC236}">
                <a16:creationId xmlns:a16="http://schemas.microsoft.com/office/drawing/2014/main" id="{269B107F-18FA-4D6B-B28C-160CA92FE232}"/>
              </a:ext>
            </a:extLst>
          </p:cNvPr>
          <p:cNvSpPr/>
          <p:nvPr/>
        </p:nvSpPr>
        <p:spPr bwMode="auto">
          <a:xfrm>
            <a:off x="6557188" y="2059060"/>
            <a:ext cx="280285" cy="299274"/>
          </a:xfrm>
          <a:custGeom>
            <a:avLst/>
            <a:gdLst>
              <a:gd name="T0" fmla="*/ 216 w 232"/>
              <a:gd name="T1" fmla="*/ 109 h 248"/>
              <a:gd name="T2" fmla="*/ 140 w 232"/>
              <a:gd name="T3" fmla="*/ 44 h 248"/>
              <a:gd name="T4" fmla="*/ 181 w 232"/>
              <a:gd name="T5" fmla="*/ 22 h 248"/>
              <a:gd name="T6" fmla="*/ 232 w 232"/>
              <a:gd name="T7" fmla="*/ 73 h 248"/>
              <a:gd name="T8" fmla="*/ 216 w 232"/>
              <a:gd name="T9" fmla="*/ 109 h 248"/>
              <a:gd name="T10" fmla="*/ 119 w 232"/>
              <a:gd name="T11" fmla="*/ 24 h 248"/>
              <a:gd name="T12" fmla="*/ 119 w 232"/>
              <a:gd name="T13" fmla="*/ 56 h 248"/>
              <a:gd name="T14" fmla="*/ 206 w 232"/>
              <a:gd name="T15" fmla="*/ 146 h 248"/>
              <a:gd name="T16" fmla="*/ 188 w 232"/>
              <a:gd name="T17" fmla="*/ 200 h 248"/>
              <a:gd name="T18" fmla="*/ 209 w 232"/>
              <a:gd name="T19" fmla="*/ 237 h 248"/>
              <a:gd name="T20" fmla="*/ 191 w 232"/>
              <a:gd name="T21" fmla="*/ 247 h 248"/>
              <a:gd name="T22" fmla="*/ 173 w 232"/>
              <a:gd name="T23" fmla="*/ 216 h 248"/>
              <a:gd name="T24" fmla="*/ 115 w 232"/>
              <a:gd name="T25" fmla="*/ 237 h 248"/>
              <a:gd name="T26" fmla="*/ 57 w 232"/>
              <a:gd name="T27" fmla="*/ 216 h 248"/>
              <a:gd name="T28" fmla="*/ 39 w 232"/>
              <a:gd name="T29" fmla="*/ 248 h 248"/>
              <a:gd name="T30" fmla="*/ 22 w 232"/>
              <a:gd name="T31" fmla="*/ 238 h 248"/>
              <a:gd name="T32" fmla="*/ 43 w 232"/>
              <a:gd name="T33" fmla="*/ 201 h 248"/>
              <a:gd name="T34" fmla="*/ 25 w 232"/>
              <a:gd name="T35" fmla="*/ 146 h 248"/>
              <a:gd name="T36" fmla="*/ 110 w 232"/>
              <a:gd name="T37" fmla="*/ 56 h 248"/>
              <a:gd name="T38" fmla="*/ 110 w 232"/>
              <a:gd name="T39" fmla="*/ 24 h 248"/>
              <a:gd name="T40" fmla="*/ 102 w 232"/>
              <a:gd name="T41" fmla="*/ 12 h 248"/>
              <a:gd name="T42" fmla="*/ 115 w 232"/>
              <a:gd name="T43" fmla="*/ 0 h 248"/>
              <a:gd name="T44" fmla="*/ 127 w 232"/>
              <a:gd name="T45" fmla="*/ 12 h 248"/>
              <a:gd name="T46" fmla="*/ 119 w 232"/>
              <a:gd name="T47" fmla="*/ 24 h 248"/>
              <a:gd name="T48" fmla="*/ 45 w 232"/>
              <a:gd name="T49" fmla="*/ 146 h 248"/>
              <a:gd name="T50" fmla="*/ 115 w 232"/>
              <a:gd name="T51" fmla="*/ 217 h 248"/>
              <a:gd name="T52" fmla="*/ 186 w 232"/>
              <a:gd name="T53" fmla="*/ 146 h 248"/>
              <a:gd name="T54" fmla="*/ 115 w 232"/>
              <a:gd name="T55" fmla="*/ 76 h 248"/>
              <a:gd name="T56" fmla="*/ 45 w 232"/>
              <a:gd name="T57" fmla="*/ 146 h 248"/>
              <a:gd name="T58" fmla="*/ 136 w 232"/>
              <a:gd name="T59" fmla="*/ 161 h 248"/>
              <a:gd name="T60" fmla="*/ 111 w 232"/>
              <a:gd name="T61" fmla="*/ 161 h 248"/>
              <a:gd name="T62" fmla="*/ 103 w 232"/>
              <a:gd name="T63" fmla="*/ 153 h 248"/>
              <a:gd name="T64" fmla="*/ 103 w 232"/>
              <a:gd name="T65" fmla="*/ 119 h 248"/>
              <a:gd name="T66" fmla="*/ 111 w 232"/>
              <a:gd name="T67" fmla="*/ 111 h 248"/>
              <a:gd name="T68" fmla="*/ 119 w 232"/>
              <a:gd name="T69" fmla="*/ 119 h 248"/>
              <a:gd name="T70" fmla="*/ 119 w 232"/>
              <a:gd name="T71" fmla="*/ 144 h 248"/>
              <a:gd name="T72" fmla="*/ 136 w 232"/>
              <a:gd name="T73" fmla="*/ 144 h 248"/>
              <a:gd name="T74" fmla="*/ 145 w 232"/>
              <a:gd name="T75" fmla="*/ 153 h 248"/>
              <a:gd name="T76" fmla="*/ 136 w 232"/>
              <a:gd name="T77" fmla="*/ 161 h 248"/>
              <a:gd name="T78" fmla="*/ 16 w 232"/>
              <a:gd name="T79" fmla="*/ 109 h 248"/>
              <a:gd name="T80" fmla="*/ 0 w 232"/>
              <a:gd name="T81" fmla="*/ 73 h 248"/>
              <a:gd name="T82" fmla="*/ 50 w 232"/>
              <a:gd name="T83" fmla="*/ 22 h 248"/>
              <a:gd name="T84" fmla="*/ 92 w 232"/>
              <a:gd name="T85" fmla="*/ 44 h 248"/>
              <a:gd name="T86" fmla="*/ 16 w 232"/>
              <a:gd name="T87" fmla="*/ 10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" h="248">
                <a:moveTo>
                  <a:pt x="216" y="109"/>
                </a:moveTo>
                <a:cubicBezTo>
                  <a:pt x="204" y="77"/>
                  <a:pt x="175" y="52"/>
                  <a:pt x="140" y="44"/>
                </a:cubicBezTo>
                <a:cubicBezTo>
                  <a:pt x="149" y="31"/>
                  <a:pt x="164" y="22"/>
                  <a:pt x="181" y="22"/>
                </a:cubicBezTo>
                <a:cubicBezTo>
                  <a:pt x="209" y="22"/>
                  <a:pt x="232" y="45"/>
                  <a:pt x="232" y="73"/>
                </a:cubicBezTo>
                <a:cubicBezTo>
                  <a:pt x="232" y="87"/>
                  <a:pt x="225" y="100"/>
                  <a:pt x="216" y="109"/>
                </a:cubicBezTo>
                <a:close/>
                <a:moveTo>
                  <a:pt x="119" y="24"/>
                </a:moveTo>
                <a:cubicBezTo>
                  <a:pt x="119" y="56"/>
                  <a:pt x="119" y="56"/>
                  <a:pt x="119" y="56"/>
                </a:cubicBezTo>
                <a:cubicBezTo>
                  <a:pt x="167" y="58"/>
                  <a:pt x="206" y="97"/>
                  <a:pt x="206" y="146"/>
                </a:cubicBezTo>
                <a:cubicBezTo>
                  <a:pt x="206" y="166"/>
                  <a:pt x="199" y="185"/>
                  <a:pt x="188" y="200"/>
                </a:cubicBezTo>
                <a:cubicBezTo>
                  <a:pt x="209" y="237"/>
                  <a:pt x="209" y="237"/>
                  <a:pt x="209" y="237"/>
                </a:cubicBezTo>
                <a:cubicBezTo>
                  <a:pt x="191" y="247"/>
                  <a:pt x="191" y="247"/>
                  <a:pt x="191" y="247"/>
                </a:cubicBezTo>
                <a:cubicBezTo>
                  <a:pt x="173" y="216"/>
                  <a:pt x="173" y="216"/>
                  <a:pt x="173" y="216"/>
                </a:cubicBezTo>
                <a:cubicBezTo>
                  <a:pt x="158" y="229"/>
                  <a:pt x="137" y="237"/>
                  <a:pt x="115" y="237"/>
                </a:cubicBezTo>
                <a:cubicBezTo>
                  <a:pt x="93" y="237"/>
                  <a:pt x="73" y="229"/>
                  <a:pt x="57" y="216"/>
                </a:cubicBezTo>
                <a:cubicBezTo>
                  <a:pt x="39" y="248"/>
                  <a:pt x="39" y="248"/>
                  <a:pt x="39" y="248"/>
                </a:cubicBezTo>
                <a:cubicBezTo>
                  <a:pt x="22" y="238"/>
                  <a:pt x="22" y="238"/>
                  <a:pt x="22" y="238"/>
                </a:cubicBezTo>
                <a:cubicBezTo>
                  <a:pt x="43" y="201"/>
                  <a:pt x="43" y="201"/>
                  <a:pt x="43" y="201"/>
                </a:cubicBezTo>
                <a:cubicBezTo>
                  <a:pt x="32" y="185"/>
                  <a:pt x="25" y="167"/>
                  <a:pt x="25" y="146"/>
                </a:cubicBezTo>
                <a:cubicBezTo>
                  <a:pt x="25" y="98"/>
                  <a:pt x="63" y="58"/>
                  <a:pt x="110" y="5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06" y="22"/>
                  <a:pt x="102" y="18"/>
                  <a:pt x="102" y="12"/>
                </a:cubicBezTo>
                <a:cubicBezTo>
                  <a:pt x="102" y="5"/>
                  <a:pt x="108" y="0"/>
                  <a:pt x="115" y="0"/>
                </a:cubicBezTo>
                <a:cubicBezTo>
                  <a:pt x="122" y="0"/>
                  <a:pt x="127" y="5"/>
                  <a:pt x="127" y="12"/>
                </a:cubicBezTo>
                <a:cubicBezTo>
                  <a:pt x="127" y="18"/>
                  <a:pt x="124" y="22"/>
                  <a:pt x="119" y="24"/>
                </a:cubicBezTo>
                <a:close/>
                <a:moveTo>
                  <a:pt x="45" y="146"/>
                </a:moveTo>
                <a:cubicBezTo>
                  <a:pt x="45" y="185"/>
                  <a:pt x="76" y="217"/>
                  <a:pt x="115" y="217"/>
                </a:cubicBezTo>
                <a:cubicBezTo>
                  <a:pt x="154" y="217"/>
                  <a:pt x="186" y="185"/>
                  <a:pt x="186" y="146"/>
                </a:cubicBezTo>
                <a:cubicBezTo>
                  <a:pt x="186" y="107"/>
                  <a:pt x="154" y="76"/>
                  <a:pt x="115" y="76"/>
                </a:cubicBezTo>
                <a:cubicBezTo>
                  <a:pt x="76" y="76"/>
                  <a:pt x="45" y="107"/>
                  <a:pt x="45" y="146"/>
                </a:cubicBezTo>
                <a:close/>
                <a:moveTo>
                  <a:pt x="136" y="161"/>
                </a:moveTo>
                <a:cubicBezTo>
                  <a:pt x="111" y="161"/>
                  <a:pt x="111" y="161"/>
                  <a:pt x="111" y="161"/>
                </a:cubicBezTo>
                <a:cubicBezTo>
                  <a:pt x="106" y="161"/>
                  <a:pt x="103" y="158"/>
                  <a:pt x="103" y="153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3" y="115"/>
                  <a:pt x="106" y="111"/>
                  <a:pt x="111" y="111"/>
                </a:cubicBezTo>
                <a:cubicBezTo>
                  <a:pt x="116" y="111"/>
                  <a:pt x="119" y="115"/>
                  <a:pt x="119" y="119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1" y="144"/>
                  <a:pt x="145" y="148"/>
                  <a:pt x="145" y="153"/>
                </a:cubicBezTo>
                <a:cubicBezTo>
                  <a:pt x="145" y="158"/>
                  <a:pt x="141" y="161"/>
                  <a:pt x="136" y="161"/>
                </a:cubicBezTo>
                <a:close/>
                <a:moveTo>
                  <a:pt x="16" y="109"/>
                </a:moveTo>
                <a:cubicBezTo>
                  <a:pt x="6" y="100"/>
                  <a:pt x="0" y="87"/>
                  <a:pt x="0" y="73"/>
                </a:cubicBezTo>
                <a:cubicBezTo>
                  <a:pt x="0" y="45"/>
                  <a:pt x="23" y="22"/>
                  <a:pt x="50" y="22"/>
                </a:cubicBezTo>
                <a:cubicBezTo>
                  <a:pt x="68" y="22"/>
                  <a:pt x="83" y="31"/>
                  <a:pt x="92" y="44"/>
                </a:cubicBezTo>
                <a:cubicBezTo>
                  <a:pt x="56" y="52"/>
                  <a:pt x="28" y="77"/>
                  <a:pt x="16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ṡḷîḋe">
            <a:extLst>
              <a:ext uri="{FF2B5EF4-FFF2-40B4-BE49-F238E27FC236}">
                <a16:creationId xmlns:a16="http://schemas.microsoft.com/office/drawing/2014/main" id="{4848C8A1-E5E8-4366-AC88-890B35B018FD}"/>
              </a:ext>
            </a:extLst>
          </p:cNvPr>
          <p:cNvSpPr/>
          <p:nvPr/>
        </p:nvSpPr>
        <p:spPr bwMode="auto">
          <a:xfrm>
            <a:off x="7264921" y="1698314"/>
            <a:ext cx="881480" cy="975001"/>
          </a:xfrm>
          <a:custGeom>
            <a:avLst/>
            <a:gdLst>
              <a:gd name="T0" fmla="*/ 477 w 557"/>
              <a:gd name="T1" fmla="*/ 0 h 617"/>
              <a:gd name="T2" fmla="*/ 80 w 557"/>
              <a:gd name="T3" fmla="*/ 0 h 617"/>
              <a:gd name="T4" fmla="*/ 0 w 557"/>
              <a:gd name="T5" fmla="*/ 80 h 617"/>
              <a:gd name="T6" fmla="*/ 0 w 557"/>
              <a:gd name="T7" fmla="*/ 477 h 617"/>
              <a:gd name="T8" fmla="*/ 80 w 557"/>
              <a:gd name="T9" fmla="*/ 557 h 617"/>
              <a:gd name="T10" fmla="*/ 163 w 557"/>
              <a:gd name="T11" fmla="*/ 557 h 617"/>
              <a:gd name="T12" fmla="*/ 247 w 557"/>
              <a:gd name="T13" fmla="*/ 563 h 617"/>
              <a:gd name="T14" fmla="*/ 248 w 557"/>
              <a:gd name="T15" fmla="*/ 565 h 617"/>
              <a:gd name="T16" fmla="*/ 251 w 557"/>
              <a:gd name="T17" fmla="*/ 569 h 617"/>
              <a:gd name="T18" fmla="*/ 255 w 557"/>
              <a:gd name="T19" fmla="*/ 577 h 617"/>
              <a:gd name="T20" fmla="*/ 255 w 557"/>
              <a:gd name="T21" fmla="*/ 577 h 617"/>
              <a:gd name="T22" fmla="*/ 265 w 557"/>
              <a:gd name="T23" fmla="*/ 593 h 617"/>
              <a:gd name="T24" fmla="*/ 265 w 557"/>
              <a:gd name="T25" fmla="*/ 593 h 617"/>
              <a:gd name="T26" fmla="*/ 278 w 557"/>
              <a:gd name="T27" fmla="*/ 617 h 617"/>
              <a:gd name="T28" fmla="*/ 292 w 557"/>
              <a:gd name="T29" fmla="*/ 593 h 617"/>
              <a:gd name="T30" fmla="*/ 297 w 557"/>
              <a:gd name="T31" fmla="*/ 586 h 617"/>
              <a:gd name="T32" fmla="*/ 302 w 557"/>
              <a:gd name="T33" fmla="*/ 576 h 617"/>
              <a:gd name="T34" fmla="*/ 306 w 557"/>
              <a:gd name="T35" fmla="*/ 570 h 617"/>
              <a:gd name="T36" fmla="*/ 306 w 557"/>
              <a:gd name="T37" fmla="*/ 569 h 617"/>
              <a:gd name="T38" fmla="*/ 307 w 557"/>
              <a:gd name="T39" fmla="*/ 568 h 617"/>
              <a:gd name="T40" fmla="*/ 308 w 557"/>
              <a:gd name="T41" fmla="*/ 566 h 617"/>
              <a:gd name="T42" fmla="*/ 310 w 557"/>
              <a:gd name="T43" fmla="*/ 563 h 617"/>
              <a:gd name="T44" fmla="*/ 394 w 557"/>
              <a:gd name="T45" fmla="*/ 557 h 617"/>
              <a:gd name="T46" fmla="*/ 477 w 557"/>
              <a:gd name="T47" fmla="*/ 557 h 617"/>
              <a:gd name="T48" fmla="*/ 557 w 557"/>
              <a:gd name="T49" fmla="*/ 477 h 617"/>
              <a:gd name="T50" fmla="*/ 557 w 557"/>
              <a:gd name="T51" fmla="*/ 80 h 617"/>
              <a:gd name="T52" fmla="*/ 477 w 557"/>
              <a:gd name="T5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7" h="617">
                <a:moveTo>
                  <a:pt x="477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521"/>
                  <a:pt x="36" y="557"/>
                  <a:pt x="80" y="557"/>
                </a:cubicBezTo>
                <a:cubicBezTo>
                  <a:pt x="163" y="557"/>
                  <a:pt x="163" y="557"/>
                  <a:pt x="163" y="557"/>
                </a:cubicBezTo>
                <a:cubicBezTo>
                  <a:pt x="207" y="557"/>
                  <a:pt x="245" y="560"/>
                  <a:pt x="247" y="563"/>
                </a:cubicBezTo>
                <a:cubicBezTo>
                  <a:pt x="247" y="563"/>
                  <a:pt x="248" y="564"/>
                  <a:pt x="248" y="565"/>
                </a:cubicBezTo>
                <a:cubicBezTo>
                  <a:pt x="251" y="569"/>
                  <a:pt x="251" y="569"/>
                  <a:pt x="251" y="569"/>
                </a:cubicBezTo>
                <a:cubicBezTo>
                  <a:pt x="255" y="577"/>
                  <a:pt x="255" y="577"/>
                  <a:pt x="255" y="577"/>
                </a:cubicBezTo>
                <a:cubicBezTo>
                  <a:pt x="255" y="577"/>
                  <a:pt x="255" y="577"/>
                  <a:pt x="255" y="577"/>
                </a:cubicBezTo>
                <a:cubicBezTo>
                  <a:pt x="258" y="582"/>
                  <a:pt x="261" y="588"/>
                  <a:pt x="265" y="593"/>
                </a:cubicBezTo>
                <a:cubicBezTo>
                  <a:pt x="265" y="593"/>
                  <a:pt x="265" y="593"/>
                  <a:pt x="265" y="593"/>
                </a:cubicBezTo>
                <a:cubicBezTo>
                  <a:pt x="278" y="617"/>
                  <a:pt x="278" y="617"/>
                  <a:pt x="278" y="617"/>
                </a:cubicBezTo>
                <a:cubicBezTo>
                  <a:pt x="292" y="593"/>
                  <a:pt x="292" y="593"/>
                  <a:pt x="292" y="593"/>
                </a:cubicBezTo>
                <a:cubicBezTo>
                  <a:pt x="297" y="586"/>
                  <a:pt x="297" y="586"/>
                  <a:pt x="297" y="586"/>
                </a:cubicBezTo>
                <a:cubicBezTo>
                  <a:pt x="302" y="576"/>
                  <a:pt x="302" y="576"/>
                  <a:pt x="302" y="576"/>
                </a:cubicBezTo>
                <a:cubicBezTo>
                  <a:pt x="304" y="574"/>
                  <a:pt x="305" y="572"/>
                  <a:pt x="306" y="570"/>
                </a:cubicBezTo>
                <a:cubicBezTo>
                  <a:pt x="306" y="569"/>
                  <a:pt x="306" y="569"/>
                  <a:pt x="306" y="569"/>
                </a:cubicBezTo>
                <a:cubicBezTo>
                  <a:pt x="307" y="568"/>
                  <a:pt x="307" y="568"/>
                  <a:pt x="307" y="568"/>
                </a:cubicBezTo>
                <a:cubicBezTo>
                  <a:pt x="308" y="567"/>
                  <a:pt x="308" y="566"/>
                  <a:pt x="308" y="566"/>
                </a:cubicBezTo>
                <a:cubicBezTo>
                  <a:pt x="310" y="563"/>
                  <a:pt x="310" y="563"/>
                  <a:pt x="310" y="563"/>
                </a:cubicBezTo>
                <a:cubicBezTo>
                  <a:pt x="312" y="560"/>
                  <a:pt x="350" y="557"/>
                  <a:pt x="394" y="557"/>
                </a:cubicBezTo>
                <a:cubicBezTo>
                  <a:pt x="477" y="557"/>
                  <a:pt x="477" y="557"/>
                  <a:pt x="477" y="557"/>
                </a:cubicBezTo>
                <a:cubicBezTo>
                  <a:pt x="521" y="557"/>
                  <a:pt x="557" y="521"/>
                  <a:pt x="557" y="477"/>
                </a:cubicBezTo>
                <a:cubicBezTo>
                  <a:pt x="557" y="80"/>
                  <a:pt x="557" y="80"/>
                  <a:pt x="557" y="80"/>
                </a:cubicBezTo>
                <a:cubicBezTo>
                  <a:pt x="557" y="36"/>
                  <a:pt x="521" y="0"/>
                  <a:pt x="477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vert="horz" wrap="square" lIns="90000" tIns="46800" rIns="90000" bIns="4680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" name="íśḷîḓé">
            <a:extLst>
              <a:ext uri="{FF2B5EF4-FFF2-40B4-BE49-F238E27FC236}">
                <a16:creationId xmlns:a16="http://schemas.microsoft.com/office/drawing/2014/main" id="{8A97E7CB-FC7F-409E-9945-F43B42696F01}"/>
              </a:ext>
            </a:extLst>
          </p:cNvPr>
          <p:cNvSpPr/>
          <p:nvPr/>
        </p:nvSpPr>
        <p:spPr bwMode="auto">
          <a:xfrm>
            <a:off x="4044433" y="4898903"/>
            <a:ext cx="882476" cy="976991"/>
          </a:xfrm>
          <a:custGeom>
            <a:avLst/>
            <a:gdLst>
              <a:gd name="T0" fmla="*/ 80 w 557"/>
              <a:gd name="T1" fmla="*/ 618 h 618"/>
              <a:gd name="T2" fmla="*/ 477 w 557"/>
              <a:gd name="T3" fmla="*/ 618 h 618"/>
              <a:gd name="T4" fmla="*/ 557 w 557"/>
              <a:gd name="T5" fmla="*/ 538 h 618"/>
              <a:gd name="T6" fmla="*/ 557 w 557"/>
              <a:gd name="T7" fmla="*/ 141 h 618"/>
              <a:gd name="T8" fmla="*/ 477 w 557"/>
              <a:gd name="T9" fmla="*/ 61 h 618"/>
              <a:gd name="T10" fmla="*/ 394 w 557"/>
              <a:gd name="T11" fmla="*/ 61 h 618"/>
              <a:gd name="T12" fmla="*/ 310 w 557"/>
              <a:gd name="T13" fmla="*/ 55 h 618"/>
              <a:gd name="T14" fmla="*/ 309 w 557"/>
              <a:gd name="T15" fmla="*/ 53 h 618"/>
              <a:gd name="T16" fmla="*/ 306 w 557"/>
              <a:gd name="T17" fmla="*/ 49 h 618"/>
              <a:gd name="T18" fmla="*/ 302 w 557"/>
              <a:gd name="T19" fmla="*/ 41 h 618"/>
              <a:gd name="T20" fmla="*/ 302 w 557"/>
              <a:gd name="T21" fmla="*/ 41 h 618"/>
              <a:gd name="T22" fmla="*/ 292 w 557"/>
              <a:gd name="T23" fmla="*/ 25 h 618"/>
              <a:gd name="T24" fmla="*/ 292 w 557"/>
              <a:gd name="T25" fmla="*/ 24 h 618"/>
              <a:gd name="T26" fmla="*/ 279 w 557"/>
              <a:gd name="T27" fmla="*/ 0 h 618"/>
              <a:gd name="T28" fmla="*/ 265 w 557"/>
              <a:gd name="T29" fmla="*/ 24 h 618"/>
              <a:gd name="T30" fmla="*/ 260 w 557"/>
              <a:gd name="T31" fmla="*/ 32 h 618"/>
              <a:gd name="T32" fmla="*/ 255 w 557"/>
              <a:gd name="T33" fmla="*/ 42 h 618"/>
              <a:gd name="T34" fmla="*/ 251 w 557"/>
              <a:gd name="T35" fmla="*/ 48 h 618"/>
              <a:gd name="T36" fmla="*/ 251 w 557"/>
              <a:gd name="T37" fmla="*/ 49 h 618"/>
              <a:gd name="T38" fmla="*/ 250 w 557"/>
              <a:gd name="T39" fmla="*/ 50 h 618"/>
              <a:gd name="T40" fmla="*/ 249 w 557"/>
              <a:gd name="T41" fmla="*/ 52 h 618"/>
              <a:gd name="T42" fmla="*/ 247 w 557"/>
              <a:gd name="T43" fmla="*/ 55 h 618"/>
              <a:gd name="T44" fmla="*/ 163 w 557"/>
              <a:gd name="T45" fmla="*/ 61 h 618"/>
              <a:gd name="T46" fmla="*/ 80 w 557"/>
              <a:gd name="T47" fmla="*/ 61 h 618"/>
              <a:gd name="T48" fmla="*/ 0 w 557"/>
              <a:gd name="T49" fmla="*/ 141 h 618"/>
              <a:gd name="T50" fmla="*/ 0 w 557"/>
              <a:gd name="T51" fmla="*/ 538 h 618"/>
              <a:gd name="T52" fmla="*/ 80 w 557"/>
              <a:gd name="T5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7" h="618">
                <a:moveTo>
                  <a:pt x="80" y="618"/>
                </a:moveTo>
                <a:cubicBezTo>
                  <a:pt x="477" y="618"/>
                  <a:pt x="477" y="618"/>
                  <a:pt x="477" y="618"/>
                </a:cubicBezTo>
                <a:cubicBezTo>
                  <a:pt x="521" y="618"/>
                  <a:pt x="557" y="582"/>
                  <a:pt x="557" y="538"/>
                </a:cubicBezTo>
                <a:cubicBezTo>
                  <a:pt x="557" y="141"/>
                  <a:pt x="557" y="141"/>
                  <a:pt x="557" y="141"/>
                </a:cubicBezTo>
                <a:cubicBezTo>
                  <a:pt x="557" y="97"/>
                  <a:pt x="521" y="61"/>
                  <a:pt x="477" y="61"/>
                </a:cubicBezTo>
                <a:cubicBezTo>
                  <a:pt x="394" y="61"/>
                  <a:pt x="394" y="61"/>
                  <a:pt x="394" y="61"/>
                </a:cubicBezTo>
                <a:cubicBezTo>
                  <a:pt x="350" y="61"/>
                  <a:pt x="312" y="58"/>
                  <a:pt x="310" y="55"/>
                </a:cubicBezTo>
                <a:cubicBezTo>
                  <a:pt x="310" y="54"/>
                  <a:pt x="309" y="54"/>
                  <a:pt x="309" y="53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2" y="41"/>
                  <a:pt x="302" y="41"/>
                  <a:pt x="302" y="41"/>
                </a:cubicBezTo>
                <a:cubicBezTo>
                  <a:pt x="302" y="41"/>
                  <a:pt x="302" y="41"/>
                  <a:pt x="302" y="41"/>
                </a:cubicBezTo>
                <a:cubicBezTo>
                  <a:pt x="299" y="36"/>
                  <a:pt x="296" y="30"/>
                  <a:pt x="292" y="25"/>
                </a:cubicBezTo>
                <a:cubicBezTo>
                  <a:pt x="292" y="24"/>
                  <a:pt x="292" y="24"/>
                  <a:pt x="292" y="24"/>
                </a:cubicBezTo>
                <a:cubicBezTo>
                  <a:pt x="279" y="0"/>
                  <a:pt x="279" y="0"/>
                  <a:pt x="279" y="0"/>
                </a:cubicBezTo>
                <a:cubicBezTo>
                  <a:pt x="265" y="24"/>
                  <a:pt x="265" y="24"/>
                  <a:pt x="265" y="24"/>
                </a:cubicBezTo>
                <a:cubicBezTo>
                  <a:pt x="260" y="32"/>
                  <a:pt x="260" y="32"/>
                  <a:pt x="260" y="32"/>
                </a:cubicBezTo>
                <a:cubicBezTo>
                  <a:pt x="255" y="42"/>
                  <a:pt x="255" y="42"/>
                  <a:pt x="255" y="42"/>
                </a:cubicBezTo>
                <a:cubicBezTo>
                  <a:pt x="253" y="44"/>
                  <a:pt x="252" y="46"/>
                  <a:pt x="251" y="48"/>
                </a:cubicBezTo>
                <a:cubicBezTo>
                  <a:pt x="251" y="49"/>
                  <a:pt x="251" y="49"/>
                  <a:pt x="251" y="49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50" y="51"/>
                  <a:pt x="249" y="51"/>
                  <a:pt x="249" y="52"/>
                </a:cubicBezTo>
                <a:cubicBezTo>
                  <a:pt x="247" y="55"/>
                  <a:pt x="247" y="55"/>
                  <a:pt x="247" y="55"/>
                </a:cubicBezTo>
                <a:cubicBezTo>
                  <a:pt x="245" y="58"/>
                  <a:pt x="207" y="61"/>
                  <a:pt x="163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36" y="61"/>
                  <a:pt x="0" y="97"/>
                  <a:pt x="0" y="14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82"/>
                  <a:pt x="36" y="618"/>
                  <a:pt x="80" y="61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6" name="ïš1ïdê">
            <a:extLst>
              <a:ext uri="{FF2B5EF4-FFF2-40B4-BE49-F238E27FC236}">
                <a16:creationId xmlns:a16="http://schemas.microsoft.com/office/drawing/2014/main" id="{F170B393-4E62-4DC0-B33B-E503AB4E90F2}"/>
              </a:ext>
            </a:extLst>
          </p:cNvPr>
          <p:cNvSpPr/>
          <p:nvPr/>
        </p:nvSpPr>
        <p:spPr bwMode="auto">
          <a:xfrm>
            <a:off x="4044433" y="3891072"/>
            <a:ext cx="1884338" cy="1984823"/>
          </a:xfrm>
          <a:custGeom>
            <a:avLst/>
            <a:gdLst>
              <a:gd name="T0" fmla="*/ 80 w 1190"/>
              <a:gd name="T1" fmla="*/ 620 h 1255"/>
              <a:gd name="T2" fmla="*/ 554 w 1190"/>
              <a:gd name="T3" fmla="*/ 620 h 1255"/>
              <a:gd name="T4" fmla="*/ 634 w 1190"/>
              <a:gd name="T5" fmla="*/ 700 h 1255"/>
              <a:gd name="T6" fmla="*/ 634 w 1190"/>
              <a:gd name="T7" fmla="*/ 1175 h 1255"/>
              <a:gd name="T8" fmla="*/ 714 w 1190"/>
              <a:gd name="T9" fmla="*/ 1255 h 1255"/>
              <a:gd name="T10" fmla="*/ 1110 w 1190"/>
              <a:gd name="T11" fmla="*/ 1255 h 1255"/>
              <a:gd name="T12" fmla="*/ 1190 w 1190"/>
              <a:gd name="T13" fmla="*/ 1175 h 1255"/>
              <a:gd name="T14" fmla="*/ 1190 w 1190"/>
              <a:gd name="T15" fmla="*/ 145 h 1255"/>
              <a:gd name="T16" fmla="*/ 1110 w 1190"/>
              <a:gd name="T17" fmla="*/ 65 h 1255"/>
              <a:gd name="T18" fmla="*/ 712 w 1190"/>
              <a:gd name="T19" fmla="*/ 65 h 1255"/>
              <a:gd name="T20" fmla="*/ 628 w 1190"/>
              <a:gd name="T21" fmla="*/ 57 h 1255"/>
              <a:gd name="T22" fmla="*/ 620 w 1190"/>
              <a:gd name="T23" fmla="*/ 44 h 1255"/>
              <a:gd name="T24" fmla="*/ 595 w 1190"/>
              <a:gd name="T25" fmla="*/ 0 h 1255"/>
              <a:gd name="T26" fmla="*/ 570 w 1190"/>
              <a:gd name="T27" fmla="*/ 44 h 1255"/>
              <a:gd name="T28" fmla="*/ 562 w 1190"/>
              <a:gd name="T29" fmla="*/ 57 h 1255"/>
              <a:gd name="T30" fmla="*/ 478 w 1190"/>
              <a:gd name="T31" fmla="*/ 65 h 1255"/>
              <a:gd name="T32" fmla="*/ 80 w 1190"/>
              <a:gd name="T33" fmla="*/ 65 h 1255"/>
              <a:gd name="T34" fmla="*/ 0 w 1190"/>
              <a:gd name="T35" fmla="*/ 145 h 1255"/>
              <a:gd name="T36" fmla="*/ 0 w 1190"/>
              <a:gd name="T37" fmla="*/ 540 h 1255"/>
              <a:gd name="T38" fmla="*/ 80 w 1190"/>
              <a:gd name="T39" fmla="*/ 62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0" h="1255">
                <a:moveTo>
                  <a:pt x="80" y="620"/>
                </a:moveTo>
                <a:cubicBezTo>
                  <a:pt x="554" y="620"/>
                  <a:pt x="554" y="620"/>
                  <a:pt x="554" y="620"/>
                </a:cubicBezTo>
                <a:cubicBezTo>
                  <a:pt x="598" y="620"/>
                  <a:pt x="634" y="656"/>
                  <a:pt x="634" y="700"/>
                </a:cubicBezTo>
                <a:cubicBezTo>
                  <a:pt x="634" y="1175"/>
                  <a:pt x="634" y="1175"/>
                  <a:pt x="634" y="1175"/>
                </a:cubicBezTo>
                <a:cubicBezTo>
                  <a:pt x="634" y="1219"/>
                  <a:pt x="670" y="1255"/>
                  <a:pt x="714" y="1255"/>
                </a:cubicBezTo>
                <a:cubicBezTo>
                  <a:pt x="1110" y="1255"/>
                  <a:pt x="1110" y="1255"/>
                  <a:pt x="1110" y="1255"/>
                </a:cubicBezTo>
                <a:cubicBezTo>
                  <a:pt x="1154" y="1255"/>
                  <a:pt x="1190" y="1219"/>
                  <a:pt x="1190" y="1175"/>
                </a:cubicBezTo>
                <a:cubicBezTo>
                  <a:pt x="1190" y="145"/>
                  <a:pt x="1190" y="145"/>
                  <a:pt x="1190" y="145"/>
                </a:cubicBezTo>
                <a:cubicBezTo>
                  <a:pt x="1190" y="101"/>
                  <a:pt x="1154" y="65"/>
                  <a:pt x="1110" y="65"/>
                </a:cubicBezTo>
                <a:cubicBezTo>
                  <a:pt x="712" y="65"/>
                  <a:pt x="712" y="65"/>
                  <a:pt x="712" y="65"/>
                </a:cubicBezTo>
                <a:cubicBezTo>
                  <a:pt x="668" y="65"/>
                  <a:pt x="630" y="61"/>
                  <a:pt x="628" y="57"/>
                </a:cubicBezTo>
                <a:cubicBezTo>
                  <a:pt x="626" y="55"/>
                  <a:pt x="624" y="50"/>
                  <a:pt x="620" y="44"/>
                </a:cubicBezTo>
                <a:cubicBezTo>
                  <a:pt x="595" y="0"/>
                  <a:pt x="595" y="0"/>
                  <a:pt x="595" y="0"/>
                </a:cubicBezTo>
                <a:cubicBezTo>
                  <a:pt x="570" y="44"/>
                  <a:pt x="570" y="44"/>
                  <a:pt x="570" y="44"/>
                </a:cubicBezTo>
                <a:cubicBezTo>
                  <a:pt x="566" y="50"/>
                  <a:pt x="564" y="55"/>
                  <a:pt x="562" y="57"/>
                </a:cubicBezTo>
                <a:cubicBezTo>
                  <a:pt x="560" y="61"/>
                  <a:pt x="522" y="65"/>
                  <a:pt x="478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36" y="65"/>
                  <a:pt x="0" y="101"/>
                  <a:pt x="0" y="145"/>
                </a:cubicBezTo>
                <a:cubicBezTo>
                  <a:pt x="0" y="540"/>
                  <a:pt x="0" y="540"/>
                  <a:pt x="0" y="540"/>
                </a:cubicBezTo>
                <a:cubicBezTo>
                  <a:pt x="0" y="584"/>
                  <a:pt x="36" y="620"/>
                  <a:pt x="80" y="62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ṡḷïďe">
            <a:extLst>
              <a:ext uri="{FF2B5EF4-FFF2-40B4-BE49-F238E27FC236}">
                <a16:creationId xmlns:a16="http://schemas.microsoft.com/office/drawing/2014/main" id="{E4961CC3-2190-4C43-8AD8-D77F0040A2DF}"/>
              </a:ext>
            </a:extLst>
          </p:cNvPr>
          <p:cNvSpPr/>
          <p:nvPr/>
        </p:nvSpPr>
        <p:spPr bwMode="auto">
          <a:xfrm>
            <a:off x="5356433" y="5325137"/>
            <a:ext cx="242307" cy="158378"/>
          </a:xfrm>
          <a:custGeom>
            <a:avLst/>
            <a:gdLst>
              <a:gd name="connsiteX0" fmla="*/ 192447 w 506413"/>
              <a:gd name="connsiteY0" fmla="*/ 181356 h 331006"/>
              <a:gd name="connsiteX1" fmla="*/ 253206 w 506413"/>
              <a:gd name="connsiteY1" fmla="*/ 231542 h 331006"/>
              <a:gd name="connsiteX2" fmla="*/ 316497 w 506413"/>
              <a:gd name="connsiteY2" fmla="*/ 181356 h 331006"/>
              <a:gd name="connsiteX3" fmla="*/ 362068 w 506413"/>
              <a:gd name="connsiteY3" fmla="*/ 216486 h 331006"/>
              <a:gd name="connsiteX4" fmla="*/ 493713 w 506413"/>
              <a:gd name="connsiteY4" fmla="*/ 319366 h 331006"/>
              <a:gd name="connsiteX5" fmla="*/ 407637 w 506413"/>
              <a:gd name="connsiteY5" fmla="*/ 329403 h 331006"/>
              <a:gd name="connsiteX6" fmla="*/ 253206 w 506413"/>
              <a:gd name="connsiteY6" fmla="*/ 329403 h 331006"/>
              <a:gd name="connsiteX7" fmla="*/ 93712 w 506413"/>
              <a:gd name="connsiteY7" fmla="*/ 329403 h 331006"/>
              <a:gd name="connsiteX8" fmla="*/ 12700 w 506413"/>
              <a:gd name="connsiteY8" fmla="*/ 319366 h 331006"/>
              <a:gd name="connsiteX9" fmla="*/ 149409 w 506413"/>
              <a:gd name="connsiteY9" fmla="*/ 213977 h 331006"/>
              <a:gd name="connsiteX10" fmla="*/ 192447 w 506413"/>
              <a:gd name="connsiteY10" fmla="*/ 181356 h 331006"/>
              <a:gd name="connsiteX11" fmla="*/ 0 w 506413"/>
              <a:gd name="connsiteY11" fmla="*/ 32131 h 331006"/>
              <a:gd name="connsiteX12" fmla="*/ 174625 w 506413"/>
              <a:gd name="connsiteY12" fmla="*/ 168330 h 331006"/>
              <a:gd name="connsiteX13" fmla="*/ 0 w 506413"/>
              <a:gd name="connsiteY13" fmla="*/ 302006 h 331006"/>
              <a:gd name="connsiteX14" fmla="*/ 0 w 506413"/>
              <a:gd name="connsiteY14" fmla="*/ 32131 h 331006"/>
              <a:gd name="connsiteX15" fmla="*/ 506413 w 506413"/>
              <a:gd name="connsiteY15" fmla="*/ 28956 h 331006"/>
              <a:gd name="connsiteX16" fmla="*/ 506413 w 506413"/>
              <a:gd name="connsiteY16" fmla="*/ 302006 h 331006"/>
              <a:gd name="connsiteX17" fmla="*/ 331788 w 506413"/>
              <a:gd name="connsiteY17" fmla="*/ 168009 h 331006"/>
              <a:gd name="connsiteX18" fmla="*/ 506413 w 506413"/>
              <a:gd name="connsiteY18" fmla="*/ 28956 h 331006"/>
              <a:gd name="connsiteX19" fmla="*/ 455106 w 506413"/>
              <a:gd name="connsiteY19" fmla="*/ 35 h 331006"/>
              <a:gd name="connsiteX20" fmla="*/ 493713 w 506413"/>
              <a:gd name="connsiteY20" fmla="*/ 11728 h 331006"/>
              <a:gd name="connsiteX21" fmla="*/ 374726 w 506413"/>
              <a:gd name="connsiteY21" fmla="*/ 105274 h 331006"/>
              <a:gd name="connsiteX22" fmla="*/ 291181 w 506413"/>
              <a:gd name="connsiteY22" fmla="*/ 168480 h 331006"/>
              <a:gd name="connsiteX23" fmla="*/ 253206 w 506413"/>
              <a:gd name="connsiteY23" fmla="*/ 198819 h 331006"/>
              <a:gd name="connsiteX24" fmla="*/ 215232 w 506413"/>
              <a:gd name="connsiteY24" fmla="*/ 168480 h 331006"/>
              <a:gd name="connsiteX25" fmla="*/ 134219 w 506413"/>
              <a:gd name="connsiteY25" fmla="*/ 105274 h 331006"/>
              <a:gd name="connsiteX26" fmla="*/ 12700 w 506413"/>
              <a:gd name="connsiteY26" fmla="*/ 11728 h 331006"/>
              <a:gd name="connsiteX27" fmla="*/ 54788 w 506413"/>
              <a:gd name="connsiteY27" fmla="*/ 35 h 331006"/>
              <a:gd name="connsiteX28" fmla="*/ 98776 w 506413"/>
              <a:gd name="connsiteY28" fmla="*/ 1615 h 331006"/>
              <a:gd name="connsiteX29" fmla="*/ 253206 w 506413"/>
              <a:gd name="connsiteY29" fmla="*/ 1615 h 331006"/>
              <a:gd name="connsiteX30" fmla="*/ 412701 w 506413"/>
              <a:gd name="connsiteY30" fmla="*/ 1615 h 331006"/>
              <a:gd name="connsiteX31" fmla="*/ 455106 w 506413"/>
              <a:gd name="connsiteY31" fmla="*/ 35 h 3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6413" h="331006">
                <a:moveTo>
                  <a:pt x="192447" y="181356"/>
                </a:moveTo>
                <a:cubicBezTo>
                  <a:pt x="212700" y="198921"/>
                  <a:pt x="232953" y="213977"/>
                  <a:pt x="253206" y="231542"/>
                </a:cubicBezTo>
                <a:cubicBezTo>
                  <a:pt x="265864" y="221505"/>
                  <a:pt x="301308" y="181356"/>
                  <a:pt x="316497" y="181356"/>
                </a:cubicBezTo>
                <a:cubicBezTo>
                  <a:pt x="326624" y="181356"/>
                  <a:pt x="354473" y="211468"/>
                  <a:pt x="362068" y="216486"/>
                </a:cubicBezTo>
                <a:cubicBezTo>
                  <a:pt x="407637" y="251616"/>
                  <a:pt x="450675" y="286746"/>
                  <a:pt x="493713" y="319366"/>
                </a:cubicBezTo>
                <a:cubicBezTo>
                  <a:pt x="475992" y="336931"/>
                  <a:pt x="430422" y="329403"/>
                  <a:pt x="407637" y="329403"/>
                </a:cubicBezTo>
                <a:cubicBezTo>
                  <a:pt x="357004" y="329403"/>
                  <a:pt x="306371" y="329403"/>
                  <a:pt x="253206" y="329403"/>
                </a:cubicBezTo>
                <a:cubicBezTo>
                  <a:pt x="200042" y="329403"/>
                  <a:pt x="146877" y="329403"/>
                  <a:pt x="93712" y="329403"/>
                </a:cubicBezTo>
                <a:cubicBezTo>
                  <a:pt x="70928" y="329403"/>
                  <a:pt x="30421" y="336931"/>
                  <a:pt x="12700" y="319366"/>
                </a:cubicBezTo>
                <a:cubicBezTo>
                  <a:pt x="58269" y="284236"/>
                  <a:pt x="103839" y="249107"/>
                  <a:pt x="149409" y="213977"/>
                </a:cubicBezTo>
                <a:cubicBezTo>
                  <a:pt x="154472" y="211468"/>
                  <a:pt x="189915" y="181356"/>
                  <a:pt x="192447" y="181356"/>
                </a:cubicBezTo>
                <a:close/>
                <a:moveTo>
                  <a:pt x="0" y="32131"/>
                </a:moveTo>
                <a:cubicBezTo>
                  <a:pt x="58208" y="77531"/>
                  <a:pt x="116416" y="122930"/>
                  <a:pt x="174625" y="168330"/>
                </a:cubicBezTo>
                <a:cubicBezTo>
                  <a:pt x="116416" y="213729"/>
                  <a:pt x="58208" y="256607"/>
                  <a:pt x="0" y="302006"/>
                </a:cubicBezTo>
                <a:cubicBezTo>
                  <a:pt x="0" y="211207"/>
                  <a:pt x="0" y="120408"/>
                  <a:pt x="0" y="32131"/>
                </a:cubicBezTo>
                <a:close/>
                <a:moveTo>
                  <a:pt x="506413" y="28956"/>
                </a:moveTo>
                <a:cubicBezTo>
                  <a:pt x="506413" y="119973"/>
                  <a:pt x="506413" y="210990"/>
                  <a:pt x="506413" y="302006"/>
                </a:cubicBezTo>
                <a:cubicBezTo>
                  <a:pt x="448205" y="256498"/>
                  <a:pt x="389997" y="213518"/>
                  <a:pt x="331788" y="168009"/>
                </a:cubicBezTo>
                <a:cubicBezTo>
                  <a:pt x="389997" y="122501"/>
                  <a:pt x="448205" y="76993"/>
                  <a:pt x="506413" y="28956"/>
                </a:cubicBezTo>
                <a:close/>
                <a:moveTo>
                  <a:pt x="455106" y="35"/>
                </a:moveTo>
                <a:cubicBezTo>
                  <a:pt x="470296" y="351"/>
                  <a:pt x="484853" y="2880"/>
                  <a:pt x="493713" y="11728"/>
                </a:cubicBezTo>
                <a:cubicBezTo>
                  <a:pt x="453207" y="42068"/>
                  <a:pt x="415232" y="72407"/>
                  <a:pt x="374726" y="105274"/>
                </a:cubicBezTo>
                <a:cubicBezTo>
                  <a:pt x="346878" y="125500"/>
                  <a:pt x="319029" y="148254"/>
                  <a:pt x="291181" y="168480"/>
                </a:cubicBezTo>
                <a:cubicBezTo>
                  <a:pt x="283586" y="173537"/>
                  <a:pt x="263333" y="198819"/>
                  <a:pt x="253206" y="198819"/>
                </a:cubicBezTo>
                <a:cubicBezTo>
                  <a:pt x="245611" y="198819"/>
                  <a:pt x="222826" y="173537"/>
                  <a:pt x="215232" y="168480"/>
                </a:cubicBezTo>
                <a:cubicBezTo>
                  <a:pt x="187383" y="148254"/>
                  <a:pt x="162067" y="125500"/>
                  <a:pt x="134219" y="105274"/>
                </a:cubicBezTo>
                <a:cubicBezTo>
                  <a:pt x="93712" y="72407"/>
                  <a:pt x="53206" y="42068"/>
                  <a:pt x="12700" y="11728"/>
                </a:cubicBezTo>
                <a:cubicBezTo>
                  <a:pt x="22826" y="2880"/>
                  <a:pt x="38649" y="351"/>
                  <a:pt x="54788" y="35"/>
                </a:cubicBezTo>
                <a:cubicBezTo>
                  <a:pt x="70928" y="-281"/>
                  <a:pt x="87383" y="1615"/>
                  <a:pt x="98776" y="1615"/>
                </a:cubicBezTo>
                <a:cubicBezTo>
                  <a:pt x="149409" y="1615"/>
                  <a:pt x="202573" y="1615"/>
                  <a:pt x="253206" y="1615"/>
                </a:cubicBezTo>
                <a:cubicBezTo>
                  <a:pt x="306371" y="1615"/>
                  <a:pt x="359536" y="1615"/>
                  <a:pt x="412701" y="1615"/>
                </a:cubicBezTo>
                <a:cubicBezTo>
                  <a:pt x="424093" y="1615"/>
                  <a:pt x="439916" y="-281"/>
                  <a:pt x="455106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ṡliḑê">
            <a:extLst>
              <a:ext uri="{FF2B5EF4-FFF2-40B4-BE49-F238E27FC236}">
                <a16:creationId xmlns:a16="http://schemas.microsoft.com/office/drawing/2014/main" id="{09606448-EF31-4E31-A116-472323FB40DE}"/>
              </a:ext>
            </a:extLst>
          </p:cNvPr>
          <p:cNvSpPr/>
          <p:nvPr/>
        </p:nvSpPr>
        <p:spPr bwMode="auto">
          <a:xfrm>
            <a:off x="7264921" y="4898903"/>
            <a:ext cx="881480" cy="976991"/>
          </a:xfrm>
          <a:custGeom>
            <a:avLst/>
            <a:gdLst>
              <a:gd name="T0" fmla="*/ 477 w 557"/>
              <a:gd name="T1" fmla="*/ 618 h 618"/>
              <a:gd name="T2" fmla="*/ 80 w 557"/>
              <a:gd name="T3" fmla="*/ 618 h 618"/>
              <a:gd name="T4" fmla="*/ 0 w 557"/>
              <a:gd name="T5" fmla="*/ 538 h 618"/>
              <a:gd name="T6" fmla="*/ 0 w 557"/>
              <a:gd name="T7" fmla="*/ 141 h 618"/>
              <a:gd name="T8" fmla="*/ 80 w 557"/>
              <a:gd name="T9" fmla="*/ 61 h 618"/>
              <a:gd name="T10" fmla="*/ 163 w 557"/>
              <a:gd name="T11" fmla="*/ 61 h 618"/>
              <a:gd name="T12" fmla="*/ 247 w 557"/>
              <a:gd name="T13" fmla="*/ 55 h 618"/>
              <a:gd name="T14" fmla="*/ 248 w 557"/>
              <a:gd name="T15" fmla="*/ 53 h 618"/>
              <a:gd name="T16" fmla="*/ 251 w 557"/>
              <a:gd name="T17" fmla="*/ 49 h 618"/>
              <a:gd name="T18" fmla="*/ 255 w 557"/>
              <a:gd name="T19" fmla="*/ 41 h 618"/>
              <a:gd name="T20" fmla="*/ 255 w 557"/>
              <a:gd name="T21" fmla="*/ 41 h 618"/>
              <a:gd name="T22" fmla="*/ 265 w 557"/>
              <a:gd name="T23" fmla="*/ 25 h 618"/>
              <a:gd name="T24" fmla="*/ 265 w 557"/>
              <a:gd name="T25" fmla="*/ 24 h 618"/>
              <a:gd name="T26" fmla="*/ 278 w 557"/>
              <a:gd name="T27" fmla="*/ 0 h 618"/>
              <a:gd name="T28" fmla="*/ 292 w 557"/>
              <a:gd name="T29" fmla="*/ 24 h 618"/>
              <a:gd name="T30" fmla="*/ 297 w 557"/>
              <a:gd name="T31" fmla="*/ 32 h 618"/>
              <a:gd name="T32" fmla="*/ 302 w 557"/>
              <a:gd name="T33" fmla="*/ 42 h 618"/>
              <a:gd name="T34" fmla="*/ 306 w 557"/>
              <a:gd name="T35" fmla="*/ 48 h 618"/>
              <a:gd name="T36" fmla="*/ 306 w 557"/>
              <a:gd name="T37" fmla="*/ 49 h 618"/>
              <a:gd name="T38" fmla="*/ 307 w 557"/>
              <a:gd name="T39" fmla="*/ 50 h 618"/>
              <a:gd name="T40" fmla="*/ 308 w 557"/>
              <a:gd name="T41" fmla="*/ 52 h 618"/>
              <a:gd name="T42" fmla="*/ 310 w 557"/>
              <a:gd name="T43" fmla="*/ 55 h 618"/>
              <a:gd name="T44" fmla="*/ 394 w 557"/>
              <a:gd name="T45" fmla="*/ 61 h 618"/>
              <a:gd name="T46" fmla="*/ 477 w 557"/>
              <a:gd name="T47" fmla="*/ 61 h 618"/>
              <a:gd name="T48" fmla="*/ 557 w 557"/>
              <a:gd name="T49" fmla="*/ 141 h 618"/>
              <a:gd name="T50" fmla="*/ 557 w 557"/>
              <a:gd name="T51" fmla="*/ 538 h 618"/>
              <a:gd name="T52" fmla="*/ 477 w 557"/>
              <a:gd name="T5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7" h="618">
                <a:moveTo>
                  <a:pt x="477" y="618"/>
                </a:moveTo>
                <a:cubicBezTo>
                  <a:pt x="80" y="618"/>
                  <a:pt x="80" y="618"/>
                  <a:pt x="80" y="618"/>
                </a:cubicBezTo>
                <a:cubicBezTo>
                  <a:pt x="36" y="618"/>
                  <a:pt x="0" y="582"/>
                  <a:pt x="0" y="538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97"/>
                  <a:pt x="36" y="61"/>
                  <a:pt x="80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207" y="61"/>
                  <a:pt x="245" y="58"/>
                  <a:pt x="247" y="55"/>
                </a:cubicBezTo>
                <a:cubicBezTo>
                  <a:pt x="247" y="54"/>
                  <a:pt x="248" y="54"/>
                  <a:pt x="248" y="53"/>
                </a:cubicBezTo>
                <a:cubicBezTo>
                  <a:pt x="251" y="49"/>
                  <a:pt x="251" y="49"/>
                  <a:pt x="251" y="49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58" y="36"/>
                  <a:pt x="261" y="30"/>
                  <a:pt x="265" y="25"/>
                </a:cubicBezTo>
                <a:cubicBezTo>
                  <a:pt x="265" y="24"/>
                  <a:pt x="265" y="24"/>
                  <a:pt x="265" y="24"/>
                </a:cubicBezTo>
                <a:cubicBezTo>
                  <a:pt x="278" y="0"/>
                  <a:pt x="278" y="0"/>
                  <a:pt x="278" y="0"/>
                </a:cubicBezTo>
                <a:cubicBezTo>
                  <a:pt x="292" y="24"/>
                  <a:pt x="292" y="24"/>
                  <a:pt x="292" y="24"/>
                </a:cubicBezTo>
                <a:cubicBezTo>
                  <a:pt x="297" y="32"/>
                  <a:pt x="297" y="32"/>
                  <a:pt x="297" y="32"/>
                </a:cubicBezTo>
                <a:cubicBezTo>
                  <a:pt x="302" y="42"/>
                  <a:pt x="302" y="42"/>
                  <a:pt x="302" y="42"/>
                </a:cubicBezTo>
                <a:cubicBezTo>
                  <a:pt x="304" y="44"/>
                  <a:pt x="305" y="46"/>
                  <a:pt x="306" y="48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7" y="50"/>
                  <a:pt x="307" y="50"/>
                  <a:pt x="307" y="50"/>
                </a:cubicBezTo>
                <a:cubicBezTo>
                  <a:pt x="308" y="51"/>
                  <a:pt x="308" y="51"/>
                  <a:pt x="308" y="52"/>
                </a:cubicBezTo>
                <a:cubicBezTo>
                  <a:pt x="310" y="55"/>
                  <a:pt x="310" y="55"/>
                  <a:pt x="310" y="55"/>
                </a:cubicBezTo>
                <a:cubicBezTo>
                  <a:pt x="312" y="58"/>
                  <a:pt x="350" y="61"/>
                  <a:pt x="394" y="61"/>
                </a:cubicBezTo>
                <a:cubicBezTo>
                  <a:pt x="477" y="61"/>
                  <a:pt x="477" y="61"/>
                  <a:pt x="477" y="61"/>
                </a:cubicBezTo>
                <a:cubicBezTo>
                  <a:pt x="521" y="61"/>
                  <a:pt x="557" y="97"/>
                  <a:pt x="557" y="141"/>
                </a:cubicBezTo>
                <a:cubicBezTo>
                  <a:pt x="557" y="538"/>
                  <a:pt x="557" y="538"/>
                  <a:pt x="557" y="538"/>
                </a:cubicBezTo>
                <a:cubicBezTo>
                  <a:pt x="557" y="582"/>
                  <a:pt x="521" y="618"/>
                  <a:pt x="477" y="618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 vert="horz" wrap="square" lIns="90000" tIns="46800" rIns="90000" bIns="4680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íśḷiďe">
            <a:extLst>
              <a:ext uri="{FF2B5EF4-FFF2-40B4-BE49-F238E27FC236}">
                <a16:creationId xmlns:a16="http://schemas.microsoft.com/office/drawing/2014/main" id="{FEA32860-AC0D-4325-9719-75AD656B44E7}"/>
              </a:ext>
            </a:extLst>
          </p:cNvPr>
          <p:cNvSpPr/>
          <p:nvPr/>
        </p:nvSpPr>
        <p:spPr bwMode="auto">
          <a:xfrm>
            <a:off x="6160583" y="3993546"/>
            <a:ext cx="1985818" cy="1882349"/>
          </a:xfrm>
          <a:custGeom>
            <a:avLst/>
            <a:gdLst>
              <a:gd name="T0" fmla="*/ 542 w 1254"/>
              <a:gd name="T1" fmla="*/ 0 h 1190"/>
              <a:gd name="T2" fmla="*/ 541 w 1254"/>
              <a:gd name="T3" fmla="*/ 0 h 1190"/>
              <a:gd name="T4" fmla="*/ 144 w 1254"/>
              <a:gd name="T5" fmla="*/ 0 h 1190"/>
              <a:gd name="T6" fmla="*/ 64 w 1254"/>
              <a:gd name="T7" fmla="*/ 80 h 1190"/>
              <a:gd name="T8" fmla="*/ 64 w 1254"/>
              <a:gd name="T9" fmla="*/ 477 h 1190"/>
              <a:gd name="T10" fmla="*/ 56 w 1254"/>
              <a:gd name="T11" fmla="*/ 562 h 1190"/>
              <a:gd name="T12" fmla="*/ 43 w 1254"/>
              <a:gd name="T13" fmla="*/ 570 h 1190"/>
              <a:gd name="T14" fmla="*/ 0 w 1254"/>
              <a:gd name="T15" fmla="*/ 595 h 1190"/>
              <a:gd name="T16" fmla="*/ 43 w 1254"/>
              <a:gd name="T17" fmla="*/ 620 h 1190"/>
              <a:gd name="T18" fmla="*/ 56 w 1254"/>
              <a:gd name="T19" fmla="*/ 627 h 1190"/>
              <a:gd name="T20" fmla="*/ 64 w 1254"/>
              <a:gd name="T21" fmla="*/ 712 h 1190"/>
              <a:gd name="T22" fmla="*/ 64 w 1254"/>
              <a:gd name="T23" fmla="*/ 1110 h 1190"/>
              <a:gd name="T24" fmla="*/ 64 w 1254"/>
              <a:gd name="T25" fmla="*/ 1110 h 1190"/>
              <a:gd name="T26" fmla="*/ 122 w 1254"/>
              <a:gd name="T27" fmla="*/ 1186 h 1190"/>
              <a:gd name="T28" fmla="*/ 128 w 1254"/>
              <a:gd name="T29" fmla="*/ 1188 h 1190"/>
              <a:gd name="T30" fmla="*/ 144 w 1254"/>
              <a:gd name="T31" fmla="*/ 1190 h 1190"/>
              <a:gd name="T32" fmla="*/ 540 w 1254"/>
              <a:gd name="T33" fmla="*/ 1190 h 1190"/>
              <a:gd name="T34" fmla="*/ 620 w 1254"/>
              <a:gd name="T35" fmla="*/ 1110 h 1190"/>
              <a:gd name="T36" fmla="*/ 620 w 1254"/>
              <a:gd name="T37" fmla="*/ 635 h 1190"/>
              <a:gd name="T38" fmla="*/ 631 w 1254"/>
              <a:gd name="T39" fmla="*/ 595 h 1190"/>
              <a:gd name="T40" fmla="*/ 700 w 1254"/>
              <a:gd name="T41" fmla="*/ 555 h 1190"/>
              <a:gd name="T42" fmla="*/ 1174 w 1254"/>
              <a:gd name="T43" fmla="*/ 555 h 1190"/>
              <a:gd name="T44" fmla="*/ 1254 w 1254"/>
              <a:gd name="T45" fmla="*/ 475 h 1190"/>
              <a:gd name="T46" fmla="*/ 1254 w 1254"/>
              <a:gd name="T47" fmla="*/ 80 h 1190"/>
              <a:gd name="T48" fmla="*/ 1174 w 1254"/>
              <a:gd name="T49" fmla="*/ 0 h 1190"/>
              <a:gd name="T50" fmla="*/ 776 w 1254"/>
              <a:gd name="T51" fmla="*/ 0 h 1190"/>
              <a:gd name="T52" fmla="*/ 542 w 1254"/>
              <a:gd name="T53" fmla="*/ 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4" h="1190">
                <a:moveTo>
                  <a:pt x="542" y="0"/>
                </a:moveTo>
                <a:cubicBezTo>
                  <a:pt x="541" y="0"/>
                  <a:pt x="541" y="0"/>
                  <a:pt x="54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00" y="0"/>
                  <a:pt x="64" y="36"/>
                  <a:pt x="64" y="80"/>
                </a:cubicBezTo>
                <a:cubicBezTo>
                  <a:pt x="64" y="477"/>
                  <a:pt x="64" y="477"/>
                  <a:pt x="64" y="477"/>
                </a:cubicBezTo>
                <a:cubicBezTo>
                  <a:pt x="64" y="521"/>
                  <a:pt x="61" y="560"/>
                  <a:pt x="56" y="562"/>
                </a:cubicBezTo>
                <a:cubicBezTo>
                  <a:pt x="54" y="564"/>
                  <a:pt x="49" y="566"/>
                  <a:pt x="43" y="570"/>
                </a:cubicBezTo>
                <a:cubicBezTo>
                  <a:pt x="0" y="595"/>
                  <a:pt x="0" y="595"/>
                  <a:pt x="0" y="595"/>
                </a:cubicBezTo>
                <a:cubicBezTo>
                  <a:pt x="43" y="620"/>
                  <a:pt x="43" y="620"/>
                  <a:pt x="43" y="620"/>
                </a:cubicBezTo>
                <a:cubicBezTo>
                  <a:pt x="49" y="623"/>
                  <a:pt x="54" y="626"/>
                  <a:pt x="56" y="627"/>
                </a:cubicBezTo>
                <a:cubicBezTo>
                  <a:pt x="61" y="630"/>
                  <a:pt x="64" y="668"/>
                  <a:pt x="64" y="712"/>
                </a:cubicBezTo>
                <a:cubicBezTo>
                  <a:pt x="64" y="1110"/>
                  <a:pt x="64" y="1110"/>
                  <a:pt x="64" y="1110"/>
                </a:cubicBezTo>
                <a:cubicBezTo>
                  <a:pt x="64" y="1110"/>
                  <a:pt x="64" y="1110"/>
                  <a:pt x="64" y="1110"/>
                </a:cubicBezTo>
                <a:cubicBezTo>
                  <a:pt x="64" y="1146"/>
                  <a:pt x="89" y="1176"/>
                  <a:pt x="122" y="1186"/>
                </a:cubicBezTo>
                <a:cubicBezTo>
                  <a:pt x="124" y="1187"/>
                  <a:pt x="126" y="1187"/>
                  <a:pt x="128" y="1188"/>
                </a:cubicBezTo>
                <a:cubicBezTo>
                  <a:pt x="133" y="1189"/>
                  <a:pt x="139" y="1190"/>
                  <a:pt x="144" y="1190"/>
                </a:cubicBezTo>
                <a:cubicBezTo>
                  <a:pt x="540" y="1190"/>
                  <a:pt x="540" y="1190"/>
                  <a:pt x="540" y="1190"/>
                </a:cubicBezTo>
                <a:cubicBezTo>
                  <a:pt x="584" y="1190"/>
                  <a:pt x="620" y="1154"/>
                  <a:pt x="620" y="1110"/>
                </a:cubicBezTo>
                <a:cubicBezTo>
                  <a:pt x="620" y="635"/>
                  <a:pt x="620" y="635"/>
                  <a:pt x="620" y="635"/>
                </a:cubicBezTo>
                <a:cubicBezTo>
                  <a:pt x="620" y="621"/>
                  <a:pt x="624" y="607"/>
                  <a:pt x="631" y="595"/>
                </a:cubicBezTo>
                <a:cubicBezTo>
                  <a:pt x="645" y="571"/>
                  <a:pt x="670" y="555"/>
                  <a:pt x="700" y="555"/>
                </a:cubicBezTo>
                <a:cubicBezTo>
                  <a:pt x="1174" y="555"/>
                  <a:pt x="1174" y="555"/>
                  <a:pt x="1174" y="555"/>
                </a:cubicBezTo>
                <a:cubicBezTo>
                  <a:pt x="1218" y="555"/>
                  <a:pt x="1254" y="519"/>
                  <a:pt x="1254" y="475"/>
                </a:cubicBezTo>
                <a:cubicBezTo>
                  <a:pt x="1254" y="80"/>
                  <a:pt x="1254" y="80"/>
                  <a:pt x="1254" y="80"/>
                </a:cubicBezTo>
                <a:cubicBezTo>
                  <a:pt x="1254" y="36"/>
                  <a:pt x="1218" y="0"/>
                  <a:pt x="1174" y="0"/>
                </a:cubicBezTo>
                <a:cubicBezTo>
                  <a:pt x="776" y="0"/>
                  <a:pt x="776" y="0"/>
                  <a:pt x="776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ś1îde">
            <a:extLst>
              <a:ext uri="{FF2B5EF4-FFF2-40B4-BE49-F238E27FC236}">
                <a16:creationId xmlns:a16="http://schemas.microsoft.com/office/drawing/2014/main" id="{197B5CE4-AAF6-46A6-B8CB-FAE6A1CFED7F}"/>
              </a:ext>
            </a:extLst>
          </p:cNvPr>
          <p:cNvSpPr/>
          <p:nvPr/>
        </p:nvSpPr>
        <p:spPr bwMode="auto">
          <a:xfrm>
            <a:off x="6551872" y="5297877"/>
            <a:ext cx="290918" cy="237763"/>
          </a:xfrm>
          <a:custGeom>
            <a:avLst/>
            <a:gdLst>
              <a:gd name="connsiteX0" fmla="*/ 291307 w 608013"/>
              <a:gd name="connsiteY0" fmla="*/ 133350 h 496918"/>
              <a:gd name="connsiteX1" fmla="*/ 263525 w 608013"/>
              <a:gd name="connsiteY1" fmla="*/ 161132 h 496918"/>
              <a:gd name="connsiteX2" fmla="*/ 291307 w 608013"/>
              <a:gd name="connsiteY2" fmla="*/ 188914 h 496918"/>
              <a:gd name="connsiteX3" fmla="*/ 319089 w 608013"/>
              <a:gd name="connsiteY3" fmla="*/ 161132 h 496918"/>
              <a:gd name="connsiteX4" fmla="*/ 291307 w 608013"/>
              <a:gd name="connsiteY4" fmla="*/ 133350 h 496918"/>
              <a:gd name="connsiteX5" fmla="*/ 210345 w 608013"/>
              <a:gd name="connsiteY5" fmla="*/ 133350 h 496918"/>
              <a:gd name="connsiteX6" fmla="*/ 182563 w 608013"/>
              <a:gd name="connsiteY6" fmla="*/ 161132 h 496918"/>
              <a:gd name="connsiteX7" fmla="*/ 210345 w 608013"/>
              <a:gd name="connsiteY7" fmla="*/ 188914 h 496918"/>
              <a:gd name="connsiteX8" fmla="*/ 238127 w 608013"/>
              <a:gd name="connsiteY8" fmla="*/ 161132 h 496918"/>
              <a:gd name="connsiteX9" fmla="*/ 210345 w 608013"/>
              <a:gd name="connsiteY9" fmla="*/ 133350 h 496918"/>
              <a:gd name="connsiteX10" fmla="*/ 129382 w 608013"/>
              <a:gd name="connsiteY10" fmla="*/ 133350 h 496918"/>
              <a:gd name="connsiteX11" fmla="*/ 101600 w 608013"/>
              <a:gd name="connsiteY11" fmla="*/ 161132 h 496918"/>
              <a:gd name="connsiteX12" fmla="*/ 129382 w 608013"/>
              <a:gd name="connsiteY12" fmla="*/ 188914 h 496918"/>
              <a:gd name="connsiteX13" fmla="*/ 157164 w 608013"/>
              <a:gd name="connsiteY13" fmla="*/ 161132 h 496918"/>
              <a:gd name="connsiteX14" fmla="*/ 129382 w 608013"/>
              <a:gd name="connsiteY14" fmla="*/ 133350 h 496918"/>
              <a:gd name="connsiteX15" fmla="*/ 448484 w 608013"/>
              <a:gd name="connsiteY15" fmla="*/ 117475 h 496918"/>
              <a:gd name="connsiteX16" fmla="*/ 582691 w 608013"/>
              <a:gd name="connsiteY16" fmla="*/ 117475 h 496918"/>
              <a:gd name="connsiteX17" fmla="*/ 608013 w 608013"/>
              <a:gd name="connsiteY17" fmla="*/ 145277 h 496918"/>
              <a:gd name="connsiteX18" fmla="*/ 608013 w 608013"/>
              <a:gd name="connsiteY18" fmla="*/ 395497 h 496918"/>
              <a:gd name="connsiteX19" fmla="*/ 582691 w 608013"/>
              <a:gd name="connsiteY19" fmla="*/ 420771 h 496918"/>
              <a:gd name="connsiteX20" fmla="*/ 521918 w 608013"/>
              <a:gd name="connsiteY20" fmla="*/ 420771 h 496918"/>
              <a:gd name="connsiteX21" fmla="*/ 539644 w 608013"/>
              <a:gd name="connsiteY21" fmla="*/ 483958 h 496918"/>
              <a:gd name="connsiteX22" fmla="*/ 526983 w 608013"/>
              <a:gd name="connsiteY22" fmla="*/ 491540 h 496918"/>
              <a:gd name="connsiteX23" fmla="*/ 440887 w 608013"/>
              <a:gd name="connsiteY23" fmla="*/ 420771 h 496918"/>
              <a:gd name="connsiteX24" fmla="*/ 223118 w 608013"/>
              <a:gd name="connsiteY24" fmla="*/ 420771 h 496918"/>
              <a:gd name="connsiteX25" fmla="*/ 195263 w 608013"/>
              <a:gd name="connsiteY25" fmla="*/ 395497 h 496918"/>
              <a:gd name="connsiteX26" fmla="*/ 195263 w 608013"/>
              <a:gd name="connsiteY26" fmla="*/ 337365 h 496918"/>
              <a:gd name="connsiteX27" fmla="*/ 402904 w 608013"/>
              <a:gd name="connsiteY27" fmla="*/ 337365 h 496918"/>
              <a:gd name="connsiteX28" fmla="*/ 448484 w 608013"/>
              <a:gd name="connsiteY28" fmla="*/ 291870 h 496918"/>
              <a:gd name="connsiteX29" fmla="*/ 448484 w 608013"/>
              <a:gd name="connsiteY29" fmla="*/ 117475 h 496918"/>
              <a:gd name="connsiteX30" fmla="*/ 25322 w 608013"/>
              <a:gd name="connsiteY30" fmla="*/ 0 h 496918"/>
              <a:gd name="connsiteX31" fmla="*/ 384896 w 608013"/>
              <a:gd name="connsiteY31" fmla="*/ 0 h 496918"/>
              <a:gd name="connsiteX32" fmla="*/ 412750 w 608013"/>
              <a:gd name="connsiteY32" fmla="*/ 25189 h 496918"/>
              <a:gd name="connsiteX33" fmla="*/ 412750 w 608013"/>
              <a:gd name="connsiteY33" fmla="*/ 274553 h 496918"/>
              <a:gd name="connsiteX34" fmla="*/ 384896 w 608013"/>
              <a:gd name="connsiteY34" fmla="*/ 302260 h 496918"/>
              <a:gd name="connsiteX35" fmla="*/ 146868 w 608013"/>
              <a:gd name="connsiteY35" fmla="*/ 302260 h 496918"/>
              <a:gd name="connsiteX36" fmla="*/ 63305 w 608013"/>
              <a:gd name="connsiteY36" fmla="*/ 372788 h 496918"/>
              <a:gd name="connsiteX37" fmla="*/ 53177 w 608013"/>
              <a:gd name="connsiteY37" fmla="*/ 377825 h 496918"/>
              <a:gd name="connsiteX38" fmla="*/ 48112 w 608013"/>
              <a:gd name="connsiteY38" fmla="*/ 362712 h 496918"/>
              <a:gd name="connsiteX39" fmla="*/ 65838 w 608013"/>
              <a:gd name="connsiteY39" fmla="*/ 302260 h 496918"/>
              <a:gd name="connsiteX40" fmla="*/ 25322 w 608013"/>
              <a:gd name="connsiteY40" fmla="*/ 302260 h 496918"/>
              <a:gd name="connsiteX41" fmla="*/ 0 w 608013"/>
              <a:gd name="connsiteY41" fmla="*/ 274553 h 496918"/>
              <a:gd name="connsiteX42" fmla="*/ 0 w 608013"/>
              <a:gd name="connsiteY42" fmla="*/ 25189 h 496918"/>
              <a:gd name="connsiteX43" fmla="*/ 25322 w 608013"/>
              <a:gd name="connsiteY43" fmla="*/ 0 h 49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8013" h="496918">
                <a:moveTo>
                  <a:pt x="291307" y="133350"/>
                </a:moveTo>
                <a:cubicBezTo>
                  <a:pt x="275963" y="133350"/>
                  <a:pt x="263525" y="145788"/>
                  <a:pt x="263525" y="161132"/>
                </a:cubicBezTo>
                <a:cubicBezTo>
                  <a:pt x="263525" y="176476"/>
                  <a:pt x="275963" y="188914"/>
                  <a:pt x="291307" y="188914"/>
                </a:cubicBezTo>
                <a:cubicBezTo>
                  <a:pt x="306651" y="188914"/>
                  <a:pt x="319089" y="176476"/>
                  <a:pt x="319089" y="161132"/>
                </a:cubicBezTo>
                <a:cubicBezTo>
                  <a:pt x="319089" y="145788"/>
                  <a:pt x="306651" y="133350"/>
                  <a:pt x="291307" y="133350"/>
                </a:cubicBezTo>
                <a:close/>
                <a:moveTo>
                  <a:pt x="210345" y="133350"/>
                </a:moveTo>
                <a:cubicBezTo>
                  <a:pt x="195001" y="133350"/>
                  <a:pt x="182563" y="145788"/>
                  <a:pt x="182563" y="161132"/>
                </a:cubicBezTo>
                <a:cubicBezTo>
                  <a:pt x="182563" y="176476"/>
                  <a:pt x="195001" y="188914"/>
                  <a:pt x="210345" y="188914"/>
                </a:cubicBezTo>
                <a:cubicBezTo>
                  <a:pt x="225689" y="188914"/>
                  <a:pt x="238127" y="176476"/>
                  <a:pt x="238127" y="161132"/>
                </a:cubicBezTo>
                <a:cubicBezTo>
                  <a:pt x="238127" y="145788"/>
                  <a:pt x="225689" y="133350"/>
                  <a:pt x="210345" y="133350"/>
                </a:cubicBezTo>
                <a:close/>
                <a:moveTo>
                  <a:pt x="129382" y="133350"/>
                </a:moveTo>
                <a:cubicBezTo>
                  <a:pt x="114038" y="133350"/>
                  <a:pt x="101600" y="145788"/>
                  <a:pt x="101600" y="161132"/>
                </a:cubicBezTo>
                <a:cubicBezTo>
                  <a:pt x="101600" y="176476"/>
                  <a:pt x="114038" y="188914"/>
                  <a:pt x="129382" y="188914"/>
                </a:cubicBezTo>
                <a:cubicBezTo>
                  <a:pt x="144726" y="188914"/>
                  <a:pt x="157164" y="176476"/>
                  <a:pt x="157164" y="161132"/>
                </a:cubicBezTo>
                <a:cubicBezTo>
                  <a:pt x="157164" y="145788"/>
                  <a:pt x="144726" y="133350"/>
                  <a:pt x="129382" y="133350"/>
                </a:cubicBezTo>
                <a:close/>
                <a:moveTo>
                  <a:pt x="448484" y="117475"/>
                </a:moveTo>
                <a:cubicBezTo>
                  <a:pt x="448484" y="117475"/>
                  <a:pt x="448484" y="117475"/>
                  <a:pt x="582691" y="117475"/>
                </a:cubicBezTo>
                <a:cubicBezTo>
                  <a:pt x="597884" y="117475"/>
                  <a:pt x="608013" y="130113"/>
                  <a:pt x="608013" y="145277"/>
                </a:cubicBezTo>
                <a:cubicBezTo>
                  <a:pt x="608013" y="145277"/>
                  <a:pt x="608013" y="145277"/>
                  <a:pt x="608013" y="395497"/>
                </a:cubicBezTo>
                <a:cubicBezTo>
                  <a:pt x="608013" y="408134"/>
                  <a:pt x="597884" y="420771"/>
                  <a:pt x="582691" y="420771"/>
                </a:cubicBezTo>
                <a:cubicBezTo>
                  <a:pt x="582691" y="420771"/>
                  <a:pt x="582691" y="420771"/>
                  <a:pt x="521918" y="420771"/>
                </a:cubicBezTo>
                <a:cubicBezTo>
                  <a:pt x="521918" y="420771"/>
                  <a:pt x="521918" y="420771"/>
                  <a:pt x="539644" y="483958"/>
                </a:cubicBezTo>
                <a:cubicBezTo>
                  <a:pt x="544708" y="496595"/>
                  <a:pt x="537111" y="501650"/>
                  <a:pt x="526983" y="491540"/>
                </a:cubicBezTo>
                <a:cubicBezTo>
                  <a:pt x="526983" y="491540"/>
                  <a:pt x="526983" y="491540"/>
                  <a:pt x="440887" y="420771"/>
                </a:cubicBezTo>
                <a:cubicBezTo>
                  <a:pt x="440887" y="420771"/>
                  <a:pt x="440887" y="420771"/>
                  <a:pt x="223118" y="420771"/>
                </a:cubicBezTo>
                <a:cubicBezTo>
                  <a:pt x="207924" y="420771"/>
                  <a:pt x="195263" y="408134"/>
                  <a:pt x="195263" y="395497"/>
                </a:cubicBezTo>
                <a:cubicBezTo>
                  <a:pt x="195263" y="395497"/>
                  <a:pt x="195263" y="395497"/>
                  <a:pt x="195263" y="337365"/>
                </a:cubicBezTo>
                <a:cubicBezTo>
                  <a:pt x="195263" y="337365"/>
                  <a:pt x="195263" y="337365"/>
                  <a:pt x="402904" y="337365"/>
                </a:cubicBezTo>
                <a:cubicBezTo>
                  <a:pt x="428226" y="337365"/>
                  <a:pt x="448484" y="317145"/>
                  <a:pt x="448484" y="291870"/>
                </a:cubicBezTo>
                <a:cubicBezTo>
                  <a:pt x="448484" y="291870"/>
                  <a:pt x="448484" y="291870"/>
                  <a:pt x="448484" y="117475"/>
                </a:cubicBezTo>
                <a:close/>
                <a:moveTo>
                  <a:pt x="25322" y="0"/>
                </a:moveTo>
                <a:cubicBezTo>
                  <a:pt x="25322" y="0"/>
                  <a:pt x="25322" y="0"/>
                  <a:pt x="384896" y="0"/>
                </a:cubicBezTo>
                <a:cubicBezTo>
                  <a:pt x="400089" y="0"/>
                  <a:pt x="412750" y="12594"/>
                  <a:pt x="412750" y="25189"/>
                </a:cubicBezTo>
                <a:cubicBezTo>
                  <a:pt x="412750" y="25189"/>
                  <a:pt x="412750" y="25189"/>
                  <a:pt x="412750" y="274553"/>
                </a:cubicBezTo>
                <a:cubicBezTo>
                  <a:pt x="412750" y="289666"/>
                  <a:pt x="400089" y="302260"/>
                  <a:pt x="384896" y="302260"/>
                </a:cubicBezTo>
                <a:cubicBezTo>
                  <a:pt x="384896" y="302260"/>
                  <a:pt x="384896" y="302260"/>
                  <a:pt x="146868" y="302260"/>
                </a:cubicBezTo>
                <a:cubicBezTo>
                  <a:pt x="146868" y="302260"/>
                  <a:pt x="146868" y="302260"/>
                  <a:pt x="63305" y="372788"/>
                </a:cubicBezTo>
                <a:cubicBezTo>
                  <a:pt x="58241" y="375306"/>
                  <a:pt x="55709" y="377825"/>
                  <a:pt x="53177" y="377825"/>
                </a:cubicBezTo>
                <a:cubicBezTo>
                  <a:pt x="48112" y="377825"/>
                  <a:pt x="45580" y="372788"/>
                  <a:pt x="48112" y="362712"/>
                </a:cubicBezTo>
                <a:cubicBezTo>
                  <a:pt x="48112" y="362712"/>
                  <a:pt x="48112" y="362712"/>
                  <a:pt x="65838" y="302260"/>
                </a:cubicBezTo>
                <a:cubicBezTo>
                  <a:pt x="65838" y="302260"/>
                  <a:pt x="65838" y="302260"/>
                  <a:pt x="25322" y="302260"/>
                </a:cubicBezTo>
                <a:cubicBezTo>
                  <a:pt x="10129" y="302260"/>
                  <a:pt x="0" y="289666"/>
                  <a:pt x="0" y="274553"/>
                </a:cubicBezTo>
                <a:cubicBezTo>
                  <a:pt x="0" y="274553"/>
                  <a:pt x="0" y="274553"/>
                  <a:pt x="0" y="25189"/>
                </a:cubicBezTo>
                <a:cubicBezTo>
                  <a:pt x="0" y="12594"/>
                  <a:pt x="10129" y="0"/>
                  <a:pt x="253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ṧliḍê">
            <a:extLst>
              <a:ext uri="{FF2B5EF4-FFF2-40B4-BE49-F238E27FC236}">
                <a16:creationId xmlns:a16="http://schemas.microsoft.com/office/drawing/2014/main" id="{28C2B591-6FB8-4141-B7FE-E4291E848646}"/>
              </a:ext>
            </a:extLst>
          </p:cNvPr>
          <p:cNvSpPr/>
          <p:nvPr/>
        </p:nvSpPr>
        <p:spPr>
          <a:xfrm>
            <a:off x="4484658" y="2975195"/>
            <a:ext cx="1003891" cy="357117"/>
          </a:xfrm>
          <a:prstGeom prst="rect">
            <a:avLst/>
          </a:prstGeom>
        </p:spPr>
        <p:txBody>
          <a:bodyPr wrap="none" lIns="90000" tIns="46800" rIns="90000" bIns="46800" anchor="ctr">
            <a:normAutofit fontScale="92500" lnSpcReduction="10000"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ṣḷîḓê">
            <a:extLst>
              <a:ext uri="{FF2B5EF4-FFF2-40B4-BE49-F238E27FC236}">
                <a16:creationId xmlns:a16="http://schemas.microsoft.com/office/drawing/2014/main" id="{1F80E022-FD35-47CB-BAAE-4F59045DC8DE}"/>
              </a:ext>
            </a:extLst>
          </p:cNvPr>
          <p:cNvSpPr/>
          <p:nvPr/>
        </p:nvSpPr>
        <p:spPr>
          <a:xfrm>
            <a:off x="6651547" y="2975195"/>
            <a:ext cx="1003891" cy="357117"/>
          </a:xfrm>
          <a:prstGeom prst="rect">
            <a:avLst/>
          </a:prstGeom>
        </p:spPr>
        <p:txBody>
          <a:bodyPr wrap="none" lIns="90000" tIns="46800" rIns="90000" bIns="46800" anchor="ctr">
            <a:normAutofit fontScale="92500" lnSpcReduction="10000"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ṧľîḍê">
            <a:extLst>
              <a:ext uri="{FF2B5EF4-FFF2-40B4-BE49-F238E27FC236}">
                <a16:creationId xmlns:a16="http://schemas.microsoft.com/office/drawing/2014/main" id="{FF4EB208-47B4-4406-BFE7-FD6AC9DDA94E}"/>
              </a:ext>
            </a:extLst>
          </p:cNvPr>
          <p:cNvSpPr/>
          <p:nvPr/>
        </p:nvSpPr>
        <p:spPr>
          <a:xfrm>
            <a:off x="4484658" y="4229389"/>
            <a:ext cx="1003891" cy="357117"/>
          </a:xfrm>
          <a:prstGeom prst="rect">
            <a:avLst/>
          </a:prstGeom>
        </p:spPr>
        <p:txBody>
          <a:bodyPr wrap="none" lIns="90000" tIns="46800" rIns="90000" bIns="46800" anchor="ctr">
            <a:normAutofit fontScale="92500" lnSpcReduction="10000"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ïśḷïḋè">
            <a:extLst>
              <a:ext uri="{FF2B5EF4-FFF2-40B4-BE49-F238E27FC236}">
                <a16:creationId xmlns:a16="http://schemas.microsoft.com/office/drawing/2014/main" id="{8088BE03-A2D2-43EC-9F0C-EF3B565EF4D6}"/>
              </a:ext>
            </a:extLst>
          </p:cNvPr>
          <p:cNvSpPr/>
          <p:nvPr/>
        </p:nvSpPr>
        <p:spPr>
          <a:xfrm>
            <a:off x="6651547" y="4229389"/>
            <a:ext cx="1003891" cy="357117"/>
          </a:xfrm>
          <a:prstGeom prst="rect">
            <a:avLst/>
          </a:prstGeom>
        </p:spPr>
        <p:txBody>
          <a:bodyPr wrap="none" lIns="90000" tIns="46800" rIns="90000" bIns="46800" anchor="ctr">
            <a:normAutofit fontScale="92500" lnSpcReduction="10000"/>
          </a:bodyPr>
          <a:lstStyle/>
          <a:p>
            <a:pPr lvl="0"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A5A9A1D-EB87-47E8-A8BB-CDB080596E55}"/>
              </a:ext>
            </a:extLst>
          </p:cNvPr>
          <p:cNvGrpSpPr/>
          <p:nvPr/>
        </p:nvGrpSpPr>
        <p:grpSpPr>
          <a:xfrm>
            <a:off x="653875" y="1927686"/>
            <a:ext cx="3192898" cy="1517287"/>
            <a:chOff x="2450682" y="4933702"/>
            <a:chExt cx="3192898" cy="151728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A376F56-1AC6-4157-97D6-3B0005C61CED}"/>
                </a:ext>
              </a:extLst>
            </p:cNvPr>
            <p:cNvSpPr txBox="1"/>
            <p:nvPr/>
          </p:nvSpPr>
          <p:spPr>
            <a:xfrm>
              <a:off x="2450682" y="4933702"/>
              <a:ext cx="3192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rgbClr val="56ACAF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41B9A40-5348-4C1B-920A-8AA216C9AC7E}"/>
                </a:ext>
              </a:extLst>
            </p:cNvPr>
            <p:cNvSpPr txBox="1"/>
            <p:nvPr/>
          </p:nvSpPr>
          <p:spPr>
            <a:xfrm>
              <a:off x="2715072" y="5560296"/>
              <a:ext cx="283608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carry out a comprehensive and systematic general inspection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F85118D-39D6-4ADB-B0DB-D58C362E7D0E}"/>
              </a:ext>
            </a:extLst>
          </p:cNvPr>
          <p:cNvGrpSpPr/>
          <p:nvPr/>
        </p:nvGrpSpPr>
        <p:grpSpPr>
          <a:xfrm>
            <a:off x="8437651" y="1807592"/>
            <a:ext cx="2850968" cy="1970066"/>
            <a:chOff x="2715072" y="4847932"/>
            <a:chExt cx="2850968" cy="197006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0B031F7-3253-4F53-BC1E-E36668ACA8B7}"/>
                </a:ext>
              </a:extLst>
            </p:cNvPr>
            <p:cNvSpPr txBox="1"/>
            <p:nvPr/>
          </p:nvSpPr>
          <p:spPr>
            <a:xfrm>
              <a:off x="2715072" y="4847932"/>
              <a:ext cx="202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rgbClr val="56ACAF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54E3F26-5141-4699-92F1-9592CBC3D1E4}"/>
                </a:ext>
              </a:extLst>
            </p:cNvPr>
            <p:cNvSpPr txBox="1"/>
            <p:nvPr/>
          </p:nvSpPr>
          <p:spPr>
            <a:xfrm>
              <a:off x="2729956" y="5927305"/>
              <a:ext cx="283608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and systematic general inspection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4DBB150-3E72-47D4-9B31-0356D777E061}"/>
              </a:ext>
            </a:extLst>
          </p:cNvPr>
          <p:cNvGrpSpPr/>
          <p:nvPr/>
        </p:nvGrpSpPr>
        <p:grpSpPr>
          <a:xfrm>
            <a:off x="545910" y="4184990"/>
            <a:ext cx="3249610" cy="1489173"/>
            <a:chOff x="2342717" y="4961816"/>
            <a:chExt cx="3249610" cy="1489173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B8505B9-E780-4139-B407-D4199678F588}"/>
                </a:ext>
              </a:extLst>
            </p:cNvPr>
            <p:cNvSpPr txBox="1"/>
            <p:nvPr/>
          </p:nvSpPr>
          <p:spPr>
            <a:xfrm>
              <a:off x="2342717" y="4961816"/>
              <a:ext cx="32496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rgbClr val="56ACAF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1C76CEF-AA4E-4A1A-BE78-D5401E2926F2}"/>
                </a:ext>
              </a:extLst>
            </p:cNvPr>
            <p:cNvSpPr txBox="1"/>
            <p:nvPr/>
          </p:nvSpPr>
          <p:spPr>
            <a:xfrm>
              <a:off x="2715072" y="5560296"/>
              <a:ext cx="283608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and systematic general inspection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237DD18-97F1-4AB8-99DD-BF18E08A7E34}"/>
              </a:ext>
            </a:extLst>
          </p:cNvPr>
          <p:cNvGrpSpPr/>
          <p:nvPr/>
        </p:nvGrpSpPr>
        <p:grpSpPr>
          <a:xfrm>
            <a:off x="8452535" y="4184990"/>
            <a:ext cx="2911017" cy="1640423"/>
            <a:chOff x="2729956" y="4996140"/>
            <a:chExt cx="2911017" cy="164042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3B9EBAF-5773-4C53-AEE8-F4A1164F8587}"/>
                </a:ext>
              </a:extLst>
            </p:cNvPr>
            <p:cNvSpPr txBox="1"/>
            <p:nvPr/>
          </p:nvSpPr>
          <p:spPr>
            <a:xfrm>
              <a:off x="2729956" y="4996140"/>
              <a:ext cx="202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rgbClr val="56ACAF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2116EFC-527F-4647-A193-F2EB7C5F968E}"/>
                </a:ext>
              </a:extLst>
            </p:cNvPr>
            <p:cNvSpPr txBox="1"/>
            <p:nvPr/>
          </p:nvSpPr>
          <p:spPr>
            <a:xfrm>
              <a:off x="2804889" y="5745870"/>
              <a:ext cx="2836084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and systematic general inspection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9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E147CAE-4BF4-4435-9D1A-14A51C050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7962C2-FBD8-4307-8BB7-9973283E1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667"/>
            <a:ext cx="5133703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91B9AE5-5A03-450F-865F-661DD5B8D099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589A2E1-5453-4CCA-B83E-3CE8DAF2E616}"/>
              </a:ext>
            </a:extLst>
          </p:cNvPr>
          <p:cNvGrpSpPr/>
          <p:nvPr/>
        </p:nvGrpSpPr>
        <p:grpSpPr>
          <a:xfrm>
            <a:off x="653875" y="155782"/>
            <a:ext cx="6011968" cy="862143"/>
            <a:chOff x="1825771" y="1612142"/>
            <a:chExt cx="6011968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70FC13E-6053-4456-B0A9-800F4EAE3A57}"/>
                </a:ext>
              </a:extLst>
            </p:cNvPr>
            <p:cNvSpPr txBox="1"/>
            <p:nvPr/>
          </p:nvSpPr>
          <p:spPr>
            <a:xfrm>
              <a:off x="1825771" y="1612142"/>
              <a:ext cx="6011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878A10-62C7-460F-9185-6A157841ECB5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3E8AF70-7CB5-461B-92E5-4CBAF3BE9BCA}"/>
              </a:ext>
            </a:extLst>
          </p:cNvPr>
          <p:cNvSpPr/>
          <p:nvPr/>
        </p:nvSpPr>
        <p:spPr>
          <a:xfrm>
            <a:off x="4069756" y="1593080"/>
            <a:ext cx="7000959" cy="2594819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298C50-0FBF-4DC9-865F-BDF04E8FA0A4}"/>
              </a:ext>
            </a:extLst>
          </p:cNvPr>
          <p:cNvSpPr txBox="1"/>
          <p:nvPr/>
        </p:nvSpPr>
        <p:spPr>
          <a:xfrm>
            <a:off x="4376679" y="2184502"/>
            <a:ext cx="669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Performance presentation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63C0F4-4AD2-4F66-896A-F5D88029988D}"/>
              </a:ext>
            </a:extLst>
          </p:cNvPr>
          <p:cNvSpPr txBox="1"/>
          <p:nvPr/>
        </p:nvSpPr>
        <p:spPr>
          <a:xfrm>
            <a:off x="4376679" y="2890490"/>
            <a:ext cx="6387115" cy="1023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photo-camera_118026">
            <a:extLst>
              <a:ext uri="{FF2B5EF4-FFF2-40B4-BE49-F238E27FC236}">
                <a16:creationId xmlns:a16="http://schemas.microsoft.com/office/drawing/2014/main" id="{03CD0C2C-0651-4104-A1A9-BB60978474FE}"/>
              </a:ext>
            </a:extLst>
          </p:cNvPr>
          <p:cNvSpPr>
            <a:spLocks noChangeAspect="1"/>
          </p:cNvSpPr>
          <p:nvPr/>
        </p:nvSpPr>
        <p:spPr bwMode="auto">
          <a:xfrm>
            <a:off x="9427647" y="4491197"/>
            <a:ext cx="600488" cy="439209"/>
          </a:xfrm>
          <a:custGeom>
            <a:avLst/>
            <a:gdLst>
              <a:gd name="connsiteX0" fmla="*/ 290720 w 581371"/>
              <a:gd name="connsiteY0" fmla="*/ 135761 h 425227"/>
              <a:gd name="connsiteX1" fmla="*/ 187026 w 581371"/>
              <a:gd name="connsiteY1" fmla="*/ 239313 h 425227"/>
              <a:gd name="connsiteX2" fmla="*/ 290720 w 581371"/>
              <a:gd name="connsiteY2" fmla="*/ 342954 h 425227"/>
              <a:gd name="connsiteX3" fmla="*/ 394504 w 581371"/>
              <a:gd name="connsiteY3" fmla="*/ 239313 h 425227"/>
              <a:gd name="connsiteX4" fmla="*/ 290720 w 581371"/>
              <a:gd name="connsiteY4" fmla="*/ 135761 h 425227"/>
              <a:gd name="connsiteX5" fmla="*/ 502814 w 581371"/>
              <a:gd name="connsiteY5" fmla="*/ 119749 h 425227"/>
              <a:gd name="connsiteX6" fmla="*/ 515198 w 581371"/>
              <a:gd name="connsiteY6" fmla="*/ 132112 h 425227"/>
              <a:gd name="connsiteX7" fmla="*/ 515198 w 581371"/>
              <a:gd name="connsiteY7" fmla="*/ 167155 h 425227"/>
              <a:gd name="connsiteX8" fmla="*/ 502814 w 581371"/>
              <a:gd name="connsiteY8" fmla="*/ 179518 h 425227"/>
              <a:gd name="connsiteX9" fmla="*/ 490430 w 581371"/>
              <a:gd name="connsiteY9" fmla="*/ 167155 h 425227"/>
              <a:gd name="connsiteX10" fmla="*/ 490430 w 581371"/>
              <a:gd name="connsiteY10" fmla="*/ 132112 h 425227"/>
              <a:gd name="connsiteX11" fmla="*/ 502814 w 581371"/>
              <a:gd name="connsiteY11" fmla="*/ 119749 h 425227"/>
              <a:gd name="connsiteX12" fmla="*/ 290720 w 581371"/>
              <a:gd name="connsiteY12" fmla="*/ 111140 h 425227"/>
              <a:gd name="connsiteX13" fmla="*/ 419159 w 581371"/>
              <a:gd name="connsiteY13" fmla="*/ 239313 h 425227"/>
              <a:gd name="connsiteX14" fmla="*/ 290720 w 581371"/>
              <a:gd name="connsiteY14" fmla="*/ 367575 h 425227"/>
              <a:gd name="connsiteX15" fmla="*/ 162371 w 581371"/>
              <a:gd name="connsiteY15" fmla="*/ 239313 h 425227"/>
              <a:gd name="connsiteX16" fmla="*/ 290720 w 581371"/>
              <a:gd name="connsiteY16" fmla="*/ 111140 h 425227"/>
              <a:gd name="connsiteX17" fmla="*/ 249654 w 581371"/>
              <a:gd name="connsiteY17" fmla="*/ 24794 h 425227"/>
              <a:gd name="connsiteX18" fmla="*/ 226425 w 581371"/>
              <a:gd name="connsiteY18" fmla="*/ 71182 h 425227"/>
              <a:gd name="connsiteX19" fmla="*/ 215388 w 581371"/>
              <a:gd name="connsiteY19" fmla="*/ 78114 h 425227"/>
              <a:gd name="connsiteX20" fmla="*/ 24743 w 581371"/>
              <a:gd name="connsiteY20" fmla="*/ 78114 h 425227"/>
              <a:gd name="connsiteX21" fmla="*/ 24743 w 581371"/>
              <a:gd name="connsiteY21" fmla="*/ 400611 h 425227"/>
              <a:gd name="connsiteX22" fmla="*/ 556627 w 581371"/>
              <a:gd name="connsiteY22" fmla="*/ 400611 h 425227"/>
              <a:gd name="connsiteX23" fmla="*/ 556894 w 581371"/>
              <a:gd name="connsiteY23" fmla="*/ 400611 h 425227"/>
              <a:gd name="connsiteX24" fmla="*/ 556894 w 581371"/>
              <a:gd name="connsiteY24" fmla="*/ 78114 h 425227"/>
              <a:gd name="connsiteX25" fmla="*/ 366338 w 581371"/>
              <a:gd name="connsiteY25" fmla="*/ 78114 h 425227"/>
              <a:gd name="connsiteX26" fmla="*/ 355301 w 581371"/>
              <a:gd name="connsiteY26" fmla="*/ 71182 h 425227"/>
              <a:gd name="connsiteX27" fmla="*/ 331983 w 581371"/>
              <a:gd name="connsiteY27" fmla="*/ 24794 h 425227"/>
              <a:gd name="connsiteX28" fmla="*/ 241822 w 581371"/>
              <a:gd name="connsiteY28" fmla="*/ 0 h 425227"/>
              <a:gd name="connsiteX29" fmla="*/ 339459 w 581371"/>
              <a:gd name="connsiteY29" fmla="*/ 0 h 425227"/>
              <a:gd name="connsiteX30" fmla="*/ 350495 w 581371"/>
              <a:gd name="connsiteY30" fmla="*/ 6843 h 425227"/>
              <a:gd name="connsiteX31" fmla="*/ 373814 w 581371"/>
              <a:gd name="connsiteY31" fmla="*/ 53320 h 425227"/>
              <a:gd name="connsiteX32" fmla="*/ 569088 w 581371"/>
              <a:gd name="connsiteY32" fmla="*/ 53320 h 425227"/>
              <a:gd name="connsiteX33" fmla="*/ 581370 w 581371"/>
              <a:gd name="connsiteY33" fmla="*/ 65761 h 425227"/>
              <a:gd name="connsiteX34" fmla="*/ 581370 w 581371"/>
              <a:gd name="connsiteY34" fmla="*/ 412964 h 425227"/>
              <a:gd name="connsiteX35" fmla="*/ 568999 w 581371"/>
              <a:gd name="connsiteY35" fmla="*/ 425227 h 425227"/>
              <a:gd name="connsiteX36" fmla="*/ 12282 w 581371"/>
              <a:gd name="connsiteY36" fmla="*/ 425227 h 425227"/>
              <a:gd name="connsiteX37" fmla="*/ 0 w 581371"/>
              <a:gd name="connsiteY37" fmla="*/ 412964 h 425227"/>
              <a:gd name="connsiteX38" fmla="*/ 0 w 581371"/>
              <a:gd name="connsiteY38" fmla="*/ 65672 h 425227"/>
              <a:gd name="connsiteX39" fmla="*/ 12282 w 581371"/>
              <a:gd name="connsiteY39" fmla="*/ 53320 h 425227"/>
              <a:gd name="connsiteX40" fmla="*/ 207645 w 581371"/>
              <a:gd name="connsiteY40" fmla="*/ 53320 h 425227"/>
              <a:gd name="connsiteX41" fmla="*/ 230786 w 581371"/>
              <a:gd name="connsiteY41" fmla="*/ 6843 h 425227"/>
              <a:gd name="connsiteX42" fmla="*/ 241822 w 581371"/>
              <a:gd name="connsiteY42" fmla="*/ 0 h 42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371" h="425227">
                <a:moveTo>
                  <a:pt x="290720" y="135761"/>
                </a:moveTo>
                <a:cubicBezTo>
                  <a:pt x="233577" y="135761"/>
                  <a:pt x="187026" y="182249"/>
                  <a:pt x="187026" y="239313"/>
                </a:cubicBezTo>
                <a:cubicBezTo>
                  <a:pt x="187026" y="296467"/>
                  <a:pt x="233577" y="342954"/>
                  <a:pt x="290720" y="342954"/>
                </a:cubicBezTo>
                <a:cubicBezTo>
                  <a:pt x="347953" y="342954"/>
                  <a:pt x="394504" y="296467"/>
                  <a:pt x="394504" y="239313"/>
                </a:cubicBezTo>
                <a:cubicBezTo>
                  <a:pt x="394504" y="182249"/>
                  <a:pt x="347953" y="135761"/>
                  <a:pt x="290720" y="135761"/>
                </a:cubicBezTo>
                <a:close/>
                <a:moveTo>
                  <a:pt x="502814" y="119749"/>
                </a:moveTo>
                <a:cubicBezTo>
                  <a:pt x="509585" y="119749"/>
                  <a:pt x="515198" y="125175"/>
                  <a:pt x="515198" y="132112"/>
                </a:cubicBezTo>
                <a:lnTo>
                  <a:pt x="515198" y="167155"/>
                </a:lnTo>
                <a:cubicBezTo>
                  <a:pt x="515198" y="173915"/>
                  <a:pt x="509674" y="179518"/>
                  <a:pt x="502814" y="179518"/>
                </a:cubicBezTo>
                <a:cubicBezTo>
                  <a:pt x="495954" y="179518"/>
                  <a:pt x="490430" y="173915"/>
                  <a:pt x="490430" y="167155"/>
                </a:cubicBezTo>
                <a:lnTo>
                  <a:pt x="490430" y="132112"/>
                </a:lnTo>
                <a:cubicBezTo>
                  <a:pt x="490430" y="125352"/>
                  <a:pt x="495954" y="119749"/>
                  <a:pt x="502814" y="119749"/>
                </a:cubicBezTo>
                <a:close/>
                <a:moveTo>
                  <a:pt x="290720" y="111140"/>
                </a:moveTo>
                <a:cubicBezTo>
                  <a:pt x="361571" y="111140"/>
                  <a:pt x="419159" y="168560"/>
                  <a:pt x="419159" y="239313"/>
                </a:cubicBezTo>
                <a:cubicBezTo>
                  <a:pt x="419159" y="310066"/>
                  <a:pt x="361571" y="367575"/>
                  <a:pt x="290720" y="367575"/>
                </a:cubicBezTo>
                <a:cubicBezTo>
                  <a:pt x="219870" y="367575"/>
                  <a:pt x="162371" y="310066"/>
                  <a:pt x="162371" y="239313"/>
                </a:cubicBezTo>
                <a:cubicBezTo>
                  <a:pt x="162371" y="168560"/>
                  <a:pt x="219870" y="111140"/>
                  <a:pt x="290720" y="111140"/>
                </a:cubicBezTo>
                <a:close/>
                <a:moveTo>
                  <a:pt x="249654" y="24794"/>
                </a:moveTo>
                <a:lnTo>
                  <a:pt x="226425" y="71182"/>
                </a:lnTo>
                <a:cubicBezTo>
                  <a:pt x="224377" y="75448"/>
                  <a:pt x="220016" y="78114"/>
                  <a:pt x="215388" y="78114"/>
                </a:cubicBezTo>
                <a:lnTo>
                  <a:pt x="24743" y="78114"/>
                </a:lnTo>
                <a:lnTo>
                  <a:pt x="24743" y="400611"/>
                </a:lnTo>
                <a:lnTo>
                  <a:pt x="556627" y="400611"/>
                </a:lnTo>
                <a:lnTo>
                  <a:pt x="556894" y="400611"/>
                </a:lnTo>
                <a:lnTo>
                  <a:pt x="556894" y="78114"/>
                </a:lnTo>
                <a:lnTo>
                  <a:pt x="366338" y="78114"/>
                </a:lnTo>
                <a:cubicBezTo>
                  <a:pt x="361710" y="78114"/>
                  <a:pt x="357438" y="75359"/>
                  <a:pt x="355301" y="71182"/>
                </a:cubicBezTo>
                <a:lnTo>
                  <a:pt x="331983" y="24794"/>
                </a:lnTo>
                <a:close/>
                <a:moveTo>
                  <a:pt x="241822" y="0"/>
                </a:moveTo>
                <a:lnTo>
                  <a:pt x="339459" y="0"/>
                </a:lnTo>
                <a:cubicBezTo>
                  <a:pt x="344087" y="0"/>
                  <a:pt x="348359" y="2755"/>
                  <a:pt x="350495" y="6843"/>
                </a:cubicBezTo>
                <a:lnTo>
                  <a:pt x="373814" y="53320"/>
                </a:lnTo>
                <a:lnTo>
                  <a:pt x="569088" y="53320"/>
                </a:lnTo>
                <a:cubicBezTo>
                  <a:pt x="575852" y="53320"/>
                  <a:pt x="581459" y="58918"/>
                  <a:pt x="581370" y="65761"/>
                </a:cubicBezTo>
                <a:lnTo>
                  <a:pt x="581370" y="412964"/>
                </a:lnTo>
                <a:cubicBezTo>
                  <a:pt x="581370" y="419717"/>
                  <a:pt x="575852" y="425227"/>
                  <a:pt x="568999" y="425227"/>
                </a:cubicBezTo>
                <a:lnTo>
                  <a:pt x="12282" y="425227"/>
                </a:lnTo>
                <a:cubicBezTo>
                  <a:pt x="5518" y="425227"/>
                  <a:pt x="0" y="419806"/>
                  <a:pt x="0" y="412964"/>
                </a:cubicBezTo>
                <a:lnTo>
                  <a:pt x="0" y="65672"/>
                </a:lnTo>
                <a:cubicBezTo>
                  <a:pt x="0" y="58918"/>
                  <a:pt x="5429" y="53320"/>
                  <a:pt x="12282" y="53320"/>
                </a:cubicBezTo>
                <a:lnTo>
                  <a:pt x="207645" y="53320"/>
                </a:lnTo>
                <a:lnTo>
                  <a:pt x="230786" y="6843"/>
                </a:lnTo>
                <a:cubicBezTo>
                  <a:pt x="232833" y="2577"/>
                  <a:pt x="237194" y="0"/>
                  <a:pt x="241822" y="0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big-computer-monitor_80799">
            <a:extLst>
              <a:ext uri="{FF2B5EF4-FFF2-40B4-BE49-F238E27FC236}">
                <a16:creationId xmlns:a16="http://schemas.microsoft.com/office/drawing/2014/main" id="{AE3F28FD-214D-4AD3-8389-F127E437D7C1}"/>
              </a:ext>
            </a:extLst>
          </p:cNvPr>
          <p:cNvSpPr>
            <a:spLocks noChangeAspect="1"/>
          </p:cNvSpPr>
          <p:nvPr/>
        </p:nvSpPr>
        <p:spPr bwMode="auto">
          <a:xfrm>
            <a:off x="6467101" y="4491197"/>
            <a:ext cx="472356" cy="439209"/>
          </a:xfrm>
          <a:custGeom>
            <a:avLst/>
            <a:gdLst>
              <a:gd name="T0" fmla="*/ 3685 w 4081"/>
              <a:gd name="T1" fmla="*/ 0 h 3800"/>
              <a:gd name="T2" fmla="*/ 396 w 4081"/>
              <a:gd name="T3" fmla="*/ 0 h 3800"/>
              <a:gd name="T4" fmla="*/ 0 w 4081"/>
              <a:gd name="T5" fmla="*/ 396 h 3800"/>
              <a:gd name="T6" fmla="*/ 0 w 4081"/>
              <a:gd name="T7" fmla="*/ 2659 h 3800"/>
              <a:gd name="T8" fmla="*/ 396 w 4081"/>
              <a:gd name="T9" fmla="*/ 3055 h 3800"/>
              <a:gd name="T10" fmla="*/ 1510 w 4081"/>
              <a:gd name="T11" fmla="*/ 3055 h 3800"/>
              <a:gd name="T12" fmla="*/ 1115 w 4081"/>
              <a:gd name="T13" fmla="*/ 3671 h 3800"/>
              <a:gd name="T14" fmla="*/ 1071 w 4081"/>
              <a:gd name="T15" fmla="*/ 3745 h 3800"/>
              <a:gd name="T16" fmla="*/ 1137 w 4081"/>
              <a:gd name="T17" fmla="*/ 3800 h 3800"/>
              <a:gd name="T18" fmla="*/ 2944 w 4081"/>
              <a:gd name="T19" fmla="*/ 3800 h 3800"/>
              <a:gd name="T20" fmla="*/ 3010 w 4081"/>
              <a:gd name="T21" fmla="*/ 3745 h 3800"/>
              <a:gd name="T22" fmla="*/ 2966 w 4081"/>
              <a:gd name="T23" fmla="*/ 3671 h 3800"/>
              <a:gd name="T24" fmla="*/ 2571 w 4081"/>
              <a:gd name="T25" fmla="*/ 3055 h 3800"/>
              <a:gd name="T26" fmla="*/ 3685 w 4081"/>
              <a:gd name="T27" fmla="*/ 3055 h 3800"/>
              <a:gd name="T28" fmla="*/ 4081 w 4081"/>
              <a:gd name="T29" fmla="*/ 2659 h 3800"/>
              <a:gd name="T30" fmla="*/ 4081 w 4081"/>
              <a:gd name="T31" fmla="*/ 396 h 3800"/>
              <a:gd name="T32" fmla="*/ 3685 w 4081"/>
              <a:gd name="T33" fmla="*/ 0 h 3800"/>
              <a:gd name="T34" fmla="*/ 2040 w 4081"/>
              <a:gd name="T35" fmla="*/ 2764 h 3800"/>
              <a:gd name="T36" fmla="*/ 1922 w 4081"/>
              <a:gd name="T37" fmla="*/ 2646 h 3800"/>
              <a:gd name="T38" fmla="*/ 2040 w 4081"/>
              <a:gd name="T39" fmla="*/ 2528 h 3800"/>
              <a:gd name="T40" fmla="*/ 2159 w 4081"/>
              <a:gd name="T41" fmla="*/ 2646 h 3800"/>
              <a:gd name="T42" fmla="*/ 2040 w 4081"/>
              <a:gd name="T43" fmla="*/ 2764 h 3800"/>
              <a:gd name="T44" fmla="*/ 3814 w 4081"/>
              <a:gd name="T45" fmla="*/ 2315 h 3800"/>
              <a:gd name="T46" fmla="*/ 267 w 4081"/>
              <a:gd name="T47" fmla="*/ 2315 h 3800"/>
              <a:gd name="T48" fmla="*/ 267 w 4081"/>
              <a:gd name="T49" fmla="*/ 396 h 3800"/>
              <a:gd name="T50" fmla="*/ 396 w 4081"/>
              <a:gd name="T51" fmla="*/ 267 h 3800"/>
              <a:gd name="T52" fmla="*/ 3685 w 4081"/>
              <a:gd name="T53" fmla="*/ 267 h 3800"/>
              <a:gd name="T54" fmla="*/ 3814 w 4081"/>
              <a:gd name="T55" fmla="*/ 396 h 3800"/>
              <a:gd name="T56" fmla="*/ 3814 w 4081"/>
              <a:gd name="T57" fmla="*/ 2315 h 3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81" h="3800">
                <a:moveTo>
                  <a:pt x="3685" y="0"/>
                </a:moveTo>
                <a:lnTo>
                  <a:pt x="396" y="0"/>
                </a:lnTo>
                <a:cubicBezTo>
                  <a:pt x="178" y="0"/>
                  <a:pt x="0" y="178"/>
                  <a:pt x="0" y="396"/>
                </a:cubicBezTo>
                <a:lnTo>
                  <a:pt x="0" y="2659"/>
                </a:lnTo>
                <a:cubicBezTo>
                  <a:pt x="0" y="2878"/>
                  <a:pt x="178" y="3055"/>
                  <a:pt x="396" y="3055"/>
                </a:cubicBezTo>
                <a:lnTo>
                  <a:pt x="1510" y="3055"/>
                </a:lnTo>
                <a:cubicBezTo>
                  <a:pt x="1511" y="3233"/>
                  <a:pt x="1463" y="3553"/>
                  <a:pt x="1115" y="3671"/>
                </a:cubicBezTo>
                <a:cubicBezTo>
                  <a:pt x="1084" y="3681"/>
                  <a:pt x="1066" y="3712"/>
                  <a:pt x="1071" y="3745"/>
                </a:cubicBezTo>
                <a:cubicBezTo>
                  <a:pt x="1076" y="3777"/>
                  <a:pt x="1104" y="3800"/>
                  <a:pt x="1137" y="3800"/>
                </a:cubicBezTo>
                <a:lnTo>
                  <a:pt x="2944" y="3800"/>
                </a:lnTo>
                <a:cubicBezTo>
                  <a:pt x="2977" y="3800"/>
                  <a:pt x="3005" y="3777"/>
                  <a:pt x="3010" y="3745"/>
                </a:cubicBezTo>
                <a:cubicBezTo>
                  <a:pt x="3015" y="3712"/>
                  <a:pt x="2997" y="3681"/>
                  <a:pt x="2966" y="3671"/>
                </a:cubicBezTo>
                <a:cubicBezTo>
                  <a:pt x="2618" y="3553"/>
                  <a:pt x="2570" y="3233"/>
                  <a:pt x="2571" y="3055"/>
                </a:cubicBezTo>
                <a:lnTo>
                  <a:pt x="3685" y="3055"/>
                </a:lnTo>
                <a:cubicBezTo>
                  <a:pt x="3903" y="3055"/>
                  <a:pt x="4081" y="2878"/>
                  <a:pt x="4081" y="2659"/>
                </a:cubicBezTo>
                <a:lnTo>
                  <a:pt x="4081" y="396"/>
                </a:lnTo>
                <a:cubicBezTo>
                  <a:pt x="4081" y="178"/>
                  <a:pt x="3903" y="0"/>
                  <a:pt x="3685" y="0"/>
                </a:cubicBezTo>
                <a:close/>
                <a:moveTo>
                  <a:pt x="2040" y="2764"/>
                </a:moveTo>
                <a:cubicBezTo>
                  <a:pt x="1975" y="2764"/>
                  <a:pt x="1922" y="2711"/>
                  <a:pt x="1922" y="2646"/>
                </a:cubicBezTo>
                <a:cubicBezTo>
                  <a:pt x="1922" y="2581"/>
                  <a:pt x="1975" y="2528"/>
                  <a:pt x="2040" y="2528"/>
                </a:cubicBezTo>
                <a:cubicBezTo>
                  <a:pt x="2106" y="2528"/>
                  <a:pt x="2159" y="2581"/>
                  <a:pt x="2159" y="2646"/>
                </a:cubicBezTo>
                <a:cubicBezTo>
                  <a:pt x="2159" y="2711"/>
                  <a:pt x="2106" y="2764"/>
                  <a:pt x="2040" y="2764"/>
                </a:cubicBezTo>
                <a:close/>
                <a:moveTo>
                  <a:pt x="3814" y="2315"/>
                </a:moveTo>
                <a:lnTo>
                  <a:pt x="267" y="2315"/>
                </a:lnTo>
                <a:lnTo>
                  <a:pt x="267" y="396"/>
                </a:lnTo>
                <a:cubicBezTo>
                  <a:pt x="267" y="325"/>
                  <a:pt x="325" y="267"/>
                  <a:pt x="396" y="267"/>
                </a:cubicBezTo>
                <a:lnTo>
                  <a:pt x="3685" y="267"/>
                </a:lnTo>
                <a:cubicBezTo>
                  <a:pt x="3756" y="267"/>
                  <a:pt x="3814" y="325"/>
                  <a:pt x="3814" y="396"/>
                </a:cubicBezTo>
                <a:lnTo>
                  <a:pt x="3814" y="2315"/>
                </a:ln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3EA940-F587-437F-9033-1EAE5CB8A522}"/>
              </a:ext>
            </a:extLst>
          </p:cNvPr>
          <p:cNvSpPr txBox="1"/>
          <p:nvPr/>
        </p:nvSpPr>
        <p:spPr>
          <a:xfrm>
            <a:off x="6095999" y="5051981"/>
            <a:ext cx="24607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rgbClr val="56ACAF"/>
                </a:solidFill>
                <a:cs typeface="+mn-ea"/>
                <a:sym typeface="+mn-lt"/>
              </a:rPr>
              <a:t>，</a:t>
            </a:r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0000</a:t>
            </a:r>
            <a:endParaRPr lang="en-US" altLang="zh-CN" sz="24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ED23A7-6C86-40B1-A0D2-A6885973059E}"/>
              </a:ext>
            </a:extLst>
          </p:cNvPr>
          <p:cNvSpPr txBox="1"/>
          <p:nvPr/>
        </p:nvSpPr>
        <p:spPr>
          <a:xfrm>
            <a:off x="5532131" y="5538929"/>
            <a:ext cx="23422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910E9B-C9D2-49AD-B00A-BD4C838C568D}"/>
              </a:ext>
            </a:extLst>
          </p:cNvPr>
          <p:cNvSpPr txBox="1"/>
          <p:nvPr/>
        </p:nvSpPr>
        <p:spPr>
          <a:xfrm>
            <a:off x="9264119" y="5051981"/>
            <a:ext cx="27158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80%</a:t>
            </a:r>
            <a:endParaRPr lang="en-US" altLang="zh-CN" sz="24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13D543-C354-4F3B-A56B-AA2ACCF3AD16}"/>
              </a:ext>
            </a:extLst>
          </p:cNvPr>
          <p:cNvSpPr txBox="1"/>
          <p:nvPr/>
        </p:nvSpPr>
        <p:spPr>
          <a:xfrm>
            <a:off x="8556743" y="5533375"/>
            <a:ext cx="234229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F527933-B6EB-43C0-BA2C-BFA0EB5853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0FC43D-BEFC-475B-B7C1-9272A585E54D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5DFEB13-87FF-45AB-AAB5-0DC7A28D370F}"/>
              </a:ext>
            </a:extLst>
          </p:cNvPr>
          <p:cNvGrpSpPr/>
          <p:nvPr/>
        </p:nvGrpSpPr>
        <p:grpSpPr>
          <a:xfrm>
            <a:off x="653875" y="155782"/>
            <a:ext cx="5442125" cy="862143"/>
            <a:chOff x="1825771" y="1612142"/>
            <a:chExt cx="5442125" cy="8621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A169DE3-103D-4808-BBEC-078C095577E0}"/>
                </a:ext>
              </a:extLst>
            </p:cNvPr>
            <p:cNvSpPr txBox="1"/>
            <p:nvPr/>
          </p:nvSpPr>
          <p:spPr>
            <a:xfrm>
              <a:off x="1825771" y="1612142"/>
              <a:ext cx="5442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B25E976-558F-40C9-88F0-E3D6D4317E5A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íṡľídè">
            <a:extLst>
              <a:ext uri="{FF2B5EF4-FFF2-40B4-BE49-F238E27FC236}">
                <a16:creationId xmlns:a16="http://schemas.microsoft.com/office/drawing/2014/main" id="{033623D4-0AEE-4328-A94A-03400C811948}"/>
              </a:ext>
            </a:extLst>
          </p:cNvPr>
          <p:cNvSpPr/>
          <p:nvPr/>
        </p:nvSpPr>
        <p:spPr>
          <a:xfrm>
            <a:off x="1123238" y="4421961"/>
            <a:ext cx="463296" cy="403390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solidFill>
            <a:srgbClr val="56ACAF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i$ḷiḍè">
            <a:extLst>
              <a:ext uri="{FF2B5EF4-FFF2-40B4-BE49-F238E27FC236}">
                <a16:creationId xmlns:a16="http://schemas.microsoft.com/office/drawing/2014/main" id="{038CDDD8-8D03-41DA-BC3B-446A50CCE05E}"/>
              </a:ext>
            </a:extLst>
          </p:cNvPr>
          <p:cNvSpPr/>
          <p:nvPr/>
        </p:nvSpPr>
        <p:spPr>
          <a:xfrm>
            <a:off x="2597016" y="4421961"/>
            <a:ext cx="463296" cy="403390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ïs1iḍè">
            <a:extLst>
              <a:ext uri="{FF2B5EF4-FFF2-40B4-BE49-F238E27FC236}">
                <a16:creationId xmlns:a16="http://schemas.microsoft.com/office/drawing/2014/main" id="{AFA29BDD-BF89-43EA-9C38-BC5C63AF3C1F}"/>
              </a:ext>
            </a:extLst>
          </p:cNvPr>
          <p:cNvSpPr/>
          <p:nvPr/>
        </p:nvSpPr>
        <p:spPr>
          <a:xfrm>
            <a:off x="4070792" y="4421961"/>
            <a:ext cx="463296" cy="403390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9E6FBD4-EC50-4A24-AF53-5E730E6EE32F}"/>
              </a:ext>
            </a:extLst>
          </p:cNvPr>
          <p:cNvCxnSpPr/>
          <p:nvPr/>
        </p:nvCxnSpPr>
        <p:spPr>
          <a:xfrm>
            <a:off x="2052588" y="4914567"/>
            <a:ext cx="0" cy="100050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D0E4501-228C-4317-9606-0C87BF996685}"/>
              </a:ext>
            </a:extLst>
          </p:cNvPr>
          <p:cNvCxnSpPr/>
          <p:nvPr/>
        </p:nvCxnSpPr>
        <p:spPr>
          <a:xfrm>
            <a:off x="3565560" y="4914567"/>
            <a:ext cx="0" cy="100050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DFD8FA69-FC82-4B2A-9A13-9C60B821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471" y="-5438"/>
            <a:ext cx="1676108" cy="47207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9CABFD2-83C0-40C1-ADBD-094EDA5FA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452" y="-5396"/>
            <a:ext cx="1676108" cy="54988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B958392-A2EC-4665-A4FC-41D8B3D5CF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948" y="10819"/>
            <a:ext cx="1686623" cy="47207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7CE8505-0B17-475E-9EA4-C02855471BDB}"/>
              </a:ext>
            </a:extLst>
          </p:cNvPr>
          <p:cNvSpPr txBox="1"/>
          <p:nvPr/>
        </p:nvSpPr>
        <p:spPr>
          <a:xfrm>
            <a:off x="685458" y="1666608"/>
            <a:ext cx="298669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Performance presentation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A73226-F06B-4853-81BD-F6693A767B8A}"/>
              </a:ext>
            </a:extLst>
          </p:cNvPr>
          <p:cNvSpPr txBox="1"/>
          <p:nvPr/>
        </p:nvSpPr>
        <p:spPr>
          <a:xfrm>
            <a:off x="705027" y="2972635"/>
            <a:ext cx="4103273" cy="657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42463D1-3830-4DC8-A138-6AC997D8063A}"/>
              </a:ext>
            </a:extLst>
          </p:cNvPr>
          <p:cNvCxnSpPr>
            <a:cxnSpLocks/>
          </p:cNvCxnSpPr>
          <p:nvPr/>
        </p:nvCxnSpPr>
        <p:spPr>
          <a:xfrm>
            <a:off x="823608" y="2881194"/>
            <a:ext cx="397564" cy="0"/>
          </a:xfrm>
          <a:prstGeom prst="line">
            <a:avLst/>
          </a:prstGeom>
          <a:ln w="28575">
            <a:solidFill>
              <a:srgbClr val="56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8EDB0C-87BB-418D-B200-9FF7D57AD9F0}"/>
              </a:ext>
            </a:extLst>
          </p:cNvPr>
          <p:cNvGrpSpPr/>
          <p:nvPr/>
        </p:nvGrpSpPr>
        <p:grpSpPr>
          <a:xfrm>
            <a:off x="370161" y="4835905"/>
            <a:ext cx="1744646" cy="1088516"/>
            <a:chOff x="370161" y="4835905"/>
            <a:chExt cx="1744646" cy="1088516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F40E142-260E-4389-AFDB-001DA032615D}"/>
                </a:ext>
              </a:extLst>
            </p:cNvPr>
            <p:cNvSpPr txBox="1"/>
            <p:nvPr/>
          </p:nvSpPr>
          <p:spPr>
            <a:xfrm>
              <a:off x="370161" y="4835905"/>
              <a:ext cx="1744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outstanding achievement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BAEACA4-A873-455A-8D60-7D642BAB3B45}"/>
                </a:ext>
              </a:extLst>
            </p:cNvPr>
            <p:cNvSpPr txBox="1"/>
            <p:nvPr/>
          </p:nvSpPr>
          <p:spPr>
            <a:xfrm>
              <a:off x="631008" y="5310727"/>
              <a:ext cx="134428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work summary time period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ABF8966-1692-4D65-8848-469E40CAB514}"/>
              </a:ext>
            </a:extLst>
          </p:cNvPr>
          <p:cNvGrpSpPr/>
          <p:nvPr/>
        </p:nvGrpSpPr>
        <p:grpSpPr>
          <a:xfrm>
            <a:off x="2059976" y="4860408"/>
            <a:ext cx="1518870" cy="1108825"/>
            <a:chOff x="2059976" y="4860408"/>
            <a:chExt cx="1518870" cy="1108825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7E193D4-8950-4D1D-8532-6B7CD1F453E5}"/>
                </a:ext>
              </a:extLst>
            </p:cNvPr>
            <p:cNvSpPr txBox="1"/>
            <p:nvPr/>
          </p:nvSpPr>
          <p:spPr>
            <a:xfrm>
              <a:off x="2059976" y="4860408"/>
              <a:ext cx="1518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outstanding achievement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A1E768B-2652-4772-8018-5CA724B8E5CF}"/>
                </a:ext>
              </a:extLst>
            </p:cNvPr>
            <p:cNvSpPr txBox="1"/>
            <p:nvPr/>
          </p:nvSpPr>
          <p:spPr>
            <a:xfrm>
              <a:off x="2221279" y="5355539"/>
              <a:ext cx="134428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work summary time period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7AAC2B8-F3D7-4ED6-809D-5338A6FF0889}"/>
              </a:ext>
            </a:extLst>
          </p:cNvPr>
          <p:cNvGrpSpPr/>
          <p:nvPr/>
        </p:nvGrpSpPr>
        <p:grpSpPr>
          <a:xfrm>
            <a:off x="3450027" y="4951481"/>
            <a:ext cx="1973653" cy="1354032"/>
            <a:chOff x="3450027" y="4951481"/>
            <a:chExt cx="1973653" cy="135403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1182E5C-28D6-43A9-AB64-6BBD7787BAB5}"/>
                </a:ext>
              </a:extLst>
            </p:cNvPr>
            <p:cNvSpPr txBox="1"/>
            <p:nvPr/>
          </p:nvSpPr>
          <p:spPr>
            <a:xfrm>
              <a:off x="3450027" y="4951481"/>
              <a:ext cx="1858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outstanding achievement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440556E-E794-4FE1-9DC4-C31F3695C142}"/>
                </a:ext>
              </a:extLst>
            </p:cNvPr>
            <p:cNvSpPr txBox="1"/>
            <p:nvPr/>
          </p:nvSpPr>
          <p:spPr>
            <a:xfrm>
              <a:off x="3706949" y="5414820"/>
              <a:ext cx="1716731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work summary time period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4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8" grpId="0" animBg="1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214E9DE-F90F-4522-8BBC-93798A50D7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423D6B-32CF-4E74-9B6F-9A5FD8DAD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290" y="0"/>
            <a:ext cx="10183091" cy="6858000"/>
          </a:xfrm>
          <a:prstGeom prst="trapezoid">
            <a:avLst>
              <a:gd name="adj" fmla="val 37929"/>
            </a:avLst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33E271-4741-475B-B24D-9F44BBFE2FF2}"/>
              </a:ext>
            </a:extLst>
          </p:cNvPr>
          <p:cNvGrpSpPr/>
          <p:nvPr/>
        </p:nvGrpSpPr>
        <p:grpSpPr>
          <a:xfrm>
            <a:off x="3685310" y="0"/>
            <a:ext cx="8506690" cy="6871854"/>
            <a:chOff x="3685310" y="0"/>
            <a:chExt cx="8506690" cy="687185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C929C23-4FC8-47D7-B49B-6C491A951D15}"/>
                </a:ext>
              </a:extLst>
            </p:cNvPr>
            <p:cNvSpPr/>
            <p:nvPr/>
          </p:nvSpPr>
          <p:spPr>
            <a:xfrm>
              <a:off x="3685310" y="0"/>
              <a:ext cx="8506690" cy="6871854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7980218 w 12192000"/>
                <a:gd name="connsiteY0" fmla="*/ 0 h 6885709"/>
                <a:gd name="connsiteX1" fmla="*/ 12192000 w 12192000"/>
                <a:gd name="connsiteY1" fmla="*/ 27709 h 6885709"/>
                <a:gd name="connsiteX2" fmla="*/ 12192000 w 12192000"/>
                <a:gd name="connsiteY2" fmla="*/ 6885709 h 6885709"/>
                <a:gd name="connsiteX3" fmla="*/ 0 w 12192000"/>
                <a:gd name="connsiteY3" fmla="*/ 6885709 h 6885709"/>
                <a:gd name="connsiteX4" fmla="*/ 7980218 w 12192000"/>
                <a:gd name="connsiteY4" fmla="*/ 0 h 6885709"/>
                <a:gd name="connsiteX0" fmla="*/ 7453745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7453745 w 12192000"/>
                <a:gd name="connsiteY4" fmla="*/ 0 h 6858000"/>
                <a:gd name="connsiteX0" fmla="*/ 110835 w 4849090"/>
                <a:gd name="connsiteY0" fmla="*/ 0 h 6858000"/>
                <a:gd name="connsiteX1" fmla="*/ 4849090 w 4849090"/>
                <a:gd name="connsiteY1" fmla="*/ 0 h 6858000"/>
                <a:gd name="connsiteX2" fmla="*/ 4849090 w 4849090"/>
                <a:gd name="connsiteY2" fmla="*/ 6858000 h 6858000"/>
                <a:gd name="connsiteX3" fmla="*/ 0 w 4849090"/>
                <a:gd name="connsiteY3" fmla="*/ 6677891 h 6858000"/>
                <a:gd name="connsiteX4" fmla="*/ 110835 w 4849090"/>
                <a:gd name="connsiteY4" fmla="*/ 0 h 6858000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690" h="6871854">
                  <a:moveTo>
                    <a:pt x="3768435" y="0"/>
                  </a:moveTo>
                  <a:lnTo>
                    <a:pt x="8506690" y="0"/>
                  </a:lnTo>
                  <a:lnTo>
                    <a:pt x="8506690" y="6858000"/>
                  </a:lnTo>
                  <a:lnTo>
                    <a:pt x="0" y="6871854"/>
                  </a:lnTo>
                  <a:lnTo>
                    <a:pt x="3768435" y="0"/>
                  </a:lnTo>
                  <a:close/>
                </a:path>
              </a:pathLst>
            </a:custGeom>
            <a:solidFill>
              <a:srgbClr val="3A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7EF12F88-5684-4534-BEB3-D46EF4343A90}"/>
                </a:ext>
              </a:extLst>
            </p:cNvPr>
            <p:cNvSpPr/>
            <p:nvPr/>
          </p:nvSpPr>
          <p:spPr>
            <a:xfrm>
              <a:off x="3703017" y="0"/>
              <a:ext cx="4380083" cy="6858000"/>
            </a:xfrm>
            <a:prstGeom prst="parallelogram">
              <a:avLst>
                <a:gd name="adj" fmla="val 85269"/>
              </a:avLst>
            </a:prstGeom>
            <a:solidFill>
              <a:srgbClr val="56ACA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09B4067-C881-4B8D-9BE3-9357F0D99686}"/>
              </a:ext>
            </a:extLst>
          </p:cNvPr>
          <p:cNvSpPr txBox="1"/>
          <p:nvPr/>
        </p:nvSpPr>
        <p:spPr>
          <a:xfrm>
            <a:off x="10219851" y="1866815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rgbClr val="56ACA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649D7C-92A4-477E-B855-49174C7AE9C9}"/>
              </a:ext>
            </a:extLst>
          </p:cNvPr>
          <p:cNvSpPr txBox="1"/>
          <p:nvPr/>
        </p:nvSpPr>
        <p:spPr>
          <a:xfrm>
            <a:off x="6591283" y="2928032"/>
            <a:ext cx="53449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Summary of experience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5F8336-73F1-4206-A1F7-75FB05F97F2A}"/>
              </a:ext>
            </a:extLst>
          </p:cNvPr>
          <p:cNvSpPr txBox="1"/>
          <p:nvPr/>
        </p:nvSpPr>
        <p:spPr>
          <a:xfrm>
            <a:off x="6032111" y="4497692"/>
            <a:ext cx="59130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analysis, general research, and analysis of the shortcomings of the results, so as to draw lessons to be taken as a warning experience.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873190-86B6-4B2A-A126-957B3D78F10A}"/>
              </a:ext>
            </a:extLst>
          </p:cNvPr>
          <p:cNvSpPr txBox="1"/>
          <p:nvPr/>
        </p:nvSpPr>
        <p:spPr>
          <a:xfrm>
            <a:off x="7900118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1D5DA6-7D27-4C78-9D81-208729D29B7E}"/>
              </a:ext>
            </a:extLst>
          </p:cNvPr>
          <p:cNvSpPr txBox="1"/>
          <p:nvPr/>
        </p:nvSpPr>
        <p:spPr>
          <a:xfrm>
            <a:off x="8969411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147EE-6C34-4807-88C0-3D4BF7B31401}"/>
              </a:ext>
            </a:extLst>
          </p:cNvPr>
          <p:cNvSpPr txBox="1"/>
          <p:nvPr/>
        </p:nvSpPr>
        <p:spPr>
          <a:xfrm>
            <a:off x="10048779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rgbClr val="56ACAF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8ECCE-3EAB-497A-963F-D80BF2CF1CF5}"/>
              </a:ext>
            </a:extLst>
          </p:cNvPr>
          <p:cNvSpPr txBox="1"/>
          <p:nvPr/>
        </p:nvSpPr>
        <p:spPr>
          <a:xfrm>
            <a:off x="11097055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9F23FE-8C90-4B05-9C9D-C8D6707C03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4E4A18-9413-4B03-946A-E308730FA8F6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3F23BA-B7FA-42A3-AE30-AEE7003A36B6}"/>
              </a:ext>
            </a:extLst>
          </p:cNvPr>
          <p:cNvGrpSpPr/>
          <p:nvPr/>
        </p:nvGrpSpPr>
        <p:grpSpPr>
          <a:xfrm>
            <a:off x="653875" y="155782"/>
            <a:ext cx="7041584" cy="862143"/>
            <a:chOff x="1825771" y="1612142"/>
            <a:chExt cx="7041584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16CA998-AAD6-4187-92D8-5D077C4D3B6D}"/>
                </a:ext>
              </a:extLst>
            </p:cNvPr>
            <p:cNvSpPr txBox="1"/>
            <p:nvPr/>
          </p:nvSpPr>
          <p:spPr>
            <a:xfrm>
              <a:off x="1825771" y="1612142"/>
              <a:ext cx="7041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245286D-71D1-474B-BDD9-00578B7604D8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îş1íḓe">
            <a:extLst>
              <a:ext uri="{FF2B5EF4-FFF2-40B4-BE49-F238E27FC236}">
                <a16:creationId xmlns:a16="http://schemas.microsoft.com/office/drawing/2014/main" id="{1C611E40-2531-4834-AF21-A23006AE8DF9}"/>
              </a:ext>
            </a:extLst>
          </p:cNvPr>
          <p:cNvSpPr/>
          <p:nvPr/>
        </p:nvSpPr>
        <p:spPr>
          <a:xfrm>
            <a:off x="1326606" y="2154793"/>
            <a:ext cx="901183" cy="398997"/>
          </a:xfrm>
          <a:prstGeom prst="homePlate">
            <a:avLst/>
          </a:prstGeom>
          <a:solidFill>
            <a:srgbClr val="56ACA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ṧļiḓè">
            <a:extLst>
              <a:ext uri="{FF2B5EF4-FFF2-40B4-BE49-F238E27FC236}">
                <a16:creationId xmlns:a16="http://schemas.microsoft.com/office/drawing/2014/main" id="{C83B4D50-FAA4-4076-9E9F-2BF4BFCCDCD1}"/>
              </a:ext>
            </a:extLst>
          </p:cNvPr>
          <p:cNvSpPr/>
          <p:nvPr/>
        </p:nvSpPr>
        <p:spPr>
          <a:xfrm>
            <a:off x="1326606" y="3738463"/>
            <a:ext cx="901183" cy="398997"/>
          </a:xfrm>
          <a:prstGeom prst="homePlate">
            <a:avLst/>
          </a:prstGeom>
          <a:solidFill>
            <a:srgbClr val="56ACA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361035-7AE9-477B-8D3A-466441863D49}"/>
              </a:ext>
            </a:extLst>
          </p:cNvPr>
          <p:cNvGrpSpPr/>
          <p:nvPr/>
        </p:nvGrpSpPr>
        <p:grpSpPr>
          <a:xfrm>
            <a:off x="2839262" y="1679271"/>
            <a:ext cx="162502" cy="4517382"/>
            <a:chOff x="2839262" y="1679271"/>
            <a:chExt cx="162502" cy="4517382"/>
          </a:xfrm>
        </p:grpSpPr>
        <p:sp>
          <p:nvSpPr>
            <p:cNvPr id="9" name="îṧľiďe">
              <a:extLst>
                <a:ext uri="{FF2B5EF4-FFF2-40B4-BE49-F238E27FC236}">
                  <a16:creationId xmlns:a16="http://schemas.microsoft.com/office/drawing/2014/main" id="{29F55E11-56CF-4ACB-98E3-4ABE3CC8471B}"/>
                </a:ext>
              </a:extLst>
            </p:cNvPr>
            <p:cNvSpPr/>
            <p:nvPr/>
          </p:nvSpPr>
          <p:spPr>
            <a:xfrm>
              <a:off x="2839262" y="1679271"/>
              <a:ext cx="162502" cy="4517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$1ïďé">
              <a:extLst>
                <a:ext uri="{FF2B5EF4-FFF2-40B4-BE49-F238E27FC236}">
                  <a16:creationId xmlns:a16="http://schemas.microsoft.com/office/drawing/2014/main" id="{75844ACC-2D18-4031-849B-4CD3B7567CA1}"/>
                </a:ext>
              </a:extLst>
            </p:cNvPr>
            <p:cNvSpPr/>
            <p:nvPr/>
          </p:nvSpPr>
          <p:spPr>
            <a:xfrm>
              <a:off x="2845042" y="2278821"/>
              <a:ext cx="150943" cy="150943"/>
            </a:xfrm>
            <a:prstGeom prst="ellipse">
              <a:avLst/>
            </a:prstGeom>
            <a:solidFill>
              <a:srgbClr val="56ACAF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ṡḻîḓè">
              <a:extLst>
                <a:ext uri="{FF2B5EF4-FFF2-40B4-BE49-F238E27FC236}">
                  <a16:creationId xmlns:a16="http://schemas.microsoft.com/office/drawing/2014/main" id="{7432098F-2F32-48E4-9162-1996DD392156}"/>
                </a:ext>
              </a:extLst>
            </p:cNvPr>
            <p:cNvSpPr/>
            <p:nvPr/>
          </p:nvSpPr>
          <p:spPr>
            <a:xfrm>
              <a:off x="2845042" y="3862491"/>
              <a:ext cx="150943" cy="150943"/>
            </a:xfrm>
            <a:prstGeom prst="ellipse">
              <a:avLst/>
            </a:prstGeom>
            <a:solidFill>
              <a:srgbClr val="56ACAF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ṩḷiḓè">
              <a:extLst>
                <a:ext uri="{FF2B5EF4-FFF2-40B4-BE49-F238E27FC236}">
                  <a16:creationId xmlns:a16="http://schemas.microsoft.com/office/drawing/2014/main" id="{DCE21D9D-4678-4ED3-ACE3-7BEF9A98FE6D}"/>
                </a:ext>
              </a:extLst>
            </p:cNvPr>
            <p:cNvSpPr/>
            <p:nvPr/>
          </p:nvSpPr>
          <p:spPr>
            <a:xfrm>
              <a:off x="2845042" y="5446160"/>
              <a:ext cx="150943" cy="150943"/>
            </a:xfrm>
            <a:prstGeom prst="ellipse">
              <a:avLst/>
            </a:prstGeom>
            <a:solidFill>
              <a:srgbClr val="56ACAF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isļiḑé">
            <a:extLst>
              <a:ext uri="{FF2B5EF4-FFF2-40B4-BE49-F238E27FC236}">
                <a16:creationId xmlns:a16="http://schemas.microsoft.com/office/drawing/2014/main" id="{C444B07B-E3E2-4717-B8D1-2792DCC0053F}"/>
              </a:ext>
            </a:extLst>
          </p:cNvPr>
          <p:cNvSpPr/>
          <p:nvPr/>
        </p:nvSpPr>
        <p:spPr>
          <a:xfrm>
            <a:off x="1326606" y="5322132"/>
            <a:ext cx="901183" cy="398997"/>
          </a:xfrm>
          <a:prstGeom prst="homePlate">
            <a:avLst/>
          </a:prstGeom>
          <a:solidFill>
            <a:srgbClr val="56ACA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2BF0809-AFD5-464A-A962-E8DD9890DA39}"/>
              </a:ext>
            </a:extLst>
          </p:cNvPr>
          <p:cNvCxnSpPr/>
          <p:nvPr/>
        </p:nvCxnSpPr>
        <p:spPr>
          <a:xfrm>
            <a:off x="4561418" y="3146127"/>
            <a:ext cx="65681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0E16BFD-0150-4E4A-A3DC-ED28C4A1F499}"/>
              </a:ext>
            </a:extLst>
          </p:cNvPr>
          <p:cNvCxnSpPr/>
          <p:nvPr/>
        </p:nvCxnSpPr>
        <p:spPr>
          <a:xfrm>
            <a:off x="4561418" y="4729798"/>
            <a:ext cx="65681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F6008BF2-2043-46A6-B316-CA64341C0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59" y="1916056"/>
            <a:ext cx="872398" cy="880382"/>
          </a:xfrm>
          <a:prstGeom prst="ellipse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8BFE0E9-5C6C-49C1-B53C-8A17E880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59" y="3537585"/>
            <a:ext cx="872397" cy="870903"/>
          </a:xfrm>
          <a:prstGeom prst="ellipse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A969C4C-A2F8-4D87-A920-D4DAD144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888" y="5081439"/>
            <a:ext cx="872398" cy="880382"/>
          </a:xfrm>
          <a:prstGeom prst="ellipse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7C394F5A-9777-45DE-9260-3A746D2A568D}"/>
              </a:ext>
            </a:extLst>
          </p:cNvPr>
          <p:cNvSpPr txBox="1"/>
          <p:nvPr/>
        </p:nvSpPr>
        <p:spPr>
          <a:xfrm>
            <a:off x="4485634" y="1754683"/>
            <a:ext cx="594382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experience</a:t>
            </a:r>
            <a:r>
              <a:rPr lang="en-US" altLang="zh-CN" b="1" dirty="0">
                <a:solidFill>
                  <a:srgbClr val="56ACAF"/>
                </a:solidFill>
                <a:cs typeface="+mn-ea"/>
                <a:sym typeface="+mn-lt"/>
              </a:rPr>
              <a:t>&amp;</a:t>
            </a:r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Summary overview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2777AF2-2474-43AA-8704-23E3C264112E}"/>
              </a:ext>
            </a:extLst>
          </p:cNvPr>
          <p:cNvSpPr txBox="1"/>
          <p:nvPr/>
        </p:nvSpPr>
        <p:spPr>
          <a:xfrm>
            <a:off x="4479857" y="2116860"/>
            <a:ext cx="7041584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887BB8-67AB-4E50-B4EE-10C6EF080CD9}"/>
              </a:ext>
            </a:extLst>
          </p:cNvPr>
          <p:cNvSpPr txBox="1"/>
          <p:nvPr/>
        </p:nvSpPr>
        <p:spPr>
          <a:xfrm>
            <a:off x="4561418" y="3311079"/>
            <a:ext cx="56825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experience</a:t>
            </a:r>
            <a:r>
              <a:rPr lang="en-US" altLang="zh-CN" b="1" dirty="0">
                <a:solidFill>
                  <a:srgbClr val="56ACAF"/>
                </a:solidFill>
                <a:cs typeface="+mn-ea"/>
                <a:sym typeface="+mn-lt"/>
              </a:rPr>
              <a:t>&amp;</a:t>
            </a:r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Summary overview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DDE7543-F754-49AB-B4CB-B72F8A130E9D}"/>
              </a:ext>
            </a:extLst>
          </p:cNvPr>
          <p:cNvSpPr txBox="1"/>
          <p:nvPr/>
        </p:nvSpPr>
        <p:spPr>
          <a:xfrm>
            <a:off x="4555640" y="3673256"/>
            <a:ext cx="7041584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9122F18-794B-4231-8554-7DC69B1FABE7}"/>
              </a:ext>
            </a:extLst>
          </p:cNvPr>
          <p:cNvSpPr txBox="1"/>
          <p:nvPr/>
        </p:nvSpPr>
        <p:spPr>
          <a:xfrm>
            <a:off x="4561417" y="4896773"/>
            <a:ext cx="545722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experience</a:t>
            </a:r>
            <a:r>
              <a:rPr lang="en-US" altLang="zh-CN" b="1" dirty="0">
                <a:solidFill>
                  <a:srgbClr val="56ACAF"/>
                </a:solidFill>
                <a:cs typeface="+mn-ea"/>
                <a:sym typeface="+mn-lt"/>
              </a:rPr>
              <a:t>&amp;</a:t>
            </a:r>
            <a:r>
              <a:rPr lang="zh-CN" altLang="en-US" b="1" dirty="0">
                <a:solidFill>
                  <a:srgbClr val="56ACAF"/>
                </a:solidFill>
                <a:cs typeface="+mn-ea"/>
                <a:sym typeface="+mn-lt"/>
              </a:rPr>
              <a:t>Summary overview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8881EEE-4D46-40BB-BF0E-C581C65DA659}"/>
              </a:ext>
            </a:extLst>
          </p:cNvPr>
          <p:cNvSpPr txBox="1"/>
          <p:nvPr/>
        </p:nvSpPr>
        <p:spPr>
          <a:xfrm>
            <a:off x="4555640" y="5258950"/>
            <a:ext cx="7041584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7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  <p:bldP spid="16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C2BF452-AE6D-4559-A49F-046D07879F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72ACA7-AD99-4384-BA0B-3B7EDA82214D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EDD1910-5E2B-416E-96D5-22A7D3ECAFF5}"/>
              </a:ext>
            </a:extLst>
          </p:cNvPr>
          <p:cNvGrpSpPr/>
          <p:nvPr/>
        </p:nvGrpSpPr>
        <p:grpSpPr>
          <a:xfrm>
            <a:off x="653875" y="155782"/>
            <a:ext cx="5983483" cy="862143"/>
            <a:chOff x="1825771" y="1612142"/>
            <a:chExt cx="5983483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97F6050-E387-4601-B3CF-470D6AD76C48}"/>
                </a:ext>
              </a:extLst>
            </p:cNvPr>
            <p:cNvSpPr txBox="1"/>
            <p:nvPr/>
          </p:nvSpPr>
          <p:spPr>
            <a:xfrm>
              <a:off x="1825771" y="1612142"/>
              <a:ext cx="5983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DAD0632-F9F5-4D35-BCCE-69A122E07F8F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BEA8269-E387-4D15-80A9-80576253F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9213"/>
            <a:ext cx="5692794" cy="49065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893BE1C-7E80-48B1-B3BB-B14C59FD4AEC}"/>
              </a:ext>
            </a:extLst>
          </p:cNvPr>
          <p:cNvSpPr/>
          <p:nvPr/>
        </p:nvSpPr>
        <p:spPr>
          <a:xfrm>
            <a:off x="314186" y="1579213"/>
            <a:ext cx="1451342" cy="4906511"/>
          </a:xfrm>
          <a:prstGeom prst="rect">
            <a:avLst/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C27A72-B1F4-4638-AF7C-6279F53EFF1E}"/>
              </a:ext>
            </a:extLst>
          </p:cNvPr>
          <p:cNvSpPr txBox="1"/>
          <p:nvPr/>
        </p:nvSpPr>
        <p:spPr>
          <a:xfrm>
            <a:off x="6499208" y="2071557"/>
            <a:ext cx="522896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56ACAF"/>
                </a:solidFill>
                <a:cs typeface="+mn-ea"/>
                <a:sym typeface="+mn-lt"/>
              </a:rPr>
              <a:t>experience</a:t>
            </a:r>
            <a:r>
              <a:rPr lang="en-US" altLang="zh-CN" sz="3200" b="1" dirty="0">
                <a:solidFill>
                  <a:srgbClr val="56ACAF"/>
                </a:solidFill>
                <a:cs typeface="+mn-ea"/>
                <a:sym typeface="+mn-lt"/>
              </a:rPr>
              <a:t>&amp;</a:t>
            </a:r>
            <a:r>
              <a:rPr lang="zh-CN" altLang="en-US" sz="3200" b="1" dirty="0">
                <a:solidFill>
                  <a:srgbClr val="56ACAF"/>
                </a:solidFill>
                <a:cs typeface="+mn-ea"/>
                <a:sym typeface="+mn-lt"/>
              </a:rPr>
              <a:t>Summarize the text of the overview</a:t>
            </a:r>
            <a:endParaRPr lang="en-US" altLang="zh-CN" sz="28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EDE7D9-DD42-43A7-A240-2A2EB17EFBF4}"/>
              </a:ext>
            </a:extLst>
          </p:cNvPr>
          <p:cNvSpPr txBox="1"/>
          <p:nvPr/>
        </p:nvSpPr>
        <p:spPr>
          <a:xfrm>
            <a:off x="6460019" y="3429000"/>
            <a:ext cx="5054914" cy="657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9C3548E-4405-440C-9406-96ED9CFBC899}"/>
              </a:ext>
            </a:extLst>
          </p:cNvPr>
          <p:cNvCxnSpPr>
            <a:cxnSpLocks/>
          </p:cNvCxnSpPr>
          <p:nvPr/>
        </p:nvCxnSpPr>
        <p:spPr>
          <a:xfrm>
            <a:off x="6637358" y="3286143"/>
            <a:ext cx="397564" cy="0"/>
          </a:xfrm>
          <a:prstGeom prst="line">
            <a:avLst/>
          </a:prstGeom>
          <a:ln w="28575">
            <a:solidFill>
              <a:srgbClr val="56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F5D4303-1563-4F0E-B4B9-04D5068B8986}"/>
              </a:ext>
            </a:extLst>
          </p:cNvPr>
          <p:cNvSpPr txBox="1"/>
          <p:nvPr/>
        </p:nvSpPr>
        <p:spPr>
          <a:xfrm>
            <a:off x="6460019" y="4927349"/>
            <a:ext cx="5054914" cy="95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300" b="1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9468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63F7E0F-C591-4FFE-BE6A-EBB4F3417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9EE0DEC-F121-4CE7-A66F-4A83F146D009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BB5131-E7A6-4A95-9BC2-04C638EF8232}"/>
              </a:ext>
            </a:extLst>
          </p:cNvPr>
          <p:cNvGrpSpPr/>
          <p:nvPr/>
        </p:nvGrpSpPr>
        <p:grpSpPr>
          <a:xfrm>
            <a:off x="653875" y="155782"/>
            <a:ext cx="6131238" cy="862143"/>
            <a:chOff x="1825771" y="1612142"/>
            <a:chExt cx="6131238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9B8905-5FFF-444C-9B1D-4974CC1E62F2}"/>
                </a:ext>
              </a:extLst>
            </p:cNvPr>
            <p:cNvSpPr txBox="1"/>
            <p:nvPr/>
          </p:nvSpPr>
          <p:spPr>
            <a:xfrm>
              <a:off x="1825771" y="1612142"/>
              <a:ext cx="6131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2EEA8E7-B85C-46F4-872F-999D2DE4E450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00F02C2-83F0-47F3-96B4-884E64459835}"/>
              </a:ext>
            </a:extLst>
          </p:cNvPr>
          <p:cNvSpPr/>
          <p:nvPr/>
        </p:nvSpPr>
        <p:spPr>
          <a:xfrm>
            <a:off x="6984736" y="-1"/>
            <a:ext cx="3988064" cy="6886041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843A49-6EDB-4183-96F3-327BBDD69E35}"/>
              </a:ext>
            </a:extLst>
          </p:cNvPr>
          <p:cNvGrpSpPr/>
          <p:nvPr/>
        </p:nvGrpSpPr>
        <p:grpSpPr>
          <a:xfrm>
            <a:off x="1271452" y="1735609"/>
            <a:ext cx="5713284" cy="1188367"/>
            <a:chOff x="1318435" y="5132926"/>
            <a:chExt cx="5713284" cy="118836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1A59C12-8F66-475B-8942-52769C39D284}"/>
                </a:ext>
              </a:extLst>
            </p:cNvPr>
            <p:cNvSpPr txBox="1"/>
            <p:nvPr/>
          </p:nvSpPr>
          <p:spPr>
            <a:xfrm>
              <a:off x="1318435" y="5132926"/>
              <a:ext cx="5713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30AB6A-42A0-48D4-A441-B124AFD269C0}"/>
                </a:ext>
              </a:extLst>
            </p:cNvPr>
            <p:cNvSpPr txBox="1"/>
            <p:nvPr/>
          </p:nvSpPr>
          <p:spPr>
            <a:xfrm>
              <a:off x="1318436" y="5620717"/>
              <a:ext cx="398806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accept-circular-button-outline_58679">
            <a:extLst>
              <a:ext uri="{FF2B5EF4-FFF2-40B4-BE49-F238E27FC236}">
                <a16:creationId xmlns:a16="http://schemas.microsoft.com/office/drawing/2014/main" id="{E8A9C757-DC9E-458F-B907-AE8164EB8EE0}"/>
              </a:ext>
            </a:extLst>
          </p:cNvPr>
          <p:cNvSpPr>
            <a:spLocks noChangeAspect="1"/>
          </p:cNvSpPr>
          <p:nvPr/>
        </p:nvSpPr>
        <p:spPr bwMode="auto">
          <a:xfrm>
            <a:off x="723544" y="1836609"/>
            <a:ext cx="505914" cy="505210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E5CF21-226D-483A-8166-7CD8BC585C24}"/>
              </a:ext>
            </a:extLst>
          </p:cNvPr>
          <p:cNvGrpSpPr/>
          <p:nvPr/>
        </p:nvGrpSpPr>
        <p:grpSpPr>
          <a:xfrm>
            <a:off x="1269106" y="3360420"/>
            <a:ext cx="5516007" cy="1188367"/>
            <a:chOff x="1318434" y="5132926"/>
            <a:chExt cx="5516007" cy="118836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B5F0AA1-4997-4F8A-8FEE-ABEC27D52DB8}"/>
                </a:ext>
              </a:extLst>
            </p:cNvPr>
            <p:cNvSpPr txBox="1"/>
            <p:nvPr/>
          </p:nvSpPr>
          <p:spPr>
            <a:xfrm>
              <a:off x="1318434" y="5132926"/>
              <a:ext cx="5516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2FEE669-6BD9-43AB-9AAB-9FB71ADEA7AD}"/>
                </a:ext>
              </a:extLst>
            </p:cNvPr>
            <p:cNvSpPr txBox="1"/>
            <p:nvPr/>
          </p:nvSpPr>
          <p:spPr>
            <a:xfrm>
              <a:off x="1318436" y="5620717"/>
              <a:ext cx="398806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accept-circular-button-outline_58679">
            <a:extLst>
              <a:ext uri="{FF2B5EF4-FFF2-40B4-BE49-F238E27FC236}">
                <a16:creationId xmlns:a16="http://schemas.microsoft.com/office/drawing/2014/main" id="{47DC9D84-A96E-405E-BEB2-D45030BBE607}"/>
              </a:ext>
            </a:extLst>
          </p:cNvPr>
          <p:cNvSpPr>
            <a:spLocks noChangeAspect="1"/>
          </p:cNvSpPr>
          <p:nvPr/>
        </p:nvSpPr>
        <p:spPr bwMode="auto">
          <a:xfrm>
            <a:off x="721199" y="3461420"/>
            <a:ext cx="505914" cy="505210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000679A-53DE-48A8-9B85-B9B29BEB7D7C}"/>
              </a:ext>
            </a:extLst>
          </p:cNvPr>
          <p:cNvGrpSpPr/>
          <p:nvPr/>
        </p:nvGrpSpPr>
        <p:grpSpPr>
          <a:xfrm>
            <a:off x="1269106" y="4989473"/>
            <a:ext cx="5993085" cy="1188367"/>
            <a:chOff x="1318434" y="5132926"/>
            <a:chExt cx="5993085" cy="11883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F2F123-6118-4544-8253-35F7CFCB6AA1}"/>
                </a:ext>
              </a:extLst>
            </p:cNvPr>
            <p:cNvSpPr txBox="1"/>
            <p:nvPr/>
          </p:nvSpPr>
          <p:spPr>
            <a:xfrm>
              <a:off x="1318434" y="5132926"/>
              <a:ext cx="5993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28FA580-A677-4654-8BE9-48DF2B843F27}"/>
                </a:ext>
              </a:extLst>
            </p:cNvPr>
            <p:cNvSpPr txBox="1"/>
            <p:nvPr/>
          </p:nvSpPr>
          <p:spPr>
            <a:xfrm>
              <a:off x="1318436" y="5620717"/>
              <a:ext cx="398806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accept-circular-button-outline_58679">
            <a:extLst>
              <a:ext uri="{FF2B5EF4-FFF2-40B4-BE49-F238E27FC236}">
                <a16:creationId xmlns:a16="http://schemas.microsoft.com/office/drawing/2014/main" id="{222D5A2E-5474-4EB3-804E-583F8B03F318}"/>
              </a:ext>
            </a:extLst>
          </p:cNvPr>
          <p:cNvSpPr>
            <a:spLocks noChangeAspect="1"/>
          </p:cNvSpPr>
          <p:nvPr/>
        </p:nvSpPr>
        <p:spPr bwMode="auto">
          <a:xfrm>
            <a:off x="721199" y="5090473"/>
            <a:ext cx="505914" cy="505210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rgbClr val="56AC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CA8FBAB-DB71-4010-A75F-3E5AE969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128" y="1239073"/>
            <a:ext cx="6452261" cy="60480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7798F83-98E6-4420-B7A2-930967C4B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784" y="2028623"/>
            <a:ext cx="5184231" cy="28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4F04B4-EC7C-4A6A-9760-284659FD24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546F48-BB0C-4934-B845-B11D2FAA67A3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6B5BC5-6F31-4972-B6EF-BCBF99B77FF2}"/>
              </a:ext>
            </a:extLst>
          </p:cNvPr>
          <p:cNvGrpSpPr/>
          <p:nvPr/>
        </p:nvGrpSpPr>
        <p:grpSpPr>
          <a:xfrm>
            <a:off x="653875" y="155782"/>
            <a:ext cx="5193085" cy="862143"/>
            <a:chOff x="1825771" y="1612142"/>
            <a:chExt cx="5193085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D72AC54-FFDB-482F-A5EC-9000307CF90C}"/>
                </a:ext>
              </a:extLst>
            </p:cNvPr>
            <p:cNvSpPr txBox="1"/>
            <p:nvPr/>
          </p:nvSpPr>
          <p:spPr>
            <a:xfrm>
              <a:off x="1825771" y="1612142"/>
              <a:ext cx="5193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197F2F-B2B8-46F6-A306-E7BE0B02A704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išḷiḑê">
            <a:extLst>
              <a:ext uri="{FF2B5EF4-FFF2-40B4-BE49-F238E27FC236}">
                <a16:creationId xmlns:a16="http://schemas.microsoft.com/office/drawing/2014/main" id="{ED1E2B4D-D71B-460B-8F4E-7B249EC2D694}"/>
              </a:ext>
            </a:extLst>
          </p:cNvPr>
          <p:cNvGrpSpPr/>
          <p:nvPr/>
        </p:nvGrpSpPr>
        <p:grpSpPr>
          <a:xfrm>
            <a:off x="3294855" y="3551836"/>
            <a:ext cx="1686266" cy="1380633"/>
            <a:chOff x="3295650" y="3367602"/>
            <a:chExt cx="1686266" cy="1380633"/>
          </a:xfrm>
        </p:grpSpPr>
        <p:sp>
          <p:nvSpPr>
            <p:cNvPr id="37" name="iṩļîďè">
              <a:extLst>
                <a:ext uri="{FF2B5EF4-FFF2-40B4-BE49-F238E27FC236}">
                  <a16:creationId xmlns:a16="http://schemas.microsoft.com/office/drawing/2014/main" id="{EBC8BA51-5D2A-4907-A2D8-83B2A4985243}"/>
                </a:ext>
              </a:extLst>
            </p:cNvPr>
            <p:cNvSpPr/>
            <p:nvPr/>
          </p:nvSpPr>
          <p:spPr>
            <a:xfrm>
              <a:off x="3711320" y="3477657"/>
              <a:ext cx="1270596" cy="127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56ACAF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8" name="i$ḷîďè">
              <a:extLst>
                <a:ext uri="{FF2B5EF4-FFF2-40B4-BE49-F238E27FC236}">
                  <a16:creationId xmlns:a16="http://schemas.microsoft.com/office/drawing/2014/main" id="{63810428-D550-4104-B42C-828A83C14940}"/>
                </a:ext>
              </a:extLst>
            </p:cNvPr>
            <p:cNvSpPr/>
            <p:nvPr/>
          </p:nvSpPr>
          <p:spPr>
            <a:xfrm rot="3695988">
              <a:off x="3784454" y="3018387"/>
              <a:ext cx="291108" cy="989538"/>
            </a:xfrm>
            <a:custGeom>
              <a:avLst/>
              <a:gdLst>
                <a:gd name="connsiteX0" fmla="*/ 64360 w 291108"/>
                <a:gd name="connsiteY0" fmla="*/ 29893 h 989538"/>
                <a:gd name="connsiteX1" fmla="*/ 197060 w 291108"/>
                <a:gd name="connsiteY1" fmla="*/ 0 h 989538"/>
                <a:gd name="connsiteX2" fmla="*/ 197820 w 291108"/>
                <a:gd name="connsiteY2" fmla="*/ 133682 h 989538"/>
                <a:gd name="connsiteX3" fmla="*/ 154483 w 291108"/>
                <a:gd name="connsiteY3" fmla="*/ 99979 h 989538"/>
                <a:gd name="connsiteX4" fmla="*/ 111704 w 291108"/>
                <a:gd name="connsiteY4" fmla="*/ 167894 h 989538"/>
                <a:gd name="connsiteX5" fmla="*/ 291108 w 291108"/>
                <a:gd name="connsiteY5" fmla="*/ 952925 h 989538"/>
                <a:gd name="connsiteX6" fmla="*/ 262632 w 291108"/>
                <a:gd name="connsiteY6" fmla="*/ 989538 h 989538"/>
                <a:gd name="connsiteX7" fmla="*/ 71078 w 291108"/>
                <a:gd name="connsiteY7" fmla="*/ 146053 h 989538"/>
                <a:gd name="connsiteX8" fmla="*/ 117888 w 291108"/>
                <a:gd name="connsiteY8" fmla="*/ 71521 h 98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108" h="989538">
                  <a:moveTo>
                    <a:pt x="64360" y="29893"/>
                  </a:moveTo>
                  <a:cubicBezTo>
                    <a:pt x="64360" y="29893"/>
                    <a:pt x="197060" y="0"/>
                    <a:pt x="197060" y="0"/>
                  </a:cubicBezTo>
                  <a:lnTo>
                    <a:pt x="197820" y="133682"/>
                  </a:lnTo>
                  <a:lnTo>
                    <a:pt x="154483" y="99979"/>
                  </a:lnTo>
                  <a:lnTo>
                    <a:pt x="111704" y="167894"/>
                  </a:lnTo>
                  <a:cubicBezTo>
                    <a:pt x="-21801" y="436213"/>
                    <a:pt x="48317" y="764053"/>
                    <a:pt x="291108" y="952925"/>
                  </a:cubicBezTo>
                  <a:lnTo>
                    <a:pt x="262632" y="989538"/>
                  </a:lnTo>
                  <a:cubicBezTo>
                    <a:pt x="2127" y="786925"/>
                    <a:pt x="-70312" y="431583"/>
                    <a:pt x="71078" y="146053"/>
                  </a:cubicBezTo>
                  <a:lnTo>
                    <a:pt x="117888" y="71521"/>
                  </a:lnTo>
                  <a:close/>
                </a:path>
              </a:pathLst>
            </a:custGeom>
            <a:solidFill>
              <a:srgbClr val="56ACA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9" name="ïṧľïḍe">
              <a:extLst>
                <a:ext uri="{FF2B5EF4-FFF2-40B4-BE49-F238E27FC236}">
                  <a16:creationId xmlns:a16="http://schemas.microsoft.com/office/drawing/2014/main" id="{3DC624A9-0B2C-413D-A00C-4C760D84708D}"/>
                </a:ext>
              </a:extLst>
            </p:cNvPr>
            <p:cNvSpPr/>
            <p:nvPr/>
          </p:nvSpPr>
          <p:spPr>
            <a:xfrm>
              <a:off x="3295650" y="4140723"/>
              <a:ext cx="294987" cy="29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0" name="îśḻîḓé">
              <a:extLst>
                <a:ext uri="{FF2B5EF4-FFF2-40B4-BE49-F238E27FC236}">
                  <a16:creationId xmlns:a16="http://schemas.microsoft.com/office/drawing/2014/main" id="{CC359B0D-88E5-467B-8947-6FB439BFFC8D}"/>
                </a:ext>
              </a:extLst>
            </p:cNvPr>
            <p:cNvSpPr/>
            <p:nvPr/>
          </p:nvSpPr>
          <p:spPr>
            <a:xfrm>
              <a:off x="4021648" y="3788354"/>
              <a:ext cx="649940" cy="649184"/>
            </a:xfrm>
            <a:custGeom>
              <a:avLst/>
              <a:gdLst>
                <a:gd name="connsiteX0" fmla="*/ 285664 w 607709"/>
                <a:gd name="connsiteY0" fmla="*/ 459028 h 607004"/>
                <a:gd name="connsiteX1" fmla="*/ 303937 w 607709"/>
                <a:gd name="connsiteY1" fmla="*/ 460157 h 607004"/>
                <a:gd name="connsiteX2" fmla="*/ 322116 w 607709"/>
                <a:gd name="connsiteY2" fmla="*/ 459028 h 607004"/>
                <a:gd name="connsiteX3" fmla="*/ 322116 w 607709"/>
                <a:gd name="connsiteY3" fmla="*/ 467683 h 607004"/>
                <a:gd name="connsiteX4" fmla="*/ 322116 w 607709"/>
                <a:gd name="connsiteY4" fmla="*/ 504559 h 607004"/>
                <a:gd name="connsiteX5" fmla="*/ 356778 w 607709"/>
                <a:gd name="connsiteY5" fmla="*/ 554230 h 607004"/>
                <a:gd name="connsiteX6" fmla="*/ 303937 w 607709"/>
                <a:gd name="connsiteY6" fmla="*/ 607004 h 607004"/>
                <a:gd name="connsiteX7" fmla="*/ 251001 w 607709"/>
                <a:gd name="connsiteY7" fmla="*/ 554230 h 607004"/>
                <a:gd name="connsiteX8" fmla="*/ 285664 w 607709"/>
                <a:gd name="connsiteY8" fmla="*/ 504559 h 607004"/>
                <a:gd name="connsiteX9" fmla="*/ 285664 w 607709"/>
                <a:gd name="connsiteY9" fmla="*/ 467683 h 607004"/>
                <a:gd name="connsiteX10" fmla="*/ 426971 w 607709"/>
                <a:gd name="connsiteY10" fmla="*/ 400600 h 607004"/>
                <a:gd name="connsiteX11" fmla="*/ 459183 w 607709"/>
                <a:gd name="connsiteY11" fmla="*/ 432678 h 607004"/>
                <a:gd name="connsiteX12" fmla="*/ 481411 w 607709"/>
                <a:gd name="connsiteY12" fmla="*/ 427786 h 607004"/>
                <a:gd name="connsiteX13" fmla="*/ 534250 w 607709"/>
                <a:gd name="connsiteY13" fmla="*/ 480843 h 607004"/>
                <a:gd name="connsiteX14" fmla="*/ 481411 w 607709"/>
                <a:gd name="connsiteY14" fmla="*/ 533616 h 607004"/>
                <a:gd name="connsiteX15" fmla="*/ 428478 w 607709"/>
                <a:gd name="connsiteY15" fmla="*/ 480843 h 607004"/>
                <a:gd name="connsiteX16" fmla="*/ 433376 w 607709"/>
                <a:gd name="connsiteY16" fmla="*/ 458641 h 607004"/>
                <a:gd name="connsiteX17" fmla="*/ 401164 w 607709"/>
                <a:gd name="connsiteY17" fmla="*/ 426375 h 607004"/>
                <a:gd name="connsiteX18" fmla="*/ 426971 w 607709"/>
                <a:gd name="connsiteY18" fmla="*/ 400600 h 607004"/>
                <a:gd name="connsiteX19" fmla="*/ 180789 w 607709"/>
                <a:gd name="connsiteY19" fmla="*/ 400600 h 607004"/>
                <a:gd name="connsiteX20" fmla="*/ 206686 w 607709"/>
                <a:gd name="connsiteY20" fmla="*/ 426182 h 607004"/>
                <a:gd name="connsiteX21" fmla="*/ 174385 w 607709"/>
                <a:gd name="connsiteY21" fmla="*/ 458349 h 607004"/>
                <a:gd name="connsiteX22" fmla="*/ 179282 w 607709"/>
                <a:gd name="connsiteY22" fmla="*/ 480546 h 607004"/>
                <a:gd name="connsiteX23" fmla="*/ 126453 w 607709"/>
                <a:gd name="connsiteY23" fmla="*/ 533404 h 607004"/>
                <a:gd name="connsiteX24" fmla="*/ 73529 w 607709"/>
                <a:gd name="connsiteY24" fmla="*/ 480546 h 607004"/>
                <a:gd name="connsiteX25" fmla="*/ 126453 w 607709"/>
                <a:gd name="connsiteY25" fmla="*/ 427781 h 607004"/>
                <a:gd name="connsiteX26" fmla="*/ 148677 w 607709"/>
                <a:gd name="connsiteY26" fmla="*/ 432672 h 607004"/>
                <a:gd name="connsiteX27" fmla="*/ 361571 w 607709"/>
                <a:gd name="connsiteY27" fmla="*/ 349156 h 607004"/>
                <a:gd name="connsiteX28" fmla="*/ 341320 w 607709"/>
                <a:gd name="connsiteY28" fmla="*/ 390073 h 607004"/>
                <a:gd name="connsiteX29" fmla="*/ 386438 w 607709"/>
                <a:gd name="connsiteY29" fmla="*/ 349156 h 607004"/>
                <a:gd name="connsiteX30" fmla="*/ 313439 w 607709"/>
                <a:gd name="connsiteY30" fmla="*/ 349156 h 607004"/>
                <a:gd name="connsiteX31" fmla="*/ 313439 w 607709"/>
                <a:gd name="connsiteY31" fmla="*/ 393835 h 607004"/>
                <a:gd name="connsiteX32" fmla="*/ 341603 w 607709"/>
                <a:gd name="connsiteY32" fmla="*/ 349156 h 607004"/>
                <a:gd name="connsiteX33" fmla="*/ 266249 w 607709"/>
                <a:gd name="connsiteY33" fmla="*/ 349156 h 607004"/>
                <a:gd name="connsiteX34" fmla="*/ 294318 w 607709"/>
                <a:gd name="connsiteY34" fmla="*/ 393647 h 607004"/>
                <a:gd name="connsiteX35" fmla="*/ 294318 w 607709"/>
                <a:gd name="connsiteY35" fmla="*/ 349156 h 607004"/>
                <a:gd name="connsiteX36" fmla="*/ 221413 w 607709"/>
                <a:gd name="connsiteY36" fmla="*/ 349156 h 607004"/>
                <a:gd name="connsiteX37" fmla="*/ 266437 w 607709"/>
                <a:gd name="connsiteY37" fmla="*/ 390073 h 607004"/>
                <a:gd name="connsiteX38" fmla="*/ 246280 w 607709"/>
                <a:gd name="connsiteY38" fmla="*/ 349156 h 607004"/>
                <a:gd name="connsiteX39" fmla="*/ 365904 w 607709"/>
                <a:gd name="connsiteY39" fmla="*/ 276823 h 607004"/>
                <a:gd name="connsiteX40" fmla="*/ 368165 w 607709"/>
                <a:gd name="connsiteY40" fmla="*/ 303537 h 607004"/>
                <a:gd name="connsiteX41" fmla="*/ 365904 w 607709"/>
                <a:gd name="connsiteY41" fmla="*/ 330250 h 607004"/>
                <a:gd name="connsiteX42" fmla="*/ 394350 w 607709"/>
                <a:gd name="connsiteY42" fmla="*/ 330250 h 607004"/>
                <a:gd name="connsiteX43" fmla="*/ 398212 w 607709"/>
                <a:gd name="connsiteY43" fmla="*/ 303537 h 607004"/>
                <a:gd name="connsiteX44" fmla="*/ 394350 w 607709"/>
                <a:gd name="connsiteY44" fmla="*/ 276823 h 607004"/>
                <a:gd name="connsiteX45" fmla="*/ 313439 w 607709"/>
                <a:gd name="connsiteY45" fmla="*/ 276823 h 607004"/>
                <a:gd name="connsiteX46" fmla="*/ 313439 w 607709"/>
                <a:gd name="connsiteY46" fmla="*/ 330250 h 607004"/>
                <a:gd name="connsiteX47" fmla="*/ 346689 w 607709"/>
                <a:gd name="connsiteY47" fmla="*/ 330250 h 607004"/>
                <a:gd name="connsiteX48" fmla="*/ 349232 w 607709"/>
                <a:gd name="connsiteY48" fmla="*/ 303537 h 607004"/>
                <a:gd name="connsiteX49" fmla="*/ 346689 w 607709"/>
                <a:gd name="connsiteY49" fmla="*/ 276823 h 607004"/>
                <a:gd name="connsiteX50" fmla="*/ 261068 w 607709"/>
                <a:gd name="connsiteY50" fmla="*/ 276823 h 607004"/>
                <a:gd name="connsiteX51" fmla="*/ 258525 w 607709"/>
                <a:gd name="connsiteY51" fmla="*/ 303537 h 607004"/>
                <a:gd name="connsiteX52" fmla="*/ 261068 w 607709"/>
                <a:gd name="connsiteY52" fmla="*/ 330250 h 607004"/>
                <a:gd name="connsiteX53" fmla="*/ 294318 w 607709"/>
                <a:gd name="connsiteY53" fmla="*/ 330250 h 607004"/>
                <a:gd name="connsiteX54" fmla="*/ 294318 w 607709"/>
                <a:gd name="connsiteY54" fmla="*/ 276823 h 607004"/>
                <a:gd name="connsiteX55" fmla="*/ 213312 w 607709"/>
                <a:gd name="connsiteY55" fmla="*/ 276823 h 607004"/>
                <a:gd name="connsiteX56" fmla="*/ 209450 w 607709"/>
                <a:gd name="connsiteY56" fmla="*/ 303537 h 607004"/>
                <a:gd name="connsiteX57" fmla="*/ 213312 w 607709"/>
                <a:gd name="connsiteY57" fmla="*/ 330250 h 607004"/>
                <a:gd name="connsiteX58" fmla="*/ 241758 w 607709"/>
                <a:gd name="connsiteY58" fmla="*/ 330250 h 607004"/>
                <a:gd name="connsiteX59" fmla="*/ 239498 w 607709"/>
                <a:gd name="connsiteY59" fmla="*/ 303537 h 607004"/>
                <a:gd name="connsiteX60" fmla="*/ 241758 w 607709"/>
                <a:gd name="connsiteY60" fmla="*/ 276823 h 607004"/>
                <a:gd name="connsiteX61" fmla="*/ 52952 w 607709"/>
                <a:gd name="connsiteY61" fmla="*/ 253683 h 607004"/>
                <a:gd name="connsiteX62" fmla="*/ 102701 w 607709"/>
                <a:gd name="connsiteY62" fmla="*/ 288291 h 607004"/>
                <a:gd name="connsiteX63" fmla="*/ 147927 w 607709"/>
                <a:gd name="connsiteY63" fmla="*/ 288291 h 607004"/>
                <a:gd name="connsiteX64" fmla="*/ 147173 w 607709"/>
                <a:gd name="connsiteY64" fmla="*/ 303527 h 607004"/>
                <a:gd name="connsiteX65" fmla="*/ 148681 w 607709"/>
                <a:gd name="connsiteY65" fmla="*/ 324781 h 607004"/>
                <a:gd name="connsiteX66" fmla="*/ 102701 w 607709"/>
                <a:gd name="connsiteY66" fmla="*/ 324781 h 607004"/>
                <a:gd name="connsiteX67" fmla="*/ 52952 w 607709"/>
                <a:gd name="connsiteY67" fmla="*/ 359296 h 607004"/>
                <a:gd name="connsiteX68" fmla="*/ 0 w 607709"/>
                <a:gd name="connsiteY68" fmla="*/ 306536 h 607004"/>
                <a:gd name="connsiteX69" fmla="*/ 52952 w 607709"/>
                <a:gd name="connsiteY69" fmla="*/ 253683 h 607004"/>
                <a:gd name="connsiteX70" fmla="*/ 554868 w 607709"/>
                <a:gd name="connsiteY70" fmla="*/ 250648 h 607004"/>
                <a:gd name="connsiteX71" fmla="*/ 607709 w 607709"/>
                <a:gd name="connsiteY71" fmla="*/ 303631 h 607004"/>
                <a:gd name="connsiteX72" fmla="*/ 554868 w 607709"/>
                <a:gd name="connsiteY72" fmla="*/ 356426 h 607004"/>
                <a:gd name="connsiteX73" fmla="*/ 506359 w 607709"/>
                <a:gd name="connsiteY73" fmla="*/ 324805 h 607004"/>
                <a:gd name="connsiteX74" fmla="*/ 459169 w 607709"/>
                <a:gd name="connsiteY74" fmla="*/ 324805 h 607004"/>
                <a:gd name="connsiteX75" fmla="*/ 460676 w 607709"/>
                <a:gd name="connsiteY75" fmla="*/ 303537 h 607004"/>
                <a:gd name="connsiteX76" fmla="*/ 459923 w 607709"/>
                <a:gd name="connsiteY76" fmla="*/ 288291 h 607004"/>
                <a:gd name="connsiteX77" fmla="*/ 504098 w 607709"/>
                <a:gd name="connsiteY77" fmla="*/ 288291 h 607004"/>
                <a:gd name="connsiteX78" fmla="*/ 554868 w 607709"/>
                <a:gd name="connsiteY78" fmla="*/ 250648 h 607004"/>
                <a:gd name="connsiteX79" fmla="*/ 341320 w 607709"/>
                <a:gd name="connsiteY79" fmla="*/ 217001 h 607004"/>
                <a:gd name="connsiteX80" fmla="*/ 361571 w 607709"/>
                <a:gd name="connsiteY80" fmla="*/ 257823 h 607004"/>
                <a:gd name="connsiteX81" fmla="*/ 386438 w 607709"/>
                <a:gd name="connsiteY81" fmla="*/ 257823 h 607004"/>
                <a:gd name="connsiteX82" fmla="*/ 341320 w 607709"/>
                <a:gd name="connsiteY82" fmla="*/ 217001 h 607004"/>
                <a:gd name="connsiteX83" fmla="*/ 266437 w 607709"/>
                <a:gd name="connsiteY83" fmla="*/ 217001 h 607004"/>
                <a:gd name="connsiteX84" fmla="*/ 221413 w 607709"/>
                <a:gd name="connsiteY84" fmla="*/ 257823 h 607004"/>
                <a:gd name="connsiteX85" fmla="*/ 246280 w 607709"/>
                <a:gd name="connsiteY85" fmla="*/ 257823 h 607004"/>
                <a:gd name="connsiteX86" fmla="*/ 266437 w 607709"/>
                <a:gd name="connsiteY86" fmla="*/ 217001 h 607004"/>
                <a:gd name="connsiteX87" fmla="*/ 313439 w 607709"/>
                <a:gd name="connsiteY87" fmla="*/ 213332 h 607004"/>
                <a:gd name="connsiteX88" fmla="*/ 313439 w 607709"/>
                <a:gd name="connsiteY88" fmla="*/ 257823 h 607004"/>
                <a:gd name="connsiteX89" fmla="*/ 341603 w 607709"/>
                <a:gd name="connsiteY89" fmla="*/ 257823 h 607004"/>
                <a:gd name="connsiteX90" fmla="*/ 313439 w 607709"/>
                <a:gd name="connsiteY90" fmla="*/ 213332 h 607004"/>
                <a:gd name="connsiteX91" fmla="*/ 294318 w 607709"/>
                <a:gd name="connsiteY91" fmla="*/ 213238 h 607004"/>
                <a:gd name="connsiteX92" fmla="*/ 266249 w 607709"/>
                <a:gd name="connsiteY92" fmla="*/ 257823 h 607004"/>
                <a:gd name="connsiteX93" fmla="*/ 294318 w 607709"/>
                <a:gd name="connsiteY93" fmla="*/ 257823 h 607004"/>
                <a:gd name="connsiteX94" fmla="*/ 303926 w 607709"/>
                <a:gd name="connsiteY94" fmla="*/ 177119 h 607004"/>
                <a:gd name="connsiteX95" fmla="*/ 430520 w 607709"/>
                <a:gd name="connsiteY95" fmla="*/ 303537 h 607004"/>
                <a:gd name="connsiteX96" fmla="*/ 303926 w 607709"/>
                <a:gd name="connsiteY96" fmla="*/ 429955 h 607004"/>
                <a:gd name="connsiteX97" fmla="*/ 177331 w 607709"/>
                <a:gd name="connsiteY97" fmla="*/ 303537 h 607004"/>
                <a:gd name="connsiteX98" fmla="*/ 303926 w 607709"/>
                <a:gd name="connsiteY98" fmla="*/ 177119 h 607004"/>
                <a:gd name="connsiteX99" fmla="*/ 481407 w 607709"/>
                <a:gd name="connsiteY99" fmla="*/ 73505 h 607004"/>
                <a:gd name="connsiteX100" fmla="*/ 518779 w 607709"/>
                <a:gd name="connsiteY100" fmla="*/ 88885 h 607004"/>
                <a:gd name="connsiteX101" fmla="*/ 518779 w 607709"/>
                <a:gd name="connsiteY101" fmla="*/ 163578 h 607004"/>
                <a:gd name="connsiteX102" fmla="*/ 459266 w 607709"/>
                <a:gd name="connsiteY102" fmla="*/ 174208 h 607004"/>
                <a:gd name="connsiteX103" fmla="*/ 426966 w 607709"/>
                <a:gd name="connsiteY103" fmla="*/ 206475 h 607004"/>
                <a:gd name="connsiteX104" fmla="*/ 401164 w 607709"/>
                <a:gd name="connsiteY104" fmla="*/ 180605 h 607004"/>
                <a:gd name="connsiteX105" fmla="*/ 406438 w 607709"/>
                <a:gd name="connsiteY105" fmla="*/ 175337 h 607004"/>
                <a:gd name="connsiteX106" fmla="*/ 433369 w 607709"/>
                <a:gd name="connsiteY106" fmla="*/ 148339 h 607004"/>
                <a:gd name="connsiteX107" fmla="*/ 444105 w 607709"/>
                <a:gd name="connsiteY107" fmla="*/ 88885 h 607004"/>
                <a:gd name="connsiteX108" fmla="*/ 481407 w 607709"/>
                <a:gd name="connsiteY108" fmla="*/ 73505 h 607004"/>
                <a:gd name="connsiteX109" fmla="*/ 126565 w 607709"/>
                <a:gd name="connsiteY109" fmla="*/ 73459 h 607004"/>
                <a:gd name="connsiteX110" fmla="*/ 179414 w 607709"/>
                <a:gd name="connsiteY110" fmla="*/ 126317 h 607004"/>
                <a:gd name="connsiteX111" fmla="*/ 174515 w 607709"/>
                <a:gd name="connsiteY111" fmla="*/ 148514 h 607004"/>
                <a:gd name="connsiteX112" fmla="*/ 206827 w 607709"/>
                <a:gd name="connsiteY112" fmla="*/ 180680 h 607004"/>
                <a:gd name="connsiteX113" fmla="*/ 180921 w 607709"/>
                <a:gd name="connsiteY113" fmla="*/ 206545 h 607004"/>
                <a:gd name="connsiteX114" fmla="*/ 148703 w 607709"/>
                <a:gd name="connsiteY114" fmla="*/ 174284 h 607004"/>
                <a:gd name="connsiteX115" fmla="*/ 126471 w 607709"/>
                <a:gd name="connsiteY115" fmla="*/ 179175 h 607004"/>
                <a:gd name="connsiteX116" fmla="*/ 73717 w 607709"/>
                <a:gd name="connsiteY116" fmla="*/ 126317 h 607004"/>
                <a:gd name="connsiteX117" fmla="*/ 126565 w 607709"/>
                <a:gd name="connsiteY117" fmla="*/ 73459 h 607004"/>
                <a:gd name="connsiteX118" fmla="*/ 303937 w 607709"/>
                <a:gd name="connsiteY118" fmla="*/ 0 h 607004"/>
                <a:gd name="connsiteX119" fmla="*/ 356778 w 607709"/>
                <a:gd name="connsiteY119" fmla="*/ 52774 h 607004"/>
                <a:gd name="connsiteX120" fmla="*/ 322116 w 607709"/>
                <a:gd name="connsiteY120" fmla="*/ 102445 h 607004"/>
                <a:gd name="connsiteX121" fmla="*/ 322116 w 607709"/>
                <a:gd name="connsiteY121" fmla="*/ 147976 h 607004"/>
                <a:gd name="connsiteX122" fmla="*/ 303937 w 607709"/>
                <a:gd name="connsiteY122" fmla="*/ 146847 h 607004"/>
                <a:gd name="connsiteX123" fmla="*/ 285664 w 607709"/>
                <a:gd name="connsiteY123" fmla="*/ 147976 h 607004"/>
                <a:gd name="connsiteX124" fmla="*/ 285664 w 607709"/>
                <a:gd name="connsiteY124" fmla="*/ 102633 h 607004"/>
                <a:gd name="connsiteX125" fmla="*/ 251001 w 607709"/>
                <a:gd name="connsiteY125" fmla="*/ 52774 h 607004"/>
                <a:gd name="connsiteX126" fmla="*/ 303937 w 607709"/>
                <a:gd name="connsiteY126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7709" h="607004">
                  <a:moveTo>
                    <a:pt x="285664" y="459028"/>
                  </a:moveTo>
                  <a:cubicBezTo>
                    <a:pt x="291598" y="459781"/>
                    <a:pt x="297720" y="460157"/>
                    <a:pt x="303937" y="460157"/>
                  </a:cubicBezTo>
                  <a:cubicBezTo>
                    <a:pt x="310059" y="460157"/>
                    <a:pt x="316087" y="459781"/>
                    <a:pt x="322116" y="459028"/>
                  </a:cubicBezTo>
                  <a:lnTo>
                    <a:pt x="322116" y="467683"/>
                  </a:lnTo>
                  <a:lnTo>
                    <a:pt x="322116" y="504559"/>
                  </a:lnTo>
                  <a:cubicBezTo>
                    <a:pt x="342367" y="511991"/>
                    <a:pt x="356778" y="531276"/>
                    <a:pt x="356778" y="554230"/>
                  </a:cubicBezTo>
                  <a:cubicBezTo>
                    <a:pt x="356778" y="583298"/>
                    <a:pt x="333136" y="607004"/>
                    <a:pt x="303937" y="607004"/>
                  </a:cubicBezTo>
                  <a:cubicBezTo>
                    <a:pt x="274737" y="607004"/>
                    <a:pt x="251001" y="583486"/>
                    <a:pt x="251001" y="554230"/>
                  </a:cubicBezTo>
                  <a:cubicBezTo>
                    <a:pt x="251001" y="531370"/>
                    <a:pt x="265507" y="511991"/>
                    <a:pt x="285664" y="504559"/>
                  </a:cubicBezTo>
                  <a:lnTo>
                    <a:pt x="285664" y="467683"/>
                  </a:lnTo>
                  <a:close/>
                  <a:moveTo>
                    <a:pt x="426971" y="400600"/>
                  </a:moveTo>
                  <a:lnTo>
                    <a:pt x="459183" y="432678"/>
                  </a:lnTo>
                  <a:cubicBezTo>
                    <a:pt x="465965" y="429574"/>
                    <a:pt x="473500" y="427786"/>
                    <a:pt x="481411" y="427786"/>
                  </a:cubicBezTo>
                  <a:cubicBezTo>
                    <a:pt x="510609" y="427786"/>
                    <a:pt x="534250" y="451492"/>
                    <a:pt x="534250" y="480843"/>
                  </a:cubicBezTo>
                  <a:cubicBezTo>
                    <a:pt x="534250" y="509910"/>
                    <a:pt x="510609" y="533616"/>
                    <a:pt x="481411" y="533616"/>
                  </a:cubicBezTo>
                  <a:cubicBezTo>
                    <a:pt x="452213" y="533616"/>
                    <a:pt x="428478" y="510099"/>
                    <a:pt x="428478" y="480843"/>
                  </a:cubicBezTo>
                  <a:cubicBezTo>
                    <a:pt x="428478" y="472941"/>
                    <a:pt x="430268" y="465415"/>
                    <a:pt x="433376" y="458641"/>
                  </a:cubicBezTo>
                  <a:lnTo>
                    <a:pt x="401164" y="426375"/>
                  </a:lnTo>
                  <a:cubicBezTo>
                    <a:pt x="410771" y="418755"/>
                    <a:pt x="419436" y="410101"/>
                    <a:pt x="426971" y="400600"/>
                  </a:cubicBezTo>
                  <a:close/>
                  <a:moveTo>
                    <a:pt x="180789" y="400600"/>
                  </a:moveTo>
                  <a:cubicBezTo>
                    <a:pt x="188417" y="410099"/>
                    <a:pt x="197080" y="418752"/>
                    <a:pt x="206686" y="426182"/>
                  </a:cubicBezTo>
                  <a:lnTo>
                    <a:pt x="174385" y="458349"/>
                  </a:lnTo>
                  <a:cubicBezTo>
                    <a:pt x="177493" y="465121"/>
                    <a:pt x="179282" y="472645"/>
                    <a:pt x="179282" y="480546"/>
                  </a:cubicBezTo>
                  <a:cubicBezTo>
                    <a:pt x="179282" y="509703"/>
                    <a:pt x="155645" y="533404"/>
                    <a:pt x="126453" y="533404"/>
                  </a:cubicBezTo>
                  <a:cubicBezTo>
                    <a:pt x="97260" y="533404"/>
                    <a:pt x="73529" y="509797"/>
                    <a:pt x="73529" y="480546"/>
                  </a:cubicBezTo>
                  <a:cubicBezTo>
                    <a:pt x="73529" y="451483"/>
                    <a:pt x="97166" y="427781"/>
                    <a:pt x="126453" y="427781"/>
                  </a:cubicBezTo>
                  <a:cubicBezTo>
                    <a:pt x="134363" y="427781"/>
                    <a:pt x="141897" y="429568"/>
                    <a:pt x="148677" y="432672"/>
                  </a:cubicBezTo>
                  <a:close/>
                  <a:moveTo>
                    <a:pt x="361571" y="349156"/>
                  </a:moveTo>
                  <a:cubicBezTo>
                    <a:pt x="356485" y="365711"/>
                    <a:pt x="348950" y="379350"/>
                    <a:pt x="341320" y="390073"/>
                  </a:cubicBezTo>
                  <a:cubicBezTo>
                    <a:pt x="360441" y="381796"/>
                    <a:pt x="376360" y="367310"/>
                    <a:pt x="386438" y="349156"/>
                  </a:cubicBezTo>
                  <a:close/>
                  <a:moveTo>
                    <a:pt x="313439" y="349156"/>
                  </a:moveTo>
                  <a:lnTo>
                    <a:pt x="313439" y="393835"/>
                  </a:lnTo>
                  <a:cubicBezTo>
                    <a:pt x="322576" y="384523"/>
                    <a:pt x="334161" y="369944"/>
                    <a:pt x="341603" y="349156"/>
                  </a:cubicBezTo>
                  <a:close/>
                  <a:moveTo>
                    <a:pt x="266249" y="349156"/>
                  </a:moveTo>
                  <a:cubicBezTo>
                    <a:pt x="273784" y="369850"/>
                    <a:pt x="285181" y="384429"/>
                    <a:pt x="294318" y="393647"/>
                  </a:cubicBezTo>
                  <a:lnTo>
                    <a:pt x="294318" y="349156"/>
                  </a:lnTo>
                  <a:close/>
                  <a:moveTo>
                    <a:pt x="221413" y="349156"/>
                  </a:moveTo>
                  <a:cubicBezTo>
                    <a:pt x="231397" y="367310"/>
                    <a:pt x="247410" y="381796"/>
                    <a:pt x="266437" y="390073"/>
                  </a:cubicBezTo>
                  <a:cubicBezTo>
                    <a:pt x="258807" y="379256"/>
                    <a:pt x="251366" y="365711"/>
                    <a:pt x="246280" y="349156"/>
                  </a:cubicBezTo>
                  <a:close/>
                  <a:moveTo>
                    <a:pt x="365904" y="276823"/>
                  </a:moveTo>
                  <a:cubicBezTo>
                    <a:pt x="367411" y="285101"/>
                    <a:pt x="368165" y="293943"/>
                    <a:pt x="368165" y="303537"/>
                  </a:cubicBezTo>
                  <a:cubicBezTo>
                    <a:pt x="368165" y="313037"/>
                    <a:pt x="367317" y="321973"/>
                    <a:pt x="365904" y="330250"/>
                  </a:cubicBezTo>
                  <a:lnTo>
                    <a:pt x="394350" y="330250"/>
                  </a:lnTo>
                  <a:cubicBezTo>
                    <a:pt x="396799" y="321785"/>
                    <a:pt x="398212" y="312755"/>
                    <a:pt x="398212" y="303537"/>
                  </a:cubicBezTo>
                  <a:cubicBezTo>
                    <a:pt x="398212" y="294225"/>
                    <a:pt x="396799" y="285289"/>
                    <a:pt x="394350" y="276823"/>
                  </a:cubicBezTo>
                  <a:close/>
                  <a:moveTo>
                    <a:pt x="313439" y="276823"/>
                  </a:moveTo>
                  <a:lnTo>
                    <a:pt x="313439" y="330250"/>
                  </a:lnTo>
                  <a:lnTo>
                    <a:pt x="346689" y="330250"/>
                  </a:lnTo>
                  <a:cubicBezTo>
                    <a:pt x="348384" y="322067"/>
                    <a:pt x="349232" y="313131"/>
                    <a:pt x="349232" y="303537"/>
                  </a:cubicBezTo>
                  <a:cubicBezTo>
                    <a:pt x="349232" y="293848"/>
                    <a:pt x="348384" y="284913"/>
                    <a:pt x="346689" y="276823"/>
                  </a:cubicBezTo>
                  <a:close/>
                  <a:moveTo>
                    <a:pt x="261068" y="276823"/>
                  </a:moveTo>
                  <a:cubicBezTo>
                    <a:pt x="259467" y="284913"/>
                    <a:pt x="258525" y="293848"/>
                    <a:pt x="258525" y="303537"/>
                  </a:cubicBezTo>
                  <a:cubicBezTo>
                    <a:pt x="258525" y="313131"/>
                    <a:pt x="259467" y="322067"/>
                    <a:pt x="261068" y="330250"/>
                  </a:cubicBezTo>
                  <a:lnTo>
                    <a:pt x="294318" y="330250"/>
                  </a:lnTo>
                  <a:lnTo>
                    <a:pt x="294318" y="276823"/>
                  </a:lnTo>
                  <a:close/>
                  <a:moveTo>
                    <a:pt x="213312" y="276823"/>
                  </a:moveTo>
                  <a:cubicBezTo>
                    <a:pt x="210863" y="285195"/>
                    <a:pt x="209450" y="294225"/>
                    <a:pt x="209450" y="303537"/>
                  </a:cubicBezTo>
                  <a:cubicBezTo>
                    <a:pt x="209450" y="312755"/>
                    <a:pt x="210863" y="321691"/>
                    <a:pt x="213312" y="330250"/>
                  </a:cubicBezTo>
                  <a:lnTo>
                    <a:pt x="241758" y="330250"/>
                  </a:lnTo>
                  <a:cubicBezTo>
                    <a:pt x="240251" y="321973"/>
                    <a:pt x="239498" y="313037"/>
                    <a:pt x="239498" y="303537"/>
                  </a:cubicBezTo>
                  <a:cubicBezTo>
                    <a:pt x="239498" y="293943"/>
                    <a:pt x="240346" y="285101"/>
                    <a:pt x="241758" y="276823"/>
                  </a:cubicBezTo>
                  <a:close/>
                  <a:moveTo>
                    <a:pt x="52952" y="253683"/>
                  </a:moveTo>
                  <a:cubicBezTo>
                    <a:pt x="75754" y="253683"/>
                    <a:pt x="95257" y="268166"/>
                    <a:pt x="102701" y="288291"/>
                  </a:cubicBezTo>
                  <a:lnTo>
                    <a:pt x="147927" y="288291"/>
                  </a:lnTo>
                  <a:cubicBezTo>
                    <a:pt x="147362" y="293370"/>
                    <a:pt x="147173" y="298354"/>
                    <a:pt x="147173" y="303527"/>
                  </a:cubicBezTo>
                  <a:cubicBezTo>
                    <a:pt x="147173" y="310768"/>
                    <a:pt x="147644" y="317822"/>
                    <a:pt x="148681" y="324781"/>
                  </a:cubicBezTo>
                  <a:lnTo>
                    <a:pt x="102701" y="324781"/>
                  </a:lnTo>
                  <a:cubicBezTo>
                    <a:pt x="95163" y="345001"/>
                    <a:pt x="75754" y="359390"/>
                    <a:pt x="52952" y="359296"/>
                  </a:cubicBezTo>
                  <a:cubicBezTo>
                    <a:pt x="23744" y="359296"/>
                    <a:pt x="0" y="335690"/>
                    <a:pt x="0" y="306536"/>
                  </a:cubicBezTo>
                  <a:cubicBezTo>
                    <a:pt x="0" y="277382"/>
                    <a:pt x="23649" y="253683"/>
                    <a:pt x="52952" y="253683"/>
                  </a:cubicBezTo>
                  <a:close/>
                  <a:moveTo>
                    <a:pt x="554868" y="250648"/>
                  </a:moveTo>
                  <a:cubicBezTo>
                    <a:pt x="584067" y="250648"/>
                    <a:pt x="607709" y="274551"/>
                    <a:pt x="607709" y="303631"/>
                  </a:cubicBezTo>
                  <a:cubicBezTo>
                    <a:pt x="607709" y="332710"/>
                    <a:pt x="584067" y="356426"/>
                    <a:pt x="554868" y="356426"/>
                  </a:cubicBezTo>
                  <a:cubicBezTo>
                    <a:pt x="533109" y="356426"/>
                    <a:pt x="514554" y="343439"/>
                    <a:pt x="506359" y="324805"/>
                  </a:cubicBezTo>
                  <a:lnTo>
                    <a:pt x="459169" y="324805"/>
                  </a:lnTo>
                  <a:cubicBezTo>
                    <a:pt x="460111" y="317841"/>
                    <a:pt x="460676" y="310783"/>
                    <a:pt x="460676" y="303537"/>
                  </a:cubicBezTo>
                  <a:cubicBezTo>
                    <a:pt x="460676" y="298361"/>
                    <a:pt x="460394" y="293373"/>
                    <a:pt x="459923" y="288291"/>
                  </a:cubicBezTo>
                  <a:lnTo>
                    <a:pt x="504098" y="288291"/>
                  </a:lnTo>
                  <a:cubicBezTo>
                    <a:pt x="510598" y="266646"/>
                    <a:pt x="530849" y="250648"/>
                    <a:pt x="554868" y="250648"/>
                  </a:cubicBezTo>
                  <a:close/>
                  <a:moveTo>
                    <a:pt x="341320" y="217001"/>
                  </a:moveTo>
                  <a:cubicBezTo>
                    <a:pt x="348950" y="227724"/>
                    <a:pt x="356391" y="241268"/>
                    <a:pt x="361571" y="257823"/>
                  </a:cubicBezTo>
                  <a:lnTo>
                    <a:pt x="386438" y="257823"/>
                  </a:lnTo>
                  <a:cubicBezTo>
                    <a:pt x="376360" y="239669"/>
                    <a:pt x="360441" y="225278"/>
                    <a:pt x="341320" y="217001"/>
                  </a:cubicBezTo>
                  <a:close/>
                  <a:moveTo>
                    <a:pt x="266437" y="217001"/>
                  </a:moveTo>
                  <a:cubicBezTo>
                    <a:pt x="247410" y="225278"/>
                    <a:pt x="231397" y="239669"/>
                    <a:pt x="221413" y="257823"/>
                  </a:cubicBezTo>
                  <a:lnTo>
                    <a:pt x="246280" y="257823"/>
                  </a:lnTo>
                  <a:cubicBezTo>
                    <a:pt x="251272" y="241268"/>
                    <a:pt x="258807" y="227630"/>
                    <a:pt x="266437" y="217001"/>
                  </a:cubicBezTo>
                  <a:close/>
                  <a:moveTo>
                    <a:pt x="313439" y="213332"/>
                  </a:moveTo>
                  <a:lnTo>
                    <a:pt x="313439" y="257823"/>
                  </a:lnTo>
                  <a:lnTo>
                    <a:pt x="341603" y="257823"/>
                  </a:lnTo>
                  <a:cubicBezTo>
                    <a:pt x="334067" y="237130"/>
                    <a:pt x="322576" y="222644"/>
                    <a:pt x="313439" y="213332"/>
                  </a:cubicBezTo>
                  <a:close/>
                  <a:moveTo>
                    <a:pt x="294318" y="213238"/>
                  </a:moveTo>
                  <a:cubicBezTo>
                    <a:pt x="285181" y="222456"/>
                    <a:pt x="273596" y="237036"/>
                    <a:pt x="266249" y="257823"/>
                  </a:cubicBezTo>
                  <a:lnTo>
                    <a:pt x="294318" y="257823"/>
                  </a:lnTo>
                  <a:close/>
                  <a:moveTo>
                    <a:pt x="303926" y="177119"/>
                  </a:moveTo>
                  <a:cubicBezTo>
                    <a:pt x="373722" y="177119"/>
                    <a:pt x="430520" y="233743"/>
                    <a:pt x="430520" y="303537"/>
                  </a:cubicBezTo>
                  <a:cubicBezTo>
                    <a:pt x="430520" y="373236"/>
                    <a:pt x="373722" y="429955"/>
                    <a:pt x="303926" y="429955"/>
                  </a:cubicBezTo>
                  <a:cubicBezTo>
                    <a:pt x="234035" y="429955"/>
                    <a:pt x="177331" y="373236"/>
                    <a:pt x="177331" y="303537"/>
                  </a:cubicBezTo>
                  <a:cubicBezTo>
                    <a:pt x="177331" y="233743"/>
                    <a:pt x="234035" y="177119"/>
                    <a:pt x="303926" y="177119"/>
                  </a:cubicBezTo>
                  <a:close/>
                  <a:moveTo>
                    <a:pt x="481407" y="73505"/>
                  </a:moveTo>
                  <a:cubicBezTo>
                    <a:pt x="494931" y="73505"/>
                    <a:pt x="508468" y="78632"/>
                    <a:pt x="518779" y="88885"/>
                  </a:cubicBezTo>
                  <a:cubicBezTo>
                    <a:pt x="539402" y="109487"/>
                    <a:pt x="539402" y="142976"/>
                    <a:pt x="518779" y="163578"/>
                  </a:cubicBezTo>
                  <a:cubicBezTo>
                    <a:pt x="502677" y="179758"/>
                    <a:pt x="478758" y="183239"/>
                    <a:pt x="459266" y="174208"/>
                  </a:cubicBezTo>
                  <a:lnTo>
                    <a:pt x="426966" y="206475"/>
                  </a:lnTo>
                  <a:cubicBezTo>
                    <a:pt x="419338" y="196879"/>
                    <a:pt x="410675" y="188225"/>
                    <a:pt x="401164" y="180605"/>
                  </a:cubicBezTo>
                  <a:lnTo>
                    <a:pt x="406438" y="175337"/>
                  </a:lnTo>
                  <a:lnTo>
                    <a:pt x="433369" y="148339"/>
                  </a:lnTo>
                  <a:cubicBezTo>
                    <a:pt x="424518" y="128772"/>
                    <a:pt x="428002" y="104972"/>
                    <a:pt x="444105" y="88885"/>
                  </a:cubicBezTo>
                  <a:cubicBezTo>
                    <a:pt x="454369" y="78632"/>
                    <a:pt x="467882" y="73505"/>
                    <a:pt x="481407" y="73505"/>
                  </a:cubicBezTo>
                  <a:close/>
                  <a:moveTo>
                    <a:pt x="126565" y="73459"/>
                  </a:moveTo>
                  <a:cubicBezTo>
                    <a:pt x="155674" y="73459"/>
                    <a:pt x="179414" y="97066"/>
                    <a:pt x="179414" y="126317"/>
                  </a:cubicBezTo>
                  <a:cubicBezTo>
                    <a:pt x="179414" y="134217"/>
                    <a:pt x="177718" y="141742"/>
                    <a:pt x="174515" y="148514"/>
                  </a:cubicBezTo>
                  <a:lnTo>
                    <a:pt x="206827" y="180680"/>
                  </a:lnTo>
                  <a:cubicBezTo>
                    <a:pt x="197124" y="188392"/>
                    <a:pt x="188457" y="197045"/>
                    <a:pt x="180921" y="206545"/>
                  </a:cubicBezTo>
                  <a:lnTo>
                    <a:pt x="148703" y="174284"/>
                  </a:lnTo>
                  <a:cubicBezTo>
                    <a:pt x="141921" y="177482"/>
                    <a:pt x="134384" y="179175"/>
                    <a:pt x="126471" y="179175"/>
                  </a:cubicBezTo>
                  <a:cubicBezTo>
                    <a:pt x="97174" y="179175"/>
                    <a:pt x="73529" y="155474"/>
                    <a:pt x="73717" y="126317"/>
                  </a:cubicBezTo>
                  <a:cubicBezTo>
                    <a:pt x="73717" y="97160"/>
                    <a:pt x="97268" y="73459"/>
                    <a:pt x="126565" y="73459"/>
                  </a:cubicBezTo>
                  <a:close/>
                  <a:moveTo>
                    <a:pt x="303937" y="0"/>
                  </a:moveTo>
                  <a:cubicBezTo>
                    <a:pt x="333042" y="0"/>
                    <a:pt x="356778" y="23612"/>
                    <a:pt x="356778" y="52774"/>
                  </a:cubicBezTo>
                  <a:cubicBezTo>
                    <a:pt x="356778" y="75634"/>
                    <a:pt x="342367" y="95107"/>
                    <a:pt x="322116" y="102445"/>
                  </a:cubicBezTo>
                  <a:lnTo>
                    <a:pt x="322116" y="147976"/>
                  </a:lnTo>
                  <a:cubicBezTo>
                    <a:pt x="316182" y="147223"/>
                    <a:pt x="310059" y="146847"/>
                    <a:pt x="303937" y="146847"/>
                  </a:cubicBezTo>
                  <a:cubicBezTo>
                    <a:pt x="297720" y="146847"/>
                    <a:pt x="291692" y="147223"/>
                    <a:pt x="285664" y="147976"/>
                  </a:cubicBezTo>
                  <a:lnTo>
                    <a:pt x="285664" y="102633"/>
                  </a:lnTo>
                  <a:cubicBezTo>
                    <a:pt x="265507" y="95107"/>
                    <a:pt x="251001" y="75728"/>
                    <a:pt x="251001" y="52774"/>
                  </a:cubicBezTo>
                  <a:cubicBezTo>
                    <a:pt x="251001" y="23706"/>
                    <a:pt x="274643" y="0"/>
                    <a:pt x="303937" y="0"/>
                  </a:cubicBezTo>
                  <a:close/>
                </a:path>
              </a:pathLst>
            </a:custGeom>
            <a:solidFill>
              <a:srgbClr val="56ACAF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išḷíḍê">
            <a:extLst>
              <a:ext uri="{FF2B5EF4-FFF2-40B4-BE49-F238E27FC236}">
                <a16:creationId xmlns:a16="http://schemas.microsoft.com/office/drawing/2014/main" id="{54B2FCE8-289D-4C20-B311-A1BBAEBBD933}"/>
              </a:ext>
            </a:extLst>
          </p:cNvPr>
          <p:cNvGrpSpPr/>
          <p:nvPr/>
        </p:nvGrpSpPr>
        <p:grpSpPr>
          <a:xfrm>
            <a:off x="4704655" y="2583060"/>
            <a:ext cx="1670227" cy="1391074"/>
            <a:chOff x="4705450" y="2398826"/>
            <a:chExt cx="1670227" cy="1391074"/>
          </a:xfrm>
        </p:grpSpPr>
        <p:sp>
          <p:nvSpPr>
            <p:cNvPr id="33" name="işḻídê">
              <a:extLst>
                <a:ext uri="{FF2B5EF4-FFF2-40B4-BE49-F238E27FC236}">
                  <a16:creationId xmlns:a16="http://schemas.microsoft.com/office/drawing/2014/main" id="{D22B4982-9580-4764-BC15-6F008A73A979}"/>
                </a:ext>
              </a:extLst>
            </p:cNvPr>
            <p:cNvSpPr/>
            <p:nvPr/>
          </p:nvSpPr>
          <p:spPr>
            <a:xfrm>
              <a:off x="4916241" y="2519327"/>
              <a:ext cx="1270595" cy="127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7" y="6843"/>
                  </a:cubicBezTo>
                  <a:cubicBezTo>
                    <a:pt x="17348" y="1739"/>
                    <a:pt x="11947" y="-1135"/>
                    <a:pt x="6843" y="423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56ACAF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4" name="íśļîḑè">
              <a:extLst>
                <a:ext uri="{FF2B5EF4-FFF2-40B4-BE49-F238E27FC236}">
                  <a16:creationId xmlns:a16="http://schemas.microsoft.com/office/drawing/2014/main" id="{4A97739B-B478-45E7-A0D5-78F2068C54F4}"/>
                </a:ext>
              </a:extLst>
            </p:cNvPr>
            <p:cNvSpPr/>
            <p:nvPr/>
          </p:nvSpPr>
          <p:spPr>
            <a:xfrm rot="3695988">
              <a:off x="5730356" y="2729352"/>
              <a:ext cx="975848" cy="314795"/>
            </a:xfrm>
            <a:custGeom>
              <a:avLst/>
              <a:gdLst>
                <a:gd name="connsiteX0" fmla="*/ 0 w 975848"/>
                <a:gd name="connsiteY0" fmla="*/ 149385 h 314795"/>
                <a:gd name="connsiteX1" fmla="*/ 864937 w 975848"/>
                <a:gd name="connsiteY1" fmla="*/ 158450 h 314795"/>
                <a:gd name="connsiteX2" fmla="*/ 924973 w 975848"/>
                <a:gd name="connsiteY2" fmla="*/ 219597 h 314795"/>
                <a:gd name="connsiteX3" fmla="*/ 975848 w 975848"/>
                <a:gd name="connsiteY3" fmla="*/ 178794 h 314795"/>
                <a:gd name="connsiteX4" fmla="*/ 974187 w 975848"/>
                <a:gd name="connsiteY4" fmla="*/ 314795 h 314795"/>
                <a:gd name="connsiteX5" fmla="*/ 843952 w 975848"/>
                <a:gd name="connsiteY5" fmla="*/ 284579 h 314795"/>
                <a:gd name="connsiteX6" fmla="*/ 888821 w 975848"/>
                <a:gd name="connsiteY6" fmla="*/ 248593 h 314795"/>
                <a:gd name="connsiteX7" fmla="*/ 834288 w 975848"/>
                <a:gd name="connsiteY7" fmla="*/ 192905 h 314795"/>
                <a:gd name="connsiteX8" fmla="*/ 29041 w 975848"/>
                <a:gd name="connsiteY8" fmla="*/ 185585 h 3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848" h="314795">
                  <a:moveTo>
                    <a:pt x="0" y="149385"/>
                  </a:moveTo>
                  <a:cubicBezTo>
                    <a:pt x="257462" y="-57104"/>
                    <a:pt x="619926" y="-45243"/>
                    <a:pt x="864937" y="158450"/>
                  </a:cubicBezTo>
                  <a:lnTo>
                    <a:pt x="924973" y="219597"/>
                  </a:lnTo>
                  <a:lnTo>
                    <a:pt x="975848" y="178794"/>
                  </a:lnTo>
                  <a:cubicBezTo>
                    <a:pt x="975848" y="178794"/>
                    <a:pt x="974187" y="314795"/>
                    <a:pt x="974187" y="314795"/>
                  </a:cubicBezTo>
                  <a:lnTo>
                    <a:pt x="843952" y="284579"/>
                  </a:lnTo>
                  <a:lnTo>
                    <a:pt x="888821" y="248593"/>
                  </a:lnTo>
                  <a:lnTo>
                    <a:pt x="834288" y="192905"/>
                  </a:lnTo>
                  <a:cubicBezTo>
                    <a:pt x="604181" y="862"/>
                    <a:pt x="269004" y="-6881"/>
                    <a:pt x="29041" y="185585"/>
                  </a:cubicBezTo>
                  <a:close/>
                </a:path>
              </a:pathLst>
            </a:custGeom>
            <a:solidFill>
              <a:srgbClr val="56ACA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550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5" name="îṧļîḋé">
              <a:extLst>
                <a:ext uri="{FF2B5EF4-FFF2-40B4-BE49-F238E27FC236}">
                  <a16:creationId xmlns:a16="http://schemas.microsoft.com/office/drawing/2014/main" id="{1D93C98F-35F7-444E-8534-06995A9E2A97}"/>
                </a:ext>
              </a:extLst>
            </p:cNvPr>
            <p:cNvSpPr/>
            <p:nvPr/>
          </p:nvSpPr>
          <p:spPr>
            <a:xfrm>
              <a:off x="4705450" y="2609632"/>
              <a:ext cx="212390" cy="21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6" name="íŝḷïḓê">
              <a:extLst>
                <a:ext uri="{FF2B5EF4-FFF2-40B4-BE49-F238E27FC236}">
                  <a16:creationId xmlns:a16="http://schemas.microsoft.com/office/drawing/2014/main" id="{A6F5B75F-198C-4B2D-AED7-1C0B9372A6B5}"/>
                </a:ext>
              </a:extLst>
            </p:cNvPr>
            <p:cNvSpPr/>
            <p:nvPr/>
          </p:nvSpPr>
          <p:spPr>
            <a:xfrm>
              <a:off x="5226568" y="2830096"/>
              <a:ext cx="649940" cy="649034"/>
            </a:xfrm>
            <a:custGeom>
              <a:avLst/>
              <a:gdLst>
                <a:gd name="T0" fmla="*/ 0 w 6126"/>
                <a:gd name="T1" fmla="*/ 3063 h 6126"/>
                <a:gd name="T2" fmla="*/ 6126 w 6126"/>
                <a:gd name="T3" fmla="*/ 3063 h 6126"/>
                <a:gd name="T4" fmla="*/ 3063 w 6126"/>
                <a:gd name="T5" fmla="*/ 5753 h 6126"/>
                <a:gd name="T6" fmla="*/ 3063 w 6126"/>
                <a:gd name="T7" fmla="*/ 374 h 6126"/>
                <a:gd name="T8" fmla="*/ 3063 w 6126"/>
                <a:gd name="T9" fmla="*/ 5753 h 6126"/>
                <a:gd name="T10" fmla="*/ 2421 w 6126"/>
                <a:gd name="T11" fmla="*/ 5020 h 6126"/>
                <a:gd name="T12" fmla="*/ 2100 w 6126"/>
                <a:gd name="T13" fmla="*/ 5468 h 6126"/>
                <a:gd name="T14" fmla="*/ 1670 w 6126"/>
                <a:gd name="T15" fmla="*/ 4576 h 6126"/>
                <a:gd name="T16" fmla="*/ 1444 w 6126"/>
                <a:gd name="T17" fmla="*/ 5079 h 6126"/>
                <a:gd name="T18" fmla="*/ 1670 w 6126"/>
                <a:gd name="T19" fmla="*/ 4576 h 6126"/>
                <a:gd name="T20" fmla="*/ 1306 w 6126"/>
                <a:gd name="T21" fmla="*/ 4128 h 6126"/>
                <a:gd name="T22" fmla="*/ 772 w 6126"/>
                <a:gd name="T23" fmla="*/ 4265 h 6126"/>
                <a:gd name="T24" fmla="*/ 1042 w 6126"/>
                <a:gd name="T25" fmla="*/ 3454 h 6126"/>
                <a:gd name="T26" fmla="*/ 493 w 6126"/>
                <a:gd name="T27" fmla="*/ 3399 h 6126"/>
                <a:gd name="T28" fmla="*/ 1042 w 6126"/>
                <a:gd name="T29" fmla="*/ 3454 h 6126"/>
                <a:gd name="T30" fmla="*/ 502 w 6126"/>
                <a:gd name="T31" fmla="*/ 2637 h 6126"/>
                <a:gd name="T32" fmla="*/ 1050 w 6126"/>
                <a:gd name="T33" fmla="*/ 2582 h 6126"/>
                <a:gd name="T34" fmla="*/ 1256 w 6126"/>
                <a:gd name="T35" fmla="*/ 2042 h 6126"/>
                <a:gd name="T36" fmla="*/ 871 w 6126"/>
                <a:gd name="T37" fmla="*/ 1648 h 6126"/>
                <a:gd name="T38" fmla="*/ 1256 w 6126"/>
                <a:gd name="T39" fmla="*/ 2042 h 6126"/>
                <a:gd name="T40" fmla="*/ 1823 w 6126"/>
                <a:gd name="T41" fmla="*/ 1380 h 6126"/>
                <a:gd name="T42" fmla="*/ 1367 w 6126"/>
                <a:gd name="T43" fmla="*/ 1070 h 6126"/>
                <a:gd name="T44" fmla="*/ 2286 w 6126"/>
                <a:gd name="T45" fmla="*/ 549 h 6126"/>
                <a:gd name="T46" fmla="*/ 2327 w 6126"/>
                <a:gd name="T47" fmla="*/ 1099 h 6126"/>
                <a:gd name="T48" fmla="*/ 2286 w 6126"/>
                <a:gd name="T49" fmla="*/ 549 h 6126"/>
                <a:gd name="T50" fmla="*/ 3038 w 6126"/>
                <a:gd name="T51" fmla="*/ 956 h 6126"/>
                <a:gd name="T52" fmla="*/ 3187 w 6126"/>
                <a:gd name="T53" fmla="*/ 425 h 6126"/>
                <a:gd name="T54" fmla="*/ 3936 w 6126"/>
                <a:gd name="T55" fmla="*/ 566 h 6126"/>
                <a:gd name="T56" fmla="*/ 3895 w 6126"/>
                <a:gd name="T57" fmla="*/ 1116 h 6126"/>
                <a:gd name="T58" fmla="*/ 3936 w 6126"/>
                <a:gd name="T59" fmla="*/ 566 h 6126"/>
                <a:gd name="T60" fmla="*/ 4390 w 6126"/>
                <a:gd name="T61" fmla="*/ 1411 h 6126"/>
                <a:gd name="T62" fmla="*/ 4846 w 6126"/>
                <a:gd name="T63" fmla="*/ 1101 h 6126"/>
                <a:gd name="T64" fmla="*/ 4944 w 6126"/>
                <a:gd name="T65" fmla="*/ 2085 h 6126"/>
                <a:gd name="T66" fmla="*/ 5329 w 6126"/>
                <a:gd name="T67" fmla="*/ 1690 h 6126"/>
                <a:gd name="T68" fmla="*/ 4944 w 6126"/>
                <a:gd name="T69" fmla="*/ 2085 h 6126"/>
                <a:gd name="T70" fmla="*/ 5656 w 6126"/>
                <a:gd name="T71" fmla="*/ 2539 h 6126"/>
                <a:gd name="T72" fmla="*/ 5160 w 6126"/>
                <a:gd name="T73" fmla="*/ 2778 h 6126"/>
                <a:gd name="T74" fmla="*/ 5151 w 6126"/>
                <a:gd name="T75" fmla="*/ 3355 h 6126"/>
                <a:gd name="T76" fmla="*/ 5648 w 6126"/>
                <a:gd name="T77" fmla="*/ 3594 h 6126"/>
                <a:gd name="T78" fmla="*/ 5151 w 6126"/>
                <a:gd name="T79" fmla="*/ 3355 h 6126"/>
                <a:gd name="T80" fmla="*/ 5379 w 6126"/>
                <a:gd name="T81" fmla="*/ 4307 h 6126"/>
                <a:gd name="T82" fmla="*/ 4845 w 6126"/>
                <a:gd name="T83" fmla="*/ 4171 h 6126"/>
                <a:gd name="T84" fmla="*/ 4467 w 6126"/>
                <a:gd name="T85" fmla="*/ 4608 h 6126"/>
                <a:gd name="T86" fmla="*/ 4694 w 6126"/>
                <a:gd name="T87" fmla="*/ 5111 h 6126"/>
                <a:gd name="T88" fmla="*/ 4467 w 6126"/>
                <a:gd name="T89" fmla="*/ 4608 h 6126"/>
                <a:gd name="T90" fmla="*/ 4030 w 6126"/>
                <a:gd name="T91" fmla="*/ 5484 h 6126"/>
                <a:gd name="T92" fmla="*/ 3708 w 6126"/>
                <a:gd name="T93" fmla="*/ 5036 h 6126"/>
                <a:gd name="T94" fmla="*/ 2988 w 6126"/>
                <a:gd name="T95" fmla="*/ 5129 h 6126"/>
                <a:gd name="T96" fmla="*/ 3138 w 6126"/>
                <a:gd name="T97" fmla="*/ 5659 h 6126"/>
                <a:gd name="T98" fmla="*/ 2988 w 6126"/>
                <a:gd name="T99" fmla="*/ 5129 h 6126"/>
                <a:gd name="T100" fmla="*/ 3231 w 6126"/>
                <a:gd name="T101" fmla="*/ 3355 h 6126"/>
                <a:gd name="T102" fmla="*/ 3038 w 6126"/>
                <a:gd name="T103" fmla="*/ 4166 h 6126"/>
                <a:gd name="T104" fmla="*/ 2845 w 6126"/>
                <a:gd name="T105" fmla="*/ 3319 h 6126"/>
                <a:gd name="T106" fmla="*/ 2867 w 6126"/>
                <a:gd name="T107" fmla="*/ 2789 h 6126"/>
                <a:gd name="T108" fmla="*/ 3060 w 6126"/>
                <a:gd name="T109" fmla="*/ 1514 h 6126"/>
                <a:gd name="T110" fmla="*/ 3253 w 6126"/>
                <a:gd name="T111" fmla="*/ 2784 h 6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6" h="6126">
                  <a:moveTo>
                    <a:pt x="3063" y="0"/>
                  </a:moveTo>
                  <a:cubicBezTo>
                    <a:pt x="1374" y="0"/>
                    <a:pt x="0" y="1374"/>
                    <a:pt x="0" y="3063"/>
                  </a:cubicBezTo>
                  <a:cubicBezTo>
                    <a:pt x="0" y="4752"/>
                    <a:pt x="1374" y="6126"/>
                    <a:pt x="3063" y="6126"/>
                  </a:cubicBezTo>
                  <a:cubicBezTo>
                    <a:pt x="4752" y="6126"/>
                    <a:pt x="6126" y="4752"/>
                    <a:pt x="6126" y="3063"/>
                  </a:cubicBezTo>
                  <a:cubicBezTo>
                    <a:pt x="6126" y="1374"/>
                    <a:pt x="4752" y="0"/>
                    <a:pt x="3063" y="0"/>
                  </a:cubicBezTo>
                  <a:close/>
                  <a:moveTo>
                    <a:pt x="3063" y="5753"/>
                  </a:moveTo>
                  <a:cubicBezTo>
                    <a:pt x="1580" y="5753"/>
                    <a:pt x="374" y="4546"/>
                    <a:pt x="374" y="3063"/>
                  </a:cubicBezTo>
                  <a:cubicBezTo>
                    <a:pt x="374" y="1580"/>
                    <a:pt x="1580" y="374"/>
                    <a:pt x="3063" y="374"/>
                  </a:cubicBezTo>
                  <a:cubicBezTo>
                    <a:pt x="4546" y="374"/>
                    <a:pt x="5753" y="1580"/>
                    <a:pt x="5753" y="3063"/>
                  </a:cubicBezTo>
                  <a:cubicBezTo>
                    <a:pt x="5753" y="4546"/>
                    <a:pt x="4546" y="5753"/>
                    <a:pt x="3063" y="5753"/>
                  </a:cubicBezTo>
                  <a:close/>
                  <a:moveTo>
                    <a:pt x="2280" y="4969"/>
                  </a:moveTo>
                  <a:lnTo>
                    <a:pt x="2421" y="5020"/>
                  </a:lnTo>
                  <a:lnTo>
                    <a:pt x="2240" y="5519"/>
                  </a:lnTo>
                  <a:lnTo>
                    <a:pt x="2100" y="5468"/>
                  </a:lnTo>
                  <a:lnTo>
                    <a:pt x="2280" y="4969"/>
                  </a:lnTo>
                  <a:close/>
                  <a:moveTo>
                    <a:pt x="1670" y="4576"/>
                  </a:moveTo>
                  <a:lnTo>
                    <a:pt x="1785" y="4672"/>
                  </a:lnTo>
                  <a:lnTo>
                    <a:pt x="1444" y="5079"/>
                  </a:lnTo>
                  <a:lnTo>
                    <a:pt x="1330" y="4983"/>
                  </a:lnTo>
                  <a:lnTo>
                    <a:pt x="1670" y="4576"/>
                  </a:lnTo>
                  <a:close/>
                  <a:moveTo>
                    <a:pt x="1231" y="3999"/>
                  </a:moveTo>
                  <a:lnTo>
                    <a:pt x="1306" y="4128"/>
                  </a:lnTo>
                  <a:lnTo>
                    <a:pt x="847" y="4394"/>
                  </a:lnTo>
                  <a:lnTo>
                    <a:pt x="772" y="4265"/>
                  </a:lnTo>
                  <a:lnTo>
                    <a:pt x="1231" y="3999"/>
                  </a:lnTo>
                  <a:close/>
                  <a:moveTo>
                    <a:pt x="1042" y="3454"/>
                  </a:moveTo>
                  <a:lnTo>
                    <a:pt x="519" y="3546"/>
                  </a:lnTo>
                  <a:lnTo>
                    <a:pt x="493" y="3399"/>
                  </a:lnTo>
                  <a:lnTo>
                    <a:pt x="1016" y="3307"/>
                  </a:lnTo>
                  <a:lnTo>
                    <a:pt x="1042" y="3454"/>
                  </a:lnTo>
                  <a:close/>
                  <a:moveTo>
                    <a:pt x="1024" y="2729"/>
                  </a:moveTo>
                  <a:lnTo>
                    <a:pt x="502" y="2637"/>
                  </a:lnTo>
                  <a:lnTo>
                    <a:pt x="528" y="2490"/>
                  </a:lnTo>
                  <a:lnTo>
                    <a:pt x="1050" y="2582"/>
                  </a:lnTo>
                  <a:lnTo>
                    <a:pt x="1024" y="2729"/>
                  </a:lnTo>
                  <a:close/>
                  <a:moveTo>
                    <a:pt x="1256" y="2042"/>
                  </a:moveTo>
                  <a:lnTo>
                    <a:pt x="796" y="1777"/>
                  </a:lnTo>
                  <a:lnTo>
                    <a:pt x="871" y="1648"/>
                  </a:lnTo>
                  <a:lnTo>
                    <a:pt x="1330" y="1913"/>
                  </a:lnTo>
                  <a:lnTo>
                    <a:pt x="1256" y="2042"/>
                  </a:lnTo>
                  <a:close/>
                  <a:moveTo>
                    <a:pt x="1482" y="974"/>
                  </a:moveTo>
                  <a:lnTo>
                    <a:pt x="1823" y="1380"/>
                  </a:lnTo>
                  <a:lnTo>
                    <a:pt x="1708" y="1476"/>
                  </a:lnTo>
                  <a:lnTo>
                    <a:pt x="1367" y="1070"/>
                  </a:lnTo>
                  <a:lnTo>
                    <a:pt x="1482" y="974"/>
                  </a:lnTo>
                  <a:close/>
                  <a:moveTo>
                    <a:pt x="2286" y="549"/>
                  </a:moveTo>
                  <a:lnTo>
                    <a:pt x="2467" y="1048"/>
                  </a:lnTo>
                  <a:lnTo>
                    <a:pt x="2327" y="1099"/>
                  </a:lnTo>
                  <a:lnTo>
                    <a:pt x="2146" y="600"/>
                  </a:lnTo>
                  <a:lnTo>
                    <a:pt x="2286" y="549"/>
                  </a:lnTo>
                  <a:close/>
                  <a:moveTo>
                    <a:pt x="3187" y="956"/>
                  </a:moveTo>
                  <a:lnTo>
                    <a:pt x="3038" y="956"/>
                  </a:lnTo>
                  <a:lnTo>
                    <a:pt x="3038" y="425"/>
                  </a:lnTo>
                  <a:lnTo>
                    <a:pt x="3187" y="425"/>
                  </a:lnTo>
                  <a:lnTo>
                    <a:pt x="3187" y="956"/>
                  </a:lnTo>
                  <a:close/>
                  <a:moveTo>
                    <a:pt x="3936" y="566"/>
                  </a:moveTo>
                  <a:lnTo>
                    <a:pt x="4076" y="617"/>
                  </a:lnTo>
                  <a:lnTo>
                    <a:pt x="3895" y="1116"/>
                  </a:lnTo>
                  <a:lnTo>
                    <a:pt x="3754" y="1065"/>
                  </a:lnTo>
                  <a:lnTo>
                    <a:pt x="3936" y="566"/>
                  </a:lnTo>
                  <a:close/>
                  <a:moveTo>
                    <a:pt x="4505" y="1507"/>
                  </a:moveTo>
                  <a:lnTo>
                    <a:pt x="4390" y="1411"/>
                  </a:lnTo>
                  <a:lnTo>
                    <a:pt x="4731" y="1005"/>
                  </a:lnTo>
                  <a:lnTo>
                    <a:pt x="4846" y="1101"/>
                  </a:lnTo>
                  <a:lnTo>
                    <a:pt x="4505" y="1507"/>
                  </a:lnTo>
                  <a:close/>
                  <a:moveTo>
                    <a:pt x="4944" y="2085"/>
                  </a:moveTo>
                  <a:lnTo>
                    <a:pt x="4869" y="1956"/>
                  </a:lnTo>
                  <a:lnTo>
                    <a:pt x="5329" y="1690"/>
                  </a:lnTo>
                  <a:lnTo>
                    <a:pt x="5404" y="1820"/>
                  </a:lnTo>
                  <a:lnTo>
                    <a:pt x="4944" y="2085"/>
                  </a:lnTo>
                  <a:close/>
                  <a:moveTo>
                    <a:pt x="5134" y="2631"/>
                  </a:moveTo>
                  <a:lnTo>
                    <a:pt x="5656" y="2539"/>
                  </a:lnTo>
                  <a:lnTo>
                    <a:pt x="5682" y="2686"/>
                  </a:lnTo>
                  <a:lnTo>
                    <a:pt x="5160" y="2778"/>
                  </a:lnTo>
                  <a:lnTo>
                    <a:pt x="5134" y="2631"/>
                  </a:lnTo>
                  <a:close/>
                  <a:moveTo>
                    <a:pt x="5151" y="3355"/>
                  </a:moveTo>
                  <a:lnTo>
                    <a:pt x="5674" y="3447"/>
                  </a:lnTo>
                  <a:lnTo>
                    <a:pt x="5648" y="3594"/>
                  </a:lnTo>
                  <a:lnTo>
                    <a:pt x="5125" y="3502"/>
                  </a:lnTo>
                  <a:lnTo>
                    <a:pt x="5151" y="3355"/>
                  </a:lnTo>
                  <a:close/>
                  <a:moveTo>
                    <a:pt x="4920" y="4042"/>
                  </a:moveTo>
                  <a:lnTo>
                    <a:pt x="5379" y="4307"/>
                  </a:lnTo>
                  <a:lnTo>
                    <a:pt x="5305" y="4437"/>
                  </a:lnTo>
                  <a:lnTo>
                    <a:pt x="4845" y="4171"/>
                  </a:lnTo>
                  <a:lnTo>
                    <a:pt x="4920" y="4042"/>
                  </a:lnTo>
                  <a:close/>
                  <a:moveTo>
                    <a:pt x="4467" y="4608"/>
                  </a:moveTo>
                  <a:lnTo>
                    <a:pt x="4808" y="5015"/>
                  </a:lnTo>
                  <a:lnTo>
                    <a:pt x="4694" y="5111"/>
                  </a:lnTo>
                  <a:lnTo>
                    <a:pt x="4353" y="4704"/>
                  </a:lnTo>
                  <a:lnTo>
                    <a:pt x="4467" y="4608"/>
                  </a:lnTo>
                  <a:close/>
                  <a:moveTo>
                    <a:pt x="3849" y="4985"/>
                  </a:moveTo>
                  <a:lnTo>
                    <a:pt x="4030" y="5484"/>
                  </a:lnTo>
                  <a:lnTo>
                    <a:pt x="3890" y="5535"/>
                  </a:lnTo>
                  <a:lnTo>
                    <a:pt x="3708" y="5036"/>
                  </a:lnTo>
                  <a:lnTo>
                    <a:pt x="3849" y="4985"/>
                  </a:lnTo>
                  <a:close/>
                  <a:moveTo>
                    <a:pt x="2988" y="5129"/>
                  </a:moveTo>
                  <a:lnTo>
                    <a:pt x="3138" y="5129"/>
                  </a:lnTo>
                  <a:lnTo>
                    <a:pt x="3138" y="5659"/>
                  </a:lnTo>
                  <a:lnTo>
                    <a:pt x="2988" y="5659"/>
                  </a:lnTo>
                  <a:lnTo>
                    <a:pt x="2988" y="5129"/>
                  </a:lnTo>
                  <a:close/>
                  <a:moveTo>
                    <a:pt x="3401" y="3063"/>
                  </a:moveTo>
                  <a:cubicBezTo>
                    <a:pt x="3401" y="3189"/>
                    <a:pt x="3332" y="3297"/>
                    <a:pt x="3231" y="3355"/>
                  </a:cubicBezTo>
                  <a:lnTo>
                    <a:pt x="3231" y="3797"/>
                  </a:lnTo>
                  <a:lnTo>
                    <a:pt x="3038" y="4166"/>
                  </a:lnTo>
                  <a:lnTo>
                    <a:pt x="2845" y="3797"/>
                  </a:lnTo>
                  <a:lnTo>
                    <a:pt x="2845" y="3319"/>
                  </a:lnTo>
                  <a:cubicBezTo>
                    <a:pt x="2772" y="3257"/>
                    <a:pt x="2725" y="3166"/>
                    <a:pt x="2725" y="3063"/>
                  </a:cubicBezTo>
                  <a:cubicBezTo>
                    <a:pt x="2725" y="2950"/>
                    <a:pt x="2782" y="2850"/>
                    <a:pt x="2867" y="2789"/>
                  </a:cubicBezTo>
                  <a:lnTo>
                    <a:pt x="2867" y="1883"/>
                  </a:lnTo>
                  <a:lnTo>
                    <a:pt x="3060" y="1514"/>
                  </a:lnTo>
                  <a:lnTo>
                    <a:pt x="3253" y="1883"/>
                  </a:lnTo>
                  <a:lnTo>
                    <a:pt x="3253" y="2784"/>
                  </a:lnTo>
                  <a:cubicBezTo>
                    <a:pt x="3342" y="2844"/>
                    <a:pt x="3401" y="2947"/>
                    <a:pt x="3401" y="3063"/>
                  </a:cubicBezTo>
                  <a:close/>
                </a:path>
              </a:pathLst>
            </a:custGeom>
            <a:solidFill>
              <a:srgbClr val="56ACAF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íṣḷiḋé">
            <a:extLst>
              <a:ext uri="{FF2B5EF4-FFF2-40B4-BE49-F238E27FC236}">
                <a16:creationId xmlns:a16="http://schemas.microsoft.com/office/drawing/2014/main" id="{D7639A4D-CF15-47A2-9439-9DD555E6F66F}"/>
              </a:ext>
            </a:extLst>
          </p:cNvPr>
          <p:cNvGrpSpPr/>
          <p:nvPr/>
        </p:nvGrpSpPr>
        <p:grpSpPr>
          <a:xfrm>
            <a:off x="7316766" y="2692960"/>
            <a:ext cx="1578789" cy="1318600"/>
            <a:chOff x="7317561" y="2508726"/>
            <a:chExt cx="1578789" cy="1318600"/>
          </a:xfrm>
        </p:grpSpPr>
        <p:sp>
          <p:nvSpPr>
            <p:cNvPr id="29" name="iS1ídê">
              <a:extLst>
                <a:ext uri="{FF2B5EF4-FFF2-40B4-BE49-F238E27FC236}">
                  <a16:creationId xmlns:a16="http://schemas.microsoft.com/office/drawing/2014/main" id="{6516CFB8-8F83-4EDB-ACB4-6FCDF46AD445}"/>
                </a:ext>
              </a:extLst>
            </p:cNvPr>
            <p:cNvSpPr/>
            <p:nvPr/>
          </p:nvSpPr>
          <p:spPr>
            <a:xfrm>
              <a:off x="7317561" y="2508726"/>
              <a:ext cx="1270602" cy="127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7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56ACAF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0" name="îṩḷïḍe">
              <a:extLst>
                <a:ext uri="{FF2B5EF4-FFF2-40B4-BE49-F238E27FC236}">
                  <a16:creationId xmlns:a16="http://schemas.microsoft.com/office/drawing/2014/main" id="{39961235-EBFC-487B-8D00-1D07BA1FE91E}"/>
                </a:ext>
              </a:extLst>
            </p:cNvPr>
            <p:cNvSpPr/>
            <p:nvPr/>
          </p:nvSpPr>
          <p:spPr>
            <a:xfrm rot="3695988">
              <a:off x="8212839" y="3156647"/>
              <a:ext cx="365788" cy="975569"/>
            </a:xfrm>
            <a:custGeom>
              <a:avLst/>
              <a:gdLst>
                <a:gd name="connsiteX0" fmla="*/ 0 w 365788"/>
                <a:gd name="connsiteY0" fmla="*/ 14919 h 975569"/>
                <a:gd name="connsiteX1" fmla="*/ 135179 w 365788"/>
                <a:gd name="connsiteY1" fmla="*/ 0 h 975569"/>
                <a:gd name="connsiteX2" fmla="*/ 94951 w 365788"/>
                <a:gd name="connsiteY2" fmla="*/ 61639 h 975569"/>
                <a:gd name="connsiteX3" fmla="*/ 161948 w 365788"/>
                <a:gd name="connsiteY3" fmla="*/ 115653 h 975569"/>
                <a:gd name="connsiteX4" fmla="*/ 255333 w 365788"/>
                <a:gd name="connsiteY4" fmla="*/ 975569 h 975569"/>
                <a:gd name="connsiteX5" fmla="*/ 216473 w 365788"/>
                <a:gd name="connsiteY5" fmla="*/ 950185 h 975569"/>
                <a:gd name="connsiteX6" fmla="*/ 130635 w 365788"/>
                <a:gd name="connsiteY6" fmla="*/ 149526 h 975569"/>
                <a:gd name="connsiteX7" fmla="*/ 69612 w 365788"/>
                <a:gd name="connsiteY7" fmla="*/ 100463 h 975569"/>
                <a:gd name="connsiteX8" fmla="*/ 42775 w 365788"/>
                <a:gd name="connsiteY8" fmla="*/ 141582 h 97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88" h="975569">
                  <a:moveTo>
                    <a:pt x="0" y="14919"/>
                  </a:moveTo>
                  <a:cubicBezTo>
                    <a:pt x="0" y="14919"/>
                    <a:pt x="135179" y="0"/>
                    <a:pt x="135179" y="0"/>
                  </a:cubicBezTo>
                  <a:lnTo>
                    <a:pt x="94951" y="61639"/>
                  </a:lnTo>
                  <a:lnTo>
                    <a:pt x="161948" y="115653"/>
                  </a:lnTo>
                  <a:cubicBezTo>
                    <a:pt x="388567" y="339625"/>
                    <a:pt x="435725" y="699219"/>
                    <a:pt x="255333" y="975569"/>
                  </a:cubicBezTo>
                  <a:lnTo>
                    <a:pt x="216473" y="950185"/>
                  </a:lnTo>
                  <a:cubicBezTo>
                    <a:pt x="384608" y="692632"/>
                    <a:pt x="344203" y="359790"/>
                    <a:pt x="130635" y="149526"/>
                  </a:cubicBezTo>
                  <a:lnTo>
                    <a:pt x="69612" y="100463"/>
                  </a:lnTo>
                  <a:lnTo>
                    <a:pt x="42775" y="141582"/>
                  </a:lnTo>
                  <a:close/>
                </a:path>
              </a:pathLst>
            </a:custGeom>
            <a:solidFill>
              <a:srgbClr val="56ACA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 defTabSz="457200"/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íṧ1ïḋé">
              <a:extLst>
                <a:ext uri="{FF2B5EF4-FFF2-40B4-BE49-F238E27FC236}">
                  <a16:creationId xmlns:a16="http://schemas.microsoft.com/office/drawing/2014/main" id="{9505FB87-6D52-43DC-9E3A-532FE415A5A7}"/>
                </a:ext>
              </a:extLst>
            </p:cNvPr>
            <p:cNvSpPr/>
            <p:nvPr/>
          </p:nvSpPr>
          <p:spPr>
            <a:xfrm>
              <a:off x="8672160" y="2919446"/>
              <a:ext cx="224190" cy="22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ï$lïḋé">
              <a:extLst>
                <a:ext uri="{FF2B5EF4-FFF2-40B4-BE49-F238E27FC236}">
                  <a16:creationId xmlns:a16="http://schemas.microsoft.com/office/drawing/2014/main" id="{A68EA662-E6A9-4979-99B9-F24B288211E8}"/>
                </a:ext>
              </a:extLst>
            </p:cNvPr>
            <p:cNvSpPr/>
            <p:nvPr/>
          </p:nvSpPr>
          <p:spPr>
            <a:xfrm>
              <a:off x="7667952" y="2819042"/>
              <a:ext cx="569820" cy="649940"/>
            </a:xfrm>
            <a:custGeom>
              <a:avLst/>
              <a:gdLst>
                <a:gd name="connsiteX0" fmla="*/ 172121 w 530753"/>
                <a:gd name="connsiteY0" fmla="*/ 360518 h 605380"/>
                <a:gd name="connsiteX1" fmla="*/ 222160 w 530753"/>
                <a:gd name="connsiteY1" fmla="*/ 518446 h 605380"/>
                <a:gd name="connsiteX2" fmla="*/ 228937 w 530753"/>
                <a:gd name="connsiteY2" fmla="*/ 539855 h 605380"/>
                <a:gd name="connsiteX3" fmla="*/ 251404 w 530753"/>
                <a:gd name="connsiteY3" fmla="*/ 476461 h 605380"/>
                <a:gd name="connsiteX4" fmla="*/ 264866 w 530753"/>
                <a:gd name="connsiteY4" fmla="*/ 401297 h 605380"/>
                <a:gd name="connsiteX5" fmla="*/ 264958 w 530753"/>
                <a:gd name="connsiteY5" fmla="*/ 401297 h 605380"/>
                <a:gd name="connsiteX6" fmla="*/ 265237 w 530753"/>
                <a:gd name="connsiteY6" fmla="*/ 401297 h 605380"/>
                <a:gd name="connsiteX7" fmla="*/ 265330 w 530753"/>
                <a:gd name="connsiteY7" fmla="*/ 401297 h 605380"/>
                <a:gd name="connsiteX8" fmla="*/ 265516 w 530753"/>
                <a:gd name="connsiteY8" fmla="*/ 401297 h 605380"/>
                <a:gd name="connsiteX9" fmla="*/ 278977 w 530753"/>
                <a:gd name="connsiteY9" fmla="*/ 476461 h 605380"/>
                <a:gd name="connsiteX10" fmla="*/ 301351 w 530753"/>
                <a:gd name="connsiteY10" fmla="*/ 539855 h 605380"/>
                <a:gd name="connsiteX11" fmla="*/ 308221 w 530753"/>
                <a:gd name="connsiteY11" fmla="*/ 518446 h 605380"/>
                <a:gd name="connsiteX12" fmla="*/ 358168 w 530753"/>
                <a:gd name="connsiteY12" fmla="*/ 360518 h 605380"/>
                <a:gd name="connsiteX13" fmla="*/ 461960 w 530753"/>
                <a:gd name="connsiteY13" fmla="*/ 410565 h 605380"/>
                <a:gd name="connsiteX14" fmla="*/ 530753 w 530753"/>
                <a:gd name="connsiteY14" fmla="*/ 605380 h 605380"/>
                <a:gd name="connsiteX15" fmla="*/ 0 w 530753"/>
                <a:gd name="connsiteY15" fmla="*/ 605380 h 605380"/>
                <a:gd name="connsiteX16" fmla="*/ 68421 w 530753"/>
                <a:gd name="connsiteY16" fmla="*/ 410565 h 605380"/>
                <a:gd name="connsiteX17" fmla="*/ 172121 w 530753"/>
                <a:gd name="connsiteY17" fmla="*/ 360518 h 605380"/>
                <a:gd name="connsiteX18" fmla="*/ 261439 w 530753"/>
                <a:gd name="connsiteY18" fmla="*/ 75637 h 605380"/>
                <a:gd name="connsiteX19" fmla="*/ 256982 w 530753"/>
                <a:gd name="connsiteY19" fmla="*/ 80086 h 605380"/>
                <a:gd name="connsiteX20" fmla="*/ 256982 w 530753"/>
                <a:gd name="connsiteY20" fmla="*/ 99459 h 605380"/>
                <a:gd name="connsiteX21" fmla="*/ 226619 w 530753"/>
                <a:gd name="connsiteY21" fmla="*/ 113363 h 605380"/>
                <a:gd name="connsiteX22" fmla="*/ 213898 w 530753"/>
                <a:gd name="connsiteY22" fmla="*/ 144507 h 605380"/>
                <a:gd name="connsiteX23" fmla="*/ 225876 w 530753"/>
                <a:gd name="connsiteY23" fmla="*/ 176208 h 605380"/>
                <a:gd name="connsiteX24" fmla="*/ 264410 w 530753"/>
                <a:gd name="connsiteY24" fmla="*/ 197620 h 605380"/>
                <a:gd name="connsiteX25" fmla="*/ 279452 w 530753"/>
                <a:gd name="connsiteY25" fmla="*/ 207167 h 605380"/>
                <a:gd name="connsiteX26" fmla="*/ 283724 w 530753"/>
                <a:gd name="connsiteY26" fmla="*/ 220886 h 605380"/>
                <a:gd name="connsiteX27" fmla="*/ 279452 w 530753"/>
                <a:gd name="connsiteY27" fmla="*/ 233214 h 605380"/>
                <a:gd name="connsiteX28" fmla="*/ 267196 w 530753"/>
                <a:gd name="connsiteY28" fmla="*/ 237941 h 605380"/>
                <a:gd name="connsiteX29" fmla="*/ 251503 w 530753"/>
                <a:gd name="connsiteY29" fmla="*/ 231823 h 605380"/>
                <a:gd name="connsiteX30" fmla="*/ 245654 w 530753"/>
                <a:gd name="connsiteY30" fmla="*/ 216529 h 605380"/>
                <a:gd name="connsiteX31" fmla="*/ 240361 w 530753"/>
                <a:gd name="connsiteY31" fmla="*/ 211987 h 605380"/>
                <a:gd name="connsiteX32" fmla="*/ 213526 w 530753"/>
                <a:gd name="connsiteY32" fmla="*/ 212451 h 605380"/>
                <a:gd name="connsiteX33" fmla="*/ 208419 w 530753"/>
                <a:gd name="connsiteY33" fmla="*/ 217920 h 605380"/>
                <a:gd name="connsiteX34" fmla="*/ 222254 w 530753"/>
                <a:gd name="connsiteY34" fmla="*/ 250918 h 605380"/>
                <a:gd name="connsiteX35" fmla="*/ 256796 w 530753"/>
                <a:gd name="connsiteY35" fmla="*/ 265841 h 605380"/>
                <a:gd name="connsiteX36" fmla="*/ 256796 w 530753"/>
                <a:gd name="connsiteY36" fmla="*/ 284102 h 605380"/>
                <a:gd name="connsiteX37" fmla="*/ 261253 w 530753"/>
                <a:gd name="connsiteY37" fmla="*/ 288551 h 605380"/>
                <a:gd name="connsiteX38" fmla="*/ 277874 w 530753"/>
                <a:gd name="connsiteY38" fmla="*/ 288551 h 605380"/>
                <a:gd name="connsiteX39" fmla="*/ 282331 w 530753"/>
                <a:gd name="connsiteY39" fmla="*/ 284102 h 605380"/>
                <a:gd name="connsiteX40" fmla="*/ 282331 w 530753"/>
                <a:gd name="connsiteY40" fmla="*/ 265378 h 605380"/>
                <a:gd name="connsiteX41" fmla="*/ 309444 w 530753"/>
                <a:gd name="connsiteY41" fmla="*/ 252216 h 605380"/>
                <a:gd name="connsiteX42" fmla="*/ 321701 w 530753"/>
                <a:gd name="connsiteY42" fmla="*/ 220886 h 605380"/>
                <a:gd name="connsiteX43" fmla="*/ 309444 w 530753"/>
                <a:gd name="connsiteY43" fmla="*/ 189370 h 605380"/>
                <a:gd name="connsiteX44" fmla="*/ 271188 w 530753"/>
                <a:gd name="connsiteY44" fmla="*/ 167217 h 605380"/>
                <a:gd name="connsiteX45" fmla="*/ 255867 w 530753"/>
                <a:gd name="connsiteY45" fmla="*/ 157484 h 605380"/>
                <a:gd name="connsiteX46" fmla="*/ 251782 w 530753"/>
                <a:gd name="connsiteY46" fmla="*/ 144971 h 605380"/>
                <a:gd name="connsiteX47" fmla="*/ 255589 w 530753"/>
                <a:gd name="connsiteY47" fmla="*/ 132457 h 605380"/>
                <a:gd name="connsiteX48" fmla="*/ 267381 w 530753"/>
                <a:gd name="connsiteY48" fmla="*/ 127545 h 605380"/>
                <a:gd name="connsiteX49" fmla="*/ 279824 w 530753"/>
                <a:gd name="connsiteY49" fmla="*/ 133477 h 605380"/>
                <a:gd name="connsiteX50" fmla="*/ 284466 w 530753"/>
                <a:gd name="connsiteY50" fmla="*/ 147103 h 605380"/>
                <a:gd name="connsiteX51" fmla="*/ 289759 w 530753"/>
                <a:gd name="connsiteY51" fmla="*/ 151645 h 605380"/>
                <a:gd name="connsiteX52" fmla="*/ 316594 w 530753"/>
                <a:gd name="connsiteY52" fmla="*/ 151274 h 605380"/>
                <a:gd name="connsiteX53" fmla="*/ 321794 w 530753"/>
                <a:gd name="connsiteY53" fmla="*/ 145805 h 605380"/>
                <a:gd name="connsiteX54" fmla="*/ 310466 w 530753"/>
                <a:gd name="connsiteY54" fmla="*/ 116329 h 605380"/>
                <a:gd name="connsiteX55" fmla="*/ 282238 w 530753"/>
                <a:gd name="connsiteY55" fmla="*/ 100386 h 605380"/>
                <a:gd name="connsiteX56" fmla="*/ 282238 w 530753"/>
                <a:gd name="connsiteY56" fmla="*/ 80086 h 605380"/>
                <a:gd name="connsiteX57" fmla="*/ 277781 w 530753"/>
                <a:gd name="connsiteY57" fmla="*/ 75637 h 605380"/>
                <a:gd name="connsiteX58" fmla="*/ 248532 w 530753"/>
                <a:gd name="connsiteY58" fmla="*/ 0 h 605380"/>
                <a:gd name="connsiteX59" fmla="*/ 281309 w 530753"/>
                <a:gd name="connsiteY59" fmla="*/ 0 h 605380"/>
                <a:gd name="connsiteX60" fmla="*/ 293380 w 530753"/>
                <a:gd name="connsiteY60" fmla="*/ 11957 h 605380"/>
                <a:gd name="connsiteX61" fmla="*/ 293380 w 530753"/>
                <a:gd name="connsiteY61" fmla="*/ 39209 h 605380"/>
                <a:gd name="connsiteX62" fmla="*/ 346121 w 530753"/>
                <a:gd name="connsiteY62" fmla="*/ 60899 h 605380"/>
                <a:gd name="connsiteX63" fmla="*/ 365435 w 530753"/>
                <a:gd name="connsiteY63" fmla="*/ 41619 h 605380"/>
                <a:gd name="connsiteX64" fmla="*/ 382520 w 530753"/>
                <a:gd name="connsiteY64" fmla="*/ 41619 h 605380"/>
                <a:gd name="connsiteX65" fmla="*/ 405641 w 530753"/>
                <a:gd name="connsiteY65" fmla="*/ 64792 h 605380"/>
                <a:gd name="connsiteX66" fmla="*/ 405641 w 530753"/>
                <a:gd name="connsiteY66" fmla="*/ 81847 h 605380"/>
                <a:gd name="connsiteX67" fmla="*/ 386327 w 530753"/>
                <a:gd name="connsiteY67" fmla="*/ 101127 h 605380"/>
                <a:gd name="connsiteX68" fmla="*/ 408148 w 530753"/>
                <a:gd name="connsiteY68" fmla="*/ 153777 h 605380"/>
                <a:gd name="connsiteX69" fmla="*/ 435354 w 530753"/>
                <a:gd name="connsiteY69" fmla="*/ 153777 h 605380"/>
                <a:gd name="connsiteX70" fmla="*/ 447332 w 530753"/>
                <a:gd name="connsiteY70" fmla="*/ 165734 h 605380"/>
                <a:gd name="connsiteX71" fmla="*/ 447332 w 530753"/>
                <a:gd name="connsiteY71" fmla="*/ 198454 h 605380"/>
                <a:gd name="connsiteX72" fmla="*/ 435354 w 530753"/>
                <a:gd name="connsiteY72" fmla="*/ 210504 h 605380"/>
                <a:gd name="connsiteX73" fmla="*/ 408148 w 530753"/>
                <a:gd name="connsiteY73" fmla="*/ 210504 h 605380"/>
                <a:gd name="connsiteX74" fmla="*/ 386327 w 530753"/>
                <a:gd name="connsiteY74" fmla="*/ 263153 h 605380"/>
                <a:gd name="connsiteX75" fmla="*/ 405548 w 530753"/>
                <a:gd name="connsiteY75" fmla="*/ 282433 h 605380"/>
                <a:gd name="connsiteX76" fmla="*/ 405548 w 530753"/>
                <a:gd name="connsiteY76" fmla="*/ 299489 h 605380"/>
                <a:gd name="connsiteX77" fmla="*/ 382334 w 530753"/>
                <a:gd name="connsiteY77" fmla="*/ 322569 h 605380"/>
                <a:gd name="connsiteX78" fmla="*/ 365249 w 530753"/>
                <a:gd name="connsiteY78" fmla="*/ 322569 h 605380"/>
                <a:gd name="connsiteX79" fmla="*/ 345936 w 530753"/>
                <a:gd name="connsiteY79" fmla="*/ 303289 h 605380"/>
                <a:gd name="connsiteX80" fmla="*/ 293195 w 530753"/>
                <a:gd name="connsiteY80" fmla="*/ 325072 h 605380"/>
                <a:gd name="connsiteX81" fmla="*/ 293195 w 530753"/>
                <a:gd name="connsiteY81" fmla="*/ 352231 h 605380"/>
                <a:gd name="connsiteX82" fmla="*/ 281217 w 530753"/>
                <a:gd name="connsiteY82" fmla="*/ 364188 h 605380"/>
                <a:gd name="connsiteX83" fmla="*/ 248439 w 530753"/>
                <a:gd name="connsiteY83" fmla="*/ 364188 h 605380"/>
                <a:gd name="connsiteX84" fmla="*/ 236368 w 530753"/>
                <a:gd name="connsiteY84" fmla="*/ 352231 h 605380"/>
                <a:gd name="connsiteX85" fmla="*/ 236368 w 530753"/>
                <a:gd name="connsiteY85" fmla="*/ 325072 h 605380"/>
                <a:gd name="connsiteX86" fmla="*/ 183627 w 530753"/>
                <a:gd name="connsiteY86" fmla="*/ 303289 h 605380"/>
                <a:gd name="connsiteX87" fmla="*/ 164314 w 530753"/>
                <a:gd name="connsiteY87" fmla="*/ 322569 h 605380"/>
                <a:gd name="connsiteX88" fmla="*/ 147414 w 530753"/>
                <a:gd name="connsiteY88" fmla="*/ 322569 h 605380"/>
                <a:gd name="connsiteX89" fmla="*/ 124201 w 530753"/>
                <a:gd name="connsiteY89" fmla="*/ 299489 h 605380"/>
                <a:gd name="connsiteX90" fmla="*/ 124201 w 530753"/>
                <a:gd name="connsiteY90" fmla="*/ 282433 h 605380"/>
                <a:gd name="connsiteX91" fmla="*/ 143514 w 530753"/>
                <a:gd name="connsiteY91" fmla="*/ 263153 h 605380"/>
                <a:gd name="connsiteX92" fmla="*/ 121786 w 530753"/>
                <a:gd name="connsiteY92" fmla="*/ 210504 h 605380"/>
                <a:gd name="connsiteX93" fmla="*/ 94487 w 530753"/>
                <a:gd name="connsiteY93" fmla="*/ 210504 h 605380"/>
                <a:gd name="connsiteX94" fmla="*/ 82509 w 530753"/>
                <a:gd name="connsiteY94" fmla="*/ 198454 h 605380"/>
                <a:gd name="connsiteX95" fmla="*/ 82509 w 530753"/>
                <a:gd name="connsiteY95" fmla="*/ 165734 h 605380"/>
                <a:gd name="connsiteX96" fmla="*/ 94487 w 530753"/>
                <a:gd name="connsiteY96" fmla="*/ 153777 h 605380"/>
                <a:gd name="connsiteX97" fmla="*/ 121879 w 530753"/>
                <a:gd name="connsiteY97" fmla="*/ 153777 h 605380"/>
                <a:gd name="connsiteX98" fmla="*/ 143700 w 530753"/>
                <a:gd name="connsiteY98" fmla="*/ 101127 h 605380"/>
                <a:gd name="connsiteX99" fmla="*/ 124386 w 530753"/>
                <a:gd name="connsiteY99" fmla="*/ 81847 h 605380"/>
                <a:gd name="connsiteX100" fmla="*/ 124386 w 530753"/>
                <a:gd name="connsiteY100" fmla="*/ 64792 h 605380"/>
                <a:gd name="connsiteX101" fmla="*/ 147507 w 530753"/>
                <a:gd name="connsiteY101" fmla="*/ 41619 h 605380"/>
                <a:gd name="connsiteX102" fmla="*/ 164499 w 530753"/>
                <a:gd name="connsiteY102" fmla="*/ 41619 h 605380"/>
                <a:gd name="connsiteX103" fmla="*/ 183813 w 530753"/>
                <a:gd name="connsiteY103" fmla="*/ 60899 h 605380"/>
                <a:gd name="connsiteX104" fmla="*/ 236554 w 530753"/>
                <a:gd name="connsiteY104" fmla="*/ 39209 h 605380"/>
                <a:gd name="connsiteX105" fmla="*/ 236554 w 530753"/>
                <a:gd name="connsiteY105" fmla="*/ 11957 h 605380"/>
                <a:gd name="connsiteX106" fmla="*/ 248532 w 530753"/>
                <a:gd name="connsiteY106" fmla="*/ 0 h 60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30753" h="605380">
                  <a:moveTo>
                    <a:pt x="172121" y="360518"/>
                  </a:moveTo>
                  <a:lnTo>
                    <a:pt x="222160" y="518446"/>
                  </a:lnTo>
                  <a:lnTo>
                    <a:pt x="228937" y="539855"/>
                  </a:lnTo>
                  <a:lnTo>
                    <a:pt x="251404" y="476461"/>
                  </a:lnTo>
                  <a:cubicBezTo>
                    <a:pt x="199879" y="404819"/>
                    <a:pt x="255303" y="401483"/>
                    <a:pt x="264866" y="401297"/>
                  </a:cubicBezTo>
                  <a:lnTo>
                    <a:pt x="264958" y="401297"/>
                  </a:lnTo>
                  <a:lnTo>
                    <a:pt x="265237" y="401297"/>
                  </a:lnTo>
                  <a:lnTo>
                    <a:pt x="265330" y="401297"/>
                  </a:lnTo>
                  <a:lnTo>
                    <a:pt x="265516" y="401297"/>
                  </a:lnTo>
                  <a:cubicBezTo>
                    <a:pt x="274985" y="401297"/>
                    <a:pt x="330502" y="404819"/>
                    <a:pt x="278977" y="476461"/>
                  </a:cubicBezTo>
                  <a:lnTo>
                    <a:pt x="301351" y="539855"/>
                  </a:lnTo>
                  <a:lnTo>
                    <a:pt x="308221" y="518446"/>
                  </a:lnTo>
                  <a:lnTo>
                    <a:pt x="358168" y="360518"/>
                  </a:lnTo>
                  <a:cubicBezTo>
                    <a:pt x="358168" y="360518"/>
                    <a:pt x="397067" y="385912"/>
                    <a:pt x="461960" y="410565"/>
                  </a:cubicBezTo>
                  <a:cubicBezTo>
                    <a:pt x="533352" y="436516"/>
                    <a:pt x="528896" y="495276"/>
                    <a:pt x="530753" y="605380"/>
                  </a:cubicBezTo>
                  <a:lnTo>
                    <a:pt x="0" y="605380"/>
                  </a:lnTo>
                  <a:cubicBezTo>
                    <a:pt x="1299" y="495276"/>
                    <a:pt x="-3157" y="436516"/>
                    <a:pt x="68421" y="410565"/>
                  </a:cubicBezTo>
                  <a:cubicBezTo>
                    <a:pt x="133315" y="385912"/>
                    <a:pt x="172121" y="360518"/>
                    <a:pt x="172121" y="360518"/>
                  </a:cubicBezTo>
                  <a:close/>
                  <a:moveTo>
                    <a:pt x="261439" y="75637"/>
                  </a:moveTo>
                  <a:cubicBezTo>
                    <a:pt x="258932" y="75637"/>
                    <a:pt x="256982" y="77583"/>
                    <a:pt x="256982" y="80086"/>
                  </a:cubicBezTo>
                  <a:lnTo>
                    <a:pt x="256982" y="99459"/>
                  </a:lnTo>
                  <a:cubicBezTo>
                    <a:pt x="244446" y="101313"/>
                    <a:pt x="234418" y="105947"/>
                    <a:pt x="226619" y="113363"/>
                  </a:cubicBezTo>
                  <a:cubicBezTo>
                    <a:pt x="218076" y="121520"/>
                    <a:pt x="213898" y="131901"/>
                    <a:pt x="213898" y="144507"/>
                  </a:cubicBezTo>
                  <a:cubicBezTo>
                    <a:pt x="213898" y="158411"/>
                    <a:pt x="217797" y="169071"/>
                    <a:pt x="225876" y="176208"/>
                  </a:cubicBezTo>
                  <a:cubicBezTo>
                    <a:pt x="233954" y="183531"/>
                    <a:pt x="246675" y="190575"/>
                    <a:pt x="264410" y="197620"/>
                  </a:cubicBezTo>
                  <a:cubicBezTo>
                    <a:pt x="271560" y="200679"/>
                    <a:pt x="276667" y="203923"/>
                    <a:pt x="279452" y="207167"/>
                  </a:cubicBezTo>
                  <a:cubicBezTo>
                    <a:pt x="282238" y="210319"/>
                    <a:pt x="283724" y="214953"/>
                    <a:pt x="283724" y="220886"/>
                  </a:cubicBezTo>
                  <a:cubicBezTo>
                    <a:pt x="283724" y="225891"/>
                    <a:pt x="282238" y="230155"/>
                    <a:pt x="279452" y="233214"/>
                  </a:cubicBezTo>
                  <a:cubicBezTo>
                    <a:pt x="276667" y="236273"/>
                    <a:pt x="272581" y="237941"/>
                    <a:pt x="267196" y="237941"/>
                  </a:cubicBezTo>
                  <a:cubicBezTo>
                    <a:pt x="260789" y="237941"/>
                    <a:pt x="255589" y="235902"/>
                    <a:pt x="251503" y="231823"/>
                  </a:cubicBezTo>
                  <a:cubicBezTo>
                    <a:pt x="248253" y="228486"/>
                    <a:pt x="246304" y="223296"/>
                    <a:pt x="245654" y="216529"/>
                  </a:cubicBezTo>
                  <a:cubicBezTo>
                    <a:pt x="245468" y="213934"/>
                    <a:pt x="243054" y="211987"/>
                    <a:pt x="240361" y="211987"/>
                  </a:cubicBezTo>
                  <a:lnTo>
                    <a:pt x="213526" y="212451"/>
                  </a:lnTo>
                  <a:cubicBezTo>
                    <a:pt x="210648" y="212543"/>
                    <a:pt x="208141" y="214953"/>
                    <a:pt x="208419" y="217920"/>
                  </a:cubicBezTo>
                  <a:cubicBezTo>
                    <a:pt x="209162" y="232101"/>
                    <a:pt x="213712" y="243132"/>
                    <a:pt x="222254" y="250918"/>
                  </a:cubicBezTo>
                  <a:cubicBezTo>
                    <a:pt x="231447" y="259260"/>
                    <a:pt x="243054" y="264266"/>
                    <a:pt x="256796" y="265841"/>
                  </a:cubicBezTo>
                  <a:lnTo>
                    <a:pt x="256796" y="284102"/>
                  </a:lnTo>
                  <a:cubicBezTo>
                    <a:pt x="256796" y="286605"/>
                    <a:pt x="258839" y="288551"/>
                    <a:pt x="261253" y="288551"/>
                  </a:cubicBezTo>
                  <a:lnTo>
                    <a:pt x="277874" y="288551"/>
                  </a:lnTo>
                  <a:cubicBezTo>
                    <a:pt x="280381" y="288551"/>
                    <a:pt x="282331" y="286605"/>
                    <a:pt x="282331" y="284102"/>
                  </a:cubicBezTo>
                  <a:lnTo>
                    <a:pt x="282331" y="265378"/>
                  </a:lnTo>
                  <a:cubicBezTo>
                    <a:pt x="293473" y="263339"/>
                    <a:pt x="302480" y="258890"/>
                    <a:pt x="309444" y="252216"/>
                  </a:cubicBezTo>
                  <a:cubicBezTo>
                    <a:pt x="317615" y="244337"/>
                    <a:pt x="321701" y="233863"/>
                    <a:pt x="321701" y="220886"/>
                  </a:cubicBezTo>
                  <a:cubicBezTo>
                    <a:pt x="321701" y="207260"/>
                    <a:pt x="317615" y="196600"/>
                    <a:pt x="309444" y="189370"/>
                  </a:cubicBezTo>
                  <a:cubicBezTo>
                    <a:pt x="301273" y="181955"/>
                    <a:pt x="288552" y="174632"/>
                    <a:pt x="271188" y="167217"/>
                  </a:cubicBezTo>
                  <a:cubicBezTo>
                    <a:pt x="263667" y="163880"/>
                    <a:pt x="258560" y="160636"/>
                    <a:pt x="255867" y="157484"/>
                  </a:cubicBezTo>
                  <a:cubicBezTo>
                    <a:pt x="253082" y="154333"/>
                    <a:pt x="251782" y="150161"/>
                    <a:pt x="251782" y="144971"/>
                  </a:cubicBezTo>
                  <a:cubicBezTo>
                    <a:pt x="251782" y="139873"/>
                    <a:pt x="252989" y="135794"/>
                    <a:pt x="255589" y="132457"/>
                  </a:cubicBezTo>
                  <a:cubicBezTo>
                    <a:pt x="258096" y="129120"/>
                    <a:pt x="261996" y="127545"/>
                    <a:pt x="267381" y="127545"/>
                  </a:cubicBezTo>
                  <a:cubicBezTo>
                    <a:pt x="272581" y="127545"/>
                    <a:pt x="276760" y="129491"/>
                    <a:pt x="279824" y="133477"/>
                  </a:cubicBezTo>
                  <a:cubicBezTo>
                    <a:pt x="282424" y="136721"/>
                    <a:pt x="283909" y="141263"/>
                    <a:pt x="284466" y="147103"/>
                  </a:cubicBezTo>
                  <a:cubicBezTo>
                    <a:pt x="284652" y="149791"/>
                    <a:pt x="287066" y="151645"/>
                    <a:pt x="289759" y="151645"/>
                  </a:cubicBezTo>
                  <a:lnTo>
                    <a:pt x="316594" y="151274"/>
                  </a:lnTo>
                  <a:cubicBezTo>
                    <a:pt x="319565" y="151274"/>
                    <a:pt x="321979" y="148771"/>
                    <a:pt x="321794" y="145805"/>
                  </a:cubicBezTo>
                  <a:cubicBezTo>
                    <a:pt x="321051" y="134126"/>
                    <a:pt x="317244" y="124208"/>
                    <a:pt x="310466" y="116329"/>
                  </a:cubicBezTo>
                  <a:cubicBezTo>
                    <a:pt x="303409" y="107987"/>
                    <a:pt x="293938" y="102703"/>
                    <a:pt x="282238" y="100386"/>
                  </a:cubicBezTo>
                  <a:lnTo>
                    <a:pt x="282238" y="80086"/>
                  </a:lnTo>
                  <a:cubicBezTo>
                    <a:pt x="282238" y="77583"/>
                    <a:pt x="280195" y="75637"/>
                    <a:pt x="277781" y="75637"/>
                  </a:cubicBezTo>
                  <a:close/>
                  <a:moveTo>
                    <a:pt x="248532" y="0"/>
                  </a:moveTo>
                  <a:lnTo>
                    <a:pt x="281309" y="0"/>
                  </a:lnTo>
                  <a:cubicBezTo>
                    <a:pt x="287902" y="0"/>
                    <a:pt x="293380" y="5283"/>
                    <a:pt x="293380" y="11957"/>
                  </a:cubicBezTo>
                  <a:lnTo>
                    <a:pt x="293380" y="39209"/>
                  </a:lnTo>
                  <a:cubicBezTo>
                    <a:pt x="312508" y="42917"/>
                    <a:pt x="330336" y="50425"/>
                    <a:pt x="346121" y="60899"/>
                  </a:cubicBezTo>
                  <a:lnTo>
                    <a:pt x="365435" y="41619"/>
                  </a:lnTo>
                  <a:cubicBezTo>
                    <a:pt x="370078" y="36984"/>
                    <a:pt x="377785" y="36984"/>
                    <a:pt x="382520" y="41619"/>
                  </a:cubicBezTo>
                  <a:lnTo>
                    <a:pt x="405641" y="64792"/>
                  </a:lnTo>
                  <a:cubicBezTo>
                    <a:pt x="410376" y="69427"/>
                    <a:pt x="410376" y="77120"/>
                    <a:pt x="405641" y="81847"/>
                  </a:cubicBezTo>
                  <a:lnTo>
                    <a:pt x="386327" y="101127"/>
                  </a:lnTo>
                  <a:cubicBezTo>
                    <a:pt x="396820" y="116792"/>
                    <a:pt x="404248" y="134589"/>
                    <a:pt x="408148" y="153777"/>
                  </a:cubicBezTo>
                  <a:lnTo>
                    <a:pt x="435354" y="153777"/>
                  </a:lnTo>
                  <a:cubicBezTo>
                    <a:pt x="441947" y="153777"/>
                    <a:pt x="447332" y="159060"/>
                    <a:pt x="447332" y="165734"/>
                  </a:cubicBezTo>
                  <a:lnTo>
                    <a:pt x="447332" y="198454"/>
                  </a:lnTo>
                  <a:cubicBezTo>
                    <a:pt x="447332" y="205128"/>
                    <a:pt x="442040" y="210504"/>
                    <a:pt x="435354" y="210504"/>
                  </a:cubicBezTo>
                  <a:lnTo>
                    <a:pt x="408148" y="210504"/>
                  </a:lnTo>
                  <a:cubicBezTo>
                    <a:pt x="404434" y="229599"/>
                    <a:pt x="396820" y="247396"/>
                    <a:pt x="386327" y="263153"/>
                  </a:cubicBezTo>
                  <a:lnTo>
                    <a:pt x="405548" y="282433"/>
                  </a:lnTo>
                  <a:cubicBezTo>
                    <a:pt x="410191" y="287068"/>
                    <a:pt x="410191" y="294761"/>
                    <a:pt x="405548" y="299489"/>
                  </a:cubicBezTo>
                  <a:lnTo>
                    <a:pt x="382334" y="322569"/>
                  </a:lnTo>
                  <a:cubicBezTo>
                    <a:pt x="377692" y="327296"/>
                    <a:pt x="369985" y="327296"/>
                    <a:pt x="365249" y="322569"/>
                  </a:cubicBezTo>
                  <a:lnTo>
                    <a:pt x="345936" y="303289"/>
                  </a:lnTo>
                  <a:cubicBezTo>
                    <a:pt x="330243" y="313671"/>
                    <a:pt x="312416" y="321179"/>
                    <a:pt x="293195" y="325072"/>
                  </a:cubicBezTo>
                  <a:lnTo>
                    <a:pt x="293195" y="352231"/>
                  </a:lnTo>
                  <a:cubicBezTo>
                    <a:pt x="293195" y="358905"/>
                    <a:pt x="287902" y="364188"/>
                    <a:pt x="281217" y="364188"/>
                  </a:cubicBezTo>
                  <a:lnTo>
                    <a:pt x="248439" y="364188"/>
                  </a:lnTo>
                  <a:cubicBezTo>
                    <a:pt x="241847" y="364188"/>
                    <a:pt x="236368" y="358905"/>
                    <a:pt x="236368" y="352231"/>
                  </a:cubicBezTo>
                  <a:lnTo>
                    <a:pt x="236368" y="325072"/>
                  </a:lnTo>
                  <a:cubicBezTo>
                    <a:pt x="217240" y="321364"/>
                    <a:pt x="199412" y="313763"/>
                    <a:pt x="183627" y="303289"/>
                  </a:cubicBezTo>
                  <a:lnTo>
                    <a:pt x="164314" y="322569"/>
                  </a:lnTo>
                  <a:cubicBezTo>
                    <a:pt x="159764" y="327296"/>
                    <a:pt x="152057" y="327296"/>
                    <a:pt x="147414" y="322569"/>
                  </a:cubicBezTo>
                  <a:lnTo>
                    <a:pt x="124201" y="299489"/>
                  </a:lnTo>
                  <a:cubicBezTo>
                    <a:pt x="119558" y="294761"/>
                    <a:pt x="119558" y="287068"/>
                    <a:pt x="124201" y="282433"/>
                  </a:cubicBezTo>
                  <a:lnTo>
                    <a:pt x="143514" y="263153"/>
                  </a:lnTo>
                  <a:cubicBezTo>
                    <a:pt x="133022" y="247396"/>
                    <a:pt x="125593" y="229599"/>
                    <a:pt x="121786" y="210504"/>
                  </a:cubicBezTo>
                  <a:lnTo>
                    <a:pt x="94487" y="210504"/>
                  </a:lnTo>
                  <a:cubicBezTo>
                    <a:pt x="87988" y="210504"/>
                    <a:pt x="82509" y="205128"/>
                    <a:pt x="82509" y="198454"/>
                  </a:cubicBezTo>
                  <a:lnTo>
                    <a:pt x="82509" y="165734"/>
                  </a:lnTo>
                  <a:cubicBezTo>
                    <a:pt x="82509" y="159153"/>
                    <a:pt x="87802" y="153777"/>
                    <a:pt x="94487" y="153777"/>
                  </a:cubicBezTo>
                  <a:lnTo>
                    <a:pt x="121879" y="153777"/>
                  </a:lnTo>
                  <a:cubicBezTo>
                    <a:pt x="125593" y="134589"/>
                    <a:pt x="133115" y="116792"/>
                    <a:pt x="143700" y="101127"/>
                  </a:cubicBezTo>
                  <a:lnTo>
                    <a:pt x="124386" y="81847"/>
                  </a:lnTo>
                  <a:cubicBezTo>
                    <a:pt x="119651" y="77120"/>
                    <a:pt x="119651" y="69427"/>
                    <a:pt x="124386" y="64792"/>
                  </a:cubicBezTo>
                  <a:lnTo>
                    <a:pt x="147507" y="41619"/>
                  </a:lnTo>
                  <a:cubicBezTo>
                    <a:pt x="152057" y="36984"/>
                    <a:pt x="159764" y="36984"/>
                    <a:pt x="164499" y="41619"/>
                  </a:cubicBezTo>
                  <a:lnTo>
                    <a:pt x="183813" y="60899"/>
                  </a:lnTo>
                  <a:cubicBezTo>
                    <a:pt x="199505" y="50425"/>
                    <a:pt x="217333" y="43009"/>
                    <a:pt x="236554" y="39209"/>
                  </a:cubicBezTo>
                  <a:lnTo>
                    <a:pt x="236554" y="11957"/>
                  </a:lnTo>
                  <a:cubicBezTo>
                    <a:pt x="236554" y="5469"/>
                    <a:pt x="241847" y="0"/>
                    <a:pt x="248532" y="0"/>
                  </a:cubicBezTo>
                  <a:close/>
                </a:path>
              </a:pathLst>
            </a:custGeom>
            <a:solidFill>
              <a:srgbClr val="56ACAF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iś1íḋe">
            <a:extLst>
              <a:ext uri="{FF2B5EF4-FFF2-40B4-BE49-F238E27FC236}">
                <a16:creationId xmlns:a16="http://schemas.microsoft.com/office/drawing/2014/main" id="{168F9737-F951-44B4-8BFF-8DDEE65D8279}"/>
              </a:ext>
            </a:extLst>
          </p:cNvPr>
          <p:cNvGrpSpPr/>
          <p:nvPr/>
        </p:nvGrpSpPr>
        <p:grpSpPr>
          <a:xfrm>
            <a:off x="5919564" y="3647886"/>
            <a:ext cx="1784632" cy="1414622"/>
            <a:chOff x="5920359" y="3463652"/>
            <a:chExt cx="1784632" cy="1414622"/>
          </a:xfrm>
        </p:grpSpPr>
        <p:sp>
          <p:nvSpPr>
            <p:cNvPr id="25" name="îs1iḍê">
              <a:extLst>
                <a:ext uri="{FF2B5EF4-FFF2-40B4-BE49-F238E27FC236}">
                  <a16:creationId xmlns:a16="http://schemas.microsoft.com/office/drawing/2014/main" id="{6387B6C7-0711-4D48-9B80-809133E91F2D}"/>
                </a:ext>
              </a:extLst>
            </p:cNvPr>
            <p:cNvSpPr/>
            <p:nvPr/>
          </p:nvSpPr>
          <p:spPr>
            <a:xfrm>
              <a:off x="6118939" y="3463652"/>
              <a:ext cx="1270592" cy="12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19331" extrusionOk="0">
                  <a:moveTo>
                    <a:pt x="423" y="12487"/>
                  </a:moveTo>
                  <a:cubicBezTo>
                    <a:pt x="1982" y="17591"/>
                    <a:pt x="7383" y="20465"/>
                    <a:pt x="12487" y="18906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3" y="1248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ïśliḍe">
              <a:extLst>
                <a:ext uri="{FF2B5EF4-FFF2-40B4-BE49-F238E27FC236}">
                  <a16:creationId xmlns:a16="http://schemas.microsoft.com/office/drawing/2014/main" id="{53349DDA-BA4B-4B64-881F-EC6EB2DA7491}"/>
                </a:ext>
              </a:extLst>
            </p:cNvPr>
            <p:cNvSpPr/>
            <p:nvPr/>
          </p:nvSpPr>
          <p:spPr>
            <a:xfrm rot="3695988">
              <a:off x="5556611" y="4222868"/>
              <a:ext cx="1019154" cy="291657"/>
            </a:xfrm>
            <a:custGeom>
              <a:avLst/>
              <a:gdLst>
                <a:gd name="connsiteX0" fmla="*/ 0 w 1019154"/>
                <a:gd name="connsiteY0" fmla="*/ 28457 h 291657"/>
                <a:gd name="connsiteX1" fmla="*/ 36653 w 1019154"/>
                <a:gd name="connsiteY1" fmla="*/ 0 h 291657"/>
                <a:gd name="connsiteX2" fmla="*/ 821482 w 1019154"/>
                <a:gd name="connsiteY2" fmla="*/ 180252 h 291657"/>
                <a:gd name="connsiteX3" fmla="*/ 923342 w 1019154"/>
                <a:gd name="connsiteY3" fmla="*/ 116253 h 291657"/>
                <a:gd name="connsiteX4" fmla="*/ 885470 w 1019154"/>
                <a:gd name="connsiteY4" fmla="*/ 67450 h 291657"/>
                <a:gd name="connsiteX5" fmla="*/ 1019154 w 1019154"/>
                <a:gd name="connsiteY5" fmla="*/ 68365 h 291657"/>
                <a:gd name="connsiteX6" fmla="*/ 989125 w 1019154"/>
                <a:gd name="connsiteY6" fmla="*/ 201021 h 291657"/>
                <a:gd name="connsiteX7" fmla="*/ 951784 w 1019154"/>
                <a:gd name="connsiteY7" fmla="*/ 152904 h 291657"/>
                <a:gd name="connsiteX8" fmla="*/ 843287 w 1019154"/>
                <a:gd name="connsiteY8" fmla="*/ 220891 h 291657"/>
                <a:gd name="connsiteX9" fmla="*/ 0 w 1019154"/>
                <a:gd name="connsiteY9" fmla="*/ 28457 h 29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9154" h="291657">
                  <a:moveTo>
                    <a:pt x="0" y="28457"/>
                  </a:moveTo>
                  <a:lnTo>
                    <a:pt x="36653" y="0"/>
                  </a:lnTo>
                  <a:cubicBezTo>
                    <a:pt x="225228" y="242994"/>
                    <a:pt x="552992" y="313465"/>
                    <a:pt x="821482" y="180252"/>
                  </a:cubicBezTo>
                  <a:lnTo>
                    <a:pt x="923342" y="116253"/>
                  </a:lnTo>
                  <a:lnTo>
                    <a:pt x="885470" y="67450"/>
                  </a:lnTo>
                  <a:lnTo>
                    <a:pt x="1019154" y="68365"/>
                  </a:lnTo>
                  <a:cubicBezTo>
                    <a:pt x="1019154" y="68365"/>
                    <a:pt x="989125" y="201021"/>
                    <a:pt x="989125" y="201021"/>
                  </a:cubicBezTo>
                  <a:lnTo>
                    <a:pt x="951784" y="152904"/>
                  </a:lnTo>
                  <a:lnTo>
                    <a:pt x="843287" y="220891"/>
                  </a:lnTo>
                  <a:cubicBezTo>
                    <a:pt x="557611" y="361989"/>
                    <a:pt x="202314" y="289183"/>
                    <a:pt x="0" y="2845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ïş1îďe">
              <a:extLst>
                <a:ext uri="{FF2B5EF4-FFF2-40B4-BE49-F238E27FC236}">
                  <a16:creationId xmlns:a16="http://schemas.microsoft.com/office/drawing/2014/main" id="{E2EA99F8-492B-404B-85E2-0E3E943B7248}"/>
                </a:ext>
              </a:extLst>
            </p:cNvPr>
            <p:cNvSpPr/>
            <p:nvPr/>
          </p:nvSpPr>
          <p:spPr>
            <a:xfrm>
              <a:off x="7427704" y="3943343"/>
              <a:ext cx="277287" cy="27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331" extrusionOk="0">
                  <a:moveTo>
                    <a:pt x="424" y="12487"/>
                  </a:moveTo>
                  <a:cubicBezTo>
                    <a:pt x="1982" y="17591"/>
                    <a:pt x="7383" y="20465"/>
                    <a:pt x="12487" y="18907"/>
                  </a:cubicBezTo>
                  <a:cubicBezTo>
                    <a:pt x="17591" y="17348"/>
                    <a:pt x="20465" y="11947"/>
                    <a:pt x="18906" y="6843"/>
                  </a:cubicBezTo>
                  <a:cubicBezTo>
                    <a:pt x="17348" y="1739"/>
                    <a:pt x="11947" y="-1135"/>
                    <a:pt x="6843" y="424"/>
                  </a:cubicBezTo>
                  <a:cubicBezTo>
                    <a:pt x="1739" y="1982"/>
                    <a:pt x="-1135" y="7383"/>
                    <a:pt x="424" y="124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>
              <a:lvl1pPr algn="ctr" defTabSz="825500">
                <a:defRPr sz="5600"/>
              </a:lvl1pPr>
              <a:lvl2pPr indent="342900" algn="ctr" defTabSz="825500">
                <a:defRPr sz="5600"/>
              </a:lvl2pPr>
              <a:lvl3pPr indent="685800" algn="ctr" defTabSz="825500">
                <a:defRPr sz="5600"/>
              </a:lvl3pPr>
              <a:lvl4pPr indent="1028700" algn="ctr" defTabSz="825500">
                <a:defRPr sz="5600"/>
              </a:lvl4pPr>
              <a:lvl5pPr indent="1371600" algn="ctr" defTabSz="825500">
                <a:defRPr sz="5600"/>
              </a:lvl5pPr>
              <a:lvl6pPr indent="1714500" algn="ctr" defTabSz="825500">
                <a:defRPr sz="5600"/>
              </a:lvl6pPr>
              <a:lvl7pPr indent="2057400" algn="ctr" defTabSz="825500">
                <a:defRPr sz="5600"/>
              </a:lvl7pPr>
              <a:lvl8pPr indent="2400300" algn="ctr" defTabSz="825500">
                <a:defRPr sz="5600"/>
              </a:lvl8pPr>
              <a:lvl9pPr indent="2743200" algn="ctr" defTabSz="825500">
                <a:defRPr sz="5600"/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îŝlíḋè">
              <a:extLst>
                <a:ext uri="{FF2B5EF4-FFF2-40B4-BE49-F238E27FC236}">
                  <a16:creationId xmlns:a16="http://schemas.microsoft.com/office/drawing/2014/main" id="{0B50B92B-6723-4E88-97E8-F32949F2257C}"/>
                </a:ext>
              </a:extLst>
            </p:cNvPr>
            <p:cNvSpPr/>
            <p:nvPr/>
          </p:nvSpPr>
          <p:spPr>
            <a:xfrm>
              <a:off x="6429265" y="3804053"/>
              <a:ext cx="649940" cy="589764"/>
            </a:xfrm>
            <a:custGeom>
              <a:avLst/>
              <a:gdLst>
                <a:gd name="connsiteX0" fmla="*/ 243058 w 607915"/>
                <a:gd name="connsiteY0" fmla="*/ 416124 h 551629"/>
                <a:gd name="connsiteX1" fmla="*/ 258029 w 607915"/>
                <a:gd name="connsiteY1" fmla="*/ 430839 h 551629"/>
                <a:gd name="connsiteX2" fmla="*/ 243430 w 607915"/>
                <a:gd name="connsiteY2" fmla="*/ 445740 h 551629"/>
                <a:gd name="connsiteX3" fmla="*/ 230412 w 607915"/>
                <a:gd name="connsiteY3" fmla="*/ 438428 h 551629"/>
                <a:gd name="connsiteX4" fmla="*/ 228366 w 607915"/>
                <a:gd name="connsiteY4" fmla="*/ 431210 h 551629"/>
                <a:gd name="connsiteX5" fmla="*/ 243058 w 607915"/>
                <a:gd name="connsiteY5" fmla="*/ 416124 h 551629"/>
                <a:gd name="connsiteX6" fmla="*/ 551744 w 607915"/>
                <a:gd name="connsiteY6" fmla="*/ 407129 h 551629"/>
                <a:gd name="connsiteX7" fmla="*/ 531968 w 607915"/>
                <a:gd name="connsiteY7" fmla="*/ 412505 h 551629"/>
                <a:gd name="connsiteX8" fmla="*/ 518598 w 607915"/>
                <a:gd name="connsiteY8" fmla="*/ 445040 h 551629"/>
                <a:gd name="connsiteX9" fmla="*/ 486381 w 607915"/>
                <a:gd name="connsiteY9" fmla="*/ 458481 h 551629"/>
                <a:gd name="connsiteX10" fmla="*/ 481089 w 607915"/>
                <a:gd name="connsiteY10" fmla="*/ 478688 h 551629"/>
                <a:gd name="connsiteX11" fmla="*/ 533082 w 607915"/>
                <a:gd name="connsiteY11" fmla="*/ 459593 h 551629"/>
                <a:gd name="connsiteX12" fmla="*/ 551744 w 607915"/>
                <a:gd name="connsiteY12" fmla="*/ 407129 h 551629"/>
                <a:gd name="connsiteX13" fmla="*/ 179372 w 607915"/>
                <a:gd name="connsiteY13" fmla="*/ 401381 h 551629"/>
                <a:gd name="connsiteX14" fmla="*/ 190690 w 607915"/>
                <a:gd name="connsiteY14" fmla="*/ 402770 h 551629"/>
                <a:gd name="connsiteX15" fmla="*/ 196344 w 607915"/>
                <a:gd name="connsiteY15" fmla="*/ 422865 h 551629"/>
                <a:gd name="connsiteX16" fmla="*/ 176232 w 607915"/>
                <a:gd name="connsiteY16" fmla="*/ 428607 h 551629"/>
                <a:gd name="connsiteX17" fmla="*/ 170671 w 607915"/>
                <a:gd name="connsiteY17" fmla="*/ 423143 h 551629"/>
                <a:gd name="connsiteX18" fmla="*/ 170486 w 607915"/>
                <a:gd name="connsiteY18" fmla="*/ 408326 h 551629"/>
                <a:gd name="connsiteX19" fmla="*/ 179372 w 607915"/>
                <a:gd name="connsiteY19" fmla="*/ 401381 h 551629"/>
                <a:gd name="connsiteX20" fmla="*/ 306331 w 607915"/>
                <a:gd name="connsiteY20" fmla="*/ 400103 h 551629"/>
                <a:gd name="connsiteX21" fmla="*/ 315310 w 607915"/>
                <a:gd name="connsiteY21" fmla="*/ 406833 h 551629"/>
                <a:gd name="connsiteX22" fmla="*/ 310106 w 607915"/>
                <a:gd name="connsiteY22" fmla="*/ 427126 h 551629"/>
                <a:gd name="connsiteX23" fmla="*/ 289847 w 607915"/>
                <a:gd name="connsiteY23" fmla="*/ 421937 h 551629"/>
                <a:gd name="connsiteX24" fmla="*/ 295051 w 607915"/>
                <a:gd name="connsiteY24" fmla="*/ 401644 h 551629"/>
                <a:gd name="connsiteX25" fmla="*/ 306331 w 607915"/>
                <a:gd name="connsiteY25" fmla="*/ 400103 h 551629"/>
                <a:gd name="connsiteX26" fmla="*/ 485847 w 607915"/>
                <a:gd name="connsiteY26" fmla="*/ 390456 h 551629"/>
                <a:gd name="connsiteX27" fmla="*/ 470319 w 607915"/>
                <a:gd name="connsiteY27" fmla="*/ 396933 h 551629"/>
                <a:gd name="connsiteX28" fmla="*/ 470412 w 607915"/>
                <a:gd name="connsiteY28" fmla="*/ 428077 h 551629"/>
                <a:gd name="connsiteX29" fmla="*/ 501608 w 607915"/>
                <a:gd name="connsiteY29" fmla="*/ 427985 h 551629"/>
                <a:gd name="connsiteX30" fmla="*/ 501515 w 607915"/>
                <a:gd name="connsiteY30" fmla="*/ 396840 h 551629"/>
                <a:gd name="connsiteX31" fmla="*/ 485847 w 607915"/>
                <a:gd name="connsiteY31" fmla="*/ 390456 h 551629"/>
                <a:gd name="connsiteX32" fmla="*/ 432810 w 607915"/>
                <a:gd name="connsiteY32" fmla="*/ 376726 h 551629"/>
                <a:gd name="connsiteX33" fmla="*/ 440609 w 607915"/>
                <a:gd name="connsiteY33" fmla="*/ 459871 h 551629"/>
                <a:gd name="connsiteX34" fmla="*/ 457785 w 607915"/>
                <a:gd name="connsiteY34" fmla="*/ 472199 h 551629"/>
                <a:gd name="connsiteX35" fmla="*/ 463077 w 607915"/>
                <a:gd name="connsiteY35" fmla="*/ 452548 h 551629"/>
                <a:gd name="connsiteX36" fmla="*/ 453607 w 607915"/>
                <a:gd name="connsiteY36" fmla="*/ 445318 h 551629"/>
                <a:gd name="connsiteX37" fmla="*/ 445994 w 607915"/>
                <a:gd name="connsiteY37" fmla="*/ 389888 h 551629"/>
                <a:gd name="connsiteX38" fmla="*/ 143052 w 607915"/>
                <a:gd name="connsiteY38" fmla="*/ 358214 h 551629"/>
                <a:gd name="connsiteX39" fmla="*/ 152140 w 607915"/>
                <a:gd name="connsiteY39" fmla="*/ 365023 h 551629"/>
                <a:gd name="connsiteX40" fmla="*/ 146940 w 607915"/>
                <a:gd name="connsiteY40" fmla="*/ 385345 h 551629"/>
                <a:gd name="connsiteX41" fmla="*/ 126604 w 607915"/>
                <a:gd name="connsiteY41" fmla="*/ 380149 h 551629"/>
                <a:gd name="connsiteX42" fmla="*/ 131804 w 607915"/>
                <a:gd name="connsiteY42" fmla="*/ 359826 h 551629"/>
                <a:gd name="connsiteX43" fmla="*/ 143052 w 607915"/>
                <a:gd name="connsiteY43" fmla="*/ 358214 h 551629"/>
                <a:gd name="connsiteX44" fmla="*/ 341949 w 607915"/>
                <a:gd name="connsiteY44" fmla="*/ 356317 h 551629"/>
                <a:gd name="connsiteX45" fmla="*/ 353191 w 607915"/>
                <a:gd name="connsiteY45" fmla="*/ 357637 h 551629"/>
                <a:gd name="connsiteX46" fmla="*/ 358772 w 607915"/>
                <a:gd name="connsiteY46" fmla="*/ 377838 h 551629"/>
                <a:gd name="connsiteX47" fmla="*/ 338589 w 607915"/>
                <a:gd name="connsiteY47" fmla="*/ 383398 h 551629"/>
                <a:gd name="connsiteX48" fmla="*/ 333102 w 607915"/>
                <a:gd name="connsiteY48" fmla="*/ 378023 h 551629"/>
                <a:gd name="connsiteX49" fmla="*/ 333008 w 607915"/>
                <a:gd name="connsiteY49" fmla="*/ 363197 h 551629"/>
                <a:gd name="connsiteX50" fmla="*/ 341949 w 607915"/>
                <a:gd name="connsiteY50" fmla="*/ 356317 h 551629"/>
                <a:gd name="connsiteX51" fmla="*/ 492439 w 607915"/>
                <a:gd name="connsiteY51" fmla="*/ 348419 h 551629"/>
                <a:gd name="connsiteX52" fmla="*/ 449893 w 607915"/>
                <a:gd name="connsiteY52" fmla="*/ 359485 h 551629"/>
                <a:gd name="connsiteX53" fmla="*/ 462984 w 607915"/>
                <a:gd name="connsiteY53" fmla="*/ 372647 h 551629"/>
                <a:gd name="connsiteX54" fmla="*/ 518413 w 607915"/>
                <a:gd name="connsiteY54" fmla="*/ 379877 h 551629"/>
                <a:gd name="connsiteX55" fmla="*/ 525655 w 607915"/>
                <a:gd name="connsiteY55" fmla="*/ 389146 h 551629"/>
                <a:gd name="connsiteX56" fmla="*/ 545059 w 607915"/>
                <a:gd name="connsiteY56" fmla="*/ 383863 h 551629"/>
                <a:gd name="connsiteX57" fmla="*/ 532896 w 607915"/>
                <a:gd name="connsiteY57" fmla="*/ 367178 h 551629"/>
                <a:gd name="connsiteX58" fmla="*/ 492439 w 607915"/>
                <a:gd name="connsiteY58" fmla="*/ 348419 h 551629"/>
                <a:gd name="connsiteX59" fmla="*/ 122546 w 607915"/>
                <a:gd name="connsiteY59" fmla="*/ 298280 h 551629"/>
                <a:gd name="connsiteX60" fmla="*/ 137574 w 607915"/>
                <a:gd name="connsiteY60" fmla="*/ 313019 h 551629"/>
                <a:gd name="connsiteX61" fmla="*/ 122917 w 607915"/>
                <a:gd name="connsiteY61" fmla="*/ 327944 h 551629"/>
                <a:gd name="connsiteX62" fmla="*/ 109929 w 607915"/>
                <a:gd name="connsiteY62" fmla="*/ 320713 h 551629"/>
                <a:gd name="connsiteX63" fmla="*/ 107981 w 607915"/>
                <a:gd name="connsiteY63" fmla="*/ 313390 h 551629"/>
                <a:gd name="connsiteX64" fmla="*/ 122546 w 607915"/>
                <a:gd name="connsiteY64" fmla="*/ 298280 h 551629"/>
                <a:gd name="connsiteX65" fmla="*/ 245832 w 607915"/>
                <a:gd name="connsiteY65" fmla="*/ 296467 h 551629"/>
                <a:gd name="connsiteX66" fmla="*/ 226516 w 607915"/>
                <a:gd name="connsiteY66" fmla="*/ 307870 h 551629"/>
                <a:gd name="connsiteX67" fmla="*/ 237938 w 607915"/>
                <a:gd name="connsiteY67" fmla="*/ 327152 h 551629"/>
                <a:gd name="connsiteX68" fmla="*/ 257254 w 607915"/>
                <a:gd name="connsiteY68" fmla="*/ 315750 h 551629"/>
                <a:gd name="connsiteX69" fmla="*/ 245832 w 607915"/>
                <a:gd name="connsiteY69" fmla="*/ 296467 h 551629"/>
                <a:gd name="connsiteX70" fmla="*/ 361161 w 607915"/>
                <a:gd name="connsiteY70" fmla="*/ 296093 h 551629"/>
                <a:gd name="connsiteX71" fmla="*/ 376108 w 607915"/>
                <a:gd name="connsiteY71" fmla="*/ 310819 h 551629"/>
                <a:gd name="connsiteX72" fmla="*/ 361347 w 607915"/>
                <a:gd name="connsiteY72" fmla="*/ 325730 h 551629"/>
                <a:gd name="connsiteX73" fmla="*/ 348536 w 607915"/>
                <a:gd name="connsiteY73" fmla="*/ 318506 h 551629"/>
                <a:gd name="connsiteX74" fmla="*/ 346400 w 607915"/>
                <a:gd name="connsiteY74" fmla="*/ 311097 h 551629"/>
                <a:gd name="connsiteX75" fmla="*/ 361161 w 607915"/>
                <a:gd name="connsiteY75" fmla="*/ 296093 h 551629"/>
                <a:gd name="connsiteX76" fmla="*/ 478582 w 607915"/>
                <a:gd name="connsiteY76" fmla="*/ 292282 h 551629"/>
                <a:gd name="connsiteX77" fmla="*/ 494459 w 607915"/>
                <a:gd name="connsiteY77" fmla="*/ 292282 h 551629"/>
                <a:gd name="connsiteX78" fmla="*/ 504672 w 607915"/>
                <a:gd name="connsiteY78" fmla="*/ 302571 h 551629"/>
                <a:gd name="connsiteX79" fmla="*/ 504672 w 607915"/>
                <a:gd name="connsiteY79" fmla="*/ 317587 h 551629"/>
                <a:gd name="connsiteX80" fmla="*/ 541438 w 607915"/>
                <a:gd name="connsiteY80" fmla="*/ 332789 h 551629"/>
                <a:gd name="connsiteX81" fmla="*/ 552208 w 607915"/>
                <a:gd name="connsiteY81" fmla="*/ 322037 h 551629"/>
                <a:gd name="connsiteX82" fmla="*/ 566692 w 607915"/>
                <a:gd name="connsiteY82" fmla="*/ 322037 h 551629"/>
                <a:gd name="connsiteX83" fmla="*/ 578019 w 607915"/>
                <a:gd name="connsiteY83" fmla="*/ 333160 h 551629"/>
                <a:gd name="connsiteX84" fmla="*/ 578019 w 607915"/>
                <a:gd name="connsiteY84" fmla="*/ 347620 h 551629"/>
                <a:gd name="connsiteX85" fmla="*/ 567063 w 607915"/>
                <a:gd name="connsiteY85" fmla="*/ 358558 h 551629"/>
                <a:gd name="connsiteX86" fmla="*/ 582197 w 607915"/>
                <a:gd name="connsiteY86" fmla="*/ 395079 h 551629"/>
                <a:gd name="connsiteX87" fmla="*/ 597795 w 607915"/>
                <a:gd name="connsiteY87" fmla="*/ 395079 h 551629"/>
                <a:gd name="connsiteX88" fmla="*/ 607915 w 607915"/>
                <a:gd name="connsiteY88" fmla="*/ 405368 h 551629"/>
                <a:gd name="connsiteX89" fmla="*/ 607915 w 607915"/>
                <a:gd name="connsiteY89" fmla="*/ 421218 h 551629"/>
                <a:gd name="connsiteX90" fmla="*/ 597702 w 607915"/>
                <a:gd name="connsiteY90" fmla="*/ 431414 h 551629"/>
                <a:gd name="connsiteX91" fmla="*/ 582104 w 607915"/>
                <a:gd name="connsiteY91" fmla="*/ 431414 h 551629"/>
                <a:gd name="connsiteX92" fmla="*/ 566971 w 607915"/>
                <a:gd name="connsiteY92" fmla="*/ 467935 h 551629"/>
                <a:gd name="connsiteX93" fmla="*/ 578112 w 607915"/>
                <a:gd name="connsiteY93" fmla="*/ 478873 h 551629"/>
                <a:gd name="connsiteX94" fmla="*/ 578112 w 607915"/>
                <a:gd name="connsiteY94" fmla="*/ 493333 h 551629"/>
                <a:gd name="connsiteX95" fmla="*/ 566971 w 607915"/>
                <a:gd name="connsiteY95" fmla="*/ 504642 h 551629"/>
                <a:gd name="connsiteX96" fmla="*/ 552487 w 607915"/>
                <a:gd name="connsiteY96" fmla="*/ 504642 h 551629"/>
                <a:gd name="connsiteX97" fmla="*/ 541345 w 607915"/>
                <a:gd name="connsiteY97" fmla="*/ 493611 h 551629"/>
                <a:gd name="connsiteX98" fmla="*/ 504950 w 607915"/>
                <a:gd name="connsiteY98" fmla="*/ 508813 h 551629"/>
                <a:gd name="connsiteX99" fmla="*/ 504950 w 607915"/>
                <a:gd name="connsiteY99" fmla="*/ 524385 h 551629"/>
                <a:gd name="connsiteX100" fmla="*/ 494644 w 607915"/>
                <a:gd name="connsiteY100" fmla="*/ 534674 h 551629"/>
                <a:gd name="connsiteX101" fmla="*/ 478861 w 607915"/>
                <a:gd name="connsiteY101" fmla="*/ 534674 h 551629"/>
                <a:gd name="connsiteX102" fmla="*/ 468555 w 607915"/>
                <a:gd name="connsiteY102" fmla="*/ 524385 h 551629"/>
                <a:gd name="connsiteX103" fmla="*/ 468555 w 607915"/>
                <a:gd name="connsiteY103" fmla="*/ 508813 h 551629"/>
                <a:gd name="connsiteX104" fmla="*/ 431881 w 607915"/>
                <a:gd name="connsiteY104" fmla="*/ 493889 h 551629"/>
                <a:gd name="connsiteX105" fmla="*/ 421018 w 607915"/>
                <a:gd name="connsiteY105" fmla="*/ 504734 h 551629"/>
                <a:gd name="connsiteX106" fmla="*/ 406534 w 607915"/>
                <a:gd name="connsiteY106" fmla="*/ 504734 h 551629"/>
                <a:gd name="connsiteX107" fmla="*/ 395300 w 607915"/>
                <a:gd name="connsiteY107" fmla="*/ 493611 h 551629"/>
                <a:gd name="connsiteX108" fmla="*/ 395300 w 607915"/>
                <a:gd name="connsiteY108" fmla="*/ 479151 h 551629"/>
                <a:gd name="connsiteX109" fmla="*/ 406070 w 607915"/>
                <a:gd name="connsiteY109" fmla="*/ 468399 h 551629"/>
                <a:gd name="connsiteX110" fmla="*/ 390658 w 607915"/>
                <a:gd name="connsiteY110" fmla="*/ 431785 h 551629"/>
                <a:gd name="connsiteX111" fmla="*/ 375617 w 607915"/>
                <a:gd name="connsiteY111" fmla="*/ 431785 h 551629"/>
                <a:gd name="connsiteX112" fmla="*/ 365311 w 607915"/>
                <a:gd name="connsiteY112" fmla="*/ 421589 h 551629"/>
                <a:gd name="connsiteX113" fmla="*/ 365311 w 607915"/>
                <a:gd name="connsiteY113" fmla="*/ 405738 h 551629"/>
                <a:gd name="connsiteX114" fmla="*/ 375617 w 607915"/>
                <a:gd name="connsiteY114" fmla="*/ 395449 h 551629"/>
                <a:gd name="connsiteX115" fmla="*/ 390658 w 607915"/>
                <a:gd name="connsiteY115" fmla="*/ 395449 h 551629"/>
                <a:gd name="connsiteX116" fmla="*/ 405792 w 607915"/>
                <a:gd name="connsiteY116" fmla="*/ 358650 h 551629"/>
                <a:gd name="connsiteX117" fmla="*/ 395114 w 607915"/>
                <a:gd name="connsiteY117" fmla="*/ 347991 h 551629"/>
                <a:gd name="connsiteX118" fmla="*/ 395114 w 607915"/>
                <a:gd name="connsiteY118" fmla="*/ 333531 h 551629"/>
                <a:gd name="connsiteX119" fmla="*/ 406256 w 607915"/>
                <a:gd name="connsiteY119" fmla="*/ 322315 h 551629"/>
                <a:gd name="connsiteX120" fmla="*/ 420740 w 607915"/>
                <a:gd name="connsiteY120" fmla="*/ 322315 h 551629"/>
                <a:gd name="connsiteX121" fmla="*/ 431417 w 607915"/>
                <a:gd name="connsiteY121" fmla="*/ 332974 h 551629"/>
                <a:gd name="connsiteX122" fmla="*/ 468276 w 607915"/>
                <a:gd name="connsiteY122" fmla="*/ 317587 h 551629"/>
                <a:gd name="connsiteX123" fmla="*/ 468276 w 607915"/>
                <a:gd name="connsiteY123" fmla="*/ 302571 h 551629"/>
                <a:gd name="connsiteX124" fmla="*/ 478582 w 607915"/>
                <a:gd name="connsiteY124" fmla="*/ 292282 h 551629"/>
                <a:gd name="connsiteX125" fmla="*/ 134055 w 607915"/>
                <a:gd name="connsiteY125" fmla="*/ 239316 h 551629"/>
                <a:gd name="connsiteX126" fmla="*/ 145381 w 607915"/>
                <a:gd name="connsiteY126" fmla="*/ 240658 h 551629"/>
                <a:gd name="connsiteX127" fmla="*/ 151038 w 607915"/>
                <a:gd name="connsiteY127" fmla="*/ 260754 h 551629"/>
                <a:gd name="connsiteX128" fmla="*/ 130913 w 607915"/>
                <a:gd name="connsiteY128" fmla="*/ 266403 h 551629"/>
                <a:gd name="connsiteX129" fmla="*/ 125349 w 607915"/>
                <a:gd name="connsiteY129" fmla="*/ 261124 h 551629"/>
                <a:gd name="connsiteX130" fmla="*/ 125163 w 607915"/>
                <a:gd name="connsiteY130" fmla="*/ 246307 h 551629"/>
                <a:gd name="connsiteX131" fmla="*/ 134055 w 607915"/>
                <a:gd name="connsiteY131" fmla="*/ 239316 h 551629"/>
                <a:gd name="connsiteX132" fmla="*/ 348433 w 607915"/>
                <a:gd name="connsiteY132" fmla="*/ 237404 h 551629"/>
                <a:gd name="connsiteX133" fmla="*/ 356802 w 607915"/>
                <a:gd name="connsiteY133" fmla="*/ 243997 h 551629"/>
                <a:gd name="connsiteX134" fmla="*/ 352438 w 607915"/>
                <a:gd name="connsiteY134" fmla="*/ 263280 h 551629"/>
                <a:gd name="connsiteX135" fmla="*/ 277405 w 607915"/>
                <a:gd name="connsiteY135" fmla="*/ 315935 h 551629"/>
                <a:gd name="connsiteX136" fmla="*/ 259947 w 607915"/>
                <a:gd name="connsiteY136" fmla="*/ 343005 h 551629"/>
                <a:gd name="connsiteX137" fmla="*/ 210451 w 607915"/>
                <a:gd name="connsiteY137" fmla="*/ 330211 h 551629"/>
                <a:gd name="connsiteX138" fmla="*/ 223173 w 607915"/>
                <a:gd name="connsiteY138" fmla="*/ 280800 h 551629"/>
                <a:gd name="connsiteX139" fmla="*/ 255397 w 607915"/>
                <a:gd name="connsiteY139" fmla="*/ 278576 h 551629"/>
                <a:gd name="connsiteX140" fmla="*/ 337765 w 607915"/>
                <a:gd name="connsiteY140" fmla="*/ 238250 h 551629"/>
                <a:gd name="connsiteX141" fmla="*/ 348433 w 607915"/>
                <a:gd name="connsiteY141" fmla="*/ 237404 h 551629"/>
                <a:gd name="connsiteX142" fmla="*/ 185407 w 607915"/>
                <a:gd name="connsiteY142" fmla="*/ 194979 h 551629"/>
                <a:gd name="connsiteX143" fmla="*/ 194484 w 607915"/>
                <a:gd name="connsiteY143" fmla="*/ 201787 h 551629"/>
                <a:gd name="connsiteX144" fmla="*/ 189290 w 607915"/>
                <a:gd name="connsiteY144" fmla="*/ 222070 h 551629"/>
                <a:gd name="connsiteX145" fmla="*/ 189198 w 607915"/>
                <a:gd name="connsiteY145" fmla="*/ 222070 h 551629"/>
                <a:gd name="connsiteX146" fmla="*/ 188919 w 607915"/>
                <a:gd name="connsiteY146" fmla="*/ 222162 h 551629"/>
                <a:gd name="connsiteX147" fmla="*/ 188827 w 607915"/>
                <a:gd name="connsiteY147" fmla="*/ 222255 h 551629"/>
                <a:gd name="connsiteX148" fmla="*/ 168515 w 607915"/>
                <a:gd name="connsiteY148" fmla="*/ 216976 h 551629"/>
                <a:gd name="connsiteX149" fmla="*/ 173709 w 607915"/>
                <a:gd name="connsiteY149" fmla="*/ 196693 h 551629"/>
                <a:gd name="connsiteX150" fmla="*/ 173987 w 607915"/>
                <a:gd name="connsiteY150" fmla="*/ 196600 h 551629"/>
                <a:gd name="connsiteX151" fmla="*/ 174173 w 607915"/>
                <a:gd name="connsiteY151" fmla="*/ 196507 h 551629"/>
                <a:gd name="connsiteX152" fmla="*/ 185407 w 607915"/>
                <a:gd name="connsiteY152" fmla="*/ 194979 h 551629"/>
                <a:gd name="connsiteX153" fmla="*/ 296864 w 607915"/>
                <a:gd name="connsiteY153" fmla="*/ 194030 h 551629"/>
                <a:gd name="connsiteX154" fmla="*/ 308161 w 607915"/>
                <a:gd name="connsiteY154" fmla="*/ 195456 h 551629"/>
                <a:gd name="connsiteX155" fmla="*/ 313734 w 607915"/>
                <a:gd name="connsiteY155" fmla="*/ 215593 h 551629"/>
                <a:gd name="connsiteX156" fmla="*/ 293578 w 607915"/>
                <a:gd name="connsiteY156" fmla="*/ 221161 h 551629"/>
                <a:gd name="connsiteX157" fmla="*/ 288099 w 607915"/>
                <a:gd name="connsiteY157" fmla="*/ 215872 h 551629"/>
                <a:gd name="connsiteX158" fmla="*/ 288006 w 607915"/>
                <a:gd name="connsiteY158" fmla="*/ 201024 h 551629"/>
                <a:gd name="connsiteX159" fmla="*/ 296864 w 607915"/>
                <a:gd name="connsiteY159" fmla="*/ 194030 h 551629"/>
                <a:gd name="connsiteX160" fmla="*/ 240930 w 607915"/>
                <a:gd name="connsiteY160" fmla="*/ 178059 h 551629"/>
                <a:gd name="connsiteX161" fmla="*/ 255890 w 607915"/>
                <a:gd name="connsiteY161" fmla="*/ 192809 h 551629"/>
                <a:gd name="connsiteX162" fmla="*/ 241209 w 607915"/>
                <a:gd name="connsiteY162" fmla="*/ 207745 h 551629"/>
                <a:gd name="connsiteX163" fmla="*/ 228200 w 607915"/>
                <a:gd name="connsiteY163" fmla="*/ 200324 h 551629"/>
                <a:gd name="connsiteX164" fmla="*/ 226156 w 607915"/>
                <a:gd name="connsiteY164" fmla="*/ 192902 h 551629"/>
                <a:gd name="connsiteX165" fmla="*/ 240930 w 607915"/>
                <a:gd name="connsiteY165" fmla="*/ 178059 h 551629"/>
                <a:gd name="connsiteX166" fmla="*/ 205545 w 607915"/>
                <a:gd name="connsiteY166" fmla="*/ 0 h 551629"/>
                <a:gd name="connsiteX167" fmla="*/ 277402 w 607915"/>
                <a:gd name="connsiteY167" fmla="*/ 0 h 551629"/>
                <a:gd name="connsiteX168" fmla="*/ 289100 w 607915"/>
                <a:gd name="connsiteY168" fmla="*/ 11587 h 551629"/>
                <a:gd name="connsiteX169" fmla="*/ 289100 w 607915"/>
                <a:gd name="connsiteY169" fmla="*/ 41527 h 551629"/>
                <a:gd name="connsiteX170" fmla="*/ 277402 w 607915"/>
                <a:gd name="connsiteY170" fmla="*/ 53114 h 551629"/>
                <a:gd name="connsiteX171" fmla="*/ 269047 w 607915"/>
                <a:gd name="connsiteY171" fmla="*/ 53114 h 551629"/>
                <a:gd name="connsiteX172" fmla="*/ 269047 w 607915"/>
                <a:gd name="connsiteY172" fmla="*/ 74156 h 551629"/>
                <a:gd name="connsiteX173" fmla="*/ 391223 w 607915"/>
                <a:gd name="connsiteY173" fmla="*/ 124767 h 551629"/>
                <a:gd name="connsiteX174" fmla="*/ 407563 w 607915"/>
                <a:gd name="connsiteY174" fmla="*/ 108453 h 551629"/>
                <a:gd name="connsiteX175" fmla="*/ 392894 w 607915"/>
                <a:gd name="connsiteY175" fmla="*/ 93900 h 551629"/>
                <a:gd name="connsiteX176" fmla="*/ 405706 w 607915"/>
                <a:gd name="connsiteY176" fmla="*/ 81201 h 551629"/>
                <a:gd name="connsiteX177" fmla="*/ 455468 w 607915"/>
                <a:gd name="connsiteY177" fmla="*/ 81201 h 551629"/>
                <a:gd name="connsiteX178" fmla="*/ 473014 w 607915"/>
                <a:gd name="connsiteY178" fmla="*/ 98720 h 551629"/>
                <a:gd name="connsiteX179" fmla="*/ 473014 w 607915"/>
                <a:gd name="connsiteY179" fmla="*/ 148404 h 551629"/>
                <a:gd name="connsiteX180" fmla="*/ 460295 w 607915"/>
                <a:gd name="connsiteY180" fmla="*/ 161104 h 551629"/>
                <a:gd name="connsiteX181" fmla="*/ 445441 w 607915"/>
                <a:gd name="connsiteY181" fmla="*/ 146272 h 551629"/>
                <a:gd name="connsiteX182" fmla="*/ 429101 w 607915"/>
                <a:gd name="connsiteY182" fmla="*/ 162587 h 551629"/>
                <a:gd name="connsiteX183" fmla="*/ 448505 w 607915"/>
                <a:gd name="connsiteY183" fmla="*/ 190673 h 551629"/>
                <a:gd name="connsiteX184" fmla="*/ 477470 w 607915"/>
                <a:gd name="connsiteY184" fmla="*/ 267702 h 551629"/>
                <a:gd name="connsiteX185" fmla="*/ 475892 w 607915"/>
                <a:gd name="connsiteY185" fmla="*/ 267702 h 551629"/>
                <a:gd name="connsiteX186" fmla="*/ 443213 w 607915"/>
                <a:gd name="connsiteY186" fmla="*/ 299960 h 551629"/>
                <a:gd name="connsiteX187" fmla="*/ 437271 w 607915"/>
                <a:gd name="connsiteY187" fmla="*/ 302370 h 551629"/>
                <a:gd name="connsiteX188" fmla="*/ 425109 w 607915"/>
                <a:gd name="connsiteY188" fmla="*/ 294955 h 551629"/>
                <a:gd name="connsiteX189" fmla="*/ 400600 w 607915"/>
                <a:gd name="connsiteY189" fmla="*/ 218852 h 551629"/>
                <a:gd name="connsiteX190" fmla="*/ 148356 w 607915"/>
                <a:gd name="connsiteY190" fmla="*/ 153317 h 551629"/>
                <a:gd name="connsiteX191" fmla="*/ 82719 w 607915"/>
                <a:gd name="connsiteY191" fmla="*/ 405261 h 551629"/>
                <a:gd name="connsiteX192" fmla="*/ 334963 w 607915"/>
                <a:gd name="connsiteY192" fmla="*/ 470704 h 551629"/>
                <a:gd name="connsiteX193" fmla="*/ 359101 w 607915"/>
                <a:gd name="connsiteY193" fmla="*/ 453833 h 551629"/>
                <a:gd name="connsiteX194" fmla="*/ 373027 w 607915"/>
                <a:gd name="connsiteY194" fmla="*/ 457170 h 551629"/>
                <a:gd name="connsiteX195" fmla="*/ 375440 w 607915"/>
                <a:gd name="connsiteY195" fmla="*/ 463103 h 551629"/>
                <a:gd name="connsiteX196" fmla="*/ 366156 w 607915"/>
                <a:gd name="connsiteY196" fmla="*/ 485906 h 551629"/>
                <a:gd name="connsiteX197" fmla="*/ 375719 w 607915"/>
                <a:gd name="connsiteY197" fmla="*/ 509079 h 551629"/>
                <a:gd name="connsiteX198" fmla="*/ 376740 w 607915"/>
                <a:gd name="connsiteY198" fmla="*/ 510006 h 551629"/>
                <a:gd name="connsiteX199" fmla="*/ 363093 w 607915"/>
                <a:gd name="connsiteY199" fmla="*/ 518719 h 551629"/>
                <a:gd name="connsiteX200" fmla="*/ 34536 w 607915"/>
                <a:gd name="connsiteY200" fmla="*/ 433440 h 551629"/>
                <a:gd name="connsiteX201" fmla="*/ 54032 w 607915"/>
                <a:gd name="connsiteY201" fmla="*/ 162587 h 551629"/>
                <a:gd name="connsiteX202" fmla="*/ 37692 w 607915"/>
                <a:gd name="connsiteY202" fmla="*/ 146180 h 551629"/>
                <a:gd name="connsiteX203" fmla="*/ 23024 w 607915"/>
                <a:gd name="connsiteY203" fmla="*/ 160733 h 551629"/>
                <a:gd name="connsiteX204" fmla="*/ 10305 w 607915"/>
                <a:gd name="connsiteY204" fmla="*/ 148126 h 551629"/>
                <a:gd name="connsiteX205" fmla="*/ 10305 w 607915"/>
                <a:gd name="connsiteY205" fmla="*/ 98442 h 551629"/>
                <a:gd name="connsiteX206" fmla="*/ 27851 w 607915"/>
                <a:gd name="connsiteY206" fmla="*/ 80923 h 551629"/>
                <a:gd name="connsiteX207" fmla="*/ 77613 w 607915"/>
                <a:gd name="connsiteY207" fmla="*/ 80923 h 551629"/>
                <a:gd name="connsiteX208" fmla="*/ 90425 w 607915"/>
                <a:gd name="connsiteY208" fmla="*/ 93529 h 551629"/>
                <a:gd name="connsiteX209" fmla="*/ 75571 w 607915"/>
                <a:gd name="connsiteY209" fmla="*/ 108360 h 551629"/>
                <a:gd name="connsiteX210" fmla="*/ 91910 w 607915"/>
                <a:gd name="connsiteY210" fmla="*/ 124675 h 551629"/>
                <a:gd name="connsiteX211" fmla="*/ 119948 w 607915"/>
                <a:gd name="connsiteY211" fmla="*/ 105301 h 551629"/>
                <a:gd name="connsiteX212" fmla="*/ 215386 w 607915"/>
                <a:gd name="connsiteY212" fmla="*/ 73785 h 551629"/>
                <a:gd name="connsiteX213" fmla="*/ 215386 w 607915"/>
                <a:gd name="connsiteY213" fmla="*/ 53022 h 551629"/>
                <a:gd name="connsiteX214" fmla="*/ 205545 w 607915"/>
                <a:gd name="connsiteY214" fmla="*/ 53022 h 551629"/>
                <a:gd name="connsiteX215" fmla="*/ 193847 w 607915"/>
                <a:gd name="connsiteY215" fmla="*/ 41342 h 551629"/>
                <a:gd name="connsiteX216" fmla="*/ 193847 w 607915"/>
                <a:gd name="connsiteY216" fmla="*/ 11587 h 551629"/>
                <a:gd name="connsiteX217" fmla="*/ 205545 w 607915"/>
                <a:gd name="connsiteY217" fmla="*/ 0 h 55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07915" h="551629">
                  <a:moveTo>
                    <a:pt x="243058" y="416124"/>
                  </a:moveTo>
                  <a:cubicBezTo>
                    <a:pt x="251334" y="416124"/>
                    <a:pt x="258029" y="422695"/>
                    <a:pt x="258029" y="430839"/>
                  </a:cubicBezTo>
                  <a:cubicBezTo>
                    <a:pt x="258122" y="438984"/>
                    <a:pt x="251613" y="445647"/>
                    <a:pt x="243430" y="445740"/>
                  </a:cubicBezTo>
                  <a:cubicBezTo>
                    <a:pt x="237851" y="445832"/>
                    <a:pt x="233016" y="442871"/>
                    <a:pt x="230412" y="438428"/>
                  </a:cubicBezTo>
                  <a:cubicBezTo>
                    <a:pt x="229110" y="436392"/>
                    <a:pt x="228366" y="433894"/>
                    <a:pt x="228366" y="431210"/>
                  </a:cubicBezTo>
                  <a:cubicBezTo>
                    <a:pt x="228273" y="422880"/>
                    <a:pt x="234875" y="416217"/>
                    <a:pt x="243058" y="416124"/>
                  </a:cubicBezTo>
                  <a:close/>
                  <a:moveTo>
                    <a:pt x="551744" y="407129"/>
                  </a:moveTo>
                  <a:lnTo>
                    <a:pt x="531968" y="412505"/>
                  </a:lnTo>
                  <a:cubicBezTo>
                    <a:pt x="531968" y="424277"/>
                    <a:pt x="527511" y="436049"/>
                    <a:pt x="518598" y="445040"/>
                  </a:cubicBezTo>
                  <a:cubicBezTo>
                    <a:pt x="509778" y="453939"/>
                    <a:pt x="497987" y="458388"/>
                    <a:pt x="486381" y="458481"/>
                  </a:cubicBezTo>
                  <a:lnTo>
                    <a:pt x="481089" y="478688"/>
                  </a:lnTo>
                  <a:cubicBezTo>
                    <a:pt x="499751" y="480263"/>
                    <a:pt x="518784" y="473868"/>
                    <a:pt x="533082" y="459593"/>
                  </a:cubicBezTo>
                  <a:cubicBezTo>
                    <a:pt x="547380" y="445318"/>
                    <a:pt x="553694" y="425853"/>
                    <a:pt x="551744" y="407129"/>
                  </a:cubicBezTo>
                  <a:close/>
                  <a:moveTo>
                    <a:pt x="179372" y="401381"/>
                  </a:moveTo>
                  <a:cubicBezTo>
                    <a:pt x="183021" y="400362"/>
                    <a:pt x="187076" y="400733"/>
                    <a:pt x="190690" y="402770"/>
                  </a:cubicBezTo>
                  <a:cubicBezTo>
                    <a:pt x="197827" y="406752"/>
                    <a:pt x="200329" y="415735"/>
                    <a:pt x="196344" y="422865"/>
                  </a:cubicBezTo>
                  <a:cubicBezTo>
                    <a:pt x="192359" y="430089"/>
                    <a:pt x="183369" y="432496"/>
                    <a:pt x="176232" y="428607"/>
                  </a:cubicBezTo>
                  <a:cubicBezTo>
                    <a:pt x="173823" y="427218"/>
                    <a:pt x="171969" y="425366"/>
                    <a:pt x="170671" y="423143"/>
                  </a:cubicBezTo>
                  <a:cubicBezTo>
                    <a:pt x="168076" y="418698"/>
                    <a:pt x="167798" y="413142"/>
                    <a:pt x="170486" y="408326"/>
                  </a:cubicBezTo>
                  <a:cubicBezTo>
                    <a:pt x="172479" y="404807"/>
                    <a:pt x="175722" y="402399"/>
                    <a:pt x="179372" y="401381"/>
                  </a:cubicBezTo>
                  <a:close/>
                  <a:moveTo>
                    <a:pt x="306331" y="400103"/>
                  </a:moveTo>
                  <a:cubicBezTo>
                    <a:pt x="309990" y="401041"/>
                    <a:pt x="313266" y="403358"/>
                    <a:pt x="315310" y="406833"/>
                  </a:cubicBezTo>
                  <a:cubicBezTo>
                    <a:pt x="319585" y="413875"/>
                    <a:pt x="317169" y="423049"/>
                    <a:pt x="310106" y="427126"/>
                  </a:cubicBezTo>
                  <a:cubicBezTo>
                    <a:pt x="303043" y="431296"/>
                    <a:pt x="294029" y="428980"/>
                    <a:pt x="289847" y="421937"/>
                  </a:cubicBezTo>
                  <a:cubicBezTo>
                    <a:pt x="285572" y="414895"/>
                    <a:pt x="287988" y="405813"/>
                    <a:pt x="295051" y="401644"/>
                  </a:cubicBezTo>
                  <a:cubicBezTo>
                    <a:pt x="298629" y="399605"/>
                    <a:pt x="302672" y="399165"/>
                    <a:pt x="306331" y="400103"/>
                  </a:cubicBezTo>
                  <a:close/>
                  <a:moveTo>
                    <a:pt x="485847" y="390456"/>
                  </a:moveTo>
                  <a:cubicBezTo>
                    <a:pt x="480207" y="390467"/>
                    <a:pt x="474590" y="392622"/>
                    <a:pt x="470319" y="396933"/>
                  </a:cubicBezTo>
                  <a:cubicBezTo>
                    <a:pt x="461777" y="405646"/>
                    <a:pt x="461777" y="419550"/>
                    <a:pt x="470412" y="428077"/>
                  </a:cubicBezTo>
                  <a:cubicBezTo>
                    <a:pt x="479046" y="436791"/>
                    <a:pt x="493066" y="436791"/>
                    <a:pt x="501608" y="427985"/>
                  </a:cubicBezTo>
                  <a:cubicBezTo>
                    <a:pt x="510149" y="419364"/>
                    <a:pt x="510149" y="405368"/>
                    <a:pt x="501515" y="396840"/>
                  </a:cubicBezTo>
                  <a:cubicBezTo>
                    <a:pt x="497151" y="392576"/>
                    <a:pt x="491487" y="390444"/>
                    <a:pt x="485847" y="390456"/>
                  </a:cubicBezTo>
                  <a:close/>
                  <a:moveTo>
                    <a:pt x="432810" y="376726"/>
                  </a:moveTo>
                  <a:cubicBezTo>
                    <a:pt x="415169" y="402123"/>
                    <a:pt x="417769" y="437254"/>
                    <a:pt x="440609" y="459871"/>
                  </a:cubicBezTo>
                  <a:cubicBezTo>
                    <a:pt x="445622" y="465062"/>
                    <a:pt x="451564" y="469140"/>
                    <a:pt x="457785" y="472199"/>
                  </a:cubicBezTo>
                  <a:lnTo>
                    <a:pt x="463077" y="452548"/>
                  </a:lnTo>
                  <a:cubicBezTo>
                    <a:pt x="459642" y="450602"/>
                    <a:pt x="456392" y="448099"/>
                    <a:pt x="453607" y="445318"/>
                  </a:cubicBezTo>
                  <a:cubicBezTo>
                    <a:pt x="438473" y="430302"/>
                    <a:pt x="435966" y="407500"/>
                    <a:pt x="445994" y="389888"/>
                  </a:cubicBezTo>
                  <a:close/>
                  <a:moveTo>
                    <a:pt x="143052" y="358214"/>
                  </a:moveTo>
                  <a:cubicBezTo>
                    <a:pt x="146731" y="359153"/>
                    <a:pt x="150051" y="361497"/>
                    <a:pt x="152140" y="365023"/>
                  </a:cubicBezTo>
                  <a:cubicBezTo>
                    <a:pt x="156226" y="372075"/>
                    <a:pt x="153998" y="381169"/>
                    <a:pt x="146940" y="385345"/>
                  </a:cubicBezTo>
                  <a:cubicBezTo>
                    <a:pt x="139883" y="389521"/>
                    <a:pt x="130690" y="387201"/>
                    <a:pt x="126604" y="380149"/>
                  </a:cubicBezTo>
                  <a:cubicBezTo>
                    <a:pt x="122425" y="373003"/>
                    <a:pt x="124747" y="363909"/>
                    <a:pt x="131804" y="359826"/>
                  </a:cubicBezTo>
                  <a:cubicBezTo>
                    <a:pt x="135333" y="357738"/>
                    <a:pt x="139372" y="357274"/>
                    <a:pt x="143052" y="358214"/>
                  </a:cubicBezTo>
                  <a:close/>
                  <a:moveTo>
                    <a:pt x="341949" y="356317"/>
                  </a:moveTo>
                  <a:cubicBezTo>
                    <a:pt x="345611" y="355321"/>
                    <a:pt x="349657" y="355691"/>
                    <a:pt x="353191" y="357637"/>
                  </a:cubicBezTo>
                  <a:cubicBezTo>
                    <a:pt x="360260" y="361622"/>
                    <a:pt x="362771" y="370610"/>
                    <a:pt x="358772" y="377838"/>
                  </a:cubicBezTo>
                  <a:cubicBezTo>
                    <a:pt x="354866" y="384881"/>
                    <a:pt x="345751" y="387475"/>
                    <a:pt x="338589" y="383398"/>
                  </a:cubicBezTo>
                  <a:cubicBezTo>
                    <a:pt x="336078" y="382101"/>
                    <a:pt x="334218" y="380247"/>
                    <a:pt x="333102" y="378023"/>
                  </a:cubicBezTo>
                  <a:cubicBezTo>
                    <a:pt x="330497" y="373576"/>
                    <a:pt x="330311" y="368016"/>
                    <a:pt x="333008" y="363197"/>
                  </a:cubicBezTo>
                  <a:cubicBezTo>
                    <a:pt x="335008" y="359676"/>
                    <a:pt x="338287" y="357313"/>
                    <a:pt x="341949" y="356317"/>
                  </a:cubicBezTo>
                  <a:close/>
                  <a:moveTo>
                    <a:pt x="492439" y="348419"/>
                  </a:moveTo>
                  <a:cubicBezTo>
                    <a:pt x="477700" y="347156"/>
                    <a:pt x="462613" y="350864"/>
                    <a:pt x="449893" y="359485"/>
                  </a:cubicBezTo>
                  <a:lnTo>
                    <a:pt x="462984" y="372647"/>
                  </a:lnTo>
                  <a:cubicBezTo>
                    <a:pt x="480532" y="362636"/>
                    <a:pt x="503465" y="364953"/>
                    <a:pt x="518413" y="379877"/>
                  </a:cubicBezTo>
                  <a:cubicBezTo>
                    <a:pt x="521291" y="382751"/>
                    <a:pt x="523612" y="385809"/>
                    <a:pt x="525655" y="389146"/>
                  </a:cubicBezTo>
                  <a:lnTo>
                    <a:pt x="545059" y="383863"/>
                  </a:lnTo>
                  <a:cubicBezTo>
                    <a:pt x="542088" y="377838"/>
                    <a:pt x="538003" y="372276"/>
                    <a:pt x="532896" y="367178"/>
                  </a:cubicBezTo>
                  <a:cubicBezTo>
                    <a:pt x="521569" y="355916"/>
                    <a:pt x="507178" y="349682"/>
                    <a:pt x="492439" y="348419"/>
                  </a:cubicBezTo>
                  <a:close/>
                  <a:moveTo>
                    <a:pt x="122546" y="298280"/>
                  </a:moveTo>
                  <a:cubicBezTo>
                    <a:pt x="130710" y="298280"/>
                    <a:pt x="137389" y="304862"/>
                    <a:pt x="137574" y="313019"/>
                  </a:cubicBezTo>
                  <a:cubicBezTo>
                    <a:pt x="137667" y="321177"/>
                    <a:pt x="131081" y="327851"/>
                    <a:pt x="122917" y="327944"/>
                  </a:cubicBezTo>
                  <a:cubicBezTo>
                    <a:pt x="117351" y="328129"/>
                    <a:pt x="112527" y="325163"/>
                    <a:pt x="109929" y="320713"/>
                  </a:cubicBezTo>
                  <a:cubicBezTo>
                    <a:pt x="108723" y="318581"/>
                    <a:pt x="107981" y="316078"/>
                    <a:pt x="107981" y="313390"/>
                  </a:cubicBezTo>
                  <a:cubicBezTo>
                    <a:pt x="107888" y="305233"/>
                    <a:pt x="114382" y="298558"/>
                    <a:pt x="122546" y="298280"/>
                  </a:cubicBezTo>
                  <a:close/>
                  <a:moveTo>
                    <a:pt x="245832" y="296467"/>
                  </a:moveTo>
                  <a:cubicBezTo>
                    <a:pt x="237474" y="294243"/>
                    <a:pt x="228745" y="299341"/>
                    <a:pt x="226516" y="307870"/>
                  </a:cubicBezTo>
                  <a:cubicBezTo>
                    <a:pt x="224288" y="316306"/>
                    <a:pt x="229395" y="324927"/>
                    <a:pt x="237938" y="327152"/>
                  </a:cubicBezTo>
                  <a:cubicBezTo>
                    <a:pt x="246389" y="329377"/>
                    <a:pt x="255025" y="324278"/>
                    <a:pt x="257254" y="315750"/>
                  </a:cubicBezTo>
                  <a:cubicBezTo>
                    <a:pt x="259483" y="307221"/>
                    <a:pt x="254282" y="298600"/>
                    <a:pt x="245832" y="296467"/>
                  </a:cubicBezTo>
                  <a:close/>
                  <a:moveTo>
                    <a:pt x="361161" y="296093"/>
                  </a:moveTo>
                  <a:cubicBezTo>
                    <a:pt x="369424" y="296093"/>
                    <a:pt x="376108" y="302669"/>
                    <a:pt x="376108" y="310819"/>
                  </a:cubicBezTo>
                  <a:cubicBezTo>
                    <a:pt x="376108" y="318969"/>
                    <a:pt x="369517" y="325638"/>
                    <a:pt x="361347" y="325730"/>
                  </a:cubicBezTo>
                  <a:cubicBezTo>
                    <a:pt x="355963" y="325730"/>
                    <a:pt x="351135" y="322767"/>
                    <a:pt x="348536" y="318506"/>
                  </a:cubicBezTo>
                  <a:cubicBezTo>
                    <a:pt x="347143" y="316283"/>
                    <a:pt x="346400" y="313783"/>
                    <a:pt x="346400" y="311097"/>
                  </a:cubicBezTo>
                  <a:cubicBezTo>
                    <a:pt x="346400" y="302947"/>
                    <a:pt x="352992" y="296093"/>
                    <a:pt x="361161" y="296093"/>
                  </a:cubicBezTo>
                  <a:close/>
                  <a:moveTo>
                    <a:pt x="478582" y="292282"/>
                  </a:moveTo>
                  <a:lnTo>
                    <a:pt x="494459" y="292282"/>
                  </a:lnTo>
                  <a:cubicBezTo>
                    <a:pt x="500122" y="292282"/>
                    <a:pt x="504672" y="296824"/>
                    <a:pt x="504672" y="302571"/>
                  </a:cubicBezTo>
                  <a:lnTo>
                    <a:pt x="504672" y="317587"/>
                  </a:lnTo>
                  <a:cubicBezTo>
                    <a:pt x="517670" y="320090"/>
                    <a:pt x="530204" y="325188"/>
                    <a:pt x="541438" y="332789"/>
                  </a:cubicBezTo>
                  <a:lnTo>
                    <a:pt x="552208" y="322037"/>
                  </a:lnTo>
                  <a:cubicBezTo>
                    <a:pt x="556201" y="318144"/>
                    <a:pt x="562793" y="318144"/>
                    <a:pt x="566692" y="322037"/>
                  </a:cubicBezTo>
                  <a:lnTo>
                    <a:pt x="578019" y="333160"/>
                  </a:lnTo>
                  <a:cubicBezTo>
                    <a:pt x="581919" y="337146"/>
                    <a:pt x="581919" y="343727"/>
                    <a:pt x="578019" y="347620"/>
                  </a:cubicBezTo>
                  <a:lnTo>
                    <a:pt x="567063" y="358558"/>
                  </a:lnTo>
                  <a:cubicBezTo>
                    <a:pt x="574770" y="369774"/>
                    <a:pt x="579690" y="382287"/>
                    <a:pt x="582197" y="395079"/>
                  </a:cubicBezTo>
                  <a:lnTo>
                    <a:pt x="597795" y="395079"/>
                  </a:lnTo>
                  <a:cubicBezTo>
                    <a:pt x="603366" y="395079"/>
                    <a:pt x="607915" y="399713"/>
                    <a:pt x="607915" y="405368"/>
                  </a:cubicBezTo>
                  <a:lnTo>
                    <a:pt x="607915" y="421218"/>
                  </a:lnTo>
                  <a:cubicBezTo>
                    <a:pt x="607915" y="426872"/>
                    <a:pt x="603366" y="431414"/>
                    <a:pt x="597702" y="431414"/>
                  </a:cubicBezTo>
                  <a:lnTo>
                    <a:pt x="582104" y="431414"/>
                  </a:lnTo>
                  <a:cubicBezTo>
                    <a:pt x="579598" y="444299"/>
                    <a:pt x="574677" y="456812"/>
                    <a:pt x="566971" y="467935"/>
                  </a:cubicBezTo>
                  <a:lnTo>
                    <a:pt x="578112" y="478873"/>
                  </a:lnTo>
                  <a:cubicBezTo>
                    <a:pt x="582104" y="482859"/>
                    <a:pt x="582104" y="489440"/>
                    <a:pt x="578112" y="493333"/>
                  </a:cubicBezTo>
                  <a:lnTo>
                    <a:pt x="566971" y="504642"/>
                  </a:lnTo>
                  <a:cubicBezTo>
                    <a:pt x="562978" y="508535"/>
                    <a:pt x="556479" y="508535"/>
                    <a:pt x="552487" y="504642"/>
                  </a:cubicBezTo>
                  <a:lnTo>
                    <a:pt x="541345" y="493611"/>
                  </a:lnTo>
                  <a:cubicBezTo>
                    <a:pt x="530204" y="501305"/>
                    <a:pt x="517856" y="506310"/>
                    <a:pt x="504950" y="508813"/>
                  </a:cubicBezTo>
                  <a:lnTo>
                    <a:pt x="504950" y="524385"/>
                  </a:lnTo>
                  <a:cubicBezTo>
                    <a:pt x="504950" y="530040"/>
                    <a:pt x="500401" y="534674"/>
                    <a:pt x="494644" y="534674"/>
                  </a:cubicBezTo>
                  <a:lnTo>
                    <a:pt x="478861" y="534674"/>
                  </a:lnTo>
                  <a:cubicBezTo>
                    <a:pt x="473104" y="534674"/>
                    <a:pt x="468555" y="530040"/>
                    <a:pt x="468555" y="524385"/>
                  </a:cubicBezTo>
                  <a:lnTo>
                    <a:pt x="468555" y="508813"/>
                  </a:lnTo>
                  <a:cubicBezTo>
                    <a:pt x="455649" y="506496"/>
                    <a:pt x="443208" y="501397"/>
                    <a:pt x="431881" y="493889"/>
                  </a:cubicBezTo>
                  <a:lnTo>
                    <a:pt x="421018" y="504734"/>
                  </a:lnTo>
                  <a:cubicBezTo>
                    <a:pt x="417026" y="508720"/>
                    <a:pt x="410527" y="508720"/>
                    <a:pt x="406534" y="504734"/>
                  </a:cubicBezTo>
                  <a:lnTo>
                    <a:pt x="395300" y="493611"/>
                  </a:lnTo>
                  <a:cubicBezTo>
                    <a:pt x="391308" y="489625"/>
                    <a:pt x="391308" y="483137"/>
                    <a:pt x="395300" y="479151"/>
                  </a:cubicBezTo>
                  <a:lnTo>
                    <a:pt x="406070" y="468399"/>
                  </a:lnTo>
                  <a:cubicBezTo>
                    <a:pt x="398364" y="457183"/>
                    <a:pt x="393165" y="444669"/>
                    <a:pt x="390658" y="431785"/>
                  </a:cubicBezTo>
                  <a:lnTo>
                    <a:pt x="375617" y="431785"/>
                  </a:lnTo>
                  <a:cubicBezTo>
                    <a:pt x="369861" y="431785"/>
                    <a:pt x="365311" y="427243"/>
                    <a:pt x="365311" y="421589"/>
                  </a:cubicBezTo>
                  <a:lnTo>
                    <a:pt x="365311" y="405738"/>
                  </a:lnTo>
                  <a:cubicBezTo>
                    <a:pt x="365311" y="400084"/>
                    <a:pt x="369861" y="395449"/>
                    <a:pt x="375617" y="395449"/>
                  </a:cubicBezTo>
                  <a:lnTo>
                    <a:pt x="390658" y="395449"/>
                  </a:lnTo>
                  <a:cubicBezTo>
                    <a:pt x="393072" y="382472"/>
                    <a:pt x="398086" y="370052"/>
                    <a:pt x="405792" y="358650"/>
                  </a:cubicBezTo>
                  <a:lnTo>
                    <a:pt x="395114" y="347991"/>
                  </a:lnTo>
                  <a:cubicBezTo>
                    <a:pt x="391215" y="344098"/>
                    <a:pt x="391215" y="337516"/>
                    <a:pt x="395114" y="333531"/>
                  </a:cubicBezTo>
                  <a:lnTo>
                    <a:pt x="406256" y="322315"/>
                  </a:lnTo>
                  <a:cubicBezTo>
                    <a:pt x="410248" y="318329"/>
                    <a:pt x="416840" y="318329"/>
                    <a:pt x="420740" y="322315"/>
                  </a:cubicBezTo>
                  <a:lnTo>
                    <a:pt x="431417" y="332974"/>
                  </a:lnTo>
                  <a:cubicBezTo>
                    <a:pt x="442837" y="325188"/>
                    <a:pt x="455278" y="320090"/>
                    <a:pt x="468276" y="317587"/>
                  </a:cubicBezTo>
                  <a:lnTo>
                    <a:pt x="468276" y="302571"/>
                  </a:lnTo>
                  <a:cubicBezTo>
                    <a:pt x="468276" y="296824"/>
                    <a:pt x="472919" y="292282"/>
                    <a:pt x="478582" y="292282"/>
                  </a:cubicBezTo>
                  <a:close/>
                  <a:moveTo>
                    <a:pt x="134055" y="239316"/>
                  </a:moveTo>
                  <a:cubicBezTo>
                    <a:pt x="137707" y="238297"/>
                    <a:pt x="141764" y="238667"/>
                    <a:pt x="145381" y="240658"/>
                  </a:cubicBezTo>
                  <a:cubicBezTo>
                    <a:pt x="152522" y="244548"/>
                    <a:pt x="155026" y="253623"/>
                    <a:pt x="151038" y="260754"/>
                  </a:cubicBezTo>
                  <a:cubicBezTo>
                    <a:pt x="147050" y="267884"/>
                    <a:pt x="138054" y="270477"/>
                    <a:pt x="130913" y="266403"/>
                  </a:cubicBezTo>
                  <a:cubicBezTo>
                    <a:pt x="128409" y="265199"/>
                    <a:pt x="126554" y="263347"/>
                    <a:pt x="125349" y="261124"/>
                  </a:cubicBezTo>
                  <a:cubicBezTo>
                    <a:pt x="122752" y="256679"/>
                    <a:pt x="122566" y="251030"/>
                    <a:pt x="125163" y="246307"/>
                  </a:cubicBezTo>
                  <a:cubicBezTo>
                    <a:pt x="127157" y="242742"/>
                    <a:pt x="130403" y="240334"/>
                    <a:pt x="134055" y="239316"/>
                  </a:cubicBezTo>
                  <a:close/>
                  <a:moveTo>
                    <a:pt x="348433" y="237404"/>
                  </a:moveTo>
                  <a:cubicBezTo>
                    <a:pt x="351857" y="238435"/>
                    <a:pt x="354899" y="240706"/>
                    <a:pt x="356802" y="243997"/>
                  </a:cubicBezTo>
                  <a:cubicBezTo>
                    <a:pt x="360795" y="250486"/>
                    <a:pt x="358938" y="259015"/>
                    <a:pt x="352438" y="263280"/>
                  </a:cubicBezTo>
                  <a:lnTo>
                    <a:pt x="277405" y="315935"/>
                  </a:lnTo>
                  <a:cubicBezTo>
                    <a:pt x="276198" y="326781"/>
                    <a:pt x="270162" y="336886"/>
                    <a:pt x="259947" y="343005"/>
                  </a:cubicBezTo>
                  <a:cubicBezTo>
                    <a:pt x="242767" y="353109"/>
                    <a:pt x="220573" y="347454"/>
                    <a:pt x="210451" y="330211"/>
                  </a:cubicBezTo>
                  <a:cubicBezTo>
                    <a:pt x="200329" y="313061"/>
                    <a:pt x="205994" y="290905"/>
                    <a:pt x="223173" y="280800"/>
                  </a:cubicBezTo>
                  <a:cubicBezTo>
                    <a:pt x="233388" y="274867"/>
                    <a:pt x="245275" y="274404"/>
                    <a:pt x="255397" y="278576"/>
                  </a:cubicBezTo>
                  <a:lnTo>
                    <a:pt x="337765" y="238250"/>
                  </a:lnTo>
                  <a:cubicBezTo>
                    <a:pt x="341201" y="236581"/>
                    <a:pt x="345009" y="236372"/>
                    <a:pt x="348433" y="237404"/>
                  </a:cubicBezTo>
                  <a:close/>
                  <a:moveTo>
                    <a:pt x="185407" y="194979"/>
                  </a:moveTo>
                  <a:cubicBezTo>
                    <a:pt x="189082" y="195929"/>
                    <a:pt x="192398" y="198267"/>
                    <a:pt x="194484" y="201787"/>
                  </a:cubicBezTo>
                  <a:cubicBezTo>
                    <a:pt x="198565" y="208825"/>
                    <a:pt x="196247" y="217809"/>
                    <a:pt x="189290" y="222070"/>
                  </a:cubicBezTo>
                  <a:lnTo>
                    <a:pt x="189198" y="222070"/>
                  </a:lnTo>
                  <a:cubicBezTo>
                    <a:pt x="189012" y="222070"/>
                    <a:pt x="189012" y="222162"/>
                    <a:pt x="188919" y="222162"/>
                  </a:cubicBezTo>
                  <a:lnTo>
                    <a:pt x="188827" y="222255"/>
                  </a:lnTo>
                  <a:cubicBezTo>
                    <a:pt x="181778" y="226515"/>
                    <a:pt x="172689" y="224107"/>
                    <a:pt x="168515" y="216976"/>
                  </a:cubicBezTo>
                  <a:cubicBezTo>
                    <a:pt x="164341" y="209937"/>
                    <a:pt x="166660" y="200953"/>
                    <a:pt x="173709" y="196693"/>
                  </a:cubicBezTo>
                  <a:cubicBezTo>
                    <a:pt x="173802" y="196693"/>
                    <a:pt x="173802" y="196600"/>
                    <a:pt x="173987" y="196600"/>
                  </a:cubicBezTo>
                  <a:cubicBezTo>
                    <a:pt x="174080" y="196600"/>
                    <a:pt x="174173" y="196507"/>
                    <a:pt x="174173" y="196507"/>
                  </a:cubicBezTo>
                  <a:cubicBezTo>
                    <a:pt x="177697" y="194470"/>
                    <a:pt x="181732" y="194030"/>
                    <a:pt x="185407" y="194979"/>
                  </a:cubicBezTo>
                  <a:close/>
                  <a:moveTo>
                    <a:pt x="296864" y="194030"/>
                  </a:moveTo>
                  <a:cubicBezTo>
                    <a:pt x="300521" y="193020"/>
                    <a:pt x="304585" y="193415"/>
                    <a:pt x="308161" y="195456"/>
                  </a:cubicBezTo>
                  <a:cubicBezTo>
                    <a:pt x="315220" y="199447"/>
                    <a:pt x="317820" y="208448"/>
                    <a:pt x="313734" y="215593"/>
                  </a:cubicBezTo>
                  <a:cubicBezTo>
                    <a:pt x="309740" y="222646"/>
                    <a:pt x="300730" y="225244"/>
                    <a:pt x="293578" y="221161"/>
                  </a:cubicBezTo>
                  <a:cubicBezTo>
                    <a:pt x="291164" y="219955"/>
                    <a:pt x="289306" y="218006"/>
                    <a:pt x="288099" y="215872"/>
                  </a:cubicBezTo>
                  <a:cubicBezTo>
                    <a:pt x="285498" y="211417"/>
                    <a:pt x="285219" y="205850"/>
                    <a:pt x="288006" y="201024"/>
                  </a:cubicBezTo>
                  <a:cubicBezTo>
                    <a:pt x="289956" y="197452"/>
                    <a:pt x="293207" y="195039"/>
                    <a:pt x="296864" y="194030"/>
                  </a:cubicBezTo>
                  <a:close/>
                  <a:moveTo>
                    <a:pt x="240930" y="178059"/>
                  </a:moveTo>
                  <a:cubicBezTo>
                    <a:pt x="249200" y="177966"/>
                    <a:pt x="255890" y="184646"/>
                    <a:pt x="255890" y="192809"/>
                  </a:cubicBezTo>
                  <a:cubicBezTo>
                    <a:pt x="256076" y="201066"/>
                    <a:pt x="249386" y="207652"/>
                    <a:pt x="241209" y="207745"/>
                  </a:cubicBezTo>
                  <a:cubicBezTo>
                    <a:pt x="235727" y="207745"/>
                    <a:pt x="230895" y="204777"/>
                    <a:pt x="228200" y="200324"/>
                  </a:cubicBezTo>
                  <a:cubicBezTo>
                    <a:pt x="226900" y="198097"/>
                    <a:pt x="226156" y="195592"/>
                    <a:pt x="226156" y="192902"/>
                  </a:cubicBezTo>
                  <a:cubicBezTo>
                    <a:pt x="226156" y="184738"/>
                    <a:pt x="232754" y="178059"/>
                    <a:pt x="240930" y="178059"/>
                  </a:cubicBezTo>
                  <a:close/>
                  <a:moveTo>
                    <a:pt x="205545" y="0"/>
                  </a:moveTo>
                  <a:lnTo>
                    <a:pt x="277402" y="0"/>
                  </a:lnTo>
                  <a:cubicBezTo>
                    <a:pt x="283901" y="0"/>
                    <a:pt x="289100" y="5191"/>
                    <a:pt x="289100" y="11587"/>
                  </a:cubicBezTo>
                  <a:lnTo>
                    <a:pt x="289100" y="41527"/>
                  </a:lnTo>
                  <a:cubicBezTo>
                    <a:pt x="289100" y="47923"/>
                    <a:pt x="283901" y="53114"/>
                    <a:pt x="277402" y="53114"/>
                  </a:cubicBezTo>
                  <a:lnTo>
                    <a:pt x="269047" y="53114"/>
                  </a:lnTo>
                  <a:lnTo>
                    <a:pt x="269047" y="74156"/>
                  </a:lnTo>
                  <a:cubicBezTo>
                    <a:pt x="313331" y="79347"/>
                    <a:pt x="355758" y="96588"/>
                    <a:pt x="391223" y="124767"/>
                  </a:cubicBezTo>
                  <a:lnTo>
                    <a:pt x="407563" y="108453"/>
                  </a:lnTo>
                  <a:lnTo>
                    <a:pt x="392894" y="93900"/>
                  </a:lnTo>
                  <a:lnTo>
                    <a:pt x="405706" y="81201"/>
                  </a:lnTo>
                  <a:cubicBezTo>
                    <a:pt x="419446" y="67482"/>
                    <a:pt x="441727" y="67482"/>
                    <a:pt x="455468" y="81201"/>
                  </a:cubicBezTo>
                  <a:lnTo>
                    <a:pt x="473014" y="98720"/>
                  </a:lnTo>
                  <a:cubicBezTo>
                    <a:pt x="486754" y="112439"/>
                    <a:pt x="486754" y="134686"/>
                    <a:pt x="473014" y="148404"/>
                  </a:cubicBezTo>
                  <a:lnTo>
                    <a:pt x="460295" y="161104"/>
                  </a:lnTo>
                  <a:lnTo>
                    <a:pt x="445441" y="146272"/>
                  </a:lnTo>
                  <a:lnTo>
                    <a:pt x="429101" y="162587"/>
                  </a:lnTo>
                  <a:cubicBezTo>
                    <a:pt x="436157" y="171393"/>
                    <a:pt x="442656" y="180662"/>
                    <a:pt x="448505" y="190673"/>
                  </a:cubicBezTo>
                  <a:cubicBezTo>
                    <a:pt x="462987" y="215144"/>
                    <a:pt x="472550" y="241192"/>
                    <a:pt x="477470" y="267702"/>
                  </a:cubicBezTo>
                  <a:lnTo>
                    <a:pt x="475892" y="267702"/>
                  </a:lnTo>
                  <a:cubicBezTo>
                    <a:pt x="458067" y="267702"/>
                    <a:pt x="443398" y="282163"/>
                    <a:pt x="443213" y="299960"/>
                  </a:cubicBezTo>
                  <a:cubicBezTo>
                    <a:pt x="441170" y="300702"/>
                    <a:pt x="439221" y="301536"/>
                    <a:pt x="437271" y="302370"/>
                  </a:cubicBezTo>
                  <a:cubicBezTo>
                    <a:pt x="433743" y="299033"/>
                    <a:pt x="429565" y="296623"/>
                    <a:pt x="425109" y="294955"/>
                  </a:cubicBezTo>
                  <a:cubicBezTo>
                    <a:pt x="422788" y="268907"/>
                    <a:pt x="414711" y="242953"/>
                    <a:pt x="400600" y="218852"/>
                  </a:cubicBezTo>
                  <a:cubicBezTo>
                    <a:pt x="349074" y="131349"/>
                    <a:pt x="235996" y="101964"/>
                    <a:pt x="148356" y="153317"/>
                  </a:cubicBezTo>
                  <a:cubicBezTo>
                    <a:pt x="60716" y="204763"/>
                    <a:pt x="31194" y="317757"/>
                    <a:pt x="82719" y="405261"/>
                  </a:cubicBezTo>
                  <a:cubicBezTo>
                    <a:pt x="134245" y="492765"/>
                    <a:pt x="247323" y="522149"/>
                    <a:pt x="334963" y="470704"/>
                  </a:cubicBezTo>
                  <a:cubicBezTo>
                    <a:pt x="343504" y="465698"/>
                    <a:pt x="351581" y="459951"/>
                    <a:pt x="359101" y="453833"/>
                  </a:cubicBezTo>
                  <a:cubicBezTo>
                    <a:pt x="363371" y="455872"/>
                    <a:pt x="368013" y="457170"/>
                    <a:pt x="373027" y="457170"/>
                  </a:cubicBezTo>
                  <a:cubicBezTo>
                    <a:pt x="373769" y="459117"/>
                    <a:pt x="374605" y="461063"/>
                    <a:pt x="375440" y="463103"/>
                  </a:cubicBezTo>
                  <a:cubicBezTo>
                    <a:pt x="369499" y="469220"/>
                    <a:pt x="366156" y="477285"/>
                    <a:pt x="366156" y="485906"/>
                  </a:cubicBezTo>
                  <a:cubicBezTo>
                    <a:pt x="366156" y="494711"/>
                    <a:pt x="369499" y="502869"/>
                    <a:pt x="375719" y="509079"/>
                  </a:cubicBezTo>
                  <a:lnTo>
                    <a:pt x="376740" y="510006"/>
                  </a:lnTo>
                  <a:cubicBezTo>
                    <a:pt x="372284" y="512972"/>
                    <a:pt x="367828" y="515939"/>
                    <a:pt x="363093" y="518719"/>
                  </a:cubicBezTo>
                  <a:cubicBezTo>
                    <a:pt x="248994" y="585552"/>
                    <a:pt x="101565" y="547362"/>
                    <a:pt x="34536" y="433440"/>
                  </a:cubicBezTo>
                  <a:cubicBezTo>
                    <a:pt x="-17083" y="345566"/>
                    <a:pt x="-6035" y="238040"/>
                    <a:pt x="54032" y="162587"/>
                  </a:cubicBezTo>
                  <a:lnTo>
                    <a:pt x="37692" y="146180"/>
                  </a:lnTo>
                  <a:lnTo>
                    <a:pt x="23024" y="160733"/>
                  </a:lnTo>
                  <a:lnTo>
                    <a:pt x="10305" y="148126"/>
                  </a:lnTo>
                  <a:cubicBezTo>
                    <a:pt x="-3435" y="134407"/>
                    <a:pt x="-3435" y="112161"/>
                    <a:pt x="10305" y="98442"/>
                  </a:cubicBezTo>
                  <a:lnTo>
                    <a:pt x="27851" y="80923"/>
                  </a:lnTo>
                  <a:cubicBezTo>
                    <a:pt x="41591" y="67204"/>
                    <a:pt x="63873" y="67204"/>
                    <a:pt x="77613" y="80923"/>
                  </a:cubicBezTo>
                  <a:lnTo>
                    <a:pt x="90425" y="93529"/>
                  </a:lnTo>
                  <a:lnTo>
                    <a:pt x="75571" y="108360"/>
                  </a:lnTo>
                  <a:lnTo>
                    <a:pt x="91910" y="124675"/>
                  </a:lnTo>
                  <a:cubicBezTo>
                    <a:pt x="100637" y="117630"/>
                    <a:pt x="109921" y="111048"/>
                    <a:pt x="119948" y="105301"/>
                  </a:cubicBezTo>
                  <a:cubicBezTo>
                    <a:pt x="150213" y="87597"/>
                    <a:pt x="182614" y="77308"/>
                    <a:pt x="215386" y="73785"/>
                  </a:cubicBezTo>
                  <a:lnTo>
                    <a:pt x="215386" y="53022"/>
                  </a:lnTo>
                  <a:lnTo>
                    <a:pt x="205545" y="53022"/>
                  </a:lnTo>
                  <a:cubicBezTo>
                    <a:pt x="199046" y="53022"/>
                    <a:pt x="193847" y="47831"/>
                    <a:pt x="193847" y="41342"/>
                  </a:cubicBezTo>
                  <a:lnTo>
                    <a:pt x="193847" y="11587"/>
                  </a:lnTo>
                  <a:cubicBezTo>
                    <a:pt x="193847" y="5191"/>
                    <a:pt x="199046" y="0"/>
                    <a:pt x="205545" y="0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C6D8AA7-A342-4F68-8F40-2426B011E7C4}"/>
              </a:ext>
            </a:extLst>
          </p:cNvPr>
          <p:cNvGrpSpPr/>
          <p:nvPr/>
        </p:nvGrpSpPr>
        <p:grpSpPr>
          <a:xfrm>
            <a:off x="156338" y="1895062"/>
            <a:ext cx="4234635" cy="1207720"/>
            <a:chOff x="1068057" y="4907983"/>
            <a:chExt cx="4234635" cy="1207720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32BCC58-5E48-462B-ACF8-0B79D3A93ECE}"/>
                </a:ext>
              </a:extLst>
            </p:cNvPr>
            <p:cNvSpPr txBox="1"/>
            <p:nvPr/>
          </p:nvSpPr>
          <p:spPr>
            <a:xfrm>
              <a:off x="1068057" y="4907983"/>
              <a:ext cx="4234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B036D53-A776-465F-B8F9-F3655B42C8A3}"/>
                </a:ext>
              </a:extLst>
            </p:cNvPr>
            <p:cNvSpPr txBox="1"/>
            <p:nvPr/>
          </p:nvSpPr>
          <p:spPr>
            <a:xfrm>
              <a:off x="1775775" y="5502009"/>
              <a:ext cx="352691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7578E0B-51E0-4D8D-964E-910107FF5A04}"/>
              </a:ext>
            </a:extLst>
          </p:cNvPr>
          <p:cNvGrpSpPr/>
          <p:nvPr/>
        </p:nvGrpSpPr>
        <p:grpSpPr>
          <a:xfrm>
            <a:off x="178025" y="4699356"/>
            <a:ext cx="3835323" cy="1250959"/>
            <a:chOff x="1481551" y="4864744"/>
            <a:chExt cx="3835323" cy="1250959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999EBCA-7A14-416A-AC96-6FB3C911813F}"/>
                </a:ext>
              </a:extLst>
            </p:cNvPr>
            <p:cNvSpPr txBox="1"/>
            <p:nvPr/>
          </p:nvSpPr>
          <p:spPr>
            <a:xfrm>
              <a:off x="1481551" y="4864744"/>
              <a:ext cx="3835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25E8E11-6096-47FD-9776-6C6C30D29050}"/>
                </a:ext>
              </a:extLst>
            </p:cNvPr>
            <p:cNvSpPr txBox="1"/>
            <p:nvPr/>
          </p:nvSpPr>
          <p:spPr>
            <a:xfrm>
              <a:off x="1775775" y="5502009"/>
              <a:ext cx="352691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A31DC72-5316-4F07-A50E-B768DA75F4CB}"/>
              </a:ext>
            </a:extLst>
          </p:cNvPr>
          <p:cNvGrpSpPr/>
          <p:nvPr/>
        </p:nvGrpSpPr>
        <p:grpSpPr>
          <a:xfrm>
            <a:off x="8254438" y="1536440"/>
            <a:ext cx="3937562" cy="1259495"/>
            <a:chOff x="1775633" y="5132926"/>
            <a:chExt cx="3937562" cy="1259495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9A84F00-47CF-4D4E-AB42-D87B7ADB52FB}"/>
                </a:ext>
              </a:extLst>
            </p:cNvPr>
            <p:cNvSpPr txBox="1"/>
            <p:nvPr/>
          </p:nvSpPr>
          <p:spPr>
            <a:xfrm>
              <a:off x="1775633" y="5132926"/>
              <a:ext cx="393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A7541295-3CF7-4E32-B8F1-630C07D16F3D}"/>
                </a:ext>
              </a:extLst>
            </p:cNvPr>
            <p:cNvSpPr txBox="1"/>
            <p:nvPr/>
          </p:nvSpPr>
          <p:spPr>
            <a:xfrm>
              <a:off x="1807242" y="5778727"/>
              <a:ext cx="352691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E57F3E3-13D8-4E0E-95D2-A0050D0B241D}"/>
              </a:ext>
            </a:extLst>
          </p:cNvPr>
          <p:cNvGrpSpPr/>
          <p:nvPr/>
        </p:nvGrpSpPr>
        <p:grpSpPr>
          <a:xfrm>
            <a:off x="8026836" y="4337886"/>
            <a:ext cx="3526918" cy="1250716"/>
            <a:chOff x="1775631" y="5132926"/>
            <a:chExt cx="3526918" cy="1250716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192082D-79A0-40D8-AAAA-1743CF88910C}"/>
                </a:ext>
              </a:extLst>
            </p:cNvPr>
            <p:cNvSpPr txBox="1"/>
            <p:nvPr/>
          </p:nvSpPr>
          <p:spPr>
            <a:xfrm>
              <a:off x="1775632" y="5132926"/>
              <a:ext cx="35269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experience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AE25875-3025-42F1-9252-D5553A91A4F7}"/>
                </a:ext>
              </a:extLst>
            </p:cNvPr>
            <p:cNvSpPr txBox="1"/>
            <p:nvPr/>
          </p:nvSpPr>
          <p:spPr>
            <a:xfrm>
              <a:off x="1775631" y="5769948"/>
              <a:ext cx="352691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2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214E9DE-F90F-4522-8BBC-93798A50D7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423D6B-32CF-4E74-9B6F-9A5FD8DAD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290" y="0"/>
            <a:ext cx="10183091" cy="6858000"/>
          </a:xfrm>
          <a:prstGeom prst="trapezoid">
            <a:avLst>
              <a:gd name="adj" fmla="val 37929"/>
            </a:avLst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33E271-4741-475B-B24D-9F44BBFE2FF2}"/>
              </a:ext>
            </a:extLst>
          </p:cNvPr>
          <p:cNvGrpSpPr/>
          <p:nvPr/>
        </p:nvGrpSpPr>
        <p:grpSpPr>
          <a:xfrm>
            <a:off x="3685310" y="0"/>
            <a:ext cx="8506690" cy="6871854"/>
            <a:chOff x="3685310" y="0"/>
            <a:chExt cx="8506690" cy="687185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C929C23-4FC8-47D7-B49B-6C491A951D15}"/>
                </a:ext>
              </a:extLst>
            </p:cNvPr>
            <p:cNvSpPr/>
            <p:nvPr/>
          </p:nvSpPr>
          <p:spPr>
            <a:xfrm>
              <a:off x="3685310" y="0"/>
              <a:ext cx="8506690" cy="6871854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7980218 w 12192000"/>
                <a:gd name="connsiteY0" fmla="*/ 0 h 6885709"/>
                <a:gd name="connsiteX1" fmla="*/ 12192000 w 12192000"/>
                <a:gd name="connsiteY1" fmla="*/ 27709 h 6885709"/>
                <a:gd name="connsiteX2" fmla="*/ 12192000 w 12192000"/>
                <a:gd name="connsiteY2" fmla="*/ 6885709 h 6885709"/>
                <a:gd name="connsiteX3" fmla="*/ 0 w 12192000"/>
                <a:gd name="connsiteY3" fmla="*/ 6885709 h 6885709"/>
                <a:gd name="connsiteX4" fmla="*/ 7980218 w 12192000"/>
                <a:gd name="connsiteY4" fmla="*/ 0 h 6885709"/>
                <a:gd name="connsiteX0" fmla="*/ 7453745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7453745 w 12192000"/>
                <a:gd name="connsiteY4" fmla="*/ 0 h 6858000"/>
                <a:gd name="connsiteX0" fmla="*/ 110835 w 4849090"/>
                <a:gd name="connsiteY0" fmla="*/ 0 h 6858000"/>
                <a:gd name="connsiteX1" fmla="*/ 4849090 w 4849090"/>
                <a:gd name="connsiteY1" fmla="*/ 0 h 6858000"/>
                <a:gd name="connsiteX2" fmla="*/ 4849090 w 4849090"/>
                <a:gd name="connsiteY2" fmla="*/ 6858000 h 6858000"/>
                <a:gd name="connsiteX3" fmla="*/ 0 w 4849090"/>
                <a:gd name="connsiteY3" fmla="*/ 6677891 h 6858000"/>
                <a:gd name="connsiteX4" fmla="*/ 110835 w 4849090"/>
                <a:gd name="connsiteY4" fmla="*/ 0 h 6858000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690" h="6871854">
                  <a:moveTo>
                    <a:pt x="3768435" y="0"/>
                  </a:moveTo>
                  <a:lnTo>
                    <a:pt x="8506690" y="0"/>
                  </a:lnTo>
                  <a:lnTo>
                    <a:pt x="8506690" y="6858000"/>
                  </a:lnTo>
                  <a:lnTo>
                    <a:pt x="0" y="6871854"/>
                  </a:lnTo>
                  <a:lnTo>
                    <a:pt x="3768435" y="0"/>
                  </a:lnTo>
                  <a:close/>
                </a:path>
              </a:pathLst>
            </a:custGeom>
            <a:solidFill>
              <a:srgbClr val="3A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7EF12F88-5684-4534-BEB3-D46EF4343A90}"/>
                </a:ext>
              </a:extLst>
            </p:cNvPr>
            <p:cNvSpPr/>
            <p:nvPr/>
          </p:nvSpPr>
          <p:spPr>
            <a:xfrm>
              <a:off x="3703017" y="0"/>
              <a:ext cx="4380083" cy="6858000"/>
            </a:xfrm>
            <a:prstGeom prst="parallelogram">
              <a:avLst>
                <a:gd name="adj" fmla="val 85269"/>
              </a:avLst>
            </a:prstGeom>
            <a:solidFill>
              <a:srgbClr val="56ACA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09B4067-C881-4B8D-9BE3-9357F0D99686}"/>
              </a:ext>
            </a:extLst>
          </p:cNvPr>
          <p:cNvSpPr txBox="1"/>
          <p:nvPr/>
        </p:nvSpPr>
        <p:spPr>
          <a:xfrm>
            <a:off x="10192141" y="1866815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rgbClr val="56ACA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649D7C-92A4-477E-B855-49174C7AE9C9}"/>
              </a:ext>
            </a:extLst>
          </p:cNvPr>
          <p:cNvSpPr txBox="1"/>
          <p:nvPr/>
        </p:nvSpPr>
        <p:spPr>
          <a:xfrm>
            <a:off x="6096000" y="3168974"/>
            <a:ext cx="58352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Work planning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5F8336-73F1-4206-A1F7-75FB05F97F2A}"/>
              </a:ext>
            </a:extLst>
          </p:cNvPr>
          <p:cNvSpPr txBox="1"/>
          <p:nvPr/>
        </p:nvSpPr>
        <p:spPr>
          <a:xfrm>
            <a:off x="6026725" y="4236082"/>
            <a:ext cx="59130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analysis, general research, and analysis of the shortcomings of the results, so as to draw lessons to be taken as a warning experience.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873190-86B6-4B2A-A126-957B3D78F10A}"/>
              </a:ext>
            </a:extLst>
          </p:cNvPr>
          <p:cNvSpPr txBox="1"/>
          <p:nvPr/>
        </p:nvSpPr>
        <p:spPr>
          <a:xfrm>
            <a:off x="7900118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1D5DA6-7D27-4C78-9D81-208729D29B7E}"/>
              </a:ext>
            </a:extLst>
          </p:cNvPr>
          <p:cNvSpPr txBox="1"/>
          <p:nvPr/>
        </p:nvSpPr>
        <p:spPr>
          <a:xfrm>
            <a:off x="8969411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147EE-6C34-4807-88C0-3D4BF7B31401}"/>
              </a:ext>
            </a:extLst>
          </p:cNvPr>
          <p:cNvSpPr txBox="1"/>
          <p:nvPr/>
        </p:nvSpPr>
        <p:spPr>
          <a:xfrm>
            <a:off x="10048779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8ECCE-3EAB-497A-963F-D80BF2CF1CF5}"/>
              </a:ext>
            </a:extLst>
          </p:cNvPr>
          <p:cNvSpPr txBox="1"/>
          <p:nvPr/>
        </p:nvSpPr>
        <p:spPr>
          <a:xfrm>
            <a:off x="11097055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rgbClr val="56ACAF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4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C5AF53-A542-472B-B999-D5FCC2DCEB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 descr="e7d195523061f1c093d753f9ae026c02ea2377d8e563bb0a6AD317B17F88BFF3CFA045DFD56CE85E8FE70343E6872691953A13787B687769404B6FACEB7BEB2E9466EABD072654A937E8A0C33F7F4B89C44C110212432A1346BD27542D927BADC6F8149197D2C1E2F7C3A5AFAECC4A356CF09FABFBDDC94B23AC6DCE34EB25D48141543C2C4DAF93">
            <a:extLst>
              <a:ext uri="{FF2B5EF4-FFF2-40B4-BE49-F238E27FC236}">
                <a16:creationId xmlns:a16="http://schemas.microsoft.com/office/drawing/2014/main" id="{64FBCDC7-5BE6-4A3D-8E65-DE259CEBEFCA}"/>
              </a:ext>
            </a:extLst>
          </p:cNvPr>
          <p:cNvSpPr txBox="1"/>
          <p:nvPr/>
        </p:nvSpPr>
        <p:spPr>
          <a:xfrm>
            <a:off x="7218927" y="223520"/>
            <a:ext cx="91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E6307F-ADA0-4CB0-9FC7-90EF972FA464}"/>
              </a:ext>
            </a:extLst>
          </p:cNvPr>
          <p:cNvSpPr txBox="1"/>
          <p:nvPr/>
        </p:nvSpPr>
        <p:spPr>
          <a:xfrm>
            <a:off x="2236261" y="33307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72529F-85C1-4513-B769-3B830D5CE9A8}"/>
              </a:ext>
            </a:extLst>
          </p:cNvPr>
          <p:cNvSpPr txBox="1"/>
          <p:nvPr/>
        </p:nvSpPr>
        <p:spPr>
          <a:xfrm>
            <a:off x="3377806" y="3308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10DBCD-CCB7-4B88-A38C-F1CE77708F4D}"/>
              </a:ext>
            </a:extLst>
          </p:cNvPr>
          <p:cNvSpPr txBox="1"/>
          <p:nvPr/>
        </p:nvSpPr>
        <p:spPr>
          <a:xfrm>
            <a:off x="6136898" y="3308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523D25-F4E8-4861-9689-1BF4FC932937}"/>
              </a:ext>
            </a:extLst>
          </p:cNvPr>
          <p:cNvSpPr txBox="1"/>
          <p:nvPr/>
        </p:nvSpPr>
        <p:spPr>
          <a:xfrm>
            <a:off x="7383535" y="3303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053DEF-33A6-4BF2-A279-96A73020A52B}"/>
              </a:ext>
            </a:extLst>
          </p:cNvPr>
          <p:cNvSpPr txBox="1"/>
          <p:nvPr/>
        </p:nvSpPr>
        <p:spPr>
          <a:xfrm>
            <a:off x="592727" y="261979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MORE.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37F62BA3-B2E2-42E3-8141-7B378FE11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70" y="0"/>
            <a:ext cx="9684459" cy="6858000"/>
          </a:xfrm>
          <a:prstGeom prst="parallelogram">
            <a:avLst>
              <a:gd name="adj" fmla="val 54320"/>
            </a:avLst>
          </a:prstGeom>
        </p:spPr>
      </p:pic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1A24BD21-04EF-4F7C-808D-E9D54BDB14E2}"/>
              </a:ext>
            </a:extLst>
          </p:cNvPr>
          <p:cNvSpPr/>
          <p:nvPr/>
        </p:nvSpPr>
        <p:spPr>
          <a:xfrm>
            <a:off x="5035264" y="0"/>
            <a:ext cx="4380083" cy="6858000"/>
          </a:xfrm>
          <a:prstGeom prst="parallelogram">
            <a:avLst>
              <a:gd name="adj" fmla="val 85269"/>
            </a:avLst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03A9BE48-2A57-4467-9891-F9A6BFE7E678}"/>
              </a:ext>
            </a:extLst>
          </p:cNvPr>
          <p:cNvSpPr/>
          <p:nvPr/>
        </p:nvSpPr>
        <p:spPr>
          <a:xfrm flipH="1">
            <a:off x="9429202" y="785199"/>
            <a:ext cx="2761656" cy="6072801"/>
          </a:xfrm>
          <a:prstGeom prst="rtTriangle">
            <a:avLst/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0CECA2-5D21-45E8-8BCE-45C8DD53FEC6}"/>
              </a:ext>
            </a:extLst>
          </p:cNvPr>
          <p:cNvSpPr txBox="1"/>
          <p:nvPr/>
        </p:nvSpPr>
        <p:spPr>
          <a:xfrm>
            <a:off x="573753" y="1720532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rgbClr val="56ACAF"/>
                </a:solidFill>
                <a:cs typeface="+mn-ea"/>
                <a:sym typeface="+mn-lt"/>
              </a:rPr>
              <a:t>01.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E542B27-D1BF-4C60-8EF8-E2B4C9AF5716}"/>
              </a:ext>
            </a:extLst>
          </p:cNvPr>
          <p:cNvGrpSpPr/>
          <p:nvPr/>
        </p:nvGrpSpPr>
        <p:grpSpPr>
          <a:xfrm>
            <a:off x="1691105" y="1566275"/>
            <a:ext cx="5247122" cy="862143"/>
            <a:chOff x="1825771" y="1612142"/>
            <a:chExt cx="5247122" cy="86214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F946C4E-7541-429E-B731-DE81647C1864}"/>
                </a:ext>
              </a:extLst>
            </p:cNvPr>
            <p:cNvSpPr txBox="1"/>
            <p:nvPr/>
          </p:nvSpPr>
          <p:spPr>
            <a:xfrm>
              <a:off x="1825771" y="1612142"/>
              <a:ext cx="5247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0406CEA-D874-4A43-BF03-E6C9F7D21700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A0467E4-715C-488E-8B62-992259722F12}"/>
              </a:ext>
            </a:extLst>
          </p:cNvPr>
          <p:cNvSpPr txBox="1"/>
          <p:nvPr/>
        </p:nvSpPr>
        <p:spPr>
          <a:xfrm>
            <a:off x="573753" y="2936987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rgbClr val="56ACAF"/>
                </a:solidFill>
                <a:cs typeface="+mn-ea"/>
                <a:sym typeface="+mn-lt"/>
              </a:rPr>
              <a:t>02.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C891A-0A47-420D-85B4-872B82F52004}"/>
              </a:ext>
            </a:extLst>
          </p:cNvPr>
          <p:cNvGrpSpPr/>
          <p:nvPr/>
        </p:nvGrpSpPr>
        <p:grpSpPr>
          <a:xfrm>
            <a:off x="1691105" y="2782730"/>
            <a:ext cx="4895225" cy="862143"/>
            <a:chOff x="1825771" y="1612142"/>
            <a:chExt cx="4895225" cy="86214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6B4BA0D-0296-4B16-9E3C-64851D7B100B}"/>
                </a:ext>
              </a:extLst>
            </p:cNvPr>
            <p:cNvSpPr txBox="1"/>
            <p:nvPr/>
          </p:nvSpPr>
          <p:spPr>
            <a:xfrm>
              <a:off x="1825771" y="1612142"/>
              <a:ext cx="4895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Performance presentation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1254E5D-9251-4379-B562-5B4E4517501A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30D9F59E-F99D-48C2-A9DD-304573001B9A}"/>
              </a:ext>
            </a:extLst>
          </p:cNvPr>
          <p:cNvSpPr txBox="1"/>
          <p:nvPr/>
        </p:nvSpPr>
        <p:spPr>
          <a:xfrm>
            <a:off x="573753" y="4072741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rgbClr val="56ACAF"/>
                </a:solidFill>
                <a:cs typeface="+mn-ea"/>
                <a:sym typeface="+mn-lt"/>
              </a:rPr>
              <a:t>03.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FCA6873-7926-44DB-A11A-543636C1DFBA}"/>
              </a:ext>
            </a:extLst>
          </p:cNvPr>
          <p:cNvGrpSpPr/>
          <p:nvPr/>
        </p:nvGrpSpPr>
        <p:grpSpPr>
          <a:xfrm>
            <a:off x="1691105" y="3918484"/>
            <a:ext cx="4895225" cy="862143"/>
            <a:chOff x="1825771" y="1612142"/>
            <a:chExt cx="4895225" cy="86214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8564DD3-B60D-4963-93B8-21102F783BEA}"/>
                </a:ext>
              </a:extLst>
            </p:cNvPr>
            <p:cNvSpPr txBox="1"/>
            <p:nvPr/>
          </p:nvSpPr>
          <p:spPr>
            <a:xfrm>
              <a:off x="1825771" y="1612142"/>
              <a:ext cx="4895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Summary of experience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995B40-B686-487C-B1A1-6A6415515AD3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C46F071E-E1B6-4A09-9171-864E4BFE8064}"/>
              </a:ext>
            </a:extLst>
          </p:cNvPr>
          <p:cNvSpPr txBox="1"/>
          <p:nvPr/>
        </p:nvSpPr>
        <p:spPr>
          <a:xfrm>
            <a:off x="573753" y="5369038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rgbClr val="56ACAF"/>
                </a:solidFill>
                <a:cs typeface="+mn-ea"/>
                <a:sym typeface="+mn-lt"/>
              </a:rPr>
              <a:t>04.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B045F6C-B326-4F33-8B4A-F7B0D75AFCA3}"/>
              </a:ext>
            </a:extLst>
          </p:cNvPr>
          <p:cNvGrpSpPr/>
          <p:nvPr/>
        </p:nvGrpSpPr>
        <p:grpSpPr>
          <a:xfrm>
            <a:off x="1691105" y="5214781"/>
            <a:ext cx="4445793" cy="862143"/>
            <a:chOff x="1825771" y="1612142"/>
            <a:chExt cx="4445793" cy="86214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A638B76-7282-420F-B977-8390FE87C4CE}"/>
                </a:ext>
              </a:extLst>
            </p:cNvPr>
            <p:cNvSpPr txBox="1"/>
            <p:nvPr/>
          </p:nvSpPr>
          <p:spPr>
            <a:xfrm>
              <a:off x="1825771" y="1612142"/>
              <a:ext cx="4445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New Year's resolutions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D1DFFB1-FFC7-405B-B94A-F7BD45893415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9A2AEBCA-225C-441B-9D97-9A4F28001CF6}"/>
              </a:ext>
            </a:extLst>
          </p:cNvPr>
          <p:cNvSpPr txBox="1"/>
          <p:nvPr/>
        </p:nvSpPr>
        <p:spPr>
          <a:xfrm>
            <a:off x="8219460" y="5521871"/>
            <a:ext cx="4794902" cy="10464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2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52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13" grpId="0"/>
      <p:bldP spid="30" grpId="0"/>
      <p:bldP spid="35" grpId="0"/>
      <p:bldP spid="39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7A6D769-BDFC-4B2A-B5B3-9EA434031F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5F8AFE-C3B5-48A9-A476-E329DACD3542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277B851-579E-4F16-9FB8-3DD9F9130F10}"/>
              </a:ext>
            </a:extLst>
          </p:cNvPr>
          <p:cNvGrpSpPr/>
          <p:nvPr/>
        </p:nvGrpSpPr>
        <p:grpSpPr>
          <a:xfrm>
            <a:off x="653875" y="155782"/>
            <a:ext cx="5442125" cy="862143"/>
            <a:chOff x="1825771" y="1612142"/>
            <a:chExt cx="5442125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EEA85BD-8ACE-45F8-8E54-16A126270182}"/>
                </a:ext>
              </a:extLst>
            </p:cNvPr>
            <p:cNvSpPr txBox="1"/>
            <p:nvPr/>
          </p:nvSpPr>
          <p:spPr>
            <a:xfrm>
              <a:off x="1825771" y="1612142"/>
              <a:ext cx="5442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17B0D7F-8700-48BE-A9A4-14083F60623C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î$lîdé">
            <a:extLst>
              <a:ext uri="{FF2B5EF4-FFF2-40B4-BE49-F238E27FC236}">
                <a16:creationId xmlns:a16="http://schemas.microsoft.com/office/drawing/2014/main" id="{B8A652F7-72C7-4689-998D-684935794171}"/>
              </a:ext>
            </a:extLst>
          </p:cNvPr>
          <p:cNvSpPr/>
          <p:nvPr/>
        </p:nvSpPr>
        <p:spPr>
          <a:xfrm>
            <a:off x="8033393" y="3099840"/>
            <a:ext cx="2676424" cy="2676424"/>
          </a:xfrm>
          <a:prstGeom prst="ellipse">
            <a:avLst/>
          </a:prstGeom>
          <a:solidFill>
            <a:srgbClr val="56AC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ṧļîḍè">
            <a:extLst>
              <a:ext uri="{FF2B5EF4-FFF2-40B4-BE49-F238E27FC236}">
                <a16:creationId xmlns:a16="http://schemas.microsoft.com/office/drawing/2014/main" id="{CD63C9E3-00FA-4496-9221-64AE8325D345}"/>
              </a:ext>
            </a:extLst>
          </p:cNvPr>
          <p:cNvSpPr/>
          <p:nvPr/>
        </p:nvSpPr>
        <p:spPr>
          <a:xfrm>
            <a:off x="8139156" y="3198224"/>
            <a:ext cx="2479659" cy="2479659"/>
          </a:xfrm>
          <a:prstGeom prst="ellipse">
            <a:avLst/>
          </a:prstGeom>
          <a:solidFill>
            <a:srgbClr val="56ACAF"/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anchor="b" anchorCtr="1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1" name="isliḍê">
            <a:extLst>
              <a:ext uri="{FF2B5EF4-FFF2-40B4-BE49-F238E27FC236}">
                <a16:creationId xmlns:a16="http://schemas.microsoft.com/office/drawing/2014/main" id="{F412FAD3-BC3B-48C6-A460-9685C0F11F02}"/>
              </a:ext>
            </a:extLst>
          </p:cNvPr>
          <p:cNvSpPr txBox="1"/>
          <p:nvPr/>
        </p:nvSpPr>
        <p:spPr bwMode="auto">
          <a:xfrm>
            <a:off x="8139156" y="4317837"/>
            <a:ext cx="2479659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90000" tIns="46800" rIns="90000" bIns="46800">
            <a:normAutofit fontScale="85000" lnSpcReduction="20000"/>
            <a:sp3d extrusionH="57150">
              <a:bevelT w="1270" h="1270"/>
            </a:sp3d>
          </a:bodyPr>
          <a:lstStyle/>
          <a:p>
            <a:pPr marL="0" lvl="1" algn="ctr" fontAlgn="auto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Work planning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07D3CE1-23E1-4544-AC43-198A650C5205}"/>
              </a:ext>
            </a:extLst>
          </p:cNvPr>
          <p:cNvCxnSpPr/>
          <p:nvPr/>
        </p:nvCxnSpPr>
        <p:spPr>
          <a:xfrm>
            <a:off x="8767997" y="4745072"/>
            <a:ext cx="1207220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4493EA6-95DC-45D5-998A-19A567F94198}"/>
              </a:ext>
            </a:extLst>
          </p:cNvPr>
          <p:cNvGrpSpPr/>
          <p:nvPr/>
        </p:nvGrpSpPr>
        <p:grpSpPr>
          <a:xfrm>
            <a:off x="2624445" y="3806300"/>
            <a:ext cx="5093200" cy="1270453"/>
            <a:chOff x="2624445" y="3806300"/>
            <a:chExt cx="5093200" cy="1270453"/>
          </a:xfrm>
        </p:grpSpPr>
        <p:grpSp>
          <p:nvGrpSpPr>
            <p:cNvPr id="13" name="ïṥļîḑé">
              <a:extLst>
                <a:ext uri="{FF2B5EF4-FFF2-40B4-BE49-F238E27FC236}">
                  <a16:creationId xmlns:a16="http://schemas.microsoft.com/office/drawing/2014/main" id="{3BA031D8-DA27-43EF-B896-772BCDB2CADD}"/>
                </a:ext>
              </a:extLst>
            </p:cNvPr>
            <p:cNvGrpSpPr/>
            <p:nvPr/>
          </p:nvGrpSpPr>
          <p:grpSpPr>
            <a:xfrm rot="16200000">
              <a:off x="6372824" y="3731933"/>
              <a:ext cx="1270453" cy="1419188"/>
              <a:chOff x="21179" y="4518367"/>
              <a:chExt cx="5151018" cy="1419188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7A4058BF-ED73-45C2-8262-A72499814A9D}"/>
                  </a:ext>
                </a:extLst>
              </p:cNvPr>
              <p:cNvCxnSpPr/>
              <p:nvPr/>
            </p:nvCxnSpPr>
            <p:spPr>
              <a:xfrm rot="5400000" flipV="1">
                <a:off x="62600" y="4755731"/>
                <a:ext cx="0" cy="8284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C753228-B0B6-49CE-8F57-F8BACC6F25D0}"/>
                  </a:ext>
                </a:extLst>
              </p:cNvPr>
              <p:cNvCxnSpPr/>
              <p:nvPr/>
            </p:nvCxnSpPr>
            <p:spPr>
              <a:xfrm>
                <a:off x="21179" y="4518367"/>
                <a:ext cx="0" cy="278787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EA26757-60F6-4C81-A41A-EE037D17C108}"/>
                  </a:ext>
                </a:extLst>
              </p:cNvPr>
              <p:cNvCxnSpPr/>
              <p:nvPr/>
            </p:nvCxnSpPr>
            <p:spPr>
              <a:xfrm rot="5400000">
                <a:off x="-507600" y="5367356"/>
                <a:ext cx="1140399" cy="0"/>
              </a:xfrm>
              <a:prstGeom prst="line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4F975016-BD2D-456E-A24F-3589950E7145}"/>
                  </a:ext>
                </a:extLst>
              </p:cNvPr>
              <p:cNvCxnSpPr/>
              <p:nvPr/>
            </p:nvCxnSpPr>
            <p:spPr>
              <a:xfrm>
                <a:off x="5172197" y="4518368"/>
                <a:ext cx="0" cy="278787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17D6272-10A9-44EE-9BCE-ED35FDC611B4}"/>
                </a:ext>
              </a:extLst>
            </p:cNvPr>
            <p:cNvCxnSpPr/>
            <p:nvPr/>
          </p:nvCxnSpPr>
          <p:spPr>
            <a:xfrm>
              <a:off x="2624445" y="4450579"/>
              <a:ext cx="635333" cy="0"/>
            </a:xfrm>
            <a:prstGeom prst="line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E42C888-E67F-404A-BD51-028251CE192E}"/>
                </a:ext>
              </a:extLst>
            </p:cNvPr>
            <p:cNvCxnSpPr/>
            <p:nvPr/>
          </p:nvCxnSpPr>
          <p:spPr>
            <a:xfrm>
              <a:off x="4549571" y="4450579"/>
              <a:ext cx="676640" cy="0"/>
            </a:xfrm>
            <a:prstGeom prst="line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îṩḷíḍe">
            <a:extLst>
              <a:ext uri="{FF2B5EF4-FFF2-40B4-BE49-F238E27FC236}">
                <a16:creationId xmlns:a16="http://schemas.microsoft.com/office/drawing/2014/main" id="{18D0D90E-DFC7-459C-8AD0-88418DC1CF45}"/>
              </a:ext>
            </a:extLst>
          </p:cNvPr>
          <p:cNvSpPr/>
          <p:nvPr/>
        </p:nvSpPr>
        <p:spPr>
          <a:xfrm>
            <a:off x="5218712" y="3124893"/>
            <a:ext cx="1428412" cy="2651372"/>
          </a:xfrm>
          <a:prstGeom prst="roundRect">
            <a:avLst>
              <a:gd name="adj" fmla="val 50000"/>
            </a:avLst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ṩḻïḍè">
            <a:extLst>
              <a:ext uri="{FF2B5EF4-FFF2-40B4-BE49-F238E27FC236}">
                <a16:creationId xmlns:a16="http://schemas.microsoft.com/office/drawing/2014/main" id="{243B92EF-0AEF-4B5A-9A46-75FB1FBC6FBF}"/>
              </a:ext>
            </a:extLst>
          </p:cNvPr>
          <p:cNvSpPr/>
          <p:nvPr/>
        </p:nvSpPr>
        <p:spPr>
          <a:xfrm>
            <a:off x="5371151" y="3241599"/>
            <a:ext cx="1138292" cy="11382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anchor="ctr" anchorCtr="1" forceAA="0" compatLnSpc="1">
            <a:prstTxWarp prst="textNoShape">
              <a:avLst/>
            </a:prstTxWarp>
            <a:normAutofit/>
          </a:bodyPr>
          <a:lstStyle/>
          <a:p>
            <a:pPr marL="0" lvl="1" algn="ctr"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Work planning</a:t>
            </a:r>
          </a:p>
        </p:txBody>
      </p:sp>
      <p:sp>
        <p:nvSpPr>
          <p:cNvPr id="19" name="íśļîḑe">
            <a:extLst>
              <a:ext uri="{FF2B5EF4-FFF2-40B4-BE49-F238E27FC236}">
                <a16:creationId xmlns:a16="http://schemas.microsoft.com/office/drawing/2014/main" id="{BAA9C501-5ABA-466F-A4BC-1C58083EE3B9}"/>
              </a:ext>
            </a:extLst>
          </p:cNvPr>
          <p:cNvSpPr/>
          <p:nvPr/>
        </p:nvSpPr>
        <p:spPr>
          <a:xfrm>
            <a:off x="3249927" y="3124893"/>
            <a:ext cx="1428412" cy="2651372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ïśḷiḓè">
            <a:extLst>
              <a:ext uri="{FF2B5EF4-FFF2-40B4-BE49-F238E27FC236}">
                <a16:creationId xmlns:a16="http://schemas.microsoft.com/office/drawing/2014/main" id="{448DC73D-8285-4BB9-9FBD-1AF860BF432C}"/>
              </a:ext>
            </a:extLst>
          </p:cNvPr>
          <p:cNvSpPr/>
          <p:nvPr/>
        </p:nvSpPr>
        <p:spPr>
          <a:xfrm>
            <a:off x="3402366" y="4527795"/>
            <a:ext cx="1138292" cy="1138292"/>
          </a:xfrm>
          <a:prstGeom prst="ellipse">
            <a:avLst/>
          </a:prstGeom>
          <a:solidFill>
            <a:srgbClr val="56ACAF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anchor="ctr" anchorCtr="0" forceAA="0" compatLnSpc="1">
            <a:prstTxWarp prst="textNoShape">
              <a:avLst/>
            </a:prstTxWarp>
            <a:normAutofit/>
          </a:bodyPr>
          <a:lstStyle/>
          <a:p>
            <a:pPr marL="0" lvl="1" algn="ctr"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Work planning</a:t>
            </a:r>
          </a:p>
        </p:txBody>
      </p:sp>
      <p:sp>
        <p:nvSpPr>
          <p:cNvPr id="22" name="isḷiḑê">
            <a:extLst>
              <a:ext uri="{FF2B5EF4-FFF2-40B4-BE49-F238E27FC236}">
                <a16:creationId xmlns:a16="http://schemas.microsoft.com/office/drawing/2014/main" id="{A255436E-2994-4D94-954A-FBCB3894446F}"/>
              </a:ext>
            </a:extLst>
          </p:cNvPr>
          <p:cNvSpPr/>
          <p:nvPr/>
        </p:nvSpPr>
        <p:spPr>
          <a:xfrm>
            <a:off x="1281143" y="3124893"/>
            <a:ext cx="1428412" cy="2651372"/>
          </a:xfrm>
          <a:prstGeom prst="roundRect">
            <a:avLst>
              <a:gd name="adj" fmla="val 50000"/>
            </a:avLst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ṩḷïďe">
            <a:extLst>
              <a:ext uri="{FF2B5EF4-FFF2-40B4-BE49-F238E27FC236}">
                <a16:creationId xmlns:a16="http://schemas.microsoft.com/office/drawing/2014/main" id="{2A12E54E-EF81-42DF-9E21-EDEFBC6BA30C}"/>
              </a:ext>
            </a:extLst>
          </p:cNvPr>
          <p:cNvSpPr/>
          <p:nvPr/>
        </p:nvSpPr>
        <p:spPr>
          <a:xfrm>
            <a:off x="1433582" y="3227051"/>
            <a:ext cx="1138292" cy="11382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anchor="ctr" anchorCtr="0" forceAA="0" compatLnSpc="1">
            <a:prstTxWarp prst="textNoShape">
              <a:avLst/>
            </a:prstTxWarp>
            <a:normAutofit/>
          </a:bodyPr>
          <a:lstStyle/>
          <a:p>
            <a:pPr marL="0" lvl="1" algn="ctr"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8B48D83-F126-4C1C-B454-57F2D0C0E8B7}"/>
              </a:ext>
            </a:extLst>
          </p:cNvPr>
          <p:cNvGrpSpPr/>
          <p:nvPr/>
        </p:nvGrpSpPr>
        <p:grpSpPr>
          <a:xfrm>
            <a:off x="5363772" y="4527795"/>
            <a:ext cx="1138292" cy="1138292"/>
            <a:chOff x="5363772" y="4527795"/>
            <a:chExt cx="1138292" cy="1138292"/>
          </a:xfrm>
        </p:grpSpPr>
        <p:sp>
          <p:nvSpPr>
            <p:cNvPr id="17" name="iSḻíde">
              <a:extLst>
                <a:ext uri="{FF2B5EF4-FFF2-40B4-BE49-F238E27FC236}">
                  <a16:creationId xmlns:a16="http://schemas.microsoft.com/office/drawing/2014/main" id="{25BB1523-4340-49D7-91A6-0807F2548412}"/>
                </a:ext>
              </a:extLst>
            </p:cNvPr>
            <p:cNvSpPr/>
            <p:nvPr/>
          </p:nvSpPr>
          <p:spPr>
            <a:xfrm>
              <a:off x="5363772" y="4527795"/>
              <a:ext cx="1138292" cy="113829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šḻîḑe">
              <a:extLst>
                <a:ext uri="{FF2B5EF4-FFF2-40B4-BE49-F238E27FC236}">
                  <a16:creationId xmlns:a16="http://schemas.microsoft.com/office/drawing/2014/main" id="{52F429EB-D57A-4592-80F3-6D5612B57429}"/>
                </a:ext>
              </a:extLst>
            </p:cNvPr>
            <p:cNvSpPr/>
            <p:nvPr/>
          </p:nvSpPr>
          <p:spPr bwMode="auto">
            <a:xfrm>
              <a:off x="5658261" y="4751395"/>
              <a:ext cx="633204" cy="63320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íşlîde">
            <a:extLst>
              <a:ext uri="{FF2B5EF4-FFF2-40B4-BE49-F238E27FC236}">
                <a16:creationId xmlns:a16="http://schemas.microsoft.com/office/drawing/2014/main" id="{09C41511-0B71-4D64-B203-24B31C0D1140}"/>
              </a:ext>
            </a:extLst>
          </p:cNvPr>
          <p:cNvSpPr/>
          <p:nvPr/>
        </p:nvSpPr>
        <p:spPr bwMode="auto">
          <a:xfrm>
            <a:off x="9055001" y="3544291"/>
            <a:ext cx="633204" cy="633204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075182-C0B2-4C35-8CF5-EF1B033153F1}"/>
              </a:ext>
            </a:extLst>
          </p:cNvPr>
          <p:cNvGrpSpPr/>
          <p:nvPr/>
        </p:nvGrpSpPr>
        <p:grpSpPr>
          <a:xfrm>
            <a:off x="1426203" y="4513249"/>
            <a:ext cx="1138292" cy="1138292"/>
            <a:chOff x="1426203" y="4513249"/>
            <a:chExt cx="1138292" cy="1138292"/>
          </a:xfrm>
        </p:grpSpPr>
        <p:sp>
          <p:nvSpPr>
            <p:cNvPr id="23" name="îşḷídê">
              <a:extLst>
                <a:ext uri="{FF2B5EF4-FFF2-40B4-BE49-F238E27FC236}">
                  <a16:creationId xmlns:a16="http://schemas.microsoft.com/office/drawing/2014/main" id="{4665F919-C512-49AE-8EB5-8690CA1134DA}"/>
                </a:ext>
              </a:extLst>
            </p:cNvPr>
            <p:cNvSpPr/>
            <p:nvPr/>
          </p:nvSpPr>
          <p:spPr>
            <a:xfrm>
              <a:off x="1426203" y="4513249"/>
              <a:ext cx="1138292" cy="113829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ŝḷiḑè">
              <a:extLst>
                <a:ext uri="{FF2B5EF4-FFF2-40B4-BE49-F238E27FC236}">
                  <a16:creationId xmlns:a16="http://schemas.microsoft.com/office/drawing/2014/main" id="{5B4935FE-987E-45CE-9742-15A55F37240A}"/>
                </a:ext>
              </a:extLst>
            </p:cNvPr>
            <p:cNvSpPr/>
            <p:nvPr/>
          </p:nvSpPr>
          <p:spPr bwMode="auto">
            <a:xfrm>
              <a:off x="1678747" y="4754607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1DA93D-B0DF-4ED7-80EA-B9A72AFB1BD0}"/>
              </a:ext>
            </a:extLst>
          </p:cNvPr>
          <p:cNvGrpSpPr/>
          <p:nvPr/>
        </p:nvGrpSpPr>
        <p:grpSpPr>
          <a:xfrm>
            <a:off x="3394987" y="3241599"/>
            <a:ext cx="1138292" cy="1138292"/>
            <a:chOff x="3394987" y="3241599"/>
            <a:chExt cx="1138292" cy="1138292"/>
          </a:xfrm>
        </p:grpSpPr>
        <p:sp>
          <p:nvSpPr>
            <p:cNvPr id="21" name="íšḻïḓê">
              <a:extLst>
                <a:ext uri="{FF2B5EF4-FFF2-40B4-BE49-F238E27FC236}">
                  <a16:creationId xmlns:a16="http://schemas.microsoft.com/office/drawing/2014/main" id="{0D23294B-9472-43EE-8404-22B93B868838}"/>
                </a:ext>
              </a:extLst>
            </p:cNvPr>
            <p:cNvSpPr/>
            <p:nvPr/>
          </p:nvSpPr>
          <p:spPr>
            <a:xfrm>
              <a:off x="3394987" y="3241599"/>
              <a:ext cx="1138292" cy="1138292"/>
            </a:xfrm>
            <a:prstGeom prst="ellipse">
              <a:avLst/>
            </a:prstGeom>
            <a:solidFill>
              <a:srgbClr val="A5A5A5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$ļîdé">
              <a:extLst>
                <a:ext uri="{FF2B5EF4-FFF2-40B4-BE49-F238E27FC236}">
                  <a16:creationId xmlns:a16="http://schemas.microsoft.com/office/drawing/2014/main" id="{3A33443D-F0A0-4D1E-B686-85B94DBA2B84}"/>
                </a:ext>
              </a:extLst>
            </p:cNvPr>
            <p:cNvSpPr/>
            <p:nvPr/>
          </p:nvSpPr>
          <p:spPr bwMode="auto">
            <a:xfrm>
              <a:off x="3654653" y="3479595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7D8EA87-5622-4393-9C9A-A5BEE63D850D}"/>
              </a:ext>
            </a:extLst>
          </p:cNvPr>
          <p:cNvSpPr txBox="1"/>
          <p:nvPr/>
        </p:nvSpPr>
        <p:spPr>
          <a:xfrm>
            <a:off x="1163324" y="1444899"/>
            <a:ext cx="73445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rgbClr val="56ACAF"/>
                </a:solidFill>
                <a:cs typeface="+mn-ea"/>
                <a:sym typeface="+mn-lt"/>
              </a:rPr>
              <a:t>An overview of the work plan text</a:t>
            </a:r>
            <a:endParaRPr lang="en-US" altLang="zh-CN" sz="20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DDED1BE-A7B5-4469-9CE3-8B178C7DBD18}"/>
              </a:ext>
            </a:extLst>
          </p:cNvPr>
          <p:cNvSpPr txBox="1"/>
          <p:nvPr/>
        </p:nvSpPr>
        <p:spPr>
          <a:xfrm>
            <a:off x="1163324" y="1845009"/>
            <a:ext cx="8077891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37954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CEAECEC-D202-4B68-86A9-E6BEB0DD72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08B69C-67F7-4877-B644-9EC35C4C0AF0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09FB69C-13FB-486F-964B-1B14EEACFF92}"/>
              </a:ext>
            </a:extLst>
          </p:cNvPr>
          <p:cNvGrpSpPr/>
          <p:nvPr/>
        </p:nvGrpSpPr>
        <p:grpSpPr>
          <a:xfrm>
            <a:off x="653875" y="155782"/>
            <a:ext cx="6497354" cy="862143"/>
            <a:chOff x="1825771" y="1612142"/>
            <a:chExt cx="6497354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3CECB70-5BBE-424F-BC8F-37948927C0BA}"/>
                </a:ext>
              </a:extLst>
            </p:cNvPr>
            <p:cNvSpPr txBox="1"/>
            <p:nvPr/>
          </p:nvSpPr>
          <p:spPr>
            <a:xfrm>
              <a:off x="1825771" y="1612142"/>
              <a:ext cx="6497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6D48D30-EDD1-4548-B629-D34934A7B911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îşḻídè">
            <a:extLst>
              <a:ext uri="{FF2B5EF4-FFF2-40B4-BE49-F238E27FC236}">
                <a16:creationId xmlns:a16="http://schemas.microsoft.com/office/drawing/2014/main" id="{36D77303-7B7D-462B-864E-22A6FA44EC22}"/>
              </a:ext>
            </a:extLst>
          </p:cNvPr>
          <p:cNvSpPr/>
          <p:nvPr/>
        </p:nvSpPr>
        <p:spPr>
          <a:xfrm>
            <a:off x="3719477" y="2051342"/>
            <a:ext cx="4607792" cy="95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7599" y="0"/>
                </a:lnTo>
                <a:lnTo>
                  <a:pt x="3987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56ACAF"/>
          </a:solidFill>
          <a:ln w="12700">
            <a:miter lim="400000"/>
          </a:ln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>
              <a:defRPr sz="180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śḻíḍé">
            <a:extLst>
              <a:ext uri="{FF2B5EF4-FFF2-40B4-BE49-F238E27FC236}">
                <a16:creationId xmlns:a16="http://schemas.microsoft.com/office/drawing/2014/main" id="{7045B721-19AF-4270-91E4-EDD6103CB2A6}"/>
              </a:ext>
            </a:extLst>
          </p:cNvPr>
          <p:cNvSpPr/>
          <p:nvPr/>
        </p:nvSpPr>
        <p:spPr>
          <a:xfrm>
            <a:off x="3494815" y="2994257"/>
            <a:ext cx="1413196" cy="2362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63" h="21600" extrusionOk="0">
                <a:moveTo>
                  <a:pt x="19763" y="0"/>
                </a:moveTo>
                <a:lnTo>
                  <a:pt x="19763" y="21600"/>
                </a:lnTo>
                <a:cubicBezTo>
                  <a:pt x="19763" y="21600"/>
                  <a:pt x="4984" y="9817"/>
                  <a:pt x="1869" y="7200"/>
                </a:cubicBezTo>
                <a:cubicBezTo>
                  <a:pt x="-1837" y="3963"/>
                  <a:pt x="690" y="2059"/>
                  <a:pt x="3244" y="23"/>
                </a:cubicBezTo>
                <a:lnTo>
                  <a:pt x="19763" y="0"/>
                </a:ln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</p:spPr>
        <p:txBody>
          <a:bodyPr wrap="square" lIns="91440" tIns="45720" rIns="91440" bIns="45720" anchor="t" anchorCtr="1">
            <a:normAutofit/>
          </a:bodyPr>
          <a:lstStyle/>
          <a:p>
            <a:pPr lvl="0" algn="ctr">
              <a:defRPr sz="1800"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ṧḷíḋe">
            <a:extLst>
              <a:ext uri="{FF2B5EF4-FFF2-40B4-BE49-F238E27FC236}">
                <a16:creationId xmlns:a16="http://schemas.microsoft.com/office/drawing/2014/main" id="{F45D7B61-AD96-4BCD-BE7A-82BF1C4A778E}"/>
              </a:ext>
            </a:extLst>
          </p:cNvPr>
          <p:cNvSpPr/>
          <p:nvPr/>
        </p:nvSpPr>
        <p:spPr>
          <a:xfrm>
            <a:off x="4900641" y="4249003"/>
            <a:ext cx="2250648" cy="1348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" y="17914"/>
                </a:moveTo>
                <a:cubicBezTo>
                  <a:pt x="1137" y="20312"/>
                  <a:pt x="2092" y="21600"/>
                  <a:pt x="4724" y="21600"/>
                </a:cubicBezTo>
                <a:lnTo>
                  <a:pt x="17769" y="21600"/>
                </a:lnTo>
                <a:cubicBezTo>
                  <a:pt x="19787" y="21600"/>
                  <a:pt x="20772" y="19690"/>
                  <a:pt x="21600" y="17929"/>
                </a:cubicBezTo>
                <a:lnTo>
                  <a:pt x="21600" y="0"/>
                </a:lnTo>
                <a:lnTo>
                  <a:pt x="0" y="0"/>
                </a:lnTo>
                <a:lnTo>
                  <a:pt x="33" y="17914"/>
                </a:lnTo>
                <a:close/>
              </a:path>
            </a:pathLst>
          </a:custGeom>
          <a:solidFill>
            <a:srgbClr val="56ACAF"/>
          </a:solidFill>
          <a:ln w="12700">
            <a:miter lim="400000"/>
          </a:ln>
        </p:spPr>
        <p:txBody>
          <a:bodyPr wrap="square" lIns="91440" tIns="45720" rIns="91440" bIns="45720" anchor="b" anchorCtr="1">
            <a:normAutofit/>
          </a:bodyPr>
          <a:lstStyle/>
          <a:p>
            <a:pPr lvl="0" algn="ctr">
              <a:defRPr sz="1800"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ïṥlidé">
            <a:extLst>
              <a:ext uri="{FF2B5EF4-FFF2-40B4-BE49-F238E27FC236}">
                <a16:creationId xmlns:a16="http://schemas.microsoft.com/office/drawing/2014/main" id="{1EED12BC-2CD2-4B73-AB4F-E5D70BA31989}"/>
              </a:ext>
            </a:extLst>
          </p:cNvPr>
          <p:cNvSpPr/>
          <p:nvPr/>
        </p:nvSpPr>
        <p:spPr>
          <a:xfrm>
            <a:off x="7151229" y="2993606"/>
            <a:ext cx="1398667" cy="2363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63" h="21600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14779" y="9817"/>
                  <a:pt x="17894" y="7200"/>
                </a:cubicBezTo>
                <a:cubicBezTo>
                  <a:pt x="21600" y="3963"/>
                  <a:pt x="19073" y="2059"/>
                  <a:pt x="16519" y="23"/>
                </a:cubicBezTo>
                <a:lnTo>
                  <a:pt x="0" y="0"/>
                </a:ln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</p:spPr>
        <p:txBody>
          <a:bodyPr wrap="square" lIns="91440" tIns="45720" rIns="91440" bIns="45720" anchor="t" anchorCtr="1">
            <a:normAutofit/>
          </a:bodyPr>
          <a:lstStyle/>
          <a:p>
            <a:pPr lvl="0" algn="ctr">
              <a:defRPr sz="1800"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líďe">
            <a:extLst>
              <a:ext uri="{FF2B5EF4-FFF2-40B4-BE49-F238E27FC236}">
                <a16:creationId xmlns:a16="http://schemas.microsoft.com/office/drawing/2014/main" id="{B474E666-37B2-4662-9EE6-AEE3A1B9FB86}"/>
              </a:ext>
            </a:extLst>
          </p:cNvPr>
          <p:cNvSpPr/>
          <p:nvPr/>
        </p:nvSpPr>
        <p:spPr>
          <a:xfrm>
            <a:off x="5976085" y="2358964"/>
            <a:ext cx="1021139" cy="28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ṣḷídé">
            <a:extLst>
              <a:ext uri="{FF2B5EF4-FFF2-40B4-BE49-F238E27FC236}">
                <a16:creationId xmlns:a16="http://schemas.microsoft.com/office/drawing/2014/main" id="{59C2395F-9EE3-44D6-B129-43FA43D9A3EC}"/>
              </a:ext>
            </a:extLst>
          </p:cNvPr>
          <p:cNvSpPr/>
          <p:nvPr/>
        </p:nvSpPr>
        <p:spPr>
          <a:xfrm>
            <a:off x="2327462" y="2162390"/>
            <a:ext cx="1100106" cy="519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altLang="zh-CN" sz="2400" dirty="0">
                <a:solidFill>
                  <a:srgbClr val="56ACAF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9" name="iS1ïḓé">
            <a:extLst>
              <a:ext uri="{FF2B5EF4-FFF2-40B4-BE49-F238E27FC236}">
                <a16:creationId xmlns:a16="http://schemas.microsoft.com/office/drawing/2014/main" id="{3118AD0E-6C75-49A0-AF0D-5E696091C56E}"/>
              </a:ext>
            </a:extLst>
          </p:cNvPr>
          <p:cNvSpPr/>
          <p:nvPr/>
        </p:nvSpPr>
        <p:spPr>
          <a:xfrm>
            <a:off x="1722540" y="2167739"/>
            <a:ext cx="530306" cy="53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6ACA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 defTabSz="21907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 sz="2000" dirty="0">
                <a:cs typeface="+mn-ea"/>
                <a:sym typeface="+mn-lt"/>
              </a:rPr>
              <a:t>1</a:t>
            </a:r>
          </a:p>
        </p:txBody>
      </p:sp>
      <p:sp>
        <p:nvSpPr>
          <p:cNvPr id="20" name="iṥḻîḓè">
            <a:extLst>
              <a:ext uri="{FF2B5EF4-FFF2-40B4-BE49-F238E27FC236}">
                <a16:creationId xmlns:a16="http://schemas.microsoft.com/office/drawing/2014/main" id="{C12A43DC-3E40-46BC-9328-523B06B4C166}"/>
              </a:ext>
            </a:extLst>
          </p:cNvPr>
          <p:cNvSpPr/>
          <p:nvPr/>
        </p:nvSpPr>
        <p:spPr>
          <a:xfrm>
            <a:off x="2268141" y="3914463"/>
            <a:ext cx="1100106" cy="51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altLang="zh-CN" sz="2400" dirty="0">
                <a:solidFill>
                  <a:srgbClr val="A5A5A5"/>
                </a:solidFill>
                <a:cs typeface="+mn-ea"/>
                <a:sym typeface="+mn-lt"/>
              </a:rPr>
              <a:t>21%</a:t>
            </a:r>
          </a:p>
        </p:txBody>
      </p:sp>
      <p:sp>
        <p:nvSpPr>
          <p:cNvPr id="21" name="ïşḷîḑe">
            <a:extLst>
              <a:ext uri="{FF2B5EF4-FFF2-40B4-BE49-F238E27FC236}">
                <a16:creationId xmlns:a16="http://schemas.microsoft.com/office/drawing/2014/main" id="{F2D06E71-02CA-4EB6-BA91-F56B2800A734}"/>
              </a:ext>
            </a:extLst>
          </p:cNvPr>
          <p:cNvSpPr/>
          <p:nvPr/>
        </p:nvSpPr>
        <p:spPr>
          <a:xfrm>
            <a:off x="1611980" y="3902662"/>
            <a:ext cx="530306" cy="53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5A5A5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 defTabSz="21907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 sz="2000" dirty="0">
                <a:cs typeface="+mn-ea"/>
                <a:sym typeface="+mn-lt"/>
              </a:rPr>
              <a:t>2</a:t>
            </a:r>
          </a:p>
        </p:txBody>
      </p:sp>
      <p:sp>
        <p:nvSpPr>
          <p:cNvPr id="40" name="îSlîdé">
            <a:extLst>
              <a:ext uri="{FF2B5EF4-FFF2-40B4-BE49-F238E27FC236}">
                <a16:creationId xmlns:a16="http://schemas.microsoft.com/office/drawing/2014/main" id="{306A5861-44E2-43B7-8690-BA22E63B6022}"/>
              </a:ext>
            </a:extLst>
          </p:cNvPr>
          <p:cNvSpPr/>
          <p:nvPr/>
        </p:nvSpPr>
        <p:spPr>
          <a:xfrm>
            <a:off x="9787861" y="3153435"/>
            <a:ext cx="1100106" cy="51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A5A5A5"/>
                </a:solidFill>
                <a:cs typeface="+mn-ea"/>
                <a:sym typeface="+mn-lt"/>
              </a:rPr>
              <a:t>33%</a:t>
            </a:r>
          </a:p>
        </p:txBody>
      </p:sp>
      <p:sp>
        <p:nvSpPr>
          <p:cNvPr id="41" name="ïṡḻîḍe">
            <a:extLst>
              <a:ext uri="{FF2B5EF4-FFF2-40B4-BE49-F238E27FC236}">
                <a16:creationId xmlns:a16="http://schemas.microsoft.com/office/drawing/2014/main" id="{064E7D14-622E-4601-BD04-A4A44E001B50}"/>
              </a:ext>
            </a:extLst>
          </p:cNvPr>
          <p:cNvSpPr/>
          <p:nvPr/>
        </p:nvSpPr>
        <p:spPr>
          <a:xfrm>
            <a:off x="9170072" y="3122492"/>
            <a:ext cx="530306" cy="53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5A5A5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 defTabSz="21907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 sz="2000" dirty="0">
                <a:cs typeface="+mn-ea"/>
                <a:sym typeface="+mn-lt"/>
              </a:rPr>
              <a:t>3</a:t>
            </a:r>
          </a:p>
        </p:txBody>
      </p:sp>
      <p:sp>
        <p:nvSpPr>
          <p:cNvPr id="23" name="íṡḷîďê">
            <a:extLst>
              <a:ext uri="{FF2B5EF4-FFF2-40B4-BE49-F238E27FC236}">
                <a16:creationId xmlns:a16="http://schemas.microsoft.com/office/drawing/2014/main" id="{0DDE994A-4EC8-4F00-9DC1-4BFD5800666F}"/>
              </a:ext>
            </a:extLst>
          </p:cNvPr>
          <p:cNvSpPr/>
          <p:nvPr/>
        </p:nvSpPr>
        <p:spPr>
          <a:xfrm>
            <a:off x="7335070" y="3484289"/>
            <a:ext cx="1021139" cy="28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ŝľídê">
            <a:extLst>
              <a:ext uri="{FF2B5EF4-FFF2-40B4-BE49-F238E27FC236}">
                <a16:creationId xmlns:a16="http://schemas.microsoft.com/office/drawing/2014/main" id="{3E0E5FC9-AA46-4C0F-97E0-EE1241F8196E}"/>
              </a:ext>
            </a:extLst>
          </p:cNvPr>
          <p:cNvSpPr/>
          <p:nvPr/>
        </p:nvSpPr>
        <p:spPr>
          <a:xfrm>
            <a:off x="5396671" y="4917729"/>
            <a:ext cx="1261915" cy="28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ïṡḷïḍê">
            <a:extLst>
              <a:ext uri="{FF2B5EF4-FFF2-40B4-BE49-F238E27FC236}">
                <a16:creationId xmlns:a16="http://schemas.microsoft.com/office/drawing/2014/main" id="{8FDC0217-0D6A-40D9-85AE-440D29EEE63E}"/>
              </a:ext>
            </a:extLst>
          </p:cNvPr>
          <p:cNvSpPr/>
          <p:nvPr/>
        </p:nvSpPr>
        <p:spPr>
          <a:xfrm>
            <a:off x="3324991" y="2356998"/>
            <a:ext cx="1444309" cy="20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6ACAF"/>
            </a:solidFill>
            <a:custDash>
              <a:ds d="200000" sp="200000"/>
            </a:custDash>
            <a:miter lim="400000"/>
            <a:headEnd type="oval"/>
            <a:tailEnd type="arrow"/>
          </a:ln>
        </p:spPr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ṧ1ïḑe">
            <a:extLst>
              <a:ext uri="{FF2B5EF4-FFF2-40B4-BE49-F238E27FC236}">
                <a16:creationId xmlns:a16="http://schemas.microsoft.com/office/drawing/2014/main" id="{0BE89612-28C4-4156-B3CE-3CF221580587}"/>
              </a:ext>
            </a:extLst>
          </p:cNvPr>
          <p:cNvSpPr/>
          <p:nvPr/>
        </p:nvSpPr>
        <p:spPr>
          <a:xfrm>
            <a:off x="3119004" y="3509136"/>
            <a:ext cx="580423" cy="80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A5A5A5"/>
            </a:solidFill>
            <a:custDash>
              <a:ds d="200000" sp="200000"/>
            </a:custDash>
            <a:miter lim="400000"/>
            <a:headEnd type="oval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íṥ1îďè">
            <a:extLst>
              <a:ext uri="{FF2B5EF4-FFF2-40B4-BE49-F238E27FC236}">
                <a16:creationId xmlns:a16="http://schemas.microsoft.com/office/drawing/2014/main" id="{B27173DB-DD25-4236-BB35-A6CA03407320}"/>
              </a:ext>
            </a:extLst>
          </p:cNvPr>
          <p:cNvSpPr/>
          <p:nvPr/>
        </p:nvSpPr>
        <p:spPr>
          <a:xfrm flipV="1">
            <a:off x="8350470" y="3430952"/>
            <a:ext cx="670532" cy="4790"/>
          </a:xfrm>
          <a:prstGeom prst="line">
            <a:avLst/>
          </a:prstGeom>
          <a:ln w="12700">
            <a:solidFill>
              <a:srgbClr val="A5A5A5"/>
            </a:solidFill>
            <a:custDash>
              <a:ds d="200000" sp="200000"/>
            </a:custDash>
            <a:miter lim="400000"/>
            <a:headEnd type="oval"/>
            <a:tailEnd type="arrow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ṣ1îḋè">
            <a:extLst>
              <a:ext uri="{FF2B5EF4-FFF2-40B4-BE49-F238E27FC236}">
                <a16:creationId xmlns:a16="http://schemas.microsoft.com/office/drawing/2014/main" id="{92A83986-E8F0-4F70-8089-804ABE381449}"/>
              </a:ext>
            </a:extLst>
          </p:cNvPr>
          <p:cNvSpPr/>
          <p:nvPr/>
        </p:nvSpPr>
        <p:spPr>
          <a:xfrm>
            <a:off x="6639450" y="4794095"/>
            <a:ext cx="2254202" cy="45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56ACAF"/>
            </a:solidFill>
            <a:custDash>
              <a:ds d="200000" sp="200000"/>
            </a:custDash>
            <a:miter lim="400000"/>
            <a:headEnd type="oval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787DB7-E3EF-46C4-83C1-23C8E269C812}"/>
              </a:ext>
            </a:extLst>
          </p:cNvPr>
          <p:cNvGrpSpPr/>
          <p:nvPr/>
        </p:nvGrpSpPr>
        <p:grpSpPr>
          <a:xfrm>
            <a:off x="3642674" y="3901929"/>
            <a:ext cx="880677" cy="880677"/>
            <a:chOff x="3642674" y="3901929"/>
            <a:chExt cx="880677" cy="880677"/>
          </a:xfrm>
        </p:grpSpPr>
        <p:sp>
          <p:nvSpPr>
            <p:cNvPr id="14" name="îṧļïďe">
              <a:extLst>
                <a:ext uri="{FF2B5EF4-FFF2-40B4-BE49-F238E27FC236}">
                  <a16:creationId xmlns:a16="http://schemas.microsoft.com/office/drawing/2014/main" id="{4453603A-75AC-4A0A-9024-1AEA418F89A9}"/>
                </a:ext>
              </a:extLst>
            </p:cNvPr>
            <p:cNvSpPr/>
            <p:nvPr/>
          </p:nvSpPr>
          <p:spPr>
            <a:xfrm>
              <a:off x="3642674" y="3901929"/>
              <a:ext cx="880677" cy="88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ṡ1ïḍê">
              <a:extLst>
                <a:ext uri="{FF2B5EF4-FFF2-40B4-BE49-F238E27FC236}">
                  <a16:creationId xmlns:a16="http://schemas.microsoft.com/office/drawing/2014/main" id="{26568AE3-F454-45AC-B9F2-9C0BFBE2CA87}"/>
                </a:ext>
              </a:extLst>
            </p:cNvPr>
            <p:cNvSpPr/>
            <p:nvPr/>
          </p:nvSpPr>
          <p:spPr bwMode="auto">
            <a:xfrm>
              <a:off x="3887358" y="4055298"/>
              <a:ext cx="454274" cy="45427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208B9AD-3D59-48B3-AA46-FB9F54E161E6}"/>
              </a:ext>
            </a:extLst>
          </p:cNvPr>
          <p:cNvGrpSpPr/>
          <p:nvPr/>
        </p:nvGrpSpPr>
        <p:grpSpPr>
          <a:xfrm>
            <a:off x="4843916" y="1697296"/>
            <a:ext cx="751512" cy="751512"/>
            <a:chOff x="4843916" y="1697296"/>
            <a:chExt cx="751512" cy="751512"/>
          </a:xfrm>
        </p:grpSpPr>
        <p:sp>
          <p:nvSpPr>
            <p:cNvPr id="13" name="íṥlide">
              <a:extLst>
                <a:ext uri="{FF2B5EF4-FFF2-40B4-BE49-F238E27FC236}">
                  <a16:creationId xmlns:a16="http://schemas.microsoft.com/office/drawing/2014/main" id="{F9E06ABD-F15E-4DFC-AA8D-9193B3FA61F8}"/>
                </a:ext>
              </a:extLst>
            </p:cNvPr>
            <p:cNvSpPr/>
            <p:nvPr/>
          </p:nvSpPr>
          <p:spPr>
            <a:xfrm>
              <a:off x="4843916" y="1697296"/>
              <a:ext cx="751512" cy="75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ṡḻíḓé">
              <a:extLst>
                <a:ext uri="{FF2B5EF4-FFF2-40B4-BE49-F238E27FC236}">
                  <a16:creationId xmlns:a16="http://schemas.microsoft.com/office/drawing/2014/main" id="{8FD891A2-5550-4E5E-AD65-8EE6BFCC44F0}"/>
                </a:ext>
              </a:extLst>
            </p:cNvPr>
            <p:cNvSpPr/>
            <p:nvPr/>
          </p:nvSpPr>
          <p:spPr bwMode="auto">
            <a:xfrm>
              <a:off x="4972528" y="1826302"/>
              <a:ext cx="497926" cy="397919"/>
            </a:xfrm>
            <a:custGeom>
              <a:avLst/>
              <a:gdLst>
                <a:gd name="T0" fmla="*/ 200 w 400"/>
                <a:gd name="T1" fmla="*/ 120 h 320"/>
                <a:gd name="T2" fmla="*/ 140 w 400"/>
                <a:gd name="T3" fmla="*/ 180 h 320"/>
                <a:gd name="T4" fmla="*/ 200 w 400"/>
                <a:gd name="T5" fmla="*/ 240 h 320"/>
                <a:gd name="T6" fmla="*/ 260 w 400"/>
                <a:gd name="T7" fmla="*/ 180 h 320"/>
                <a:gd name="T8" fmla="*/ 200 w 400"/>
                <a:gd name="T9" fmla="*/ 120 h 320"/>
                <a:gd name="T10" fmla="*/ 360 w 400"/>
                <a:gd name="T11" fmla="*/ 60 h 320"/>
                <a:gd name="T12" fmla="*/ 312 w 400"/>
                <a:gd name="T13" fmla="*/ 60 h 320"/>
                <a:gd name="T14" fmla="*/ 296 w 400"/>
                <a:gd name="T15" fmla="*/ 49 h 320"/>
                <a:gd name="T16" fmla="*/ 284 w 400"/>
                <a:gd name="T17" fmla="*/ 11 h 320"/>
                <a:gd name="T18" fmla="*/ 268 w 400"/>
                <a:gd name="T19" fmla="*/ 0 h 320"/>
                <a:gd name="T20" fmla="*/ 132 w 400"/>
                <a:gd name="T21" fmla="*/ 0 h 320"/>
                <a:gd name="T22" fmla="*/ 116 w 400"/>
                <a:gd name="T23" fmla="*/ 11 h 320"/>
                <a:gd name="T24" fmla="*/ 104 w 400"/>
                <a:gd name="T25" fmla="*/ 49 h 320"/>
                <a:gd name="T26" fmla="*/ 88 w 400"/>
                <a:gd name="T27" fmla="*/ 60 h 320"/>
                <a:gd name="T28" fmla="*/ 40 w 400"/>
                <a:gd name="T29" fmla="*/ 60 h 320"/>
                <a:gd name="T30" fmla="*/ 0 w 400"/>
                <a:gd name="T31" fmla="*/ 100 h 320"/>
                <a:gd name="T32" fmla="*/ 0 w 400"/>
                <a:gd name="T33" fmla="*/ 280 h 320"/>
                <a:gd name="T34" fmla="*/ 40 w 400"/>
                <a:gd name="T35" fmla="*/ 320 h 320"/>
                <a:gd name="T36" fmla="*/ 360 w 400"/>
                <a:gd name="T37" fmla="*/ 320 h 320"/>
                <a:gd name="T38" fmla="*/ 400 w 400"/>
                <a:gd name="T39" fmla="*/ 280 h 320"/>
                <a:gd name="T40" fmla="*/ 400 w 400"/>
                <a:gd name="T41" fmla="*/ 100 h 320"/>
                <a:gd name="T42" fmla="*/ 360 w 400"/>
                <a:gd name="T43" fmla="*/ 60 h 320"/>
                <a:gd name="T44" fmla="*/ 200 w 400"/>
                <a:gd name="T45" fmla="*/ 280 h 320"/>
                <a:gd name="T46" fmla="*/ 100 w 400"/>
                <a:gd name="T47" fmla="*/ 180 h 320"/>
                <a:gd name="T48" fmla="*/ 200 w 400"/>
                <a:gd name="T49" fmla="*/ 80 h 320"/>
                <a:gd name="T50" fmla="*/ 300 w 400"/>
                <a:gd name="T51" fmla="*/ 180 h 320"/>
                <a:gd name="T52" fmla="*/ 200 w 400"/>
                <a:gd name="T53" fmla="*/ 280 h 320"/>
                <a:gd name="T54" fmla="*/ 346 w 400"/>
                <a:gd name="T55" fmla="*/ 128 h 320"/>
                <a:gd name="T56" fmla="*/ 332 w 400"/>
                <a:gd name="T57" fmla="*/ 114 h 320"/>
                <a:gd name="T58" fmla="*/ 346 w 400"/>
                <a:gd name="T59" fmla="*/ 100 h 320"/>
                <a:gd name="T60" fmla="*/ 360 w 400"/>
                <a:gd name="T61" fmla="*/ 114 h 320"/>
                <a:gd name="T62" fmla="*/ 346 w 400"/>
                <a:gd name="T63" fmla="*/ 12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32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rgbClr val="56ACA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316F2B-AF73-4D13-8088-FF3F24A1A772}"/>
              </a:ext>
            </a:extLst>
          </p:cNvPr>
          <p:cNvGrpSpPr/>
          <p:nvPr/>
        </p:nvGrpSpPr>
        <p:grpSpPr>
          <a:xfrm>
            <a:off x="7441379" y="3979517"/>
            <a:ext cx="880676" cy="880676"/>
            <a:chOff x="7441379" y="3979517"/>
            <a:chExt cx="880676" cy="880676"/>
          </a:xfrm>
        </p:grpSpPr>
        <p:sp>
          <p:nvSpPr>
            <p:cNvPr id="16" name="íSḻiḋé">
              <a:extLst>
                <a:ext uri="{FF2B5EF4-FFF2-40B4-BE49-F238E27FC236}">
                  <a16:creationId xmlns:a16="http://schemas.microsoft.com/office/drawing/2014/main" id="{61F9D29A-3F0F-4B23-B2EB-0B34CD5B90E1}"/>
                </a:ext>
              </a:extLst>
            </p:cNvPr>
            <p:cNvSpPr/>
            <p:nvPr/>
          </p:nvSpPr>
          <p:spPr>
            <a:xfrm>
              <a:off x="7441379" y="3979517"/>
              <a:ext cx="880676" cy="88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š1iḋé">
              <a:extLst>
                <a:ext uri="{FF2B5EF4-FFF2-40B4-BE49-F238E27FC236}">
                  <a16:creationId xmlns:a16="http://schemas.microsoft.com/office/drawing/2014/main" id="{6ED0DCDC-2067-410C-BFA2-C298BEBAC719}"/>
                </a:ext>
              </a:extLst>
            </p:cNvPr>
            <p:cNvSpPr/>
            <p:nvPr/>
          </p:nvSpPr>
          <p:spPr bwMode="auto">
            <a:xfrm>
              <a:off x="7611096" y="4234007"/>
              <a:ext cx="479129" cy="342382"/>
            </a:xfrm>
            <a:custGeom>
              <a:avLst/>
              <a:gdLst>
                <a:gd name="T0" fmla="*/ 392 w 392"/>
                <a:gd name="T1" fmla="*/ 40 h 280"/>
                <a:gd name="T2" fmla="*/ 392 w 392"/>
                <a:gd name="T3" fmla="*/ 16 h 280"/>
                <a:gd name="T4" fmla="*/ 376 w 392"/>
                <a:gd name="T5" fmla="*/ 0 h 280"/>
                <a:gd name="T6" fmla="*/ 16 w 392"/>
                <a:gd name="T7" fmla="*/ 0 h 280"/>
                <a:gd name="T8" fmla="*/ 0 w 392"/>
                <a:gd name="T9" fmla="*/ 16 h 280"/>
                <a:gd name="T10" fmla="*/ 0 w 392"/>
                <a:gd name="T11" fmla="*/ 40 h 280"/>
                <a:gd name="T12" fmla="*/ 40 w 392"/>
                <a:gd name="T13" fmla="*/ 40 h 280"/>
                <a:gd name="T14" fmla="*/ 40 w 392"/>
                <a:gd name="T15" fmla="*/ 80 h 280"/>
                <a:gd name="T16" fmla="*/ 0 w 392"/>
                <a:gd name="T17" fmla="*/ 80 h 280"/>
                <a:gd name="T18" fmla="*/ 0 w 392"/>
                <a:gd name="T19" fmla="*/ 120 h 280"/>
                <a:gd name="T20" fmla="*/ 40 w 392"/>
                <a:gd name="T21" fmla="*/ 120 h 280"/>
                <a:gd name="T22" fmla="*/ 40 w 392"/>
                <a:gd name="T23" fmla="*/ 160 h 280"/>
                <a:gd name="T24" fmla="*/ 0 w 392"/>
                <a:gd name="T25" fmla="*/ 160 h 280"/>
                <a:gd name="T26" fmla="*/ 0 w 392"/>
                <a:gd name="T27" fmla="*/ 200 h 280"/>
                <a:gd name="T28" fmla="*/ 40 w 392"/>
                <a:gd name="T29" fmla="*/ 200 h 280"/>
                <a:gd name="T30" fmla="*/ 40 w 392"/>
                <a:gd name="T31" fmla="*/ 240 h 280"/>
                <a:gd name="T32" fmla="*/ 0 w 392"/>
                <a:gd name="T33" fmla="*/ 240 h 280"/>
                <a:gd name="T34" fmla="*/ 0 w 392"/>
                <a:gd name="T35" fmla="*/ 264 h 280"/>
                <a:gd name="T36" fmla="*/ 16 w 392"/>
                <a:gd name="T37" fmla="*/ 280 h 280"/>
                <a:gd name="T38" fmla="*/ 376 w 392"/>
                <a:gd name="T39" fmla="*/ 280 h 280"/>
                <a:gd name="T40" fmla="*/ 392 w 392"/>
                <a:gd name="T41" fmla="*/ 264 h 280"/>
                <a:gd name="T42" fmla="*/ 392 w 392"/>
                <a:gd name="T43" fmla="*/ 240 h 280"/>
                <a:gd name="T44" fmla="*/ 352 w 392"/>
                <a:gd name="T45" fmla="*/ 240 h 280"/>
                <a:gd name="T46" fmla="*/ 352 w 392"/>
                <a:gd name="T47" fmla="*/ 200 h 280"/>
                <a:gd name="T48" fmla="*/ 392 w 392"/>
                <a:gd name="T49" fmla="*/ 200 h 280"/>
                <a:gd name="T50" fmla="*/ 392 w 392"/>
                <a:gd name="T51" fmla="*/ 160 h 280"/>
                <a:gd name="T52" fmla="*/ 352 w 392"/>
                <a:gd name="T53" fmla="*/ 160 h 280"/>
                <a:gd name="T54" fmla="*/ 352 w 392"/>
                <a:gd name="T55" fmla="*/ 120 h 280"/>
                <a:gd name="T56" fmla="*/ 392 w 392"/>
                <a:gd name="T57" fmla="*/ 120 h 280"/>
                <a:gd name="T58" fmla="*/ 392 w 392"/>
                <a:gd name="T59" fmla="*/ 80 h 280"/>
                <a:gd name="T60" fmla="*/ 352 w 392"/>
                <a:gd name="T61" fmla="*/ 80 h 280"/>
                <a:gd name="T62" fmla="*/ 352 w 392"/>
                <a:gd name="T63" fmla="*/ 40 h 280"/>
                <a:gd name="T64" fmla="*/ 392 w 392"/>
                <a:gd name="T65" fmla="*/ 40 h 280"/>
                <a:gd name="T66" fmla="*/ 152 w 392"/>
                <a:gd name="T67" fmla="*/ 200 h 280"/>
                <a:gd name="T68" fmla="*/ 152 w 392"/>
                <a:gd name="T69" fmla="*/ 80 h 280"/>
                <a:gd name="T70" fmla="*/ 252 w 392"/>
                <a:gd name="T71" fmla="*/ 140 h 280"/>
                <a:gd name="T72" fmla="*/ 152 w 392"/>
                <a:gd name="T73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280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3F4F5D2-7F02-467A-AD47-38A88B617A79}"/>
              </a:ext>
            </a:extLst>
          </p:cNvPr>
          <p:cNvGrpSpPr/>
          <p:nvPr/>
        </p:nvGrpSpPr>
        <p:grpSpPr>
          <a:xfrm>
            <a:off x="5591959" y="3885577"/>
            <a:ext cx="880677" cy="880677"/>
            <a:chOff x="5591959" y="3885577"/>
            <a:chExt cx="880677" cy="880677"/>
          </a:xfrm>
        </p:grpSpPr>
        <p:sp>
          <p:nvSpPr>
            <p:cNvPr id="15" name="îşlïḓè">
              <a:extLst>
                <a:ext uri="{FF2B5EF4-FFF2-40B4-BE49-F238E27FC236}">
                  <a16:creationId xmlns:a16="http://schemas.microsoft.com/office/drawing/2014/main" id="{E946F3B3-D6CA-49D2-B328-AFEAC53EAE87}"/>
                </a:ext>
              </a:extLst>
            </p:cNvPr>
            <p:cNvSpPr/>
            <p:nvPr/>
          </p:nvSpPr>
          <p:spPr>
            <a:xfrm>
              <a:off x="5591959" y="3885577"/>
              <a:ext cx="880677" cy="88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ṣḷïdè">
              <a:extLst>
                <a:ext uri="{FF2B5EF4-FFF2-40B4-BE49-F238E27FC236}">
                  <a16:creationId xmlns:a16="http://schemas.microsoft.com/office/drawing/2014/main" id="{49985EED-7EEF-4E37-B519-A84719636F3D}"/>
                </a:ext>
              </a:extLst>
            </p:cNvPr>
            <p:cNvSpPr/>
            <p:nvPr/>
          </p:nvSpPr>
          <p:spPr bwMode="auto">
            <a:xfrm>
              <a:off x="5761343" y="4066282"/>
              <a:ext cx="541908" cy="554574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56ACA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8" name="íṣľîḑé">
            <a:extLst>
              <a:ext uri="{FF2B5EF4-FFF2-40B4-BE49-F238E27FC236}">
                <a16:creationId xmlns:a16="http://schemas.microsoft.com/office/drawing/2014/main" id="{C28D182C-15D9-4026-AC2C-1368C3E07DE0}"/>
              </a:ext>
            </a:extLst>
          </p:cNvPr>
          <p:cNvSpPr/>
          <p:nvPr/>
        </p:nvSpPr>
        <p:spPr>
          <a:xfrm>
            <a:off x="9061675" y="4610916"/>
            <a:ext cx="530306" cy="530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6ACA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 defTabSz="21907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altLang="zh-CN" sz="2000" dirty="0">
                <a:cs typeface="+mn-ea"/>
                <a:sym typeface="+mn-lt"/>
              </a:rPr>
              <a:t>4</a:t>
            </a:r>
          </a:p>
        </p:txBody>
      </p:sp>
      <p:sp>
        <p:nvSpPr>
          <p:cNvPr id="39" name="îŝlïḋé">
            <a:extLst>
              <a:ext uri="{FF2B5EF4-FFF2-40B4-BE49-F238E27FC236}">
                <a16:creationId xmlns:a16="http://schemas.microsoft.com/office/drawing/2014/main" id="{6470282A-B328-438F-9981-055E4B664184}"/>
              </a:ext>
            </a:extLst>
          </p:cNvPr>
          <p:cNvSpPr/>
          <p:nvPr/>
        </p:nvSpPr>
        <p:spPr>
          <a:xfrm>
            <a:off x="9679465" y="4658476"/>
            <a:ext cx="1100106" cy="518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xmlns:mc="http://schemas.openxmlformats.org/markup-compatibility/2006" xmlns="" val="1"/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56ACAF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483C329-6A3E-462D-B75A-D5FFC9DB232B}"/>
              </a:ext>
            </a:extLst>
          </p:cNvPr>
          <p:cNvSpPr txBox="1"/>
          <p:nvPr/>
        </p:nvSpPr>
        <p:spPr>
          <a:xfrm>
            <a:off x="391646" y="2771577"/>
            <a:ext cx="26617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the work of a time period to draw lessons to be drawn from.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CA5C923-49C5-4FA8-8508-F6694CF8EA04}"/>
              </a:ext>
            </a:extLst>
          </p:cNvPr>
          <p:cNvSpPr txBox="1"/>
          <p:nvPr/>
        </p:nvSpPr>
        <p:spPr>
          <a:xfrm>
            <a:off x="9005248" y="5249836"/>
            <a:ext cx="26617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the work of a time period to draw lessons to be drawn from.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792CB29-6609-43EE-942E-10D57C61690F}"/>
              </a:ext>
            </a:extLst>
          </p:cNvPr>
          <p:cNvSpPr txBox="1"/>
          <p:nvPr/>
        </p:nvSpPr>
        <p:spPr>
          <a:xfrm>
            <a:off x="212851" y="4465591"/>
            <a:ext cx="26617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the work of a time period to draw lessons to be drawn from.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8E2AC39-2DF9-4EFC-BCE6-57838E3AF127}"/>
              </a:ext>
            </a:extLst>
          </p:cNvPr>
          <p:cNvSpPr txBox="1"/>
          <p:nvPr/>
        </p:nvSpPr>
        <p:spPr>
          <a:xfrm>
            <a:off x="9100172" y="3783524"/>
            <a:ext cx="26617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the work of a time period to draw lessons to be drawn from.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7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lc="http://schemas.openxmlformats.org/drawingml/2006/lockedCanvas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/>
      <p:bldP spid="19" grpId="0" animBg="1"/>
      <p:bldP spid="20" grpId="0"/>
      <p:bldP spid="21" grpId="0" animBg="1"/>
      <p:bldP spid="40" grpId="0"/>
      <p:bldP spid="41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DBBFAB2-6BC4-44D0-951A-0ED951BB22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BE1B3E-08AF-4658-ACAE-1864E79ED9C0}"/>
              </a:ext>
            </a:extLst>
          </p:cNvPr>
          <p:cNvSpPr/>
          <p:nvPr/>
        </p:nvSpPr>
        <p:spPr>
          <a:xfrm>
            <a:off x="0" y="0"/>
            <a:ext cx="3931920" cy="6858000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208F34-4C08-4B38-8832-029B368ADBF4}"/>
              </a:ext>
            </a:extLst>
          </p:cNvPr>
          <p:cNvSpPr txBox="1"/>
          <p:nvPr/>
        </p:nvSpPr>
        <p:spPr>
          <a:xfrm>
            <a:off x="320477" y="2097683"/>
            <a:ext cx="298669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 overview text content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C33C3D-2CF4-4920-951C-ACA8234881BE}"/>
              </a:ext>
            </a:extLst>
          </p:cNvPr>
          <p:cNvSpPr txBox="1"/>
          <p:nvPr/>
        </p:nvSpPr>
        <p:spPr>
          <a:xfrm>
            <a:off x="320477" y="3449638"/>
            <a:ext cx="2986694" cy="95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F2B8337-D72E-40F9-A970-52FB5052C021}"/>
              </a:ext>
            </a:extLst>
          </p:cNvPr>
          <p:cNvCxnSpPr>
            <a:cxnSpLocks/>
          </p:cNvCxnSpPr>
          <p:nvPr/>
        </p:nvCxnSpPr>
        <p:spPr>
          <a:xfrm>
            <a:off x="458627" y="3312269"/>
            <a:ext cx="39756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om-in_99158">
            <a:extLst>
              <a:ext uri="{FF2B5EF4-FFF2-40B4-BE49-F238E27FC236}">
                <a16:creationId xmlns:a16="http://schemas.microsoft.com/office/drawing/2014/main" id="{F39F0DBC-BAC6-44DB-9429-B85E7446D86C}"/>
              </a:ext>
            </a:extLst>
          </p:cNvPr>
          <p:cNvSpPr>
            <a:spLocks noChangeAspect="1"/>
          </p:cNvSpPr>
          <p:nvPr/>
        </p:nvSpPr>
        <p:spPr bwMode="auto">
          <a:xfrm>
            <a:off x="4434966" y="1319974"/>
            <a:ext cx="397123" cy="396965"/>
          </a:xfrm>
          <a:custGeom>
            <a:avLst/>
            <a:gdLst>
              <a:gd name="connsiteX0" fmla="*/ 398242 w 607810"/>
              <a:gd name="connsiteY0" fmla="*/ 369144 h 607568"/>
              <a:gd name="connsiteX1" fmla="*/ 384414 w 607810"/>
              <a:gd name="connsiteY1" fmla="*/ 384333 h 607568"/>
              <a:gd name="connsiteX2" fmla="*/ 369203 w 607810"/>
              <a:gd name="connsiteY2" fmla="*/ 398295 h 607568"/>
              <a:gd name="connsiteX3" fmla="*/ 533755 w 607810"/>
              <a:gd name="connsiteY3" fmla="*/ 562768 h 607568"/>
              <a:gd name="connsiteX4" fmla="*/ 543741 w 607810"/>
              <a:gd name="connsiteY4" fmla="*/ 566757 h 607568"/>
              <a:gd name="connsiteX5" fmla="*/ 553882 w 607810"/>
              <a:gd name="connsiteY5" fmla="*/ 562768 h 607568"/>
              <a:gd name="connsiteX6" fmla="*/ 562793 w 607810"/>
              <a:gd name="connsiteY6" fmla="*/ 553715 h 607568"/>
              <a:gd name="connsiteX7" fmla="*/ 562793 w 607810"/>
              <a:gd name="connsiteY7" fmla="*/ 533617 h 607568"/>
              <a:gd name="connsiteX8" fmla="*/ 225226 w 607810"/>
              <a:gd name="connsiteY8" fmla="*/ 122925 h 607568"/>
              <a:gd name="connsiteX9" fmla="*/ 245658 w 607810"/>
              <a:gd name="connsiteY9" fmla="*/ 143329 h 607568"/>
              <a:gd name="connsiteX10" fmla="*/ 245505 w 607810"/>
              <a:gd name="connsiteY10" fmla="*/ 204847 h 607568"/>
              <a:gd name="connsiteX11" fmla="*/ 307108 w 607810"/>
              <a:gd name="connsiteY11" fmla="*/ 204694 h 607568"/>
              <a:gd name="connsiteX12" fmla="*/ 327540 w 607810"/>
              <a:gd name="connsiteY12" fmla="*/ 225097 h 607568"/>
              <a:gd name="connsiteX13" fmla="*/ 307108 w 607810"/>
              <a:gd name="connsiteY13" fmla="*/ 245501 h 607568"/>
              <a:gd name="connsiteX14" fmla="*/ 245505 w 607810"/>
              <a:gd name="connsiteY14" fmla="*/ 245501 h 607568"/>
              <a:gd name="connsiteX15" fmla="*/ 245505 w 607810"/>
              <a:gd name="connsiteY15" fmla="*/ 307019 h 607568"/>
              <a:gd name="connsiteX16" fmla="*/ 225073 w 607810"/>
              <a:gd name="connsiteY16" fmla="*/ 327423 h 607568"/>
              <a:gd name="connsiteX17" fmla="*/ 204794 w 607810"/>
              <a:gd name="connsiteY17" fmla="*/ 307019 h 607568"/>
              <a:gd name="connsiteX18" fmla="*/ 204794 w 607810"/>
              <a:gd name="connsiteY18" fmla="*/ 245501 h 607568"/>
              <a:gd name="connsiteX19" fmla="*/ 143191 w 607810"/>
              <a:gd name="connsiteY19" fmla="*/ 245501 h 607568"/>
              <a:gd name="connsiteX20" fmla="*/ 122759 w 607810"/>
              <a:gd name="connsiteY20" fmla="*/ 225251 h 607568"/>
              <a:gd name="connsiteX21" fmla="*/ 143191 w 607810"/>
              <a:gd name="connsiteY21" fmla="*/ 204847 h 607568"/>
              <a:gd name="connsiteX22" fmla="*/ 204794 w 607810"/>
              <a:gd name="connsiteY22" fmla="*/ 204847 h 607568"/>
              <a:gd name="connsiteX23" fmla="*/ 204794 w 607810"/>
              <a:gd name="connsiteY23" fmla="*/ 143329 h 607568"/>
              <a:gd name="connsiteX24" fmla="*/ 225226 w 607810"/>
              <a:gd name="connsiteY24" fmla="*/ 122925 h 607568"/>
              <a:gd name="connsiteX25" fmla="*/ 225240 w 607810"/>
              <a:gd name="connsiteY25" fmla="*/ 40811 h 607568"/>
              <a:gd name="connsiteX26" fmla="*/ 94797 w 607810"/>
              <a:gd name="connsiteY26" fmla="*/ 94664 h 607568"/>
              <a:gd name="connsiteX27" fmla="*/ 94797 w 607810"/>
              <a:gd name="connsiteY27" fmla="*/ 355489 h 607568"/>
              <a:gd name="connsiteX28" fmla="*/ 225240 w 607810"/>
              <a:gd name="connsiteY28" fmla="*/ 409495 h 607568"/>
              <a:gd name="connsiteX29" fmla="*/ 355529 w 607810"/>
              <a:gd name="connsiteY29" fmla="*/ 355489 h 607568"/>
              <a:gd name="connsiteX30" fmla="*/ 355529 w 607810"/>
              <a:gd name="connsiteY30" fmla="*/ 94664 h 607568"/>
              <a:gd name="connsiteX31" fmla="*/ 225240 w 607810"/>
              <a:gd name="connsiteY31" fmla="*/ 40811 h 607568"/>
              <a:gd name="connsiteX32" fmla="*/ 225240 w 607810"/>
              <a:gd name="connsiteY32" fmla="*/ 0 h 607568"/>
              <a:gd name="connsiteX33" fmla="*/ 384414 w 607810"/>
              <a:gd name="connsiteY33" fmla="*/ 65973 h 607568"/>
              <a:gd name="connsiteX34" fmla="*/ 421749 w 607810"/>
              <a:gd name="connsiteY34" fmla="*/ 334930 h 607568"/>
              <a:gd name="connsiteX35" fmla="*/ 591678 w 607810"/>
              <a:gd name="connsiteY35" fmla="*/ 504772 h 607568"/>
              <a:gd name="connsiteX36" fmla="*/ 591678 w 607810"/>
              <a:gd name="connsiteY36" fmla="*/ 582560 h 607568"/>
              <a:gd name="connsiteX37" fmla="*/ 582767 w 607810"/>
              <a:gd name="connsiteY37" fmla="*/ 591458 h 607568"/>
              <a:gd name="connsiteX38" fmla="*/ 543741 w 607810"/>
              <a:gd name="connsiteY38" fmla="*/ 607568 h 607568"/>
              <a:gd name="connsiteX39" fmla="*/ 504870 w 607810"/>
              <a:gd name="connsiteY39" fmla="*/ 591458 h 607568"/>
              <a:gd name="connsiteX40" fmla="*/ 335095 w 607810"/>
              <a:gd name="connsiteY40" fmla="*/ 421769 h 607568"/>
              <a:gd name="connsiteX41" fmla="*/ 225240 w 607810"/>
              <a:gd name="connsiteY41" fmla="*/ 450306 h 607568"/>
              <a:gd name="connsiteX42" fmla="*/ 65913 w 607810"/>
              <a:gd name="connsiteY42" fmla="*/ 384333 h 607568"/>
              <a:gd name="connsiteX43" fmla="*/ 65913 w 607810"/>
              <a:gd name="connsiteY43" fmla="*/ 65973 h 607568"/>
              <a:gd name="connsiteX44" fmla="*/ 225240 w 607810"/>
              <a:gd name="connsiteY44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7810" h="607568">
                <a:moveTo>
                  <a:pt x="398242" y="369144"/>
                </a:moveTo>
                <a:cubicBezTo>
                  <a:pt x="393940" y="374360"/>
                  <a:pt x="389331" y="379423"/>
                  <a:pt x="384414" y="384333"/>
                </a:cubicBezTo>
                <a:cubicBezTo>
                  <a:pt x="379497" y="389242"/>
                  <a:pt x="374427" y="393845"/>
                  <a:pt x="369203" y="398295"/>
                </a:cubicBezTo>
                <a:lnTo>
                  <a:pt x="533755" y="562768"/>
                </a:lnTo>
                <a:cubicBezTo>
                  <a:pt x="536367" y="565376"/>
                  <a:pt x="539900" y="566757"/>
                  <a:pt x="543741" y="566757"/>
                </a:cubicBezTo>
                <a:cubicBezTo>
                  <a:pt x="547583" y="566757"/>
                  <a:pt x="551270" y="565376"/>
                  <a:pt x="553882" y="562768"/>
                </a:cubicBezTo>
                <a:lnTo>
                  <a:pt x="562793" y="553715"/>
                </a:lnTo>
                <a:cubicBezTo>
                  <a:pt x="568324" y="548345"/>
                  <a:pt x="568324" y="538986"/>
                  <a:pt x="562793" y="533617"/>
                </a:cubicBezTo>
                <a:close/>
                <a:moveTo>
                  <a:pt x="225226" y="122925"/>
                </a:moveTo>
                <a:cubicBezTo>
                  <a:pt x="236441" y="122925"/>
                  <a:pt x="245658" y="132130"/>
                  <a:pt x="245658" y="143329"/>
                </a:cubicBezTo>
                <a:lnTo>
                  <a:pt x="245505" y="204847"/>
                </a:lnTo>
                <a:lnTo>
                  <a:pt x="307108" y="204694"/>
                </a:lnTo>
                <a:cubicBezTo>
                  <a:pt x="318323" y="204694"/>
                  <a:pt x="327540" y="213898"/>
                  <a:pt x="327540" y="225097"/>
                </a:cubicBezTo>
                <a:cubicBezTo>
                  <a:pt x="327540" y="236296"/>
                  <a:pt x="318323" y="245501"/>
                  <a:pt x="307108" y="245501"/>
                </a:cubicBezTo>
                <a:lnTo>
                  <a:pt x="245505" y="245501"/>
                </a:lnTo>
                <a:lnTo>
                  <a:pt x="245505" y="307019"/>
                </a:lnTo>
                <a:cubicBezTo>
                  <a:pt x="245505" y="318218"/>
                  <a:pt x="236441" y="327423"/>
                  <a:pt x="225073" y="327423"/>
                </a:cubicBezTo>
                <a:cubicBezTo>
                  <a:pt x="213858" y="327423"/>
                  <a:pt x="204794" y="318218"/>
                  <a:pt x="204794" y="307019"/>
                </a:cubicBezTo>
                <a:lnTo>
                  <a:pt x="204794" y="245501"/>
                </a:lnTo>
                <a:lnTo>
                  <a:pt x="143191" y="245501"/>
                </a:lnTo>
                <a:cubicBezTo>
                  <a:pt x="131976" y="245501"/>
                  <a:pt x="122759" y="236450"/>
                  <a:pt x="122759" y="225251"/>
                </a:cubicBezTo>
                <a:cubicBezTo>
                  <a:pt x="122759" y="213898"/>
                  <a:pt x="131976" y="204847"/>
                  <a:pt x="143191" y="204847"/>
                </a:cubicBezTo>
                <a:lnTo>
                  <a:pt x="204794" y="204847"/>
                </a:lnTo>
                <a:lnTo>
                  <a:pt x="204794" y="143329"/>
                </a:lnTo>
                <a:cubicBezTo>
                  <a:pt x="204794" y="132130"/>
                  <a:pt x="214012" y="122925"/>
                  <a:pt x="225226" y="122925"/>
                </a:cubicBezTo>
                <a:close/>
                <a:moveTo>
                  <a:pt x="225240" y="40811"/>
                </a:moveTo>
                <a:cubicBezTo>
                  <a:pt x="175921" y="40811"/>
                  <a:pt x="129674" y="59990"/>
                  <a:pt x="94797" y="94664"/>
                </a:cubicBezTo>
                <a:cubicBezTo>
                  <a:pt x="22893" y="166621"/>
                  <a:pt x="22893" y="283685"/>
                  <a:pt x="94797" y="355489"/>
                </a:cubicBezTo>
                <a:cubicBezTo>
                  <a:pt x="129674" y="390316"/>
                  <a:pt x="175921" y="409495"/>
                  <a:pt x="225240" y="409495"/>
                </a:cubicBezTo>
                <a:cubicBezTo>
                  <a:pt x="274406" y="409495"/>
                  <a:pt x="320806" y="390316"/>
                  <a:pt x="355529" y="355489"/>
                </a:cubicBezTo>
                <a:cubicBezTo>
                  <a:pt x="427434" y="283685"/>
                  <a:pt x="427434" y="166621"/>
                  <a:pt x="355529" y="94664"/>
                </a:cubicBezTo>
                <a:cubicBezTo>
                  <a:pt x="320806" y="59990"/>
                  <a:pt x="274406" y="40811"/>
                  <a:pt x="225240" y="40811"/>
                </a:cubicBezTo>
                <a:close/>
                <a:moveTo>
                  <a:pt x="225240" y="0"/>
                </a:moveTo>
                <a:cubicBezTo>
                  <a:pt x="285314" y="0"/>
                  <a:pt x="341855" y="23474"/>
                  <a:pt x="384414" y="65973"/>
                </a:cubicBezTo>
                <a:cubicBezTo>
                  <a:pt x="457241" y="138697"/>
                  <a:pt x="469686" y="249318"/>
                  <a:pt x="421749" y="334930"/>
                </a:cubicBezTo>
                <a:lnTo>
                  <a:pt x="591678" y="504772"/>
                </a:lnTo>
                <a:cubicBezTo>
                  <a:pt x="613188" y="526252"/>
                  <a:pt x="613188" y="561080"/>
                  <a:pt x="591678" y="582560"/>
                </a:cubicBezTo>
                <a:lnTo>
                  <a:pt x="582767" y="591458"/>
                </a:lnTo>
                <a:cubicBezTo>
                  <a:pt x="572319" y="601891"/>
                  <a:pt x="558491" y="607568"/>
                  <a:pt x="543741" y="607568"/>
                </a:cubicBezTo>
                <a:cubicBezTo>
                  <a:pt x="528992" y="607568"/>
                  <a:pt x="515164" y="601891"/>
                  <a:pt x="504870" y="591458"/>
                </a:cubicBezTo>
                <a:lnTo>
                  <a:pt x="335095" y="421769"/>
                </a:lnTo>
                <a:cubicBezTo>
                  <a:pt x="301908" y="440333"/>
                  <a:pt x="264265" y="450306"/>
                  <a:pt x="225240" y="450306"/>
                </a:cubicBezTo>
                <a:cubicBezTo>
                  <a:pt x="165012" y="450306"/>
                  <a:pt x="108472" y="426832"/>
                  <a:pt x="65913" y="384333"/>
                </a:cubicBezTo>
                <a:cubicBezTo>
                  <a:pt x="-21971" y="296573"/>
                  <a:pt x="-21971" y="153733"/>
                  <a:pt x="65913" y="65973"/>
                </a:cubicBezTo>
                <a:cubicBezTo>
                  <a:pt x="108472" y="23474"/>
                  <a:pt x="165012" y="0"/>
                  <a:pt x="2252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white-origami-plane_16441">
            <a:extLst>
              <a:ext uri="{FF2B5EF4-FFF2-40B4-BE49-F238E27FC236}">
                <a16:creationId xmlns:a16="http://schemas.microsoft.com/office/drawing/2014/main" id="{0A22B367-E581-45C4-A5AF-517C41A2474B}"/>
              </a:ext>
            </a:extLst>
          </p:cNvPr>
          <p:cNvSpPr>
            <a:spLocks noChangeAspect="1"/>
          </p:cNvSpPr>
          <p:nvPr/>
        </p:nvSpPr>
        <p:spPr bwMode="auto">
          <a:xfrm>
            <a:off x="4366193" y="3125756"/>
            <a:ext cx="497925" cy="357374"/>
          </a:xfrm>
          <a:custGeom>
            <a:avLst/>
            <a:gdLst>
              <a:gd name="T0" fmla="*/ 520 w 3958"/>
              <a:gd name="T1" fmla="*/ 1816 h 2845"/>
              <a:gd name="T2" fmla="*/ 600 w 3958"/>
              <a:gd name="T3" fmla="*/ 1832 h 2845"/>
              <a:gd name="T4" fmla="*/ 1800 w 3958"/>
              <a:gd name="T5" fmla="*/ 1326 h 2845"/>
              <a:gd name="T6" fmla="*/ 894 w 3958"/>
              <a:gd name="T7" fmla="*/ 1890 h 2845"/>
              <a:gd name="T8" fmla="*/ 860 w 3958"/>
              <a:gd name="T9" fmla="*/ 1952 h 2845"/>
              <a:gd name="T10" fmla="*/ 860 w 3958"/>
              <a:gd name="T11" fmla="*/ 2463 h 2845"/>
              <a:gd name="T12" fmla="*/ 901 w 3958"/>
              <a:gd name="T13" fmla="*/ 2713 h 2845"/>
              <a:gd name="T14" fmla="*/ 1060 w 3958"/>
              <a:gd name="T15" fmla="*/ 2837 h 2845"/>
              <a:gd name="T16" fmla="*/ 1198 w 3958"/>
              <a:gd name="T17" fmla="*/ 2771 h 2845"/>
              <a:gd name="T18" fmla="*/ 1371 w 3958"/>
              <a:gd name="T19" fmla="*/ 2603 h 2845"/>
              <a:gd name="T20" fmla="*/ 1624 w 3958"/>
              <a:gd name="T21" fmla="*/ 2779 h 2845"/>
              <a:gd name="T22" fmla="*/ 1844 w 3958"/>
              <a:gd name="T23" fmla="*/ 2845 h 2845"/>
              <a:gd name="T24" fmla="*/ 2296 w 3958"/>
              <a:gd name="T25" fmla="*/ 2591 h 2845"/>
              <a:gd name="T26" fmla="*/ 3851 w 3958"/>
              <a:gd name="T27" fmla="*/ 396 h 2845"/>
              <a:gd name="T28" fmla="*/ 3920 w 3958"/>
              <a:gd name="T29" fmla="*/ 95 h 2845"/>
              <a:gd name="T30" fmla="*/ 3730 w 3958"/>
              <a:gd name="T31" fmla="*/ 0 h 2845"/>
              <a:gd name="T32" fmla="*/ 3592 w 3958"/>
              <a:gd name="T33" fmla="*/ 20 h 2845"/>
              <a:gd name="T34" fmla="*/ 307 w 3958"/>
              <a:gd name="T35" fmla="*/ 859 h 2845"/>
              <a:gd name="T36" fmla="*/ 31 w 3958"/>
              <a:gd name="T37" fmla="*/ 1089 h 2845"/>
              <a:gd name="T38" fmla="*/ 146 w 3958"/>
              <a:gd name="T39" fmla="*/ 1429 h 2845"/>
              <a:gd name="T40" fmla="*/ 520 w 3958"/>
              <a:gd name="T41" fmla="*/ 1816 h 2845"/>
              <a:gd name="T42" fmla="*/ 171 w 3958"/>
              <a:gd name="T43" fmla="*/ 1128 h 2845"/>
              <a:gd name="T44" fmla="*/ 343 w 3958"/>
              <a:gd name="T45" fmla="*/ 1000 h 2845"/>
              <a:gd name="T46" fmla="*/ 3628 w 3958"/>
              <a:gd name="T47" fmla="*/ 160 h 2845"/>
              <a:gd name="T48" fmla="*/ 3791 w 3958"/>
              <a:gd name="T49" fmla="*/ 162 h 2845"/>
              <a:gd name="T50" fmla="*/ 3733 w 3958"/>
              <a:gd name="T51" fmla="*/ 312 h 2845"/>
              <a:gd name="T52" fmla="*/ 2177 w 3958"/>
              <a:gd name="T53" fmla="*/ 2507 h 2845"/>
              <a:gd name="T54" fmla="*/ 1844 w 3958"/>
              <a:gd name="T55" fmla="*/ 2700 h 2845"/>
              <a:gd name="T56" fmla="*/ 1707 w 3958"/>
              <a:gd name="T57" fmla="*/ 2659 h 2845"/>
              <a:gd name="T58" fmla="*/ 1404 w 3958"/>
              <a:gd name="T59" fmla="*/ 2450 h 2845"/>
              <a:gd name="T60" fmla="*/ 1363 w 3958"/>
              <a:gd name="T61" fmla="*/ 2437 h 2845"/>
              <a:gd name="T62" fmla="*/ 1312 w 3958"/>
              <a:gd name="T63" fmla="*/ 2458 h 2845"/>
              <a:gd name="T64" fmla="*/ 1097 w 3958"/>
              <a:gd name="T65" fmla="*/ 2667 h 2845"/>
              <a:gd name="T66" fmla="*/ 1060 w 3958"/>
              <a:gd name="T67" fmla="*/ 2692 h 2845"/>
              <a:gd name="T68" fmla="*/ 1005 w 3958"/>
              <a:gd name="T69" fmla="*/ 2463 h 2845"/>
              <a:gd name="T70" fmla="*/ 1005 w 3958"/>
              <a:gd name="T71" fmla="*/ 1992 h 2845"/>
              <a:gd name="T72" fmla="*/ 2656 w 3958"/>
              <a:gd name="T73" fmla="*/ 963 h 2845"/>
              <a:gd name="T74" fmla="*/ 2682 w 3958"/>
              <a:gd name="T75" fmla="*/ 868 h 2845"/>
              <a:gd name="T76" fmla="*/ 2590 w 3958"/>
              <a:gd name="T77" fmla="*/ 835 h 2845"/>
              <a:gd name="T78" fmla="*/ 590 w 3958"/>
              <a:gd name="T79" fmla="*/ 1679 h 2845"/>
              <a:gd name="T80" fmla="*/ 250 w 3958"/>
              <a:gd name="T81" fmla="*/ 1328 h 2845"/>
              <a:gd name="T82" fmla="*/ 171 w 3958"/>
              <a:gd name="T83" fmla="*/ 1128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58" h="2845">
                <a:moveTo>
                  <a:pt x="520" y="1816"/>
                </a:moveTo>
                <a:cubicBezTo>
                  <a:pt x="541" y="1837"/>
                  <a:pt x="573" y="1844"/>
                  <a:pt x="600" y="1832"/>
                </a:cubicBezTo>
                <a:lnTo>
                  <a:pt x="1800" y="1326"/>
                </a:lnTo>
                <a:lnTo>
                  <a:pt x="894" y="1890"/>
                </a:lnTo>
                <a:cubicBezTo>
                  <a:pt x="873" y="1903"/>
                  <a:pt x="860" y="1926"/>
                  <a:pt x="860" y="1952"/>
                </a:cubicBezTo>
                <a:lnTo>
                  <a:pt x="860" y="2463"/>
                </a:lnTo>
                <a:cubicBezTo>
                  <a:pt x="860" y="2564"/>
                  <a:pt x="874" y="2651"/>
                  <a:pt x="901" y="2713"/>
                </a:cubicBezTo>
                <a:cubicBezTo>
                  <a:pt x="948" y="2821"/>
                  <a:pt x="1020" y="2837"/>
                  <a:pt x="1060" y="2837"/>
                </a:cubicBezTo>
                <a:cubicBezTo>
                  <a:pt x="1107" y="2837"/>
                  <a:pt x="1153" y="2815"/>
                  <a:pt x="1198" y="2771"/>
                </a:cubicBezTo>
                <a:lnTo>
                  <a:pt x="1371" y="2603"/>
                </a:lnTo>
                <a:lnTo>
                  <a:pt x="1624" y="2779"/>
                </a:lnTo>
                <a:cubicBezTo>
                  <a:pt x="1687" y="2822"/>
                  <a:pt x="1763" y="2845"/>
                  <a:pt x="1844" y="2845"/>
                </a:cubicBezTo>
                <a:cubicBezTo>
                  <a:pt x="2011" y="2845"/>
                  <a:pt x="2184" y="2748"/>
                  <a:pt x="2296" y="2591"/>
                </a:cubicBezTo>
                <a:lnTo>
                  <a:pt x="3851" y="396"/>
                </a:lnTo>
                <a:cubicBezTo>
                  <a:pt x="3958" y="245"/>
                  <a:pt x="3948" y="149"/>
                  <a:pt x="3920" y="95"/>
                </a:cubicBezTo>
                <a:cubicBezTo>
                  <a:pt x="3901" y="60"/>
                  <a:pt x="3852" y="0"/>
                  <a:pt x="3730" y="0"/>
                </a:cubicBezTo>
                <a:cubicBezTo>
                  <a:pt x="3689" y="0"/>
                  <a:pt x="3643" y="7"/>
                  <a:pt x="3592" y="20"/>
                </a:cubicBezTo>
                <a:lnTo>
                  <a:pt x="307" y="859"/>
                </a:lnTo>
                <a:cubicBezTo>
                  <a:pt x="161" y="896"/>
                  <a:pt x="63" y="978"/>
                  <a:pt x="31" y="1089"/>
                </a:cubicBezTo>
                <a:cubicBezTo>
                  <a:pt x="0" y="1200"/>
                  <a:pt x="41" y="1320"/>
                  <a:pt x="146" y="1429"/>
                </a:cubicBezTo>
                <a:lnTo>
                  <a:pt x="520" y="1816"/>
                </a:lnTo>
                <a:close/>
                <a:moveTo>
                  <a:pt x="171" y="1128"/>
                </a:moveTo>
                <a:cubicBezTo>
                  <a:pt x="188" y="1069"/>
                  <a:pt x="249" y="1024"/>
                  <a:pt x="343" y="1000"/>
                </a:cubicBezTo>
                <a:lnTo>
                  <a:pt x="3628" y="160"/>
                </a:lnTo>
                <a:cubicBezTo>
                  <a:pt x="3716" y="138"/>
                  <a:pt x="3783" y="147"/>
                  <a:pt x="3791" y="162"/>
                </a:cubicBezTo>
                <a:cubicBezTo>
                  <a:pt x="3798" y="175"/>
                  <a:pt x="3795" y="224"/>
                  <a:pt x="3733" y="312"/>
                </a:cubicBezTo>
                <a:lnTo>
                  <a:pt x="2177" y="2507"/>
                </a:lnTo>
                <a:cubicBezTo>
                  <a:pt x="2093" y="2626"/>
                  <a:pt x="1965" y="2700"/>
                  <a:pt x="1844" y="2700"/>
                </a:cubicBezTo>
                <a:cubicBezTo>
                  <a:pt x="1792" y="2700"/>
                  <a:pt x="1746" y="2687"/>
                  <a:pt x="1707" y="2659"/>
                </a:cubicBezTo>
                <a:lnTo>
                  <a:pt x="1404" y="2450"/>
                </a:lnTo>
                <a:cubicBezTo>
                  <a:pt x="1392" y="2441"/>
                  <a:pt x="1377" y="2437"/>
                  <a:pt x="1363" y="2437"/>
                </a:cubicBezTo>
                <a:cubicBezTo>
                  <a:pt x="1345" y="2437"/>
                  <a:pt x="1326" y="2444"/>
                  <a:pt x="1312" y="2458"/>
                </a:cubicBezTo>
                <a:lnTo>
                  <a:pt x="1097" y="2667"/>
                </a:lnTo>
                <a:cubicBezTo>
                  <a:pt x="1072" y="2691"/>
                  <a:pt x="1060" y="2691"/>
                  <a:pt x="1060" y="2692"/>
                </a:cubicBezTo>
                <a:cubicBezTo>
                  <a:pt x="1046" y="2687"/>
                  <a:pt x="1005" y="2623"/>
                  <a:pt x="1005" y="2463"/>
                </a:cubicBezTo>
                <a:lnTo>
                  <a:pt x="1005" y="1992"/>
                </a:lnTo>
                <a:lnTo>
                  <a:pt x="2656" y="963"/>
                </a:lnTo>
                <a:cubicBezTo>
                  <a:pt x="2688" y="943"/>
                  <a:pt x="2700" y="902"/>
                  <a:pt x="2682" y="868"/>
                </a:cubicBezTo>
                <a:cubicBezTo>
                  <a:pt x="2665" y="834"/>
                  <a:pt x="2624" y="820"/>
                  <a:pt x="2590" y="835"/>
                </a:cubicBezTo>
                <a:lnTo>
                  <a:pt x="590" y="1679"/>
                </a:lnTo>
                <a:lnTo>
                  <a:pt x="250" y="1328"/>
                </a:lnTo>
                <a:cubicBezTo>
                  <a:pt x="182" y="1258"/>
                  <a:pt x="154" y="1187"/>
                  <a:pt x="171" y="1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big-computer-monitor_80799">
            <a:extLst>
              <a:ext uri="{FF2B5EF4-FFF2-40B4-BE49-F238E27FC236}">
                <a16:creationId xmlns:a16="http://schemas.microsoft.com/office/drawing/2014/main" id="{E755F75F-18C0-407C-8D6E-D98224A6F02B}"/>
              </a:ext>
            </a:extLst>
          </p:cNvPr>
          <p:cNvSpPr>
            <a:spLocks noChangeAspect="1"/>
          </p:cNvSpPr>
          <p:nvPr/>
        </p:nvSpPr>
        <p:spPr bwMode="auto">
          <a:xfrm>
            <a:off x="4366193" y="4844302"/>
            <a:ext cx="421130" cy="391578"/>
          </a:xfrm>
          <a:custGeom>
            <a:avLst/>
            <a:gdLst>
              <a:gd name="T0" fmla="*/ 3685 w 4081"/>
              <a:gd name="T1" fmla="*/ 0 h 3800"/>
              <a:gd name="T2" fmla="*/ 396 w 4081"/>
              <a:gd name="T3" fmla="*/ 0 h 3800"/>
              <a:gd name="T4" fmla="*/ 0 w 4081"/>
              <a:gd name="T5" fmla="*/ 396 h 3800"/>
              <a:gd name="T6" fmla="*/ 0 w 4081"/>
              <a:gd name="T7" fmla="*/ 2659 h 3800"/>
              <a:gd name="T8" fmla="*/ 396 w 4081"/>
              <a:gd name="T9" fmla="*/ 3055 h 3800"/>
              <a:gd name="T10" fmla="*/ 1510 w 4081"/>
              <a:gd name="T11" fmla="*/ 3055 h 3800"/>
              <a:gd name="T12" fmla="*/ 1115 w 4081"/>
              <a:gd name="T13" fmla="*/ 3671 h 3800"/>
              <a:gd name="T14" fmla="*/ 1071 w 4081"/>
              <a:gd name="T15" fmla="*/ 3745 h 3800"/>
              <a:gd name="T16" fmla="*/ 1137 w 4081"/>
              <a:gd name="T17" fmla="*/ 3800 h 3800"/>
              <a:gd name="T18" fmla="*/ 2944 w 4081"/>
              <a:gd name="T19" fmla="*/ 3800 h 3800"/>
              <a:gd name="T20" fmla="*/ 3010 w 4081"/>
              <a:gd name="T21" fmla="*/ 3745 h 3800"/>
              <a:gd name="T22" fmla="*/ 2966 w 4081"/>
              <a:gd name="T23" fmla="*/ 3671 h 3800"/>
              <a:gd name="T24" fmla="*/ 2571 w 4081"/>
              <a:gd name="T25" fmla="*/ 3055 h 3800"/>
              <a:gd name="T26" fmla="*/ 3685 w 4081"/>
              <a:gd name="T27" fmla="*/ 3055 h 3800"/>
              <a:gd name="T28" fmla="*/ 4081 w 4081"/>
              <a:gd name="T29" fmla="*/ 2659 h 3800"/>
              <a:gd name="T30" fmla="*/ 4081 w 4081"/>
              <a:gd name="T31" fmla="*/ 396 h 3800"/>
              <a:gd name="T32" fmla="*/ 3685 w 4081"/>
              <a:gd name="T33" fmla="*/ 0 h 3800"/>
              <a:gd name="T34" fmla="*/ 2040 w 4081"/>
              <a:gd name="T35" fmla="*/ 2764 h 3800"/>
              <a:gd name="T36" fmla="*/ 1922 w 4081"/>
              <a:gd name="T37" fmla="*/ 2646 h 3800"/>
              <a:gd name="T38" fmla="*/ 2040 w 4081"/>
              <a:gd name="T39" fmla="*/ 2528 h 3800"/>
              <a:gd name="T40" fmla="*/ 2159 w 4081"/>
              <a:gd name="T41" fmla="*/ 2646 h 3800"/>
              <a:gd name="T42" fmla="*/ 2040 w 4081"/>
              <a:gd name="T43" fmla="*/ 2764 h 3800"/>
              <a:gd name="T44" fmla="*/ 3814 w 4081"/>
              <a:gd name="T45" fmla="*/ 2315 h 3800"/>
              <a:gd name="T46" fmla="*/ 267 w 4081"/>
              <a:gd name="T47" fmla="*/ 2315 h 3800"/>
              <a:gd name="T48" fmla="*/ 267 w 4081"/>
              <a:gd name="T49" fmla="*/ 396 h 3800"/>
              <a:gd name="T50" fmla="*/ 396 w 4081"/>
              <a:gd name="T51" fmla="*/ 267 h 3800"/>
              <a:gd name="T52" fmla="*/ 3685 w 4081"/>
              <a:gd name="T53" fmla="*/ 267 h 3800"/>
              <a:gd name="T54" fmla="*/ 3814 w 4081"/>
              <a:gd name="T55" fmla="*/ 396 h 3800"/>
              <a:gd name="T56" fmla="*/ 3814 w 4081"/>
              <a:gd name="T57" fmla="*/ 2315 h 3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81" h="3800">
                <a:moveTo>
                  <a:pt x="3685" y="0"/>
                </a:moveTo>
                <a:lnTo>
                  <a:pt x="396" y="0"/>
                </a:lnTo>
                <a:cubicBezTo>
                  <a:pt x="178" y="0"/>
                  <a:pt x="0" y="178"/>
                  <a:pt x="0" y="396"/>
                </a:cubicBezTo>
                <a:lnTo>
                  <a:pt x="0" y="2659"/>
                </a:lnTo>
                <a:cubicBezTo>
                  <a:pt x="0" y="2878"/>
                  <a:pt x="178" y="3055"/>
                  <a:pt x="396" y="3055"/>
                </a:cubicBezTo>
                <a:lnTo>
                  <a:pt x="1510" y="3055"/>
                </a:lnTo>
                <a:cubicBezTo>
                  <a:pt x="1511" y="3233"/>
                  <a:pt x="1463" y="3553"/>
                  <a:pt x="1115" y="3671"/>
                </a:cubicBezTo>
                <a:cubicBezTo>
                  <a:pt x="1084" y="3681"/>
                  <a:pt x="1066" y="3712"/>
                  <a:pt x="1071" y="3745"/>
                </a:cubicBezTo>
                <a:cubicBezTo>
                  <a:pt x="1076" y="3777"/>
                  <a:pt x="1104" y="3800"/>
                  <a:pt x="1137" y="3800"/>
                </a:cubicBezTo>
                <a:lnTo>
                  <a:pt x="2944" y="3800"/>
                </a:lnTo>
                <a:cubicBezTo>
                  <a:pt x="2977" y="3800"/>
                  <a:pt x="3005" y="3777"/>
                  <a:pt x="3010" y="3745"/>
                </a:cubicBezTo>
                <a:cubicBezTo>
                  <a:pt x="3015" y="3712"/>
                  <a:pt x="2997" y="3681"/>
                  <a:pt x="2966" y="3671"/>
                </a:cubicBezTo>
                <a:cubicBezTo>
                  <a:pt x="2618" y="3553"/>
                  <a:pt x="2570" y="3233"/>
                  <a:pt x="2571" y="3055"/>
                </a:cubicBezTo>
                <a:lnTo>
                  <a:pt x="3685" y="3055"/>
                </a:lnTo>
                <a:cubicBezTo>
                  <a:pt x="3903" y="3055"/>
                  <a:pt x="4081" y="2878"/>
                  <a:pt x="4081" y="2659"/>
                </a:cubicBezTo>
                <a:lnTo>
                  <a:pt x="4081" y="396"/>
                </a:lnTo>
                <a:cubicBezTo>
                  <a:pt x="4081" y="178"/>
                  <a:pt x="3903" y="0"/>
                  <a:pt x="3685" y="0"/>
                </a:cubicBezTo>
                <a:close/>
                <a:moveTo>
                  <a:pt x="2040" y="2764"/>
                </a:moveTo>
                <a:cubicBezTo>
                  <a:pt x="1975" y="2764"/>
                  <a:pt x="1922" y="2711"/>
                  <a:pt x="1922" y="2646"/>
                </a:cubicBezTo>
                <a:cubicBezTo>
                  <a:pt x="1922" y="2581"/>
                  <a:pt x="1975" y="2528"/>
                  <a:pt x="2040" y="2528"/>
                </a:cubicBezTo>
                <a:cubicBezTo>
                  <a:pt x="2106" y="2528"/>
                  <a:pt x="2159" y="2581"/>
                  <a:pt x="2159" y="2646"/>
                </a:cubicBezTo>
                <a:cubicBezTo>
                  <a:pt x="2159" y="2711"/>
                  <a:pt x="2106" y="2764"/>
                  <a:pt x="2040" y="2764"/>
                </a:cubicBezTo>
                <a:close/>
                <a:moveTo>
                  <a:pt x="3814" y="2315"/>
                </a:moveTo>
                <a:lnTo>
                  <a:pt x="267" y="2315"/>
                </a:lnTo>
                <a:lnTo>
                  <a:pt x="267" y="396"/>
                </a:lnTo>
                <a:cubicBezTo>
                  <a:pt x="267" y="325"/>
                  <a:pt x="325" y="267"/>
                  <a:pt x="396" y="267"/>
                </a:cubicBezTo>
                <a:lnTo>
                  <a:pt x="3685" y="267"/>
                </a:lnTo>
                <a:cubicBezTo>
                  <a:pt x="3756" y="267"/>
                  <a:pt x="3814" y="325"/>
                  <a:pt x="3814" y="396"/>
                </a:cubicBezTo>
                <a:lnTo>
                  <a:pt x="3814" y="23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5C4A66-14EE-4054-A337-45C18AA7B8DD}"/>
              </a:ext>
            </a:extLst>
          </p:cNvPr>
          <p:cNvGrpSpPr/>
          <p:nvPr/>
        </p:nvGrpSpPr>
        <p:grpSpPr>
          <a:xfrm>
            <a:off x="4887710" y="1251528"/>
            <a:ext cx="4229785" cy="1351112"/>
            <a:chOff x="1318434" y="5159052"/>
            <a:chExt cx="4229785" cy="135111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655936A-9EE9-44B4-83F1-98343B106696}"/>
                </a:ext>
              </a:extLst>
            </p:cNvPr>
            <p:cNvSpPr txBox="1"/>
            <p:nvPr/>
          </p:nvSpPr>
          <p:spPr>
            <a:xfrm>
              <a:off x="1318434" y="5159052"/>
              <a:ext cx="4229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3ED9EC5-FF5C-4456-95FC-7675E0CD691F}"/>
                </a:ext>
              </a:extLst>
            </p:cNvPr>
            <p:cNvSpPr txBox="1"/>
            <p:nvPr/>
          </p:nvSpPr>
          <p:spPr>
            <a:xfrm>
              <a:off x="1335906" y="5586834"/>
              <a:ext cx="3063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 of a comprehensive system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939BC4C-4B77-4240-B0F9-C9C3CFA573FE}"/>
              </a:ext>
            </a:extLst>
          </p:cNvPr>
          <p:cNvGrpSpPr/>
          <p:nvPr/>
        </p:nvGrpSpPr>
        <p:grpSpPr>
          <a:xfrm>
            <a:off x="4896445" y="2992873"/>
            <a:ext cx="5055937" cy="1351112"/>
            <a:chOff x="1318434" y="5159052"/>
            <a:chExt cx="5055937" cy="135111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4EC3026-3ACD-4B3C-BB22-B4E553453659}"/>
                </a:ext>
              </a:extLst>
            </p:cNvPr>
            <p:cNvSpPr txBox="1"/>
            <p:nvPr/>
          </p:nvSpPr>
          <p:spPr>
            <a:xfrm>
              <a:off x="1318434" y="5159052"/>
              <a:ext cx="5055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53B8A98-EB26-4B3C-9952-A33C7DA41A02}"/>
                </a:ext>
              </a:extLst>
            </p:cNvPr>
            <p:cNvSpPr txBox="1"/>
            <p:nvPr/>
          </p:nvSpPr>
          <p:spPr>
            <a:xfrm>
              <a:off x="1335906" y="5586834"/>
              <a:ext cx="3063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 of a comprehensive system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91332E7-23AB-4468-8131-EF67F33BF482}"/>
              </a:ext>
            </a:extLst>
          </p:cNvPr>
          <p:cNvGrpSpPr/>
          <p:nvPr/>
        </p:nvGrpSpPr>
        <p:grpSpPr>
          <a:xfrm>
            <a:off x="4913916" y="4806648"/>
            <a:ext cx="5899857" cy="1351112"/>
            <a:chOff x="1318434" y="5159052"/>
            <a:chExt cx="5899857" cy="13511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7EAA85-2803-4D4E-85C7-B92BFFE5C57D}"/>
                </a:ext>
              </a:extLst>
            </p:cNvPr>
            <p:cNvSpPr txBox="1"/>
            <p:nvPr/>
          </p:nvSpPr>
          <p:spPr>
            <a:xfrm>
              <a:off x="1318434" y="5159052"/>
              <a:ext cx="5899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An overview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BA01670-59A2-4E23-B791-D88BB2EA805C}"/>
                </a:ext>
              </a:extLst>
            </p:cNvPr>
            <p:cNvSpPr txBox="1"/>
            <p:nvPr/>
          </p:nvSpPr>
          <p:spPr>
            <a:xfrm>
              <a:off x="1335906" y="5586834"/>
              <a:ext cx="3063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 of a comprehensive system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9CCE71A-01DA-4D87-B2A0-A25C5E4ECDDA}"/>
              </a:ext>
            </a:extLst>
          </p:cNvPr>
          <p:cNvGrpSpPr/>
          <p:nvPr/>
        </p:nvGrpSpPr>
        <p:grpSpPr>
          <a:xfrm>
            <a:off x="7868596" y="451075"/>
            <a:ext cx="4136170" cy="5939160"/>
            <a:chOff x="7825605" y="591928"/>
            <a:chExt cx="4136170" cy="593916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EB6E8B1-B315-412B-ABF9-AB3B8C97C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5605" y="591928"/>
              <a:ext cx="4136170" cy="59391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01D257DC-50E0-48E2-BDEA-4C67099F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1874" y="1411813"/>
              <a:ext cx="2376973" cy="4192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0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6119296-E140-4235-A8C1-E69B99D63F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BFE422-F7A0-46EA-8D10-FE54D7E0E5B1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E382F74-FF0A-4F10-9F71-48C5324112B3}"/>
              </a:ext>
            </a:extLst>
          </p:cNvPr>
          <p:cNvGrpSpPr/>
          <p:nvPr/>
        </p:nvGrpSpPr>
        <p:grpSpPr>
          <a:xfrm>
            <a:off x="653875" y="155782"/>
            <a:ext cx="5627655" cy="862143"/>
            <a:chOff x="1825771" y="1612142"/>
            <a:chExt cx="5627655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FBA452D-A0FF-41D4-BC79-EB3137C6548E}"/>
                </a:ext>
              </a:extLst>
            </p:cNvPr>
            <p:cNvSpPr txBox="1"/>
            <p:nvPr/>
          </p:nvSpPr>
          <p:spPr>
            <a:xfrm>
              <a:off x="1825771" y="1612142"/>
              <a:ext cx="56276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C092534-73FA-44BA-8386-901FAE58EF67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FD26B40-EBB1-4F76-9850-4C90386CA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17" y="0"/>
            <a:ext cx="3792583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1BDDE9C-F3EB-4EE2-88E9-F5952AADC860}"/>
              </a:ext>
            </a:extLst>
          </p:cNvPr>
          <p:cNvGrpSpPr/>
          <p:nvPr/>
        </p:nvGrpSpPr>
        <p:grpSpPr>
          <a:xfrm>
            <a:off x="788164" y="2162861"/>
            <a:ext cx="688251" cy="688251"/>
            <a:chOff x="5064377" y="4942126"/>
            <a:chExt cx="867849" cy="86784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0242E76-9C59-4ED8-8751-EF4BE6C019F2}"/>
                </a:ext>
              </a:extLst>
            </p:cNvPr>
            <p:cNvSpPr/>
            <p:nvPr/>
          </p:nvSpPr>
          <p:spPr>
            <a:xfrm>
              <a:off x="5064377" y="4942126"/>
              <a:ext cx="867849" cy="867849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zoom-in_99158">
              <a:extLst>
                <a:ext uri="{FF2B5EF4-FFF2-40B4-BE49-F238E27FC236}">
                  <a16:creationId xmlns:a16="http://schemas.microsoft.com/office/drawing/2014/main" id="{E5D18749-4057-4F48-B8F4-D99258F6C1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346" y="5161426"/>
              <a:ext cx="429420" cy="429249"/>
            </a:xfrm>
            <a:custGeom>
              <a:avLst/>
              <a:gdLst>
                <a:gd name="connsiteX0" fmla="*/ 398242 w 607810"/>
                <a:gd name="connsiteY0" fmla="*/ 369144 h 607568"/>
                <a:gd name="connsiteX1" fmla="*/ 384414 w 607810"/>
                <a:gd name="connsiteY1" fmla="*/ 384333 h 607568"/>
                <a:gd name="connsiteX2" fmla="*/ 369203 w 607810"/>
                <a:gd name="connsiteY2" fmla="*/ 398295 h 607568"/>
                <a:gd name="connsiteX3" fmla="*/ 533755 w 607810"/>
                <a:gd name="connsiteY3" fmla="*/ 562768 h 607568"/>
                <a:gd name="connsiteX4" fmla="*/ 543741 w 607810"/>
                <a:gd name="connsiteY4" fmla="*/ 566757 h 607568"/>
                <a:gd name="connsiteX5" fmla="*/ 553882 w 607810"/>
                <a:gd name="connsiteY5" fmla="*/ 562768 h 607568"/>
                <a:gd name="connsiteX6" fmla="*/ 562793 w 607810"/>
                <a:gd name="connsiteY6" fmla="*/ 553715 h 607568"/>
                <a:gd name="connsiteX7" fmla="*/ 562793 w 607810"/>
                <a:gd name="connsiteY7" fmla="*/ 533617 h 607568"/>
                <a:gd name="connsiteX8" fmla="*/ 225226 w 607810"/>
                <a:gd name="connsiteY8" fmla="*/ 122925 h 607568"/>
                <a:gd name="connsiteX9" fmla="*/ 245658 w 607810"/>
                <a:gd name="connsiteY9" fmla="*/ 143329 h 607568"/>
                <a:gd name="connsiteX10" fmla="*/ 245505 w 607810"/>
                <a:gd name="connsiteY10" fmla="*/ 204847 h 607568"/>
                <a:gd name="connsiteX11" fmla="*/ 307108 w 607810"/>
                <a:gd name="connsiteY11" fmla="*/ 204694 h 607568"/>
                <a:gd name="connsiteX12" fmla="*/ 327540 w 607810"/>
                <a:gd name="connsiteY12" fmla="*/ 225097 h 607568"/>
                <a:gd name="connsiteX13" fmla="*/ 307108 w 607810"/>
                <a:gd name="connsiteY13" fmla="*/ 245501 h 607568"/>
                <a:gd name="connsiteX14" fmla="*/ 245505 w 607810"/>
                <a:gd name="connsiteY14" fmla="*/ 245501 h 607568"/>
                <a:gd name="connsiteX15" fmla="*/ 245505 w 607810"/>
                <a:gd name="connsiteY15" fmla="*/ 307019 h 607568"/>
                <a:gd name="connsiteX16" fmla="*/ 225073 w 607810"/>
                <a:gd name="connsiteY16" fmla="*/ 327423 h 607568"/>
                <a:gd name="connsiteX17" fmla="*/ 204794 w 607810"/>
                <a:gd name="connsiteY17" fmla="*/ 307019 h 607568"/>
                <a:gd name="connsiteX18" fmla="*/ 204794 w 607810"/>
                <a:gd name="connsiteY18" fmla="*/ 245501 h 607568"/>
                <a:gd name="connsiteX19" fmla="*/ 143191 w 607810"/>
                <a:gd name="connsiteY19" fmla="*/ 245501 h 607568"/>
                <a:gd name="connsiteX20" fmla="*/ 122759 w 607810"/>
                <a:gd name="connsiteY20" fmla="*/ 225251 h 607568"/>
                <a:gd name="connsiteX21" fmla="*/ 143191 w 607810"/>
                <a:gd name="connsiteY21" fmla="*/ 204847 h 607568"/>
                <a:gd name="connsiteX22" fmla="*/ 204794 w 607810"/>
                <a:gd name="connsiteY22" fmla="*/ 204847 h 607568"/>
                <a:gd name="connsiteX23" fmla="*/ 204794 w 607810"/>
                <a:gd name="connsiteY23" fmla="*/ 143329 h 607568"/>
                <a:gd name="connsiteX24" fmla="*/ 225226 w 607810"/>
                <a:gd name="connsiteY24" fmla="*/ 122925 h 607568"/>
                <a:gd name="connsiteX25" fmla="*/ 225240 w 607810"/>
                <a:gd name="connsiteY25" fmla="*/ 40811 h 607568"/>
                <a:gd name="connsiteX26" fmla="*/ 94797 w 607810"/>
                <a:gd name="connsiteY26" fmla="*/ 94664 h 607568"/>
                <a:gd name="connsiteX27" fmla="*/ 94797 w 607810"/>
                <a:gd name="connsiteY27" fmla="*/ 355489 h 607568"/>
                <a:gd name="connsiteX28" fmla="*/ 225240 w 607810"/>
                <a:gd name="connsiteY28" fmla="*/ 409495 h 607568"/>
                <a:gd name="connsiteX29" fmla="*/ 355529 w 607810"/>
                <a:gd name="connsiteY29" fmla="*/ 355489 h 607568"/>
                <a:gd name="connsiteX30" fmla="*/ 355529 w 607810"/>
                <a:gd name="connsiteY30" fmla="*/ 94664 h 607568"/>
                <a:gd name="connsiteX31" fmla="*/ 225240 w 607810"/>
                <a:gd name="connsiteY31" fmla="*/ 40811 h 607568"/>
                <a:gd name="connsiteX32" fmla="*/ 225240 w 607810"/>
                <a:gd name="connsiteY32" fmla="*/ 0 h 607568"/>
                <a:gd name="connsiteX33" fmla="*/ 384414 w 607810"/>
                <a:gd name="connsiteY33" fmla="*/ 65973 h 607568"/>
                <a:gd name="connsiteX34" fmla="*/ 421749 w 607810"/>
                <a:gd name="connsiteY34" fmla="*/ 334930 h 607568"/>
                <a:gd name="connsiteX35" fmla="*/ 591678 w 607810"/>
                <a:gd name="connsiteY35" fmla="*/ 504772 h 607568"/>
                <a:gd name="connsiteX36" fmla="*/ 591678 w 607810"/>
                <a:gd name="connsiteY36" fmla="*/ 582560 h 607568"/>
                <a:gd name="connsiteX37" fmla="*/ 582767 w 607810"/>
                <a:gd name="connsiteY37" fmla="*/ 591458 h 607568"/>
                <a:gd name="connsiteX38" fmla="*/ 543741 w 607810"/>
                <a:gd name="connsiteY38" fmla="*/ 607568 h 607568"/>
                <a:gd name="connsiteX39" fmla="*/ 504870 w 607810"/>
                <a:gd name="connsiteY39" fmla="*/ 591458 h 607568"/>
                <a:gd name="connsiteX40" fmla="*/ 335095 w 607810"/>
                <a:gd name="connsiteY40" fmla="*/ 421769 h 607568"/>
                <a:gd name="connsiteX41" fmla="*/ 225240 w 607810"/>
                <a:gd name="connsiteY41" fmla="*/ 450306 h 607568"/>
                <a:gd name="connsiteX42" fmla="*/ 65913 w 607810"/>
                <a:gd name="connsiteY42" fmla="*/ 384333 h 607568"/>
                <a:gd name="connsiteX43" fmla="*/ 65913 w 607810"/>
                <a:gd name="connsiteY43" fmla="*/ 65973 h 607568"/>
                <a:gd name="connsiteX44" fmla="*/ 225240 w 607810"/>
                <a:gd name="connsiteY44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810" h="607568">
                  <a:moveTo>
                    <a:pt x="398242" y="369144"/>
                  </a:moveTo>
                  <a:cubicBezTo>
                    <a:pt x="393940" y="374360"/>
                    <a:pt x="389331" y="379423"/>
                    <a:pt x="384414" y="384333"/>
                  </a:cubicBezTo>
                  <a:cubicBezTo>
                    <a:pt x="379497" y="389242"/>
                    <a:pt x="374427" y="393845"/>
                    <a:pt x="369203" y="398295"/>
                  </a:cubicBezTo>
                  <a:lnTo>
                    <a:pt x="533755" y="562768"/>
                  </a:lnTo>
                  <a:cubicBezTo>
                    <a:pt x="536367" y="565376"/>
                    <a:pt x="539900" y="566757"/>
                    <a:pt x="543741" y="566757"/>
                  </a:cubicBezTo>
                  <a:cubicBezTo>
                    <a:pt x="547583" y="566757"/>
                    <a:pt x="551270" y="565376"/>
                    <a:pt x="553882" y="562768"/>
                  </a:cubicBezTo>
                  <a:lnTo>
                    <a:pt x="562793" y="553715"/>
                  </a:lnTo>
                  <a:cubicBezTo>
                    <a:pt x="568324" y="548345"/>
                    <a:pt x="568324" y="538986"/>
                    <a:pt x="562793" y="533617"/>
                  </a:cubicBezTo>
                  <a:close/>
                  <a:moveTo>
                    <a:pt x="225226" y="122925"/>
                  </a:moveTo>
                  <a:cubicBezTo>
                    <a:pt x="236441" y="122925"/>
                    <a:pt x="245658" y="132130"/>
                    <a:pt x="245658" y="143329"/>
                  </a:cubicBezTo>
                  <a:lnTo>
                    <a:pt x="245505" y="204847"/>
                  </a:lnTo>
                  <a:lnTo>
                    <a:pt x="307108" y="204694"/>
                  </a:lnTo>
                  <a:cubicBezTo>
                    <a:pt x="318323" y="204694"/>
                    <a:pt x="327540" y="213898"/>
                    <a:pt x="327540" y="225097"/>
                  </a:cubicBezTo>
                  <a:cubicBezTo>
                    <a:pt x="327540" y="236296"/>
                    <a:pt x="318323" y="245501"/>
                    <a:pt x="307108" y="245501"/>
                  </a:cubicBezTo>
                  <a:lnTo>
                    <a:pt x="245505" y="245501"/>
                  </a:lnTo>
                  <a:lnTo>
                    <a:pt x="245505" y="307019"/>
                  </a:lnTo>
                  <a:cubicBezTo>
                    <a:pt x="245505" y="318218"/>
                    <a:pt x="236441" y="327423"/>
                    <a:pt x="225073" y="327423"/>
                  </a:cubicBezTo>
                  <a:cubicBezTo>
                    <a:pt x="213858" y="327423"/>
                    <a:pt x="204794" y="318218"/>
                    <a:pt x="204794" y="307019"/>
                  </a:cubicBezTo>
                  <a:lnTo>
                    <a:pt x="204794" y="245501"/>
                  </a:lnTo>
                  <a:lnTo>
                    <a:pt x="143191" y="245501"/>
                  </a:lnTo>
                  <a:cubicBezTo>
                    <a:pt x="131976" y="245501"/>
                    <a:pt x="122759" y="236450"/>
                    <a:pt x="122759" y="225251"/>
                  </a:cubicBezTo>
                  <a:cubicBezTo>
                    <a:pt x="122759" y="213898"/>
                    <a:pt x="131976" y="204847"/>
                    <a:pt x="143191" y="204847"/>
                  </a:cubicBezTo>
                  <a:lnTo>
                    <a:pt x="204794" y="204847"/>
                  </a:lnTo>
                  <a:lnTo>
                    <a:pt x="204794" y="143329"/>
                  </a:lnTo>
                  <a:cubicBezTo>
                    <a:pt x="204794" y="132130"/>
                    <a:pt x="214012" y="122925"/>
                    <a:pt x="225226" y="122925"/>
                  </a:cubicBezTo>
                  <a:close/>
                  <a:moveTo>
                    <a:pt x="225240" y="40811"/>
                  </a:moveTo>
                  <a:cubicBezTo>
                    <a:pt x="175921" y="40811"/>
                    <a:pt x="129674" y="59990"/>
                    <a:pt x="94797" y="94664"/>
                  </a:cubicBezTo>
                  <a:cubicBezTo>
                    <a:pt x="22893" y="166621"/>
                    <a:pt x="22893" y="283685"/>
                    <a:pt x="94797" y="355489"/>
                  </a:cubicBezTo>
                  <a:cubicBezTo>
                    <a:pt x="129674" y="390316"/>
                    <a:pt x="175921" y="409495"/>
                    <a:pt x="225240" y="409495"/>
                  </a:cubicBezTo>
                  <a:cubicBezTo>
                    <a:pt x="274406" y="409495"/>
                    <a:pt x="320806" y="390316"/>
                    <a:pt x="355529" y="355489"/>
                  </a:cubicBezTo>
                  <a:cubicBezTo>
                    <a:pt x="427434" y="283685"/>
                    <a:pt x="427434" y="166621"/>
                    <a:pt x="355529" y="94664"/>
                  </a:cubicBezTo>
                  <a:cubicBezTo>
                    <a:pt x="320806" y="59990"/>
                    <a:pt x="274406" y="40811"/>
                    <a:pt x="225240" y="40811"/>
                  </a:cubicBezTo>
                  <a:close/>
                  <a:moveTo>
                    <a:pt x="225240" y="0"/>
                  </a:moveTo>
                  <a:cubicBezTo>
                    <a:pt x="285314" y="0"/>
                    <a:pt x="341855" y="23474"/>
                    <a:pt x="384414" y="65973"/>
                  </a:cubicBezTo>
                  <a:cubicBezTo>
                    <a:pt x="457241" y="138697"/>
                    <a:pt x="469686" y="249318"/>
                    <a:pt x="421749" y="334930"/>
                  </a:cubicBezTo>
                  <a:lnTo>
                    <a:pt x="591678" y="504772"/>
                  </a:lnTo>
                  <a:cubicBezTo>
                    <a:pt x="613188" y="526252"/>
                    <a:pt x="613188" y="561080"/>
                    <a:pt x="591678" y="582560"/>
                  </a:cubicBezTo>
                  <a:lnTo>
                    <a:pt x="582767" y="591458"/>
                  </a:lnTo>
                  <a:cubicBezTo>
                    <a:pt x="572319" y="601891"/>
                    <a:pt x="558491" y="607568"/>
                    <a:pt x="543741" y="607568"/>
                  </a:cubicBezTo>
                  <a:cubicBezTo>
                    <a:pt x="528992" y="607568"/>
                    <a:pt x="515164" y="601891"/>
                    <a:pt x="504870" y="591458"/>
                  </a:cubicBezTo>
                  <a:lnTo>
                    <a:pt x="335095" y="421769"/>
                  </a:lnTo>
                  <a:cubicBezTo>
                    <a:pt x="301908" y="440333"/>
                    <a:pt x="264265" y="450306"/>
                    <a:pt x="225240" y="450306"/>
                  </a:cubicBezTo>
                  <a:cubicBezTo>
                    <a:pt x="165012" y="450306"/>
                    <a:pt x="108472" y="426832"/>
                    <a:pt x="65913" y="384333"/>
                  </a:cubicBezTo>
                  <a:cubicBezTo>
                    <a:pt x="-21971" y="296573"/>
                    <a:pt x="-21971" y="153733"/>
                    <a:pt x="65913" y="65973"/>
                  </a:cubicBezTo>
                  <a:cubicBezTo>
                    <a:pt x="108472" y="23474"/>
                    <a:pt x="165012" y="0"/>
                    <a:pt x="2252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C2776D1-DE99-416B-9611-4F770E85AF3E}"/>
              </a:ext>
            </a:extLst>
          </p:cNvPr>
          <p:cNvGrpSpPr/>
          <p:nvPr/>
        </p:nvGrpSpPr>
        <p:grpSpPr>
          <a:xfrm>
            <a:off x="781624" y="4424813"/>
            <a:ext cx="688251" cy="688251"/>
            <a:chOff x="5274166" y="4594155"/>
            <a:chExt cx="802578" cy="80257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AC95EB-3F04-40B3-AF1F-C4E7657AEBA1}"/>
                </a:ext>
              </a:extLst>
            </p:cNvPr>
            <p:cNvSpPr/>
            <p:nvPr/>
          </p:nvSpPr>
          <p:spPr>
            <a:xfrm>
              <a:off x="5274166" y="4594155"/>
              <a:ext cx="802578" cy="802578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white-origami-plane_16441">
              <a:extLst>
                <a:ext uri="{FF2B5EF4-FFF2-40B4-BE49-F238E27FC236}">
                  <a16:creationId xmlns:a16="http://schemas.microsoft.com/office/drawing/2014/main" id="{6C52F063-E8E7-4FA1-9EC1-6EC6E78D56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1555" y="4821952"/>
              <a:ext cx="497925" cy="357374"/>
            </a:xfrm>
            <a:custGeom>
              <a:avLst/>
              <a:gdLst>
                <a:gd name="T0" fmla="*/ 520 w 3958"/>
                <a:gd name="T1" fmla="*/ 1816 h 2845"/>
                <a:gd name="T2" fmla="*/ 600 w 3958"/>
                <a:gd name="T3" fmla="*/ 1832 h 2845"/>
                <a:gd name="T4" fmla="*/ 1800 w 3958"/>
                <a:gd name="T5" fmla="*/ 1326 h 2845"/>
                <a:gd name="T6" fmla="*/ 894 w 3958"/>
                <a:gd name="T7" fmla="*/ 1890 h 2845"/>
                <a:gd name="T8" fmla="*/ 860 w 3958"/>
                <a:gd name="T9" fmla="*/ 1952 h 2845"/>
                <a:gd name="T10" fmla="*/ 860 w 3958"/>
                <a:gd name="T11" fmla="*/ 2463 h 2845"/>
                <a:gd name="T12" fmla="*/ 901 w 3958"/>
                <a:gd name="T13" fmla="*/ 2713 h 2845"/>
                <a:gd name="T14" fmla="*/ 1060 w 3958"/>
                <a:gd name="T15" fmla="*/ 2837 h 2845"/>
                <a:gd name="T16" fmla="*/ 1198 w 3958"/>
                <a:gd name="T17" fmla="*/ 2771 h 2845"/>
                <a:gd name="T18" fmla="*/ 1371 w 3958"/>
                <a:gd name="T19" fmla="*/ 2603 h 2845"/>
                <a:gd name="T20" fmla="*/ 1624 w 3958"/>
                <a:gd name="T21" fmla="*/ 2779 h 2845"/>
                <a:gd name="T22" fmla="*/ 1844 w 3958"/>
                <a:gd name="T23" fmla="*/ 2845 h 2845"/>
                <a:gd name="T24" fmla="*/ 2296 w 3958"/>
                <a:gd name="T25" fmla="*/ 2591 h 2845"/>
                <a:gd name="T26" fmla="*/ 3851 w 3958"/>
                <a:gd name="T27" fmla="*/ 396 h 2845"/>
                <a:gd name="T28" fmla="*/ 3920 w 3958"/>
                <a:gd name="T29" fmla="*/ 95 h 2845"/>
                <a:gd name="T30" fmla="*/ 3730 w 3958"/>
                <a:gd name="T31" fmla="*/ 0 h 2845"/>
                <a:gd name="T32" fmla="*/ 3592 w 3958"/>
                <a:gd name="T33" fmla="*/ 20 h 2845"/>
                <a:gd name="T34" fmla="*/ 307 w 3958"/>
                <a:gd name="T35" fmla="*/ 859 h 2845"/>
                <a:gd name="T36" fmla="*/ 31 w 3958"/>
                <a:gd name="T37" fmla="*/ 1089 h 2845"/>
                <a:gd name="T38" fmla="*/ 146 w 3958"/>
                <a:gd name="T39" fmla="*/ 1429 h 2845"/>
                <a:gd name="T40" fmla="*/ 520 w 3958"/>
                <a:gd name="T41" fmla="*/ 1816 h 2845"/>
                <a:gd name="T42" fmla="*/ 171 w 3958"/>
                <a:gd name="T43" fmla="*/ 1128 h 2845"/>
                <a:gd name="T44" fmla="*/ 343 w 3958"/>
                <a:gd name="T45" fmla="*/ 1000 h 2845"/>
                <a:gd name="T46" fmla="*/ 3628 w 3958"/>
                <a:gd name="T47" fmla="*/ 160 h 2845"/>
                <a:gd name="T48" fmla="*/ 3791 w 3958"/>
                <a:gd name="T49" fmla="*/ 162 h 2845"/>
                <a:gd name="T50" fmla="*/ 3733 w 3958"/>
                <a:gd name="T51" fmla="*/ 312 h 2845"/>
                <a:gd name="T52" fmla="*/ 2177 w 3958"/>
                <a:gd name="T53" fmla="*/ 2507 h 2845"/>
                <a:gd name="T54" fmla="*/ 1844 w 3958"/>
                <a:gd name="T55" fmla="*/ 2700 h 2845"/>
                <a:gd name="T56" fmla="*/ 1707 w 3958"/>
                <a:gd name="T57" fmla="*/ 2659 h 2845"/>
                <a:gd name="T58" fmla="*/ 1404 w 3958"/>
                <a:gd name="T59" fmla="*/ 2450 h 2845"/>
                <a:gd name="T60" fmla="*/ 1363 w 3958"/>
                <a:gd name="T61" fmla="*/ 2437 h 2845"/>
                <a:gd name="T62" fmla="*/ 1312 w 3958"/>
                <a:gd name="T63" fmla="*/ 2458 h 2845"/>
                <a:gd name="T64" fmla="*/ 1097 w 3958"/>
                <a:gd name="T65" fmla="*/ 2667 h 2845"/>
                <a:gd name="T66" fmla="*/ 1060 w 3958"/>
                <a:gd name="T67" fmla="*/ 2692 h 2845"/>
                <a:gd name="T68" fmla="*/ 1005 w 3958"/>
                <a:gd name="T69" fmla="*/ 2463 h 2845"/>
                <a:gd name="T70" fmla="*/ 1005 w 3958"/>
                <a:gd name="T71" fmla="*/ 1992 h 2845"/>
                <a:gd name="T72" fmla="*/ 2656 w 3958"/>
                <a:gd name="T73" fmla="*/ 963 h 2845"/>
                <a:gd name="T74" fmla="*/ 2682 w 3958"/>
                <a:gd name="T75" fmla="*/ 868 h 2845"/>
                <a:gd name="T76" fmla="*/ 2590 w 3958"/>
                <a:gd name="T77" fmla="*/ 835 h 2845"/>
                <a:gd name="T78" fmla="*/ 590 w 3958"/>
                <a:gd name="T79" fmla="*/ 1679 h 2845"/>
                <a:gd name="T80" fmla="*/ 250 w 3958"/>
                <a:gd name="T81" fmla="*/ 1328 h 2845"/>
                <a:gd name="T82" fmla="*/ 171 w 3958"/>
                <a:gd name="T83" fmla="*/ 1128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8" h="2845">
                  <a:moveTo>
                    <a:pt x="520" y="1816"/>
                  </a:moveTo>
                  <a:cubicBezTo>
                    <a:pt x="541" y="1837"/>
                    <a:pt x="573" y="1844"/>
                    <a:pt x="600" y="1832"/>
                  </a:cubicBezTo>
                  <a:lnTo>
                    <a:pt x="1800" y="1326"/>
                  </a:lnTo>
                  <a:lnTo>
                    <a:pt x="894" y="1890"/>
                  </a:lnTo>
                  <a:cubicBezTo>
                    <a:pt x="873" y="1903"/>
                    <a:pt x="860" y="1926"/>
                    <a:pt x="860" y="1952"/>
                  </a:cubicBezTo>
                  <a:lnTo>
                    <a:pt x="860" y="2463"/>
                  </a:lnTo>
                  <a:cubicBezTo>
                    <a:pt x="860" y="2564"/>
                    <a:pt x="874" y="2651"/>
                    <a:pt x="901" y="2713"/>
                  </a:cubicBezTo>
                  <a:cubicBezTo>
                    <a:pt x="948" y="2821"/>
                    <a:pt x="1020" y="2837"/>
                    <a:pt x="1060" y="2837"/>
                  </a:cubicBezTo>
                  <a:cubicBezTo>
                    <a:pt x="1107" y="2837"/>
                    <a:pt x="1153" y="2815"/>
                    <a:pt x="1198" y="2771"/>
                  </a:cubicBezTo>
                  <a:lnTo>
                    <a:pt x="1371" y="2603"/>
                  </a:lnTo>
                  <a:lnTo>
                    <a:pt x="1624" y="2779"/>
                  </a:lnTo>
                  <a:cubicBezTo>
                    <a:pt x="1687" y="2822"/>
                    <a:pt x="1763" y="2845"/>
                    <a:pt x="1844" y="2845"/>
                  </a:cubicBezTo>
                  <a:cubicBezTo>
                    <a:pt x="2011" y="2845"/>
                    <a:pt x="2184" y="2748"/>
                    <a:pt x="2296" y="2591"/>
                  </a:cubicBezTo>
                  <a:lnTo>
                    <a:pt x="3851" y="396"/>
                  </a:lnTo>
                  <a:cubicBezTo>
                    <a:pt x="3958" y="245"/>
                    <a:pt x="3948" y="149"/>
                    <a:pt x="3920" y="95"/>
                  </a:cubicBezTo>
                  <a:cubicBezTo>
                    <a:pt x="3901" y="60"/>
                    <a:pt x="3852" y="0"/>
                    <a:pt x="3730" y="0"/>
                  </a:cubicBezTo>
                  <a:cubicBezTo>
                    <a:pt x="3689" y="0"/>
                    <a:pt x="3643" y="7"/>
                    <a:pt x="3592" y="20"/>
                  </a:cubicBezTo>
                  <a:lnTo>
                    <a:pt x="307" y="859"/>
                  </a:lnTo>
                  <a:cubicBezTo>
                    <a:pt x="161" y="896"/>
                    <a:pt x="63" y="978"/>
                    <a:pt x="31" y="1089"/>
                  </a:cubicBezTo>
                  <a:cubicBezTo>
                    <a:pt x="0" y="1200"/>
                    <a:pt x="41" y="1320"/>
                    <a:pt x="146" y="1429"/>
                  </a:cubicBezTo>
                  <a:lnTo>
                    <a:pt x="520" y="1816"/>
                  </a:lnTo>
                  <a:close/>
                  <a:moveTo>
                    <a:pt x="171" y="1128"/>
                  </a:moveTo>
                  <a:cubicBezTo>
                    <a:pt x="188" y="1069"/>
                    <a:pt x="249" y="1024"/>
                    <a:pt x="343" y="1000"/>
                  </a:cubicBezTo>
                  <a:lnTo>
                    <a:pt x="3628" y="160"/>
                  </a:lnTo>
                  <a:cubicBezTo>
                    <a:pt x="3716" y="138"/>
                    <a:pt x="3783" y="147"/>
                    <a:pt x="3791" y="162"/>
                  </a:cubicBezTo>
                  <a:cubicBezTo>
                    <a:pt x="3798" y="175"/>
                    <a:pt x="3795" y="224"/>
                    <a:pt x="3733" y="312"/>
                  </a:cubicBezTo>
                  <a:lnTo>
                    <a:pt x="2177" y="2507"/>
                  </a:lnTo>
                  <a:cubicBezTo>
                    <a:pt x="2093" y="2626"/>
                    <a:pt x="1965" y="2700"/>
                    <a:pt x="1844" y="2700"/>
                  </a:cubicBezTo>
                  <a:cubicBezTo>
                    <a:pt x="1792" y="2700"/>
                    <a:pt x="1746" y="2687"/>
                    <a:pt x="1707" y="2659"/>
                  </a:cubicBezTo>
                  <a:lnTo>
                    <a:pt x="1404" y="2450"/>
                  </a:lnTo>
                  <a:cubicBezTo>
                    <a:pt x="1392" y="2441"/>
                    <a:pt x="1377" y="2437"/>
                    <a:pt x="1363" y="2437"/>
                  </a:cubicBezTo>
                  <a:cubicBezTo>
                    <a:pt x="1345" y="2437"/>
                    <a:pt x="1326" y="2444"/>
                    <a:pt x="1312" y="2458"/>
                  </a:cubicBezTo>
                  <a:lnTo>
                    <a:pt x="1097" y="2667"/>
                  </a:lnTo>
                  <a:cubicBezTo>
                    <a:pt x="1072" y="2691"/>
                    <a:pt x="1060" y="2691"/>
                    <a:pt x="1060" y="2692"/>
                  </a:cubicBezTo>
                  <a:cubicBezTo>
                    <a:pt x="1046" y="2687"/>
                    <a:pt x="1005" y="2623"/>
                    <a:pt x="1005" y="2463"/>
                  </a:cubicBezTo>
                  <a:lnTo>
                    <a:pt x="1005" y="1992"/>
                  </a:lnTo>
                  <a:lnTo>
                    <a:pt x="2656" y="963"/>
                  </a:lnTo>
                  <a:cubicBezTo>
                    <a:pt x="2688" y="943"/>
                    <a:pt x="2700" y="902"/>
                    <a:pt x="2682" y="868"/>
                  </a:cubicBezTo>
                  <a:cubicBezTo>
                    <a:pt x="2665" y="834"/>
                    <a:pt x="2624" y="820"/>
                    <a:pt x="2590" y="835"/>
                  </a:cubicBezTo>
                  <a:lnTo>
                    <a:pt x="590" y="1679"/>
                  </a:lnTo>
                  <a:lnTo>
                    <a:pt x="250" y="1328"/>
                  </a:lnTo>
                  <a:cubicBezTo>
                    <a:pt x="182" y="1258"/>
                    <a:pt x="154" y="1187"/>
                    <a:pt x="171" y="1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59A1538-24B5-43F6-9F21-EA0FD012CA75}"/>
              </a:ext>
            </a:extLst>
          </p:cNvPr>
          <p:cNvGrpSpPr/>
          <p:nvPr/>
        </p:nvGrpSpPr>
        <p:grpSpPr>
          <a:xfrm>
            <a:off x="4570615" y="4424812"/>
            <a:ext cx="688251" cy="688251"/>
            <a:chOff x="144621" y="4511186"/>
            <a:chExt cx="802578" cy="80257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CDE3F5C-B264-4484-9B76-223A5EF2CB85}"/>
                </a:ext>
              </a:extLst>
            </p:cNvPr>
            <p:cNvSpPr/>
            <p:nvPr/>
          </p:nvSpPr>
          <p:spPr>
            <a:xfrm>
              <a:off x="144621" y="4511186"/>
              <a:ext cx="802578" cy="802578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big-computer-monitor_80799">
              <a:extLst>
                <a:ext uri="{FF2B5EF4-FFF2-40B4-BE49-F238E27FC236}">
                  <a16:creationId xmlns:a16="http://schemas.microsoft.com/office/drawing/2014/main" id="{CFF4ADE9-D671-44C0-8D1E-24F18C0C3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848" y="4728306"/>
              <a:ext cx="421130" cy="391578"/>
            </a:xfrm>
            <a:custGeom>
              <a:avLst/>
              <a:gdLst>
                <a:gd name="T0" fmla="*/ 3685 w 4081"/>
                <a:gd name="T1" fmla="*/ 0 h 3800"/>
                <a:gd name="T2" fmla="*/ 396 w 4081"/>
                <a:gd name="T3" fmla="*/ 0 h 3800"/>
                <a:gd name="T4" fmla="*/ 0 w 4081"/>
                <a:gd name="T5" fmla="*/ 396 h 3800"/>
                <a:gd name="T6" fmla="*/ 0 w 4081"/>
                <a:gd name="T7" fmla="*/ 2659 h 3800"/>
                <a:gd name="T8" fmla="*/ 396 w 4081"/>
                <a:gd name="T9" fmla="*/ 3055 h 3800"/>
                <a:gd name="T10" fmla="*/ 1510 w 4081"/>
                <a:gd name="T11" fmla="*/ 3055 h 3800"/>
                <a:gd name="T12" fmla="*/ 1115 w 4081"/>
                <a:gd name="T13" fmla="*/ 3671 h 3800"/>
                <a:gd name="T14" fmla="*/ 1071 w 4081"/>
                <a:gd name="T15" fmla="*/ 3745 h 3800"/>
                <a:gd name="T16" fmla="*/ 1137 w 4081"/>
                <a:gd name="T17" fmla="*/ 3800 h 3800"/>
                <a:gd name="T18" fmla="*/ 2944 w 4081"/>
                <a:gd name="T19" fmla="*/ 3800 h 3800"/>
                <a:gd name="T20" fmla="*/ 3010 w 4081"/>
                <a:gd name="T21" fmla="*/ 3745 h 3800"/>
                <a:gd name="T22" fmla="*/ 2966 w 4081"/>
                <a:gd name="T23" fmla="*/ 3671 h 3800"/>
                <a:gd name="T24" fmla="*/ 2571 w 4081"/>
                <a:gd name="T25" fmla="*/ 3055 h 3800"/>
                <a:gd name="T26" fmla="*/ 3685 w 4081"/>
                <a:gd name="T27" fmla="*/ 3055 h 3800"/>
                <a:gd name="T28" fmla="*/ 4081 w 4081"/>
                <a:gd name="T29" fmla="*/ 2659 h 3800"/>
                <a:gd name="T30" fmla="*/ 4081 w 4081"/>
                <a:gd name="T31" fmla="*/ 396 h 3800"/>
                <a:gd name="T32" fmla="*/ 3685 w 4081"/>
                <a:gd name="T33" fmla="*/ 0 h 3800"/>
                <a:gd name="T34" fmla="*/ 2040 w 4081"/>
                <a:gd name="T35" fmla="*/ 2764 h 3800"/>
                <a:gd name="T36" fmla="*/ 1922 w 4081"/>
                <a:gd name="T37" fmla="*/ 2646 h 3800"/>
                <a:gd name="T38" fmla="*/ 2040 w 4081"/>
                <a:gd name="T39" fmla="*/ 2528 h 3800"/>
                <a:gd name="T40" fmla="*/ 2159 w 4081"/>
                <a:gd name="T41" fmla="*/ 2646 h 3800"/>
                <a:gd name="T42" fmla="*/ 2040 w 4081"/>
                <a:gd name="T43" fmla="*/ 2764 h 3800"/>
                <a:gd name="T44" fmla="*/ 3814 w 4081"/>
                <a:gd name="T45" fmla="*/ 2315 h 3800"/>
                <a:gd name="T46" fmla="*/ 267 w 4081"/>
                <a:gd name="T47" fmla="*/ 2315 h 3800"/>
                <a:gd name="T48" fmla="*/ 267 w 4081"/>
                <a:gd name="T49" fmla="*/ 396 h 3800"/>
                <a:gd name="T50" fmla="*/ 396 w 4081"/>
                <a:gd name="T51" fmla="*/ 267 h 3800"/>
                <a:gd name="T52" fmla="*/ 3685 w 4081"/>
                <a:gd name="T53" fmla="*/ 267 h 3800"/>
                <a:gd name="T54" fmla="*/ 3814 w 4081"/>
                <a:gd name="T55" fmla="*/ 396 h 3800"/>
                <a:gd name="T56" fmla="*/ 3814 w 4081"/>
                <a:gd name="T57" fmla="*/ 2315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1" h="3800">
                  <a:moveTo>
                    <a:pt x="3685" y="0"/>
                  </a:moveTo>
                  <a:lnTo>
                    <a:pt x="396" y="0"/>
                  </a:lnTo>
                  <a:cubicBezTo>
                    <a:pt x="178" y="0"/>
                    <a:pt x="0" y="178"/>
                    <a:pt x="0" y="396"/>
                  </a:cubicBezTo>
                  <a:lnTo>
                    <a:pt x="0" y="2659"/>
                  </a:lnTo>
                  <a:cubicBezTo>
                    <a:pt x="0" y="2878"/>
                    <a:pt x="178" y="3055"/>
                    <a:pt x="396" y="3055"/>
                  </a:cubicBezTo>
                  <a:lnTo>
                    <a:pt x="1510" y="3055"/>
                  </a:lnTo>
                  <a:cubicBezTo>
                    <a:pt x="1511" y="3233"/>
                    <a:pt x="1463" y="3553"/>
                    <a:pt x="1115" y="3671"/>
                  </a:cubicBezTo>
                  <a:cubicBezTo>
                    <a:pt x="1084" y="3681"/>
                    <a:pt x="1066" y="3712"/>
                    <a:pt x="1071" y="3745"/>
                  </a:cubicBezTo>
                  <a:cubicBezTo>
                    <a:pt x="1076" y="3777"/>
                    <a:pt x="1104" y="3800"/>
                    <a:pt x="1137" y="3800"/>
                  </a:cubicBezTo>
                  <a:lnTo>
                    <a:pt x="2944" y="3800"/>
                  </a:lnTo>
                  <a:cubicBezTo>
                    <a:pt x="2977" y="3800"/>
                    <a:pt x="3005" y="3777"/>
                    <a:pt x="3010" y="3745"/>
                  </a:cubicBezTo>
                  <a:cubicBezTo>
                    <a:pt x="3015" y="3712"/>
                    <a:pt x="2997" y="3681"/>
                    <a:pt x="2966" y="3671"/>
                  </a:cubicBezTo>
                  <a:cubicBezTo>
                    <a:pt x="2618" y="3553"/>
                    <a:pt x="2570" y="3233"/>
                    <a:pt x="2571" y="3055"/>
                  </a:cubicBezTo>
                  <a:lnTo>
                    <a:pt x="3685" y="3055"/>
                  </a:lnTo>
                  <a:cubicBezTo>
                    <a:pt x="3903" y="3055"/>
                    <a:pt x="4081" y="2878"/>
                    <a:pt x="4081" y="2659"/>
                  </a:cubicBezTo>
                  <a:lnTo>
                    <a:pt x="4081" y="396"/>
                  </a:lnTo>
                  <a:cubicBezTo>
                    <a:pt x="4081" y="178"/>
                    <a:pt x="3903" y="0"/>
                    <a:pt x="3685" y="0"/>
                  </a:cubicBezTo>
                  <a:close/>
                  <a:moveTo>
                    <a:pt x="2040" y="2764"/>
                  </a:moveTo>
                  <a:cubicBezTo>
                    <a:pt x="1975" y="2764"/>
                    <a:pt x="1922" y="2711"/>
                    <a:pt x="1922" y="2646"/>
                  </a:cubicBezTo>
                  <a:cubicBezTo>
                    <a:pt x="1922" y="2581"/>
                    <a:pt x="1975" y="2528"/>
                    <a:pt x="2040" y="2528"/>
                  </a:cubicBezTo>
                  <a:cubicBezTo>
                    <a:pt x="2106" y="2528"/>
                    <a:pt x="2159" y="2581"/>
                    <a:pt x="2159" y="2646"/>
                  </a:cubicBezTo>
                  <a:cubicBezTo>
                    <a:pt x="2159" y="2711"/>
                    <a:pt x="2106" y="2764"/>
                    <a:pt x="2040" y="2764"/>
                  </a:cubicBezTo>
                  <a:close/>
                  <a:moveTo>
                    <a:pt x="3814" y="2315"/>
                  </a:moveTo>
                  <a:lnTo>
                    <a:pt x="267" y="2315"/>
                  </a:lnTo>
                  <a:lnTo>
                    <a:pt x="267" y="396"/>
                  </a:lnTo>
                  <a:cubicBezTo>
                    <a:pt x="267" y="325"/>
                    <a:pt x="325" y="267"/>
                    <a:pt x="396" y="267"/>
                  </a:cubicBezTo>
                  <a:lnTo>
                    <a:pt x="3685" y="267"/>
                  </a:lnTo>
                  <a:cubicBezTo>
                    <a:pt x="3756" y="267"/>
                    <a:pt x="3814" y="325"/>
                    <a:pt x="3814" y="396"/>
                  </a:cubicBezTo>
                  <a:lnTo>
                    <a:pt x="3814" y="23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92DB04A-626C-40CE-8D10-2C9A04E82B3D}"/>
              </a:ext>
            </a:extLst>
          </p:cNvPr>
          <p:cNvGrpSpPr/>
          <p:nvPr/>
        </p:nvGrpSpPr>
        <p:grpSpPr>
          <a:xfrm>
            <a:off x="4565757" y="2161387"/>
            <a:ext cx="688252" cy="688252"/>
            <a:chOff x="3873621" y="3670639"/>
            <a:chExt cx="1538571" cy="153857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AEB0BC3-D1A6-445E-8F5F-1645AE111842}"/>
                </a:ext>
              </a:extLst>
            </p:cNvPr>
            <p:cNvSpPr/>
            <p:nvPr/>
          </p:nvSpPr>
          <p:spPr>
            <a:xfrm>
              <a:off x="3873621" y="3670639"/>
              <a:ext cx="1538571" cy="1538571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hoto-camera_118026">
              <a:extLst>
                <a:ext uri="{FF2B5EF4-FFF2-40B4-BE49-F238E27FC236}">
                  <a16:creationId xmlns:a16="http://schemas.microsoft.com/office/drawing/2014/main" id="{91017B6E-34D8-4FD5-AE92-2CEEFEEDC9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17687" y="4140517"/>
              <a:ext cx="837263" cy="612391"/>
            </a:xfrm>
            <a:custGeom>
              <a:avLst/>
              <a:gdLst>
                <a:gd name="connsiteX0" fmla="*/ 290720 w 581371"/>
                <a:gd name="connsiteY0" fmla="*/ 135761 h 425227"/>
                <a:gd name="connsiteX1" fmla="*/ 187026 w 581371"/>
                <a:gd name="connsiteY1" fmla="*/ 239313 h 425227"/>
                <a:gd name="connsiteX2" fmla="*/ 290720 w 581371"/>
                <a:gd name="connsiteY2" fmla="*/ 342954 h 425227"/>
                <a:gd name="connsiteX3" fmla="*/ 394504 w 581371"/>
                <a:gd name="connsiteY3" fmla="*/ 239313 h 425227"/>
                <a:gd name="connsiteX4" fmla="*/ 290720 w 581371"/>
                <a:gd name="connsiteY4" fmla="*/ 135761 h 425227"/>
                <a:gd name="connsiteX5" fmla="*/ 502814 w 581371"/>
                <a:gd name="connsiteY5" fmla="*/ 119749 h 425227"/>
                <a:gd name="connsiteX6" fmla="*/ 515198 w 581371"/>
                <a:gd name="connsiteY6" fmla="*/ 132112 h 425227"/>
                <a:gd name="connsiteX7" fmla="*/ 515198 w 581371"/>
                <a:gd name="connsiteY7" fmla="*/ 167155 h 425227"/>
                <a:gd name="connsiteX8" fmla="*/ 502814 w 581371"/>
                <a:gd name="connsiteY8" fmla="*/ 179518 h 425227"/>
                <a:gd name="connsiteX9" fmla="*/ 490430 w 581371"/>
                <a:gd name="connsiteY9" fmla="*/ 167155 h 425227"/>
                <a:gd name="connsiteX10" fmla="*/ 490430 w 581371"/>
                <a:gd name="connsiteY10" fmla="*/ 132112 h 425227"/>
                <a:gd name="connsiteX11" fmla="*/ 502814 w 581371"/>
                <a:gd name="connsiteY11" fmla="*/ 119749 h 425227"/>
                <a:gd name="connsiteX12" fmla="*/ 290720 w 581371"/>
                <a:gd name="connsiteY12" fmla="*/ 111140 h 425227"/>
                <a:gd name="connsiteX13" fmla="*/ 419159 w 581371"/>
                <a:gd name="connsiteY13" fmla="*/ 239313 h 425227"/>
                <a:gd name="connsiteX14" fmla="*/ 290720 w 581371"/>
                <a:gd name="connsiteY14" fmla="*/ 367575 h 425227"/>
                <a:gd name="connsiteX15" fmla="*/ 162371 w 581371"/>
                <a:gd name="connsiteY15" fmla="*/ 239313 h 425227"/>
                <a:gd name="connsiteX16" fmla="*/ 290720 w 581371"/>
                <a:gd name="connsiteY16" fmla="*/ 111140 h 425227"/>
                <a:gd name="connsiteX17" fmla="*/ 249654 w 581371"/>
                <a:gd name="connsiteY17" fmla="*/ 24794 h 425227"/>
                <a:gd name="connsiteX18" fmla="*/ 226425 w 581371"/>
                <a:gd name="connsiteY18" fmla="*/ 71182 h 425227"/>
                <a:gd name="connsiteX19" fmla="*/ 215388 w 581371"/>
                <a:gd name="connsiteY19" fmla="*/ 78114 h 425227"/>
                <a:gd name="connsiteX20" fmla="*/ 24743 w 581371"/>
                <a:gd name="connsiteY20" fmla="*/ 78114 h 425227"/>
                <a:gd name="connsiteX21" fmla="*/ 24743 w 581371"/>
                <a:gd name="connsiteY21" fmla="*/ 400611 h 425227"/>
                <a:gd name="connsiteX22" fmla="*/ 556627 w 581371"/>
                <a:gd name="connsiteY22" fmla="*/ 400611 h 425227"/>
                <a:gd name="connsiteX23" fmla="*/ 556894 w 581371"/>
                <a:gd name="connsiteY23" fmla="*/ 400611 h 425227"/>
                <a:gd name="connsiteX24" fmla="*/ 556894 w 581371"/>
                <a:gd name="connsiteY24" fmla="*/ 78114 h 425227"/>
                <a:gd name="connsiteX25" fmla="*/ 366338 w 581371"/>
                <a:gd name="connsiteY25" fmla="*/ 78114 h 425227"/>
                <a:gd name="connsiteX26" fmla="*/ 355301 w 581371"/>
                <a:gd name="connsiteY26" fmla="*/ 71182 h 425227"/>
                <a:gd name="connsiteX27" fmla="*/ 331983 w 581371"/>
                <a:gd name="connsiteY27" fmla="*/ 24794 h 425227"/>
                <a:gd name="connsiteX28" fmla="*/ 241822 w 581371"/>
                <a:gd name="connsiteY28" fmla="*/ 0 h 425227"/>
                <a:gd name="connsiteX29" fmla="*/ 339459 w 581371"/>
                <a:gd name="connsiteY29" fmla="*/ 0 h 425227"/>
                <a:gd name="connsiteX30" fmla="*/ 350495 w 581371"/>
                <a:gd name="connsiteY30" fmla="*/ 6843 h 425227"/>
                <a:gd name="connsiteX31" fmla="*/ 373814 w 581371"/>
                <a:gd name="connsiteY31" fmla="*/ 53320 h 425227"/>
                <a:gd name="connsiteX32" fmla="*/ 569088 w 581371"/>
                <a:gd name="connsiteY32" fmla="*/ 53320 h 425227"/>
                <a:gd name="connsiteX33" fmla="*/ 581370 w 581371"/>
                <a:gd name="connsiteY33" fmla="*/ 65761 h 425227"/>
                <a:gd name="connsiteX34" fmla="*/ 581370 w 581371"/>
                <a:gd name="connsiteY34" fmla="*/ 412964 h 425227"/>
                <a:gd name="connsiteX35" fmla="*/ 568999 w 581371"/>
                <a:gd name="connsiteY35" fmla="*/ 425227 h 425227"/>
                <a:gd name="connsiteX36" fmla="*/ 12282 w 581371"/>
                <a:gd name="connsiteY36" fmla="*/ 425227 h 425227"/>
                <a:gd name="connsiteX37" fmla="*/ 0 w 581371"/>
                <a:gd name="connsiteY37" fmla="*/ 412964 h 425227"/>
                <a:gd name="connsiteX38" fmla="*/ 0 w 581371"/>
                <a:gd name="connsiteY38" fmla="*/ 65672 h 425227"/>
                <a:gd name="connsiteX39" fmla="*/ 12282 w 581371"/>
                <a:gd name="connsiteY39" fmla="*/ 53320 h 425227"/>
                <a:gd name="connsiteX40" fmla="*/ 207645 w 581371"/>
                <a:gd name="connsiteY40" fmla="*/ 53320 h 425227"/>
                <a:gd name="connsiteX41" fmla="*/ 230786 w 581371"/>
                <a:gd name="connsiteY41" fmla="*/ 6843 h 425227"/>
                <a:gd name="connsiteX42" fmla="*/ 241822 w 581371"/>
                <a:gd name="connsiteY42" fmla="*/ 0 h 42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81371" h="425227">
                  <a:moveTo>
                    <a:pt x="290720" y="135761"/>
                  </a:moveTo>
                  <a:cubicBezTo>
                    <a:pt x="233577" y="135761"/>
                    <a:pt x="187026" y="182249"/>
                    <a:pt x="187026" y="239313"/>
                  </a:cubicBezTo>
                  <a:cubicBezTo>
                    <a:pt x="187026" y="296467"/>
                    <a:pt x="233577" y="342954"/>
                    <a:pt x="290720" y="342954"/>
                  </a:cubicBezTo>
                  <a:cubicBezTo>
                    <a:pt x="347953" y="342954"/>
                    <a:pt x="394504" y="296467"/>
                    <a:pt x="394504" y="239313"/>
                  </a:cubicBezTo>
                  <a:cubicBezTo>
                    <a:pt x="394504" y="182249"/>
                    <a:pt x="347953" y="135761"/>
                    <a:pt x="290720" y="135761"/>
                  </a:cubicBezTo>
                  <a:close/>
                  <a:moveTo>
                    <a:pt x="502814" y="119749"/>
                  </a:moveTo>
                  <a:cubicBezTo>
                    <a:pt x="509585" y="119749"/>
                    <a:pt x="515198" y="125175"/>
                    <a:pt x="515198" y="132112"/>
                  </a:cubicBezTo>
                  <a:lnTo>
                    <a:pt x="515198" y="167155"/>
                  </a:lnTo>
                  <a:cubicBezTo>
                    <a:pt x="515198" y="173915"/>
                    <a:pt x="509674" y="179518"/>
                    <a:pt x="502814" y="179518"/>
                  </a:cubicBezTo>
                  <a:cubicBezTo>
                    <a:pt x="495954" y="179518"/>
                    <a:pt x="490430" y="173915"/>
                    <a:pt x="490430" y="167155"/>
                  </a:cubicBezTo>
                  <a:lnTo>
                    <a:pt x="490430" y="132112"/>
                  </a:lnTo>
                  <a:cubicBezTo>
                    <a:pt x="490430" y="125352"/>
                    <a:pt x="495954" y="119749"/>
                    <a:pt x="502814" y="119749"/>
                  </a:cubicBezTo>
                  <a:close/>
                  <a:moveTo>
                    <a:pt x="290720" y="111140"/>
                  </a:moveTo>
                  <a:cubicBezTo>
                    <a:pt x="361571" y="111140"/>
                    <a:pt x="419159" y="168560"/>
                    <a:pt x="419159" y="239313"/>
                  </a:cubicBezTo>
                  <a:cubicBezTo>
                    <a:pt x="419159" y="310066"/>
                    <a:pt x="361571" y="367575"/>
                    <a:pt x="290720" y="367575"/>
                  </a:cubicBezTo>
                  <a:cubicBezTo>
                    <a:pt x="219870" y="367575"/>
                    <a:pt x="162371" y="310066"/>
                    <a:pt x="162371" y="239313"/>
                  </a:cubicBezTo>
                  <a:cubicBezTo>
                    <a:pt x="162371" y="168560"/>
                    <a:pt x="219870" y="111140"/>
                    <a:pt x="290720" y="111140"/>
                  </a:cubicBezTo>
                  <a:close/>
                  <a:moveTo>
                    <a:pt x="249654" y="24794"/>
                  </a:moveTo>
                  <a:lnTo>
                    <a:pt x="226425" y="71182"/>
                  </a:lnTo>
                  <a:cubicBezTo>
                    <a:pt x="224377" y="75448"/>
                    <a:pt x="220016" y="78114"/>
                    <a:pt x="215388" y="78114"/>
                  </a:cubicBezTo>
                  <a:lnTo>
                    <a:pt x="24743" y="78114"/>
                  </a:lnTo>
                  <a:lnTo>
                    <a:pt x="24743" y="400611"/>
                  </a:lnTo>
                  <a:lnTo>
                    <a:pt x="556627" y="400611"/>
                  </a:lnTo>
                  <a:lnTo>
                    <a:pt x="556894" y="400611"/>
                  </a:lnTo>
                  <a:lnTo>
                    <a:pt x="556894" y="78114"/>
                  </a:lnTo>
                  <a:lnTo>
                    <a:pt x="366338" y="78114"/>
                  </a:lnTo>
                  <a:cubicBezTo>
                    <a:pt x="361710" y="78114"/>
                    <a:pt x="357438" y="75359"/>
                    <a:pt x="355301" y="71182"/>
                  </a:cubicBezTo>
                  <a:lnTo>
                    <a:pt x="331983" y="24794"/>
                  </a:lnTo>
                  <a:close/>
                  <a:moveTo>
                    <a:pt x="241822" y="0"/>
                  </a:moveTo>
                  <a:lnTo>
                    <a:pt x="339459" y="0"/>
                  </a:lnTo>
                  <a:cubicBezTo>
                    <a:pt x="344087" y="0"/>
                    <a:pt x="348359" y="2755"/>
                    <a:pt x="350495" y="6843"/>
                  </a:cubicBezTo>
                  <a:lnTo>
                    <a:pt x="373814" y="53320"/>
                  </a:lnTo>
                  <a:lnTo>
                    <a:pt x="569088" y="53320"/>
                  </a:lnTo>
                  <a:cubicBezTo>
                    <a:pt x="575852" y="53320"/>
                    <a:pt x="581459" y="58918"/>
                    <a:pt x="581370" y="65761"/>
                  </a:cubicBezTo>
                  <a:lnTo>
                    <a:pt x="581370" y="412964"/>
                  </a:lnTo>
                  <a:cubicBezTo>
                    <a:pt x="581370" y="419717"/>
                    <a:pt x="575852" y="425227"/>
                    <a:pt x="568999" y="425227"/>
                  </a:cubicBezTo>
                  <a:lnTo>
                    <a:pt x="12282" y="425227"/>
                  </a:lnTo>
                  <a:cubicBezTo>
                    <a:pt x="5518" y="425227"/>
                    <a:pt x="0" y="419806"/>
                    <a:pt x="0" y="412964"/>
                  </a:cubicBezTo>
                  <a:lnTo>
                    <a:pt x="0" y="65672"/>
                  </a:lnTo>
                  <a:cubicBezTo>
                    <a:pt x="0" y="58918"/>
                    <a:pt x="5429" y="53320"/>
                    <a:pt x="12282" y="53320"/>
                  </a:cubicBezTo>
                  <a:lnTo>
                    <a:pt x="207645" y="53320"/>
                  </a:lnTo>
                  <a:lnTo>
                    <a:pt x="230786" y="6843"/>
                  </a:lnTo>
                  <a:cubicBezTo>
                    <a:pt x="232833" y="2577"/>
                    <a:pt x="237194" y="0"/>
                    <a:pt x="2418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F84C2B8-2747-473C-99CD-2BB1D6990C1D}"/>
              </a:ext>
            </a:extLst>
          </p:cNvPr>
          <p:cNvGrpSpPr/>
          <p:nvPr/>
        </p:nvGrpSpPr>
        <p:grpSpPr>
          <a:xfrm>
            <a:off x="1515965" y="2105337"/>
            <a:ext cx="3203704" cy="1351112"/>
            <a:chOff x="1318435" y="5159052"/>
            <a:chExt cx="3203704" cy="135111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137B28-9FB8-46EC-9303-BE1C88035AE6}"/>
                </a:ext>
              </a:extLst>
            </p:cNvPr>
            <p:cNvSpPr txBox="1"/>
            <p:nvPr/>
          </p:nvSpPr>
          <p:spPr>
            <a:xfrm>
              <a:off x="1318435" y="5159052"/>
              <a:ext cx="320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2D8A39F-2D24-40D5-96BF-0B018A4D74F1}"/>
                </a:ext>
              </a:extLst>
            </p:cNvPr>
            <p:cNvSpPr txBox="1"/>
            <p:nvPr/>
          </p:nvSpPr>
          <p:spPr>
            <a:xfrm>
              <a:off x="1335907" y="5586834"/>
              <a:ext cx="2620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64B5D2-3A43-4DAB-B0D0-93FDA7AD8EF6}"/>
              </a:ext>
            </a:extLst>
          </p:cNvPr>
          <p:cNvGrpSpPr/>
          <p:nvPr/>
        </p:nvGrpSpPr>
        <p:grpSpPr>
          <a:xfrm>
            <a:off x="5311387" y="2105337"/>
            <a:ext cx="3197273" cy="1351112"/>
            <a:chOff x="1318434" y="5159052"/>
            <a:chExt cx="3197273" cy="1351112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A6330BE-0836-4FC0-AA7E-1C18599EDBCC}"/>
                </a:ext>
              </a:extLst>
            </p:cNvPr>
            <p:cNvSpPr txBox="1"/>
            <p:nvPr/>
          </p:nvSpPr>
          <p:spPr>
            <a:xfrm>
              <a:off x="1318434" y="5159052"/>
              <a:ext cx="3197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79F5FC9-D54E-4F95-8A8A-BF0FD337C7FB}"/>
                </a:ext>
              </a:extLst>
            </p:cNvPr>
            <p:cNvSpPr txBox="1"/>
            <p:nvPr/>
          </p:nvSpPr>
          <p:spPr>
            <a:xfrm>
              <a:off x="1335907" y="5586834"/>
              <a:ext cx="2620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CBBA9E-029C-4848-AA3F-D0EA9DFD0187}"/>
              </a:ext>
            </a:extLst>
          </p:cNvPr>
          <p:cNvGrpSpPr/>
          <p:nvPr/>
        </p:nvGrpSpPr>
        <p:grpSpPr>
          <a:xfrm>
            <a:off x="1515964" y="4357786"/>
            <a:ext cx="3094461" cy="1351112"/>
            <a:chOff x="1318434" y="5159052"/>
            <a:chExt cx="3094461" cy="135111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D3A60DA-F5AA-44D6-9EF6-818849BADE76}"/>
                </a:ext>
              </a:extLst>
            </p:cNvPr>
            <p:cNvSpPr txBox="1"/>
            <p:nvPr/>
          </p:nvSpPr>
          <p:spPr>
            <a:xfrm>
              <a:off x="1318434" y="5159052"/>
              <a:ext cx="3094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C6C09FE-AA8A-4033-862A-3F43BDE720EF}"/>
                </a:ext>
              </a:extLst>
            </p:cNvPr>
            <p:cNvSpPr txBox="1"/>
            <p:nvPr/>
          </p:nvSpPr>
          <p:spPr>
            <a:xfrm>
              <a:off x="1335907" y="5586834"/>
              <a:ext cx="2620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C56B6AB-0AAA-4661-8E39-BF230D92BB1D}"/>
              </a:ext>
            </a:extLst>
          </p:cNvPr>
          <p:cNvGrpSpPr/>
          <p:nvPr/>
        </p:nvGrpSpPr>
        <p:grpSpPr>
          <a:xfrm>
            <a:off x="5311387" y="4357786"/>
            <a:ext cx="3868557" cy="1351112"/>
            <a:chOff x="1318434" y="5159052"/>
            <a:chExt cx="3868557" cy="135111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9F2C89-AE0E-4EB0-820D-688172C5BCFF}"/>
                </a:ext>
              </a:extLst>
            </p:cNvPr>
            <p:cNvSpPr txBox="1"/>
            <p:nvPr/>
          </p:nvSpPr>
          <p:spPr>
            <a:xfrm>
              <a:off x="1318434" y="5159052"/>
              <a:ext cx="3868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Work planning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E7302A8-EFEC-4521-80FE-BB5C5C52CE2D}"/>
                </a:ext>
              </a:extLst>
            </p:cNvPr>
            <p:cNvSpPr txBox="1"/>
            <p:nvPr/>
          </p:nvSpPr>
          <p:spPr>
            <a:xfrm>
              <a:off x="1335907" y="5586834"/>
              <a:ext cx="2620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6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C5AF53-A542-472B-B999-D5FCC2DCEB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 descr="e7d195523061f1c093d753f9ae026c02ea2377d8e563bb0a6AD317B17F88BFF3CFA045DFD56CE85E8FE70343E6872691953A13787B687769404B6FACEB7BEB2E9466EABD072654A937E8A0C33F7F4B89C44C110212432A1346BD27542D927BADC6F8149197D2C1E2F7C3A5AFAECC4A356CF09FABFBDDC94B23AC6DCE34EB25D48141543C2C4DAF93">
            <a:extLst>
              <a:ext uri="{FF2B5EF4-FFF2-40B4-BE49-F238E27FC236}">
                <a16:creationId xmlns:a16="http://schemas.microsoft.com/office/drawing/2014/main" id="{64FBCDC7-5BE6-4A3D-8E65-DE259CEBEFCA}"/>
              </a:ext>
            </a:extLst>
          </p:cNvPr>
          <p:cNvSpPr txBox="1"/>
          <p:nvPr/>
        </p:nvSpPr>
        <p:spPr>
          <a:xfrm>
            <a:off x="7218927" y="223520"/>
            <a:ext cx="91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E6307F-ADA0-4CB0-9FC7-90EF972FA464}"/>
              </a:ext>
            </a:extLst>
          </p:cNvPr>
          <p:cNvSpPr txBox="1"/>
          <p:nvPr/>
        </p:nvSpPr>
        <p:spPr>
          <a:xfrm>
            <a:off x="2918246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72529F-85C1-4513-B769-3B830D5CE9A8}"/>
              </a:ext>
            </a:extLst>
          </p:cNvPr>
          <p:cNvSpPr txBox="1"/>
          <p:nvPr/>
        </p:nvSpPr>
        <p:spPr>
          <a:xfrm>
            <a:off x="4290721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10DBCD-CCB7-4B88-A38C-F1CE77708F4D}"/>
              </a:ext>
            </a:extLst>
          </p:cNvPr>
          <p:cNvSpPr txBox="1"/>
          <p:nvPr/>
        </p:nvSpPr>
        <p:spPr>
          <a:xfrm>
            <a:off x="5696112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523D25-F4E8-4861-9689-1BF4FC932937}"/>
              </a:ext>
            </a:extLst>
          </p:cNvPr>
          <p:cNvSpPr txBox="1"/>
          <p:nvPr/>
        </p:nvSpPr>
        <p:spPr>
          <a:xfrm>
            <a:off x="7101503" y="3543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053DEF-33A6-4BF2-A279-96A73020A52B}"/>
              </a:ext>
            </a:extLst>
          </p:cNvPr>
          <p:cNvSpPr txBox="1"/>
          <p:nvPr/>
        </p:nvSpPr>
        <p:spPr>
          <a:xfrm>
            <a:off x="592727" y="261979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56ACAF"/>
                </a:solidFill>
                <a:cs typeface="+mn-ea"/>
                <a:sym typeface="+mn-lt"/>
              </a:rPr>
              <a:t>MORE.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72E26E-41CC-4E57-B49A-D292C3E0B4CB}"/>
              </a:ext>
            </a:extLst>
          </p:cNvPr>
          <p:cNvSpPr txBox="1"/>
          <p:nvPr/>
        </p:nvSpPr>
        <p:spPr>
          <a:xfrm>
            <a:off x="412229" y="2143606"/>
            <a:ext cx="646593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spc="300" dirty="0">
                <a:solidFill>
                  <a:srgbClr val="56ACAF"/>
                </a:solidFill>
                <a:cs typeface="+mn-ea"/>
                <a:sym typeface="+mn-lt"/>
              </a:rPr>
              <a:t>Thank you</a:t>
            </a:r>
            <a:endParaRPr lang="en-US" altLang="zh-CN" sz="8800" b="1" spc="300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3E953E-31F8-4111-8F83-4911341D23D5}"/>
              </a:ext>
            </a:extLst>
          </p:cNvPr>
          <p:cNvSpPr txBox="1"/>
          <p:nvPr/>
        </p:nvSpPr>
        <p:spPr>
          <a:xfrm>
            <a:off x="464406" y="4038774"/>
            <a:ext cx="591308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80364F-C483-4E3E-928B-B388499276CB}"/>
              </a:ext>
            </a:extLst>
          </p:cNvPr>
          <p:cNvGrpSpPr/>
          <p:nvPr/>
        </p:nvGrpSpPr>
        <p:grpSpPr>
          <a:xfrm>
            <a:off x="586751" y="4793729"/>
            <a:ext cx="410723" cy="410723"/>
            <a:chOff x="992136" y="5666454"/>
            <a:chExt cx="523220" cy="523220"/>
          </a:xfrm>
        </p:grpSpPr>
        <p:sp>
          <p:nvSpPr>
            <p:cNvPr id="16" name="science-conference_68080">
              <a:extLst>
                <a:ext uri="{FF2B5EF4-FFF2-40B4-BE49-F238E27FC236}">
                  <a16:creationId xmlns:a16="http://schemas.microsoft.com/office/drawing/2014/main" id="{77CEFFC4-0AD6-47DE-B0F1-C7A065C909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1916" y="5751443"/>
              <a:ext cx="223660" cy="353242"/>
            </a:xfrm>
            <a:custGeom>
              <a:avLst/>
              <a:gdLst>
                <a:gd name="connsiteX0" fmla="*/ 190764 w 385450"/>
                <a:gd name="connsiteY0" fmla="*/ 514563 h 608768"/>
                <a:gd name="connsiteX1" fmla="*/ 211847 w 385450"/>
                <a:gd name="connsiteY1" fmla="*/ 526418 h 608768"/>
                <a:gd name="connsiteX2" fmla="*/ 210607 w 385450"/>
                <a:gd name="connsiteY2" fmla="*/ 529304 h 608768"/>
                <a:gd name="connsiteX3" fmla="*/ 190764 w 385450"/>
                <a:gd name="connsiteY3" fmla="*/ 548787 h 608768"/>
                <a:gd name="connsiteX4" fmla="*/ 170818 w 385450"/>
                <a:gd name="connsiteY4" fmla="*/ 529304 h 608768"/>
                <a:gd name="connsiteX5" fmla="*/ 169578 w 385450"/>
                <a:gd name="connsiteY5" fmla="*/ 526418 h 608768"/>
                <a:gd name="connsiteX6" fmla="*/ 190764 w 385450"/>
                <a:gd name="connsiteY6" fmla="*/ 514563 h 608768"/>
                <a:gd name="connsiteX7" fmla="*/ 219467 w 385450"/>
                <a:gd name="connsiteY7" fmla="*/ 493887 h 608768"/>
                <a:gd name="connsiteX8" fmla="*/ 215033 w 385450"/>
                <a:gd name="connsiteY8" fmla="*/ 517315 h 608768"/>
                <a:gd name="connsiteX9" fmla="*/ 199568 w 385450"/>
                <a:gd name="connsiteY9" fmla="*/ 508749 h 608768"/>
                <a:gd name="connsiteX10" fmla="*/ 208950 w 385450"/>
                <a:gd name="connsiteY10" fmla="*/ 502041 h 608768"/>
                <a:gd name="connsiteX11" fmla="*/ 219467 w 385450"/>
                <a:gd name="connsiteY11" fmla="*/ 493887 h 608768"/>
                <a:gd name="connsiteX12" fmla="*/ 162098 w 385450"/>
                <a:gd name="connsiteY12" fmla="*/ 493887 h 608768"/>
                <a:gd name="connsiteX13" fmla="*/ 172491 w 385450"/>
                <a:gd name="connsiteY13" fmla="*/ 502041 h 608768"/>
                <a:gd name="connsiteX14" fmla="*/ 181856 w 385450"/>
                <a:gd name="connsiteY14" fmla="*/ 508749 h 608768"/>
                <a:gd name="connsiteX15" fmla="*/ 166523 w 385450"/>
                <a:gd name="connsiteY15" fmla="*/ 517315 h 608768"/>
                <a:gd name="connsiteX16" fmla="*/ 162098 w 385450"/>
                <a:gd name="connsiteY16" fmla="*/ 493887 h 608768"/>
                <a:gd name="connsiteX17" fmla="*/ 230644 w 385450"/>
                <a:gd name="connsiteY17" fmla="*/ 484220 h 608768"/>
                <a:gd name="connsiteX18" fmla="*/ 246720 w 385450"/>
                <a:gd name="connsiteY18" fmla="*/ 502370 h 608768"/>
                <a:gd name="connsiteX19" fmla="*/ 256097 w 385450"/>
                <a:gd name="connsiteY19" fmla="*/ 526294 h 608768"/>
                <a:gd name="connsiteX20" fmla="*/ 249296 w 385450"/>
                <a:gd name="connsiteY20" fmla="*/ 528253 h 608768"/>
                <a:gd name="connsiteX21" fmla="*/ 223842 w 385450"/>
                <a:gd name="connsiteY21" fmla="*/ 521447 h 608768"/>
                <a:gd name="connsiteX22" fmla="*/ 229716 w 385450"/>
                <a:gd name="connsiteY22" fmla="*/ 485045 h 608768"/>
                <a:gd name="connsiteX23" fmla="*/ 230644 w 385450"/>
                <a:gd name="connsiteY23" fmla="*/ 484220 h 608768"/>
                <a:gd name="connsiteX24" fmla="*/ 150811 w 385450"/>
                <a:gd name="connsiteY24" fmla="*/ 484220 h 608768"/>
                <a:gd name="connsiteX25" fmla="*/ 151842 w 385450"/>
                <a:gd name="connsiteY25" fmla="*/ 485045 h 608768"/>
                <a:gd name="connsiteX26" fmla="*/ 157723 w 385450"/>
                <a:gd name="connsiteY26" fmla="*/ 521447 h 608768"/>
                <a:gd name="connsiteX27" fmla="*/ 132137 w 385450"/>
                <a:gd name="connsiteY27" fmla="*/ 528253 h 608768"/>
                <a:gd name="connsiteX28" fmla="*/ 125431 w 385450"/>
                <a:gd name="connsiteY28" fmla="*/ 526294 h 608768"/>
                <a:gd name="connsiteX29" fmla="*/ 134820 w 385450"/>
                <a:gd name="connsiteY29" fmla="*/ 502370 h 608768"/>
                <a:gd name="connsiteX30" fmla="*/ 150811 w 385450"/>
                <a:gd name="connsiteY30" fmla="*/ 484220 h 608768"/>
                <a:gd name="connsiteX31" fmla="*/ 190782 w 385450"/>
                <a:gd name="connsiteY31" fmla="*/ 463115 h 608768"/>
                <a:gd name="connsiteX32" fmla="*/ 176120 w 385450"/>
                <a:gd name="connsiteY32" fmla="*/ 477657 h 608768"/>
                <a:gd name="connsiteX33" fmla="*/ 190782 w 385450"/>
                <a:gd name="connsiteY33" fmla="*/ 492199 h 608768"/>
                <a:gd name="connsiteX34" fmla="*/ 205341 w 385450"/>
                <a:gd name="connsiteY34" fmla="*/ 477657 h 608768"/>
                <a:gd name="connsiteX35" fmla="*/ 190782 w 385450"/>
                <a:gd name="connsiteY35" fmla="*/ 463115 h 608768"/>
                <a:gd name="connsiteX36" fmla="*/ 190782 w 385450"/>
                <a:gd name="connsiteY36" fmla="*/ 452183 h 608768"/>
                <a:gd name="connsiteX37" fmla="*/ 203276 w 385450"/>
                <a:gd name="connsiteY37" fmla="*/ 460949 h 608768"/>
                <a:gd name="connsiteX38" fmla="*/ 220210 w 385450"/>
                <a:gd name="connsiteY38" fmla="*/ 474666 h 608768"/>
                <a:gd name="connsiteX39" fmla="*/ 220314 w 385450"/>
                <a:gd name="connsiteY39" fmla="*/ 477657 h 608768"/>
                <a:gd name="connsiteX40" fmla="*/ 220210 w 385450"/>
                <a:gd name="connsiteY40" fmla="*/ 480751 h 608768"/>
                <a:gd name="connsiteX41" fmla="*/ 203276 w 385450"/>
                <a:gd name="connsiteY41" fmla="*/ 494365 h 608768"/>
                <a:gd name="connsiteX42" fmla="*/ 190782 w 385450"/>
                <a:gd name="connsiteY42" fmla="*/ 503131 h 608768"/>
                <a:gd name="connsiteX43" fmla="*/ 178288 w 385450"/>
                <a:gd name="connsiteY43" fmla="*/ 494365 h 608768"/>
                <a:gd name="connsiteX44" fmla="*/ 161251 w 385450"/>
                <a:gd name="connsiteY44" fmla="*/ 480751 h 608768"/>
                <a:gd name="connsiteX45" fmla="*/ 161251 w 385450"/>
                <a:gd name="connsiteY45" fmla="*/ 477657 h 608768"/>
                <a:gd name="connsiteX46" fmla="*/ 161251 w 385450"/>
                <a:gd name="connsiteY46" fmla="*/ 474666 h 608768"/>
                <a:gd name="connsiteX47" fmla="*/ 178288 w 385450"/>
                <a:gd name="connsiteY47" fmla="*/ 460949 h 608768"/>
                <a:gd name="connsiteX48" fmla="*/ 190782 w 385450"/>
                <a:gd name="connsiteY48" fmla="*/ 452183 h 608768"/>
                <a:gd name="connsiteX49" fmla="*/ 215033 w 385450"/>
                <a:gd name="connsiteY49" fmla="*/ 437929 h 608768"/>
                <a:gd name="connsiteX50" fmla="*/ 219467 w 385450"/>
                <a:gd name="connsiteY50" fmla="*/ 461427 h 608768"/>
                <a:gd name="connsiteX51" fmla="*/ 208950 w 385450"/>
                <a:gd name="connsiteY51" fmla="*/ 453182 h 608768"/>
                <a:gd name="connsiteX52" fmla="*/ 199568 w 385450"/>
                <a:gd name="connsiteY52" fmla="*/ 446483 h 608768"/>
                <a:gd name="connsiteX53" fmla="*/ 215033 w 385450"/>
                <a:gd name="connsiteY53" fmla="*/ 437929 h 608768"/>
                <a:gd name="connsiteX54" fmla="*/ 166523 w 385450"/>
                <a:gd name="connsiteY54" fmla="*/ 437929 h 608768"/>
                <a:gd name="connsiteX55" fmla="*/ 181856 w 385450"/>
                <a:gd name="connsiteY55" fmla="*/ 446483 h 608768"/>
                <a:gd name="connsiteX56" fmla="*/ 172491 w 385450"/>
                <a:gd name="connsiteY56" fmla="*/ 453182 h 608768"/>
                <a:gd name="connsiteX57" fmla="*/ 162098 w 385450"/>
                <a:gd name="connsiteY57" fmla="*/ 461427 h 608768"/>
                <a:gd name="connsiteX58" fmla="*/ 166523 w 385450"/>
                <a:gd name="connsiteY58" fmla="*/ 437929 h 608768"/>
                <a:gd name="connsiteX59" fmla="*/ 249292 w 385450"/>
                <a:gd name="connsiteY59" fmla="*/ 426991 h 608768"/>
                <a:gd name="connsiteX60" fmla="*/ 256092 w 385450"/>
                <a:gd name="connsiteY60" fmla="*/ 429053 h 608768"/>
                <a:gd name="connsiteX61" fmla="*/ 252280 w 385450"/>
                <a:gd name="connsiteY61" fmla="*/ 444418 h 608768"/>
                <a:gd name="connsiteX62" fmla="*/ 252177 w 385450"/>
                <a:gd name="connsiteY62" fmla="*/ 444418 h 608768"/>
                <a:gd name="connsiteX63" fmla="*/ 243110 w 385450"/>
                <a:gd name="connsiteY63" fmla="*/ 453596 h 608768"/>
                <a:gd name="connsiteX64" fmla="*/ 243625 w 385450"/>
                <a:gd name="connsiteY64" fmla="*/ 456793 h 608768"/>
                <a:gd name="connsiteX65" fmla="*/ 230642 w 385450"/>
                <a:gd name="connsiteY65" fmla="*/ 471024 h 608768"/>
                <a:gd name="connsiteX66" fmla="*/ 229715 w 385450"/>
                <a:gd name="connsiteY66" fmla="*/ 470199 h 608768"/>
                <a:gd name="connsiteX67" fmla="*/ 223842 w 385450"/>
                <a:gd name="connsiteY67" fmla="*/ 433797 h 608768"/>
                <a:gd name="connsiteX68" fmla="*/ 249292 w 385450"/>
                <a:gd name="connsiteY68" fmla="*/ 426991 h 608768"/>
                <a:gd name="connsiteX69" fmla="*/ 132137 w 385450"/>
                <a:gd name="connsiteY69" fmla="*/ 426991 h 608768"/>
                <a:gd name="connsiteX70" fmla="*/ 136677 w 385450"/>
                <a:gd name="connsiteY70" fmla="*/ 427300 h 608768"/>
                <a:gd name="connsiteX71" fmla="*/ 145240 w 385450"/>
                <a:gd name="connsiteY71" fmla="*/ 433384 h 608768"/>
                <a:gd name="connsiteX72" fmla="*/ 151120 w 385450"/>
                <a:gd name="connsiteY72" fmla="*/ 431219 h 608768"/>
                <a:gd name="connsiteX73" fmla="*/ 157723 w 385450"/>
                <a:gd name="connsiteY73" fmla="*/ 433797 h 608768"/>
                <a:gd name="connsiteX74" fmla="*/ 151739 w 385450"/>
                <a:gd name="connsiteY74" fmla="*/ 470199 h 608768"/>
                <a:gd name="connsiteX75" fmla="*/ 150811 w 385450"/>
                <a:gd name="connsiteY75" fmla="*/ 471024 h 608768"/>
                <a:gd name="connsiteX76" fmla="*/ 134820 w 385450"/>
                <a:gd name="connsiteY76" fmla="*/ 452874 h 608768"/>
                <a:gd name="connsiteX77" fmla="*/ 125431 w 385450"/>
                <a:gd name="connsiteY77" fmla="*/ 429053 h 608768"/>
                <a:gd name="connsiteX78" fmla="*/ 132137 w 385450"/>
                <a:gd name="connsiteY78" fmla="*/ 426991 h 608768"/>
                <a:gd name="connsiteX79" fmla="*/ 190764 w 385450"/>
                <a:gd name="connsiteY79" fmla="*/ 406527 h 608768"/>
                <a:gd name="connsiteX80" fmla="*/ 210607 w 385450"/>
                <a:gd name="connsiteY80" fmla="*/ 426010 h 608768"/>
                <a:gd name="connsiteX81" fmla="*/ 211847 w 385450"/>
                <a:gd name="connsiteY81" fmla="*/ 428896 h 608768"/>
                <a:gd name="connsiteX82" fmla="*/ 190764 w 385450"/>
                <a:gd name="connsiteY82" fmla="*/ 440751 h 608768"/>
                <a:gd name="connsiteX83" fmla="*/ 169578 w 385450"/>
                <a:gd name="connsiteY83" fmla="*/ 428896 h 608768"/>
                <a:gd name="connsiteX84" fmla="*/ 170818 w 385450"/>
                <a:gd name="connsiteY84" fmla="*/ 426010 h 608768"/>
                <a:gd name="connsiteX85" fmla="*/ 190764 w 385450"/>
                <a:gd name="connsiteY85" fmla="*/ 406527 h 608768"/>
                <a:gd name="connsiteX86" fmla="*/ 190761 w 385450"/>
                <a:gd name="connsiteY86" fmla="*/ 397011 h 608768"/>
                <a:gd name="connsiteX87" fmla="*/ 162059 w 385450"/>
                <a:gd name="connsiteY87" fmla="*/ 421960 h 608768"/>
                <a:gd name="connsiteX88" fmla="*/ 160923 w 385450"/>
                <a:gd name="connsiteY88" fmla="*/ 424846 h 608768"/>
                <a:gd name="connsiteX89" fmla="*/ 154213 w 385450"/>
                <a:gd name="connsiteY89" fmla="*/ 422166 h 608768"/>
                <a:gd name="connsiteX90" fmla="*/ 145230 w 385450"/>
                <a:gd name="connsiteY90" fmla="*/ 415052 h 608768"/>
                <a:gd name="connsiteX91" fmla="*/ 138519 w 385450"/>
                <a:gd name="connsiteY91" fmla="*/ 417939 h 608768"/>
                <a:gd name="connsiteX92" fmla="*/ 132118 w 385450"/>
                <a:gd name="connsiteY92" fmla="*/ 417424 h 608768"/>
                <a:gd name="connsiteX93" fmla="*/ 117664 w 385450"/>
                <a:gd name="connsiteY93" fmla="*/ 423300 h 608768"/>
                <a:gd name="connsiteX94" fmla="*/ 127059 w 385450"/>
                <a:gd name="connsiteY94" fmla="*/ 458662 h 608768"/>
                <a:gd name="connsiteX95" fmla="*/ 143888 w 385450"/>
                <a:gd name="connsiteY95" fmla="*/ 477631 h 608768"/>
                <a:gd name="connsiteX96" fmla="*/ 127059 w 385450"/>
                <a:gd name="connsiteY96" fmla="*/ 496601 h 608768"/>
                <a:gd name="connsiteX97" fmla="*/ 117664 w 385450"/>
                <a:gd name="connsiteY97" fmla="*/ 531963 h 608768"/>
                <a:gd name="connsiteX98" fmla="*/ 132118 w 385450"/>
                <a:gd name="connsiteY98" fmla="*/ 537839 h 608768"/>
                <a:gd name="connsiteX99" fmla="*/ 160923 w 385450"/>
                <a:gd name="connsiteY99" fmla="*/ 530416 h 608768"/>
                <a:gd name="connsiteX100" fmla="*/ 162059 w 385450"/>
                <a:gd name="connsiteY100" fmla="*/ 533303 h 608768"/>
                <a:gd name="connsiteX101" fmla="*/ 190761 w 385450"/>
                <a:gd name="connsiteY101" fmla="*/ 558355 h 608768"/>
                <a:gd name="connsiteX102" fmla="*/ 219360 w 385450"/>
                <a:gd name="connsiteY102" fmla="*/ 533303 h 608768"/>
                <a:gd name="connsiteX103" fmla="*/ 220599 w 385450"/>
                <a:gd name="connsiteY103" fmla="*/ 530416 h 608768"/>
                <a:gd name="connsiteX104" fmla="*/ 249301 w 385450"/>
                <a:gd name="connsiteY104" fmla="*/ 537839 h 608768"/>
                <a:gd name="connsiteX105" fmla="*/ 263755 w 385450"/>
                <a:gd name="connsiteY105" fmla="*/ 531963 h 608768"/>
                <a:gd name="connsiteX106" fmla="*/ 254360 w 385450"/>
                <a:gd name="connsiteY106" fmla="*/ 496601 h 608768"/>
                <a:gd name="connsiteX107" fmla="*/ 237531 w 385450"/>
                <a:gd name="connsiteY107" fmla="*/ 477631 h 608768"/>
                <a:gd name="connsiteX108" fmla="*/ 251160 w 385450"/>
                <a:gd name="connsiteY108" fmla="*/ 462682 h 608768"/>
                <a:gd name="connsiteX109" fmla="*/ 252192 w 385450"/>
                <a:gd name="connsiteY109" fmla="*/ 462785 h 608768"/>
                <a:gd name="connsiteX110" fmla="*/ 261381 w 385450"/>
                <a:gd name="connsiteY110" fmla="*/ 453610 h 608768"/>
                <a:gd name="connsiteX111" fmla="*/ 260452 w 385450"/>
                <a:gd name="connsiteY111" fmla="*/ 449589 h 608768"/>
                <a:gd name="connsiteX112" fmla="*/ 263755 w 385450"/>
                <a:gd name="connsiteY112" fmla="*/ 423300 h 608768"/>
                <a:gd name="connsiteX113" fmla="*/ 249301 w 385450"/>
                <a:gd name="connsiteY113" fmla="*/ 417424 h 608768"/>
                <a:gd name="connsiteX114" fmla="*/ 220599 w 385450"/>
                <a:gd name="connsiteY114" fmla="*/ 424846 h 608768"/>
                <a:gd name="connsiteX115" fmla="*/ 219360 w 385450"/>
                <a:gd name="connsiteY115" fmla="*/ 421960 h 608768"/>
                <a:gd name="connsiteX116" fmla="*/ 190761 w 385450"/>
                <a:gd name="connsiteY116" fmla="*/ 397011 h 608768"/>
                <a:gd name="connsiteX117" fmla="*/ 15246 w 385450"/>
                <a:gd name="connsiteY117" fmla="*/ 352474 h 608768"/>
                <a:gd name="connsiteX118" fmla="*/ 370304 w 385450"/>
                <a:gd name="connsiteY118" fmla="*/ 352474 h 608768"/>
                <a:gd name="connsiteX119" fmla="*/ 381557 w 385450"/>
                <a:gd name="connsiteY119" fmla="*/ 357422 h 608768"/>
                <a:gd name="connsiteX120" fmla="*/ 385377 w 385450"/>
                <a:gd name="connsiteY120" fmla="*/ 369072 h 608768"/>
                <a:gd name="connsiteX121" fmla="*/ 355023 w 385450"/>
                <a:gd name="connsiteY121" fmla="*/ 595057 h 608768"/>
                <a:gd name="connsiteX122" fmla="*/ 339950 w 385450"/>
                <a:gd name="connsiteY122" fmla="*/ 608768 h 608768"/>
                <a:gd name="connsiteX123" fmla="*/ 45600 w 385450"/>
                <a:gd name="connsiteY123" fmla="*/ 608768 h 608768"/>
                <a:gd name="connsiteX124" fmla="*/ 30423 w 385450"/>
                <a:gd name="connsiteY124" fmla="*/ 595057 h 608768"/>
                <a:gd name="connsiteX125" fmla="*/ 69 w 385450"/>
                <a:gd name="connsiteY125" fmla="*/ 369072 h 608768"/>
                <a:gd name="connsiteX126" fmla="*/ 3992 w 385450"/>
                <a:gd name="connsiteY126" fmla="*/ 357422 h 608768"/>
                <a:gd name="connsiteX127" fmla="*/ 15246 w 385450"/>
                <a:gd name="connsiteY127" fmla="*/ 352474 h 608768"/>
                <a:gd name="connsiteX128" fmla="*/ 229886 w 385450"/>
                <a:gd name="connsiteY128" fmla="*/ 196878 h 608768"/>
                <a:gd name="connsiteX129" fmla="*/ 251679 w 385450"/>
                <a:gd name="connsiteY129" fmla="*/ 215230 h 608768"/>
                <a:gd name="connsiteX130" fmla="*/ 297227 w 385450"/>
                <a:gd name="connsiteY130" fmla="*/ 236159 h 608768"/>
                <a:gd name="connsiteX131" fmla="*/ 313855 w 385450"/>
                <a:gd name="connsiteY131" fmla="*/ 250387 h 608768"/>
                <a:gd name="connsiteX132" fmla="*/ 341122 w 385450"/>
                <a:gd name="connsiteY132" fmla="*/ 330599 h 608768"/>
                <a:gd name="connsiteX133" fmla="*/ 209538 w 385450"/>
                <a:gd name="connsiteY133" fmla="*/ 330599 h 608768"/>
                <a:gd name="connsiteX134" fmla="*/ 194769 w 385450"/>
                <a:gd name="connsiteY134" fmla="*/ 231726 h 608768"/>
                <a:gd name="connsiteX135" fmla="*/ 155647 w 385450"/>
                <a:gd name="connsiteY135" fmla="*/ 196878 h 608768"/>
                <a:gd name="connsiteX136" fmla="*/ 190747 w 385450"/>
                <a:gd name="connsiteY136" fmla="*/ 231726 h 608768"/>
                <a:gd name="connsiteX137" fmla="*/ 175881 w 385450"/>
                <a:gd name="connsiteY137" fmla="*/ 330599 h 608768"/>
                <a:gd name="connsiteX138" fmla="*/ 44465 w 385450"/>
                <a:gd name="connsiteY138" fmla="*/ 330599 h 608768"/>
                <a:gd name="connsiteX139" fmla="*/ 71615 w 385450"/>
                <a:gd name="connsiteY139" fmla="*/ 250387 h 608768"/>
                <a:gd name="connsiteX140" fmla="*/ 88339 w 385450"/>
                <a:gd name="connsiteY140" fmla="*/ 236159 h 608768"/>
                <a:gd name="connsiteX141" fmla="*/ 133762 w 385450"/>
                <a:gd name="connsiteY141" fmla="*/ 215230 h 608768"/>
                <a:gd name="connsiteX142" fmla="*/ 160716 w 385450"/>
                <a:gd name="connsiteY142" fmla="*/ 70485 h 608768"/>
                <a:gd name="connsiteX143" fmla="*/ 129130 w 385450"/>
                <a:gd name="connsiteY143" fmla="*/ 98962 h 608768"/>
                <a:gd name="connsiteX144" fmla="*/ 191398 w 385450"/>
                <a:gd name="connsiteY144" fmla="*/ 178647 h 608768"/>
                <a:gd name="connsiteX145" fmla="*/ 253666 w 385450"/>
                <a:gd name="connsiteY145" fmla="*/ 98962 h 608768"/>
                <a:gd name="connsiteX146" fmla="*/ 174876 w 385450"/>
                <a:gd name="connsiteY146" fmla="*/ 100611 h 608768"/>
                <a:gd name="connsiteX147" fmla="*/ 160716 w 385450"/>
                <a:gd name="connsiteY147" fmla="*/ 70485 h 608768"/>
                <a:gd name="connsiteX148" fmla="*/ 191398 w 385450"/>
                <a:gd name="connsiteY148" fmla="*/ 0 h 608768"/>
                <a:gd name="connsiteX149" fmla="*/ 273286 w 385450"/>
                <a:gd name="connsiteY149" fmla="*/ 80407 h 608768"/>
                <a:gd name="connsiteX150" fmla="*/ 191398 w 385450"/>
                <a:gd name="connsiteY150" fmla="*/ 196172 h 608768"/>
                <a:gd name="connsiteX151" fmla="*/ 109407 w 385450"/>
                <a:gd name="connsiteY151" fmla="*/ 80407 h 608768"/>
                <a:gd name="connsiteX152" fmla="*/ 191398 w 385450"/>
                <a:gd name="connsiteY152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85450" h="608768">
                  <a:moveTo>
                    <a:pt x="190764" y="514563"/>
                  </a:moveTo>
                  <a:cubicBezTo>
                    <a:pt x="197998" y="519099"/>
                    <a:pt x="205026" y="523119"/>
                    <a:pt x="211847" y="526418"/>
                  </a:cubicBezTo>
                  <a:cubicBezTo>
                    <a:pt x="211433" y="527449"/>
                    <a:pt x="211020" y="528480"/>
                    <a:pt x="210607" y="529304"/>
                  </a:cubicBezTo>
                  <a:cubicBezTo>
                    <a:pt x="205026" y="541674"/>
                    <a:pt x="197792" y="548787"/>
                    <a:pt x="190764" y="548787"/>
                  </a:cubicBezTo>
                  <a:cubicBezTo>
                    <a:pt x="183633" y="548787"/>
                    <a:pt x="176399" y="541674"/>
                    <a:pt x="170818" y="529304"/>
                  </a:cubicBezTo>
                  <a:cubicBezTo>
                    <a:pt x="170405" y="528480"/>
                    <a:pt x="169991" y="527449"/>
                    <a:pt x="169578" y="526418"/>
                  </a:cubicBezTo>
                  <a:cubicBezTo>
                    <a:pt x="176399" y="523119"/>
                    <a:pt x="183530" y="519099"/>
                    <a:pt x="190764" y="514563"/>
                  </a:cubicBezTo>
                  <a:close/>
                  <a:moveTo>
                    <a:pt x="219467" y="493887"/>
                  </a:moveTo>
                  <a:cubicBezTo>
                    <a:pt x="218642" y="502247"/>
                    <a:pt x="217095" y="510091"/>
                    <a:pt x="215033" y="517315"/>
                  </a:cubicBezTo>
                  <a:cubicBezTo>
                    <a:pt x="209981" y="514735"/>
                    <a:pt x="204826" y="511948"/>
                    <a:pt x="199568" y="508749"/>
                  </a:cubicBezTo>
                  <a:cubicBezTo>
                    <a:pt x="202764" y="506582"/>
                    <a:pt x="205857" y="504311"/>
                    <a:pt x="208950" y="502041"/>
                  </a:cubicBezTo>
                  <a:cubicBezTo>
                    <a:pt x="212559" y="499357"/>
                    <a:pt x="216064" y="496571"/>
                    <a:pt x="219467" y="493887"/>
                  </a:cubicBezTo>
                  <a:close/>
                  <a:moveTo>
                    <a:pt x="162098" y="493887"/>
                  </a:moveTo>
                  <a:cubicBezTo>
                    <a:pt x="165494" y="496571"/>
                    <a:pt x="168992" y="499357"/>
                    <a:pt x="172491" y="502041"/>
                  </a:cubicBezTo>
                  <a:cubicBezTo>
                    <a:pt x="175578" y="504311"/>
                    <a:pt x="178666" y="506582"/>
                    <a:pt x="181856" y="508749"/>
                  </a:cubicBezTo>
                  <a:cubicBezTo>
                    <a:pt x="176608" y="511948"/>
                    <a:pt x="171462" y="514838"/>
                    <a:pt x="166523" y="517315"/>
                  </a:cubicBezTo>
                  <a:cubicBezTo>
                    <a:pt x="164362" y="510091"/>
                    <a:pt x="162921" y="502247"/>
                    <a:pt x="162098" y="493887"/>
                  </a:cubicBezTo>
                  <a:close/>
                  <a:moveTo>
                    <a:pt x="230644" y="484220"/>
                  </a:moveTo>
                  <a:cubicBezTo>
                    <a:pt x="236930" y="490511"/>
                    <a:pt x="242392" y="496595"/>
                    <a:pt x="246720" y="502370"/>
                  </a:cubicBezTo>
                  <a:cubicBezTo>
                    <a:pt x="257437" y="516704"/>
                    <a:pt x="257643" y="524128"/>
                    <a:pt x="256097" y="526294"/>
                  </a:cubicBezTo>
                  <a:cubicBezTo>
                    <a:pt x="255067" y="527531"/>
                    <a:pt x="252697" y="528253"/>
                    <a:pt x="249296" y="528253"/>
                  </a:cubicBezTo>
                  <a:cubicBezTo>
                    <a:pt x="243010" y="528253"/>
                    <a:pt x="234250" y="525881"/>
                    <a:pt x="223842" y="521447"/>
                  </a:cubicBezTo>
                  <a:cubicBezTo>
                    <a:pt x="227140" y="510619"/>
                    <a:pt x="229201" y="498039"/>
                    <a:pt x="229716" y="485045"/>
                  </a:cubicBezTo>
                  <a:cubicBezTo>
                    <a:pt x="230025" y="484839"/>
                    <a:pt x="230335" y="484530"/>
                    <a:pt x="230644" y="484220"/>
                  </a:cubicBezTo>
                  <a:close/>
                  <a:moveTo>
                    <a:pt x="150811" y="484220"/>
                  </a:moveTo>
                  <a:cubicBezTo>
                    <a:pt x="151120" y="484530"/>
                    <a:pt x="151430" y="484839"/>
                    <a:pt x="151842" y="485045"/>
                  </a:cubicBezTo>
                  <a:cubicBezTo>
                    <a:pt x="152358" y="498039"/>
                    <a:pt x="154421" y="510619"/>
                    <a:pt x="157723" y="521447"/>
                  </a:cubicBezTo>
                  <a:cubicBezTo>
                    <a:pt x="147303" y="525881"/>
                    <a:pt x="138430" y="528253"/>
                    <a:pt x="132137" y="528253"/>
                  </a:cubicBezTo>
                  <a:cubicBezTo>
                    <a:pt x="128733" y="528253"/>
                    <a:pt x="126360" y="527531"/>
                    <a:pt x="125431" y="526294"/>
                  </a:cubicBezTo>
                  <a:cubicBezTo>
                    <a:pt x="123781" y="524128"/>
                    <a:pt x="124090" y="516704"/>
                    <a:pt x="134820" y="502370"/>
                  </a:cubicBezTo>
                  <a:cubicBezTo>
                    <a:pt x="139153" y="496595"/>
                    <a:pt x="144517" y="490511"/>
                    <a:pt x="150811" y="484220"/>
                  </a:cubicBezTo>
                  <a:close/>
                  <a:moveTo>
                    <a:pt x="190782" y="463115"/>
                  </a:moveTo>
                  <a:cubicBezTo>
                    <a:pt x="182728" y="463115"/>
                    <a:pt x="176120" y="469612"/>
                    <a:pt x="176120" y="477657"/>
                  </a:cubicBezTo>
                  <a:cubicBezTo>
                    <a:pt x="176120" y="485702"/>
                    <a:pt x="182728" y="492199"/>
                    <a:pt x="190782" y="492199"/>
                  </a:cubicBezTo>
                  <a:cubicBezTo>
                    <a:pt x="198836" y="492199"/>
                    <a:pt x="205341" y="485702"/>
                    <a:pt x="205341" y="477657"/>
                  </a:cubicBezTo>
                  <a:cubicBezTo>
                    <a:pt x="205341" y="469612"/>
                    <a:pt x="198836" y="463115"/>
                    <a:pt x="190782" y="463115"/>
                  </a:cubicBezTo>
                  <a:close/>
                  <a:moveTo>
                    <a:pt x="190782" y="452183"/>
                  </a:moveTo>
                  <a:cubicBezTo>
                    <a:pt x="194913" y="454967"/>
                    <a:pt x="199146" y="457855"/>
                    <a:pt x="203276" y="460949"/>
                  </a:cubicBezTo>
                  <a:cubicBezTo>
                    <a:pt x="209162" y="465384"/>
                    <a:pt x="214944" y="469922"/>
                    <a:pt x="220210" y="474666"/>
                  </a:cubicBezTo>
                  <a:cubicBezTo>
                    <a:pt x="220210" y="475697"/>
                    <a:pt x="220314" y="476729"/>
                    <a:pt x="220314" y="477657"/>
                  </a:cubicBezTo>
                  <a:cubicBezTo>
                    <a:pt x="220314" y="478688"/>
                    <a:pt x="220210" y="479719"/>
                    <a:pt x="220210" y="480751"/>
                  </a:cubicBezTo>
                  <a:cubicBezTo>
                    <a:pt x="214944" y="485392"/>
                    <a:pt x="209162" y="490033"/>
                    <a:pt x="203276" y="494365"/>
                  </a:cubicBezTo>
                  <a:cubicBezTo>
                    <a:pt x="199146" y="497459"/>
                    <a:pt x="194913" y="500347"/>
                    <a:pt x="190782" y="503131"/>
                  </a:cubicBezTo>
                  <a:cubicBezTo>
                    <a:pt x="186549" y="500347"/>
                    <a:pt x="182315" y="497459"/>
                    <a:pt x="178288" y="494365"/>
                  </a:cubicBezTo>
                  <a:cubicBezTo>
                    <a:pt x="172299" y="490033"/>
                    <a:pt x="166620" y="485392"/>
                    <a:pt x="161251" y="480751"/>
                  </a:cubicBezTo>
                  <a:cubicBezTo>
                    <a:pt x="161251" y="479719"/>
                    <a:pt x="161251" y="478688"/>
                    <a:pt x="161251" y="477657"/>
                  </a:cubicBezTo>
                  <a:cubicBezTo>
                    <a:pt x="161251" y="476729"/>
                    <a:pt x="161251" y="475697"/>
                    <a:pt x="161251" y="474666"/>
                  </a:cubicBezTo>
                  <a:cubicBezTo>
                    <a:pt x="166620" y="469922"/>
                    <a:pt x="172299" y="465384"/>
                    <a:pt x="178288" y="460949"/>
                  </a:cubicBezTo>
                  <a:cubicBezTo>
                    <a:pt x="182315" y="457855"/>
                    <a:pt x="186549" y="454967"/>
                    <a:pt x="190782" y="452183"/>
                  </a:cubicBezTo>
                  <a:close/>
                  <a:moveTo>
                    <a:pt x="215033" y="437929"/>
                  </a:moveTo>
                  <a:cubicBezTo>
                    <a:pt x="217095" y="445143"/>
                    <a:pt x="218642" y="452976"/>
                    <a:pt x="219467" y="461427"/>
                  </a:cubicBezTo>
                  <a:cubicBezTo>
                    <a:pt x="216064" y="458644"/>
                    <a:pt x="212559" y="455861"/>
                    <a:pt x="208950" y="453182"/>
                  </a:cubicBezTo>
                  <a:cubicBezTo>
                    <a:pt x="205960" y="450914"/>
                    <a:pt x="202764" y="448647"/>
                    <a:pt x="199568" y="446483"/>
                  </a:cubicBezTo>
                  <a:cubicBezTo>
                    <a:pt x="204826" y="443288"/>
                    <a:pt x="209981" y="440505"/>
                    <a:pt x="215033" y="437929"/>
                  </a:cubicBezTo>
                  <a:close/>
                  <a:moveTo>
                    <a:pt x="166523" y="437929"/>
                  </a:moveTo>
                  <a:cubicBezTo>
                    <a:pt x="171462" y="440505"/>
                    <a:pt x="176608" y="443391"/>
                    <a:pt x="181856" y="446483"/>
                  </a:cubicBezTo>
                  <a:cubicBezTo>
                    <a:pt x="178666" y="448647"/>
                    <a:pt x="175578" y="450914"/>
                    <a:pt x="172491" y="453182"/>
                  </a:cubicBezTo>
                  <a:cubicBezTo>
                    <a:pt x="168992" y="455861"/>
                    <a:pt x="165494" y="458644"/>
                    <a:pt x="162098" y="461427"/>
                  </a:cubicBezTo>
                  <a:cubicBezTo>
                    <a:pt x="162921" y="452976"/>
                    <a:pt x="164362" y="445143"/>
                    <a:pt x="166523" y="437929"/>
                  </a:cubicBezTo>
                  <a:close/>
                  <a:moveTo>
                    <a:pt x="249292" y="426991"/>
                  </a:moveTo>
                  <a:cubicBezTo>
                    <a:pt x="252692" y="426991"/>
                    <a:pt x="255061" y="427713"/>
                    <a:pt x="256092" y="429053"/>
                  </a:cubicBezTo>
                  <a:cubicBezTo>
                    <a:pt x="257431" y="430806"/>
                    <a:pt x="257225" y="435859"/>
                    <a:pt x="252280" y="444418"/>
                  </a:cubicBezTo>
                  <a:lnTo>
                    <a:pt x="252177" y="444418"/>
                  </a:lnTo>
                  <a:cubicBezTo>
                    <a:pt x="247128" y="444418"/>
                    <a:pt x="243110" y="448543"/>
                    <a:pt x="243110" y="453596"/>
                  </a:cubicBezTo>
                  <a:cubicBezTo>
                    <a:pt x="243110" y="454731"/>
                    <a:pt x="243213" y="455762"/>
                    <a:pt x="243625" y="456793"/>
                  </a:cubicBezTo>
                  <a:cubicBezTo>
                    <a:pt x="239916" y="461433"/>
                    <a:pt x="235588" y="466177"/>
                    <a:pt x="230642" y="471024"/>
                  </a:cubicBezTo>
                  <a:cubicBezTo>
                    <a:pt x="230333" y="470714"/>
                    <a:pt x="230024" y="470405"/>
                    <a:pt x="229715" y="470199"/>
                  </a:cubicBezTo>
                  <a:cubicBezTo>
                    <a:pt x="229200" y="457205"/>
                    <a:pt x="227139" y="444625"/>
                    <a:pt x="223842" y="433797"/>
                  </a:cubicBezTo>
                  <a:cubicBezTo>
                    <a:pt x="234249" y="429363"/>
                    <a:pt x="243007" y="426991"/>
                    <a:pt x="249292" y="426991"/>
                  </a:cubicBezTo>
                  <a:close/>
                  <a:moveTo>
                    <a:pt x="132137" y="426991"/>
                  </a:moveTo>
                  <a:cubicBezTo>
                    <a:pt x="133478" y="426991"/>
                    <a:pt x="135026" y="427094"/>
                    <a:pt x="136677" y="427300"/>
                  </a:cubicBezTo>
                  <a:cubicBezTo>
                    <a:pt x="137915" y="430909"/>
                    <a:pt x="141422" y="433384"/>
                    <a:pt x="145240" y="433384"/>
                  </a:cubicBezTo>
                  <a:cubicBezTo>
                    <a:pt x="147406" y="433384"/>
                    <a:pt x="149469" y="432559"/>
                    <a:pt x="151120" y="431219"/>
                  </a:cubicBezTo>
                  <a:cubicBezTo>
                    <a:pt x="153287" y="432044"/>
                    <a:pt x="155453" y="432869"/>
                    <a:pt x="157723" y="433797"/>
                  </a:cubicBezTo>
                  <a:cubicBezTo>
                    <a:pt x="154421" y="444625"/>
                    <a:pt x="152358" y="457205"/>
                    <a:pt x="151739" y="470199"/>
                  </a:cubicBezTo>
                  <a:cubicBezTo>
                    <a:pt x="151430" y="470405"/>
                    <a:pt x="151120" y="470714"/>
                    <a:pt x="150811" y="471024"/>
                  </a:cubicBezTo>
                  <a:cubicBezTo>
                    <a:pt x="144517" y="464836"/>
                    <a:pt x="139153" y="458752"/>
                    <a:pt x="134820" y="452874"/>
                  </a:cubicBezTo>
                  <a:cubicBezTo>
                    <a:pt x="123987" y="438540"/>
                    <a:pt x="123781" y="431116"/>
                    <a:pt x="125431" y="429053"/>
                  </a:cubicBezTo>
                  <a:cubicBezTo>
                    <a:pt x="126360" y="427713"/>
                    <a:pt x="128733" y="426991"/>
                    <a:pt x="132137" y="426991"/>
                  </a:cubicBezTo>
                  <a:close/>
                  <a:moveTo>
                    <a:pt x="190764" y="406527"/>
                  </a:moveTo>
                  <a:cubicBezTo>
                    <a:pt x="197792" y="406527"/>
                    <a:pt x="205026" y="413640"/>
                    <a:pt x="210607" y="426010"/>
                  </a:cubicBezTo>
                  <a:cubicBezTo>
                    <a:pt x="211020" y="426937"/>
                    <a:pt x="211433" y="427865"/>
                    <a:pt x="211847" y="428896"/>
                  </a:cubicBezTo>
                  <a:cubicBezTo>
                    <a:pt x="205026" y="432195"/>
                    <a:pt x="197998" y="436215"/>
                    <a:pt x="190764" y="440751"/>
                  </a:cubicBezTo>
                  <a:cubicBezTo>
                    <a:pt x="183530" y="436215"/>
                    <a:pt x="176399" y="432195"/>
                    <a:pt x="169578" y="428896"/>
                  </a:cubicBezTo>
                  <a:cubicBezTo>
                    <a:pt x="169991" y="427865"/>
                    <a:pt x="170405" y="426937"/>
                    <a:pt x="170818" y="426010"/>
                  </a:cubicBezTo>
                  <a:cubicBezTo>
                    <a:pt x="176399" y="413640"/>
                    <a:pt x="183633" y="406527"/>
                    <a:pt x="190764" y="406527"/>
                  </a:cubicBezTo>
                  <a:close/>
                  <a:moveTo>
                    <a:pt x="190761" y="397011"/>
                  </a:moveTo>
                  <a:cubicBezTo>
                    <a:pt x="179611" y="397011"/>
                    <a:pt x="169390" y="405877"/>
                    <a:pt x="162059" y="421960"/>
                  </a:cubicBezTo>
                  <a:cubicBezTo>
                    <a:pt x="161646" y="422888"/>
                    <a:pt x="161336" y="423815"/>
                    <a:pt x="160923" y="424846"/>
                  </a:cubicBezTo>
                  <a:cubicBezTo>
                    <a:pt x="158549" y="423815"/>
                    <a:pt x="156381" y="422991"/>
                    <a:pt x="154213" y="422166"/>
                  </a:cubicBezTo>
                  <a:cubicBezTo>
                    <a:pt x="153283" y="418042"/>
                    <a:pt x="149567" y="415052"/>
                    <a:pt x="145230" y="415052"/>
                  </a:cubicBezTo>
                  <a:cubicBezTo>
                    <a:pt x="142752" y="415052"/>
                    <a:pt x="140275" y="416083"/>
                    <a:pt x="138519" y="417939"/>
                  </a:cubicBezTo>
                  <a:cubicBezTo>
                    <a:pt x="136248" y="417630"/>
                    <a:pt x="134080" y="417424"/>
                    <a:pt x="132118" y="417424"/>
                  </a:cubicBezTo>
                  <a:cubicBezTo>
                    <a:pt x="125407" y="417424"/>
                    <a:pt x="120555" y="419382"/>
                    <a:pt x="117664" y="423300"/>
                  </a:cubicBezTo>
                  <a:cubicBezTo>
                    <a:pt x="112089" y="430723"/>
                    <a:pt x="115393" y="442991"/>
                    <a:pt x="127059" y="458662"/>
                  </a:cubicBezTo>
                  <a:cubicBezTo>
                    <a:pt x="131602" y="464744"/>
                    <a:pt x="137281" y="471136"/>
                    <a:pt x="143888" y="477631"/>
                  </a:cubicBezTo>
                  <a:cubicBezTo>
                    <a:pt x="137281" y="484126"/>
                    <a:pt x="131602" y="490518"/>
                    <a:pt x="127059" y="496601"/>
                  </a:cubicBezTo>
                  <a:cubicBezTo>
                    <a:pt x="115393" y="512271"/>
                    <a:pt x="112089" y="524540"/>
                    <a:pt x="117664" y="531963"/>
                  </a:cubicBezTo>
                  <a:cubicBezTo>
                    <a:pt x="120555" y="535880"/>
                    <a:pt x="125407" y="537839"/>
                    <a:pt x="132118" y="537839"/>
                  </a:cubicBezTo>
                  <a:cubicBezTo>
                    <a:pt x="139552" y="537839"/>
                    <a:pt x="149463" y="535365"/>
                    <a:pt x="160923" y="530416"/>
                  </a:cubicBezTo>
                  <a:cubicBezTo>
                    <a:pt x="161336" y="531447"/>
                    <a:pt x="161646" y="532375"/>
                    <a:pt x="162059" y="533303"/>
                  </a:cubicBezTo>
                  <a:cubicBezTo>
                    <a:pt x="169390" y="549386"/>
                    <a:pt x="179611" y="558355"/>
                    <a:pt x="190761" y="558355"/>
                  </a:cubicBezTo>
                  <a:cubicBezTo>
                    <a:pt x="201912" y="558355"/>
                    <a:pt x="212029" y="549386"/>
                    <a:pt x="219360" y="533303"/>
                  </a:cubicBezTo>
                  <a:cubicBezTo>
                    <a:pt x="219773" y="532375"/>
                    <a:pt x="220186" y="531447"/>
                    <a:pt x="220599" y="530416"/>
                  </a:cubicBezTo>
                  <a:cubicBezTo>
                    <a:pt x="231956" y="535365"/>
                    <a:pt x="241971" y="537839"/>
                    <a:pt x="249301" y="537839"/>
                  </a:cubicBezTo>
                  <a:cubicBezTo>
                    <a:pt x="256012" y="537839"/>
                    <a:pt x="260865" y="535880"/>
                    <a:pt x="263755" y="531963"/>
                  </a:cubicBezTo>
                  <a:cubicBezTo>
                    <a:pt x="269331" y="524540"/>
                    <a:pt x="266130" y="512271"/>
                    <a:pt x="254360" y="496601"/>
                  </a:cubicBezTo>
                  <a:cubicBezTo>
                    <a:pt x="249817" y="490518"/>
                    <a:pt x="244139" y="484126"/>
                    <a:pt x="237531" y="477631"/>
                  </a:cubicBezTo>
                  <a:cubicBezTo>
                    <a:pt x="242694" y="472579"/>
                    <a:pt x="247236" y="467528"/>
                    <a:pt x="251160" y="462682"/>
                  </a:cubicBezTo>
                  <a:cubicBezTo>
                    <a:pt x="251573" y="462785"/>
                    <a:pt x="251882" y="462785"/>
                    <a:pt x="252192" y="462785"/>
                  </a:cubicBezTo>
                  <a:cubicBezTo>
                    <a:pt x="257251" y="462785"/>
                    <a:pt x="261381" y="458662"/>
                    <a:pt x="261381" y="453610"/>
                  </a:cubicBezTo>
                  <a:cubicBezTo>
                    <a:pt x="261381" y="452270"/>
                    <a:pt x="261071" y="450826"/>
                    <a:pt x="260452" y="449589"/>
                  </a:cubicBezTo>
                  <a:cubicBezTo>
                    <a:pt x="267162" y="438146"/>
                    <a:pt x="268298" y="429279"/>
                    <a:pt x="263755" y="423300"/>
                  </a:cubicBezTo>
                  <a:cubicBezTo>
                    <a:pt x="260865" y="419382"/>
                    <a:pt x="256012" y="417424"/>
                    <a:pt x="249301" y="417424"/>
                  </a:cubicBezTo>
                  <a:cubicBezTo>
                    <a:pt x="241971" y="417424"/>
                    <a:pt x="231956" y="420001"/>
                    <a:pt x="220599" y="424846"/>
                  </a:cubicBezTo>
                  <a:cubicBezTo>
                    <a:pt x="220186" y="423815"/>
                    <a:pt x="219773" y="422888"/>
                    <a:pt x="219360" y="421960"/>
                  </a:cubicBezTo>
                  <a:cubicBezTo>
                    <a:pt x="212029" y="405877"/>
                    <a:pt x="201912" y="397011"/>
                    <a:pt x="190761" y="397011"/>
                  </a:cubicBezTo>
                  <a:close/>
                  <a:moveTo>
                    <a:pt x="15246" y="352474"/>
                  </a:moveTo>
                  <a:lnTo>
                    <a:pt x="370304" y="352474"/>
                  </a:lnTo>
                  <a:cubicBezTo>
                    <a:pt x="374537" y="352474"/>
                    <a:pt x="378666" y="354329"/>
                    <a:pt x="381557" y="357422"/>
                  </a:cubicBezTo>
                  <a:cubicBezTo>
                    <a:pt x="384448" y="360618"/>
                    <a:pt x="385790" y="364845"/>
                    <a:pt x="385377" y="369072"/>
                  </a:cubicBezTo>
                  <a:lnTo>
                    <a:pt x="355023" y="595057"/>
                  </a:lnTo>
                  <a:cubicBezTo>
                    <a:pt x="354301" y="602789"/>
                    <a:pt x="347796" y="608768"/>
                    <a:pt x="339950" y="608768"/>
                  </a:cubicBezTo>
                  <a:lnTo>
                    <a:pt x="45600" y="608768"/>
                  </a:lnTo>
                  <a:cubicBezTo>
                    <a:pt x="37753" y="608768"/>
                    <a:pt x="31249" y="602789"/>
                    <a:pt x="30423" y="595057"/>
                  </a:cubicBezTo>
                  <a:lnTo>
                    <a:pt x="69" y="369072"/>
                  </a:lnTo>
                  <a:cubicBezTo>
                    <a:pt x="-344" y="364845"/>
                    <a:pt x="1101" y="360618"/>
                    <a:pt x="3992" y="357422"/>
                  </a:cubicBezTo>
                  <a:cubicBezTo>
                    <a:pt x="6883" y="354329"/>
                    <a:pt x="10909" y="352474"/>
                    <a:pt x="15246" y="352474"/>
                  </a:cubicBezTo>
                  <a:close/>
                  <a:moveTo>
                    <a:pt x="229886" y="196878"/>
                  </a:moveTo>
                  <a:lnTo>
                    <a:pt x="251679" y="215230"/>
                  </a:lnTo>
                  <a:lnTo>
                    <a:pt x="297227" y="236159"/>
                  </a:lnTo>
                  <a:cubicBezTo>
                    <a:pt x="303940" y="238943"/>
                    <a:pt x="310963" y="243376"/>
                    <a:pt x="313855" y="250387"/>
                  </a:cubicBezTo>
                  <a:cubicBezTo>
                    <a:pt x="313855" y="250387"/>
                    <a:pt x="333169" y="296163"/>
                    <a:pt x="341122" y="330599"/>
                  </a:cubicBezTo>
                  <a:lnTo>
                    <a:pt x="209538" y="330599"/>
                  </a:lnTo>
                  <a:lnTo>
                    <a:pt x="194769" y="231726"/>
                  </a:lnTo>
                  <a:close/>
                  <a:moveTo>
                    <a:pt x="155647" y="196878"/>
                  </a:moveTo>
                  <a:lnTo>
                    <a:pt x="190747" y="231726"/>
                  </a:lnTo>
                  <a:lnTo>
                    <a:pt x="175881" y="330599"/>
                  </a:lnTo>
                  <a:lnTo>
                    <a:pt x="44465" y="330599"/>
                  </a:lnTo>
                  <a:cubicBezTo>
                    <a:pt x="52414" y="296163"/>
                    <a:pt x="71615" y="250387"/>
                    <a:pt x="71615" y="250387"/>
                  </a:cubicBezTo>
                  <a:cubicBezTo>
                    <a:pt x="75022" y="243067"/>
                    <a:pt x="81629" y="238943"/>
                    <a:pt x="88339" y="236159"/>
                  </a:cubicBezTo>
                  <a:lnTo>
                    <a:pt x="133762" y="215230"/>
                  </a:lnTo>
                  <a:close/>
                  <a:moveTo>
                    <a:pt x="160716" y="70485"/>
                  </a:moveTo>
                  <a:cubicBezTo>
                    <a:pt x="145085" y="69041"/>
                    <a:pt x="126549" y="77366"/>
                    <a:pt x="129130" y="98962"/>
                  </a:cubicBezTo>
                  <a:cubicBezTo>
                    <a:pt x="133777" y="138753"/>
                    <a:pt x="157321" y="178647"/>
                    <a:pt x="191398" y="178647"/>
                  </a:cubicBezTo>
                  <a:cubicBezTo>
                    <a:pt x="223822" y="178647"/>
                    <a:pt x="253253" y="130712"/>
                    <a:pt x="253666" y="98962"/>
                  </a:cubicBezTo>
                  <a:cubicBezTo>
                    <a:pt x="254182" y="45976"/>
                    <a:pt x="217317" y="105147"/>
                    <a:pt x="174876" y="100611"/>
                  </a:cubicBezTo>
                  <a:cubicBezTo>
                    <a:pt x="189075" y="83138"/>
                    <a:pt x="176347" y="71928"/>
                    <a:pt x="160716" y="70485"/>
                  </a:cubicBezTo>
                  <a:close/>
                  <a:moveTo>
                    <a:pt x="191398" y="0"/>
                  </a:moveTo>
                  <a:cubicBezTo>
                    <a:pt x="249845" y="0"/>
                    <a:pt x="273802" y="30101"/>
                    <a:pt x="273286" y="80407"/>
                  </a:cubicBezTo>
                  <a:cubicBezTo>
                    <a:pt x="272563" y="152979"/>
                    <a:pt x="225991" y="196172"/>
                    <a:pt x="191398" y="196172"/>
                  </a:cubicBezTo>
                  <a:cubicBezTo>
                    <a:pt x="150816" y="196172"/>
                    <a:pt x="110130" y="152979"/>
                    <a:pt x="109407" y="80407"/>
                  </a:cubicBezTo>
                  <a:cubicBezTo>
                    <a:pt x="108891" y="30101"/>
                    <a:pt x="132848" y="0"/>
                    <a:pt x="1913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DA6C0A2-61A3-4122-9B4E-F44D050E4CB6}"/>
                </a:ext>
              </a:extLst>
            </p:cNvPr>
            <p:cNvSpPr/>
            <p:nvPr/>
          </p:nvSpPr>
          <p:spPr>
            <a:xfrm>
              <a:off x="992136" y="5666454"/>
              <a:ext cx="523220" cy="52322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04A3D09-9DDC-4542-B342-93722724D8A7}"/>
              </a:ext>
            </a:extLst>
          </p:cNvPr>
          <p:cNvGrpSpPr/>
          <p:nvPr/>
        </p:nvGrpSpPr>
        <p:grpSpPr>
          <a:xfrm>
            <a:off x="2372841" y="4793729"/>
            <a:ext cx="410723" cy="410723"/>
            <a:chOff x="2240344" y="5653202"/>
            <a:chExt cx="523220" cy="523220"/>
          </a:xfrm>
        </p:grpSpPr>
        <p:sp>
          <p:nvSpPr>
            <p:cNvPr id="17" name="weekly-calendar-tool-for-business-office_45254">
              <a:extLst>
                <a:ext uri="{FF2B5EF4-FFF2-40B4-BE49-F238E27FC236}">
                  <a16:creationId xmlns:a16="http://schemas.microsoft.com/office/drawing/2014/main" id="{C86C9029-8DF6-48A4-BE7E-64D56B64C3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838" y="5797176"/>
              <a:ext cx="255307" cy="254951"/>
            </a:xfrm>
            <a:custGeom>
              <a:avLst/>
              <a:gdLst>
                <a:gd name="connsiteX0" fmla="*/ 456558 w 608697"/>
                <a:gd name="connsiteY0" fmla="*/ 428191 h 607851"/>
                <a:gd name="connsiteX1" fmla="*/ 503343 w 608697"/>
                <a:gd name="connsiteY1" fmla="*/ 474870 h 607851"/>
                <a:gd name="connsiteX2" fmla="*/ 456558 w 608697"/>
                <a:gd name="connsiteY2" fmla="*/ 521549 h 607851"/>
                <a:gd name="connsiteX3" fmla="*/ 409773 w 608697"/>
                <a:gd name="connsiteY3" fmla="*/ 474870 h 607851"/>
                <a:gd name="connsiteX4" fmla="*/ 456558 w 608697"/>
                <a:gd name="connsiteY4" fmla="*/ 428191 h 607851"/>
                <a:gd name="connsiteX5" fmla="*/ 304349 w 608697"/>
                <a:gd name="connsiteY5" fmla="*/ 428191 h 607851"/>
                <a:gd name="connsiteX6" fmla="*/ 351134 w 608697"/>
                <a:gd name="connsiteY6" fmla="*/ 474870 h 607851"/>
                <a:gd name="connsiteX7" fmla="*/ 304349 w 608697"/>
                <a:gd name="connsiteY7" fmla="*/ 521549 h 607851"/>
                <a:gd name="connsiteX8" fmla="*/ 257564 w 608697"/>
                <a:gd name="connsiteY8" fmla="*/ 474870 h 607851"/>
                <a:gd name="connsiteX9" fmla="*/ 304349 w 608697"/>
                <a:gd name="connsiteY9" fmla="*/ 428191 h 607851"/>
                <a:gd name="connsiteX10" fmla="*/ 152175 w 608697"/>
                <a:gd name="connsiteY10" fmla="*/ 428191 h 607851"/>
                <a:gd name="connsiteX11" fmla="*/ 198925 w 608697"/>
                <a:gd name="connsiteY11" fmla="*/ 474870 h 607851"/>
                <a:gd name="connsiteX12" fmla="*/ 152175 w 608697"/>
                <a:gd name="connsiteY12" fmla="*/ 521549 h 607851"/>
                <a:gd name="connsiteX13" fmla="*/ 105425 w 608697"/>
                <a:gd name="connsiteY13" fmla="*/ 474870 h 607851"/>
                <a:gd name="connsiteX14" fmla="*/ 152175 w 608697"/>
                <a:gd name="connsiteY14" fmla="*/ 428191 h 607851"/>
                <a:gd name="connsiteX15" fmla="*/ 456558 w 608697"/>
                <a:gd name="connsiteY15" fmla="*/ 276193 h 607851"/>
                <a:gd name="connsiteX16" fmla="*/ 503343 w 608697"/>
                <a:gd name="connsiteY16" fmla="*/ 322908 h 607851"/>
                <a:gd name="connsiteX17" fmla="*/ 456558 w 608697"/>
                <a:gd name="connsiteY17" fmla="*/ 369623 h 607851"/>
                <a:gd name="connsiteX18" fmla="*/ 409773 w 608697"/>
                <a:gd name="connsiteY18" fmla="*/ 322908 h 607851"/>
                <a:gd name="connsiteX19" fmla="*/ 456558 w 608697"/>
                <a:gd name="connsiteY19" fmla="*/ 276193 h 607851"/>
                <a:gd name="connsiteX20" fmla="*/ 304349 w 608697"/>
                <a:gd name="connsiteY20" fmla="*/ 276193 h 607851"/>
                <a:gd name="connsiteX21" fmla="*/ 351134 w 608697"/>
                <a:gd name="connsiteY21" fmla="*/ 322908 h 607851"/>
                <a:gd name="connsiteX22" fmla="*/ 304349 w 608697"/>
                <a:gd name="connsiteY22" fmla="*/ 369623 h 607851"/>
                <a:gd name="connsiteX23" fmla="*/ 257564 w 608697"/>
                <a:gd name="connsiteY23" fmla="*/ 322908 h 607851"/>
                <a:gd name="connsiteX24" fmla="*/ 304349 w 608697"/>
                <a:gd name="connsiteY24" fmla="*/ 276193 h 607851"/>
                <a:gd name="connsiteX25" fmla="*/ 152175 w 608697"/>
                <a:gd name="connsiteY25" fmla="*/ 276193 h 607851"/>
                <a:gd name="connsiteX26" fmla="*/ 198925 w 608697"/>
                <a:gd name="connsiteY26" fmla="*/ 322908 h 607851"/>
                <a:gd name="connsiteX27" fmla="*/ 152175 w 608697"/>
                <a:gd name="connsiteY27" fmla="*/ 369623 h 607851"/>
                <a:gd name="connsiteX28" fmla="*/ 105425 w 608697"/>
                <a:gd name="connsiteY28" fmla="*/ 322908 h 607851"/>
                <a:gd name="connsiteX29" fmla="*/ 152175 w 608697"/>
                <a:gd name="connsiteY29" fmla="*/ 276193 h 607851"/>
                <a:gd name="connsiteX30" fmla="*/ 38043 w 608697"/>
                <a:gd name="connsiteY30" fmla="*/ 227957 h 607851"/>
                <a:gd name="connsiteX31" fmla="*/ 38043 w 608697"/>
                <a:gd name="connsiteY31" fmla="*/ 531872 h 607851"/>
                <a:gd name="connsiteX32" fmla="*/ 76087 w 608697"/>
                <a:gd name="connsiteY32" fmla="*/ 569862 h 607851"/>
                <a:gd name="connsiteX33" fmla="*/ 532610 w 608697"/>
                <a:gd name="connsiteY33" fmla="*/ 569862 h 607851"/>
                <a:gd name="connsiteX34" fmla="*/ 570654 w 608697"/>
                <a:gd name="connsiteY34" fmla="*/ 531872 h 607851"/>
                <a:gd name="connsiteX35" fmla="*/ 570654 w 608697"/>
                <a:gd name="connsiteY35" fmla="*/ 227957 h 607851"/>
                <a:gd name="connsiteX36" fmla="*/ 76087 w 608697"/>
                <a:gd name="connsiteY36" fmla="*/ 75999 h 607851"/>
                <a:gd name="connsiteX37" fmla="*/ 95109 w 608697"/>
                <a:gd name="connsiteY37" fmla="*/ 75999 h 607851"/>
                <a:gd name="connsiteX38" fmla="*/ 95109 w 608697"/>
                <a:gd name="connsiteY38" fmla="*/ 85459 h 607851"/>
                <a:gd name="connsiteX39" fmla="*/ 152174 w 608697"/>
                <a:gd name="connsiteY39" fmla="*/ 142443 h 607851"/>
                <a:gd name="connsiteX40" fmla="*/ 153741 w 608697"/>
                <a:gd name="connsiteY40" fmla="*/ 142443 h 607851"/>
                <a:gd name="connsiteX41" fmla="*/ 210806 w 608697"/>
                <a:gd name="connsiteY41" fmla="*/ 85459 h 607851"/>
                <a:gd name="connsiteX42" fmla="*/ 210806 w 608697"/>
                <a:gd name="connsiteY42" fmla="*/ 75999 h 607851"/>
                <a:gd name="connsiteX43" fmla="*/ 389909 w 608697"/>
                <a:gd name="connsiteY43" fmla="*/ 75999 h 607851"/>
                <a:gd name="connsiteX44" fmla="*/ 389909 w 608697"/>
                <a:gd name="connsiteY44" fmla="*/ 85459 h 607851"/>
                <a:gd name="connsiteX45" fmla="*/ 446975 w 608697"/>
                <a:gd name="connsiteY45" fmla="*/ 142443 h 607851"/>
                <a:gd name="connsiteX46" fmla="*/ 448616 w 608697"/>
                <a:gd name="connsiteY46" fmla="*/ 142443 h 607851"/>
                <a:gd name="connsiteX47" fmla="*/ 505681 w 608697"/>
                <a:gd name="connsiteY47" fmla="*/ 85459 h 607851"/>
                <a:gd name="connsiteX48" fmla="*/ 505681 w 608697"/>
                <a:gd name="connsiteY48" fmla="*/ 75999 h 607851"/>
                <a:gd name="connsiteX49" fmla="*/ 532610 w 608697"/>
                <a:gd name="connsiteY49" fmla="*/ 75999 h 607851"/>
                <a:gd name="connsiteX50" fmla="*/ 608697 w 608697"/>
                <a:gd name="connsiteY50" fmla="*/ 151978 h 607851"/>
                <a:gd name="connsiteX51" fmla="*/ 608697 w 608697"/>
                <a:gd name="connsiteY51" fmla="*/ 531872 h 607851"/>
                <a:gd name="connsiteX52" fmla="*/ 532610 w 608697"/>
                <a:gd name="connsiteY52" fmla="*/ 607851 h 607851"/>
                <a:gd name="connsiteX53" fmla="*/ 76087 w 608697"/>
                <a:gd name="connsiteY53" fmla="*/ 607851 h 607851"/>
                <a:gd name="connsiteX54" fmla="*/ 0 w 608697"/>
                <a:gd name="connsiteY54" fmla="*/ 531872 h 607851"/>
                <a:gd name="connsiteX55" fmla="*/ 0 w 608697"/>
                <a:gd name="connsiteY55" fmla="*/ 151978 h 607851"/>
                <a:gd name="connsiteX56" fmla="*/ 76087 w 608697"/>
                <a:gd name="connsiteY56" fmla="*/ 75999 h 607851"/>
                <a:gd name="connsiteX57" fmla="*/ 446988 w 608697"/>
                <a:gd name="connsiteY57" fmla="*/ 0 h 607851"/>
                <a:gd name="connsiteX58" fmla="*/ 448627 w 608697"/>
                <a:gd name="connsiteY58" fmla="*/ 0 h 607851"/>
                <a:gd name="connsiteX59" fmla="*/ 477092 w 608697"/>
                <a:gd name="connsiteY59" fmla="*/ 28528 h 607851"/>
                <a:gd name="connsiteX60" fmla="*/ 477092 w 608697"/>
                <a:gd name="connsiteY60" fmla="*/ 75975 h 607851"/>
                <a:gd name="connsiteX61" fmla="*/ 477092 w 608697"/>
                <a:gd name="connsiteY61" fmla="*/ 85435 h 607851"/>
                <a:gd name="connsiteX62" fmla="*/ 448627 w 608697"/>
                <a:gd name="connsiteY62" fmla="*/ 113963 h 607851"/>
                <a:gd name="connsiteX63" fmla="*/ 447063 w 608697"/>
                <a:gd name="connsiteY63" fmla="*/ 113963 h 607851"/>
                <a:gd name="connsiteX64" fmla="*/ 418523 w 608697"/>
                <a:gd name="connsiteY64" fmla="*/ 85435 h 607851"/>
                <a:gd name="connsiteX65" fmla="*/ 418523 w 608697"/>
                <a:gd name="connsiteY65" fmla="*/ 75975 h 607851"/>
                <a:gd name="connsiteX66" fmla="*/ 418523 w 608697"/>
                <a:gd name="connsiteY66" fmla="*/ 28528 h 607851"/>
                <a:gd name="connsiteX67" fmla="*/ 446988 w 608697"/>
                <a:gd name="connsiteY67" fmla="*/ 0 h 607851"/>
                <a:gd name="connsiteX68" fmla="*/ 152202 w 608697"/>
                <a:gd name="connsiteY68" fmla="*/ 0 h 607851"/>
                <a:gd name="connsiteX69" fmla="*/ 153769 w 608697"/>
                <a:gd name="connsiteY69" fmla="*/ 0 h 607851"/>
                <a:gd name="connsiteX70" fmla="*/ 182341 w 608697"/>
                <a:gd name="connsiteY70" fmla="*/ 28528 h 607851"/>
                <a:gd name="connsiteX71" fmla="*/ 182341 w 608697"/>
                <a:gd name="connsiteY71" fmla="*/ 75975 h 607851"/>
                <a:gd name="connsiteX72" fmla="*/ 182341 w 608697"/>
                <a:gd name="connsiteY72" fmla="*/ 85435 h 607851"/>
                <a:gd name="connsiteX73" fmla="*/ 153769 w 608697"/>
                <a:gd name="connsiteY73" fmla="*/ 113963 h 607851"/>
                <a:gd name="connsiteX74" fmla="*/ 152202 w 608697"/>
                <a:gd name="connsiteY74" fmla="*/ 113963 h 607851"/>
                <a:gd name="connsiteX75" fmla="*/ 123631 w 608697"/>
                <a:gd name="connsiteY75" fmla="*/ 85435 h 607851"/>
                <a:gd name="connsiteX76" fmla="*/ 123631 w 608697"/>
                <a:gd name="connsiteY76" fmla="*/ 75975 h 607851"/>
                <a:gd name="connsiteX77" fmla="*/ 123631 w 608697"/>
                <a:gd name="connsiteY77" fmla="*/ 28528 h 607851"/>
                <a:gd name="connsiteX78" fmla="*/ 152202 w 608697"/>
                <a:gd name="connsiteY78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8697" h="607851">
                  <a:moveTo>
                    <a:pt x="456558" y="428191"/>
                  </a:moveTo>
                  <a:cubicBezTo>
                    <a:pt x="482397" y="428191"/>
                    <a:pt x="503343" y="449090"/>
                    <a:pt x="503343" y="474870"/>
                  </a:cubicBezTo>
                  <a:cubicBezTo>
                    <a:pt x="503343" y="500650"/>
                    <a:pt x="482397" y="521549"/>
                    <a:pt x="456558" y="521549"/>
                  </a:cubicBezTo>
                  <a:cubicBezTo>
                    <a:pt x="430719" y="521549"/>
                    <a:pt x="409773" y="500650"/>
                    <a:pt x="409773" y="474870"/>
                  </a:cubicBezTo>
                  <a:cubicBezTo>
                    <a:pt x="409773" y="449090"/>
                    <a:pt x="430719" y="428191"/>
                    <a:pt x="456558" y="428191"/>
                  </a:cubicBezTo>
                  <a:close/>
                  <a:moveTo>
                    <a:pt x="304349" y="428191"/>
                  </a:moveTo>
                  <a:cubicBezTo>
                    <a:pt x="330188" y="428191"/>
                    <a:pt x="351134" y="449090"/>
                    <a:pt x="351134" y="474870"/>
                  </a:cubicBezTo>
                  <a:cubicBezTo>
                    <a:pt x="351134" y="500650"/>
                    <a:pt x="330188" y="521549"/>
                    <a:pt x="304349" y="521549"/>
                  </a:cubicBezTo>
                  <a:cubicBezTo>
                    <a:pt x="278510" y="521549"/>
                    <a:pt x="257564" y="500650"/>
                    <a:pt x="257564" y="474870"/>
                  </a:cubicBezTo>
                  <a:cubicBezTo>
                    <a:pt x="257564" y="449090"/>
                    <a:pt x="278510" y="428191"/>
                    <a:pt x="304349" y="428191"/>
                  </a:cubicBezTo>
                  <a:close/>
                  <a:moveTo>
                    <a:pt x="152175" y="428191"/>
                  </a:moveTo>
                  <a:cubicBezTo>
                    <a:pt x="177994" y="428191"/>
                    <a:pt x="198925" y="449090"/>
                    <a:pt x="198925" y="474870"/>
                  </a:cubicBezTo>
                  <a:cubicBezTo>
                    <a:pt x="198925" y="500650"/>
                    <a:pt x="177994" y="521549"/>
                    <a:pt x="152175" y="521549"/>
                  </a:cubicBezTo>
                  <a:cubicBezTo>
                    <a:pt x="126356" y="521549"/>
                    <a:pt x="105425" y="500650"/>
                    <a:pt x="105425" y="474870"/>
                  </a:cubicBezTo>
                  <a:cubicBezTo>
                    <a:pt x="105425" y="449090"/>
                    <a:pt x="126356" y="428191"/>
                    <a:pt x="152175" y="428191"/>
                  </a:cubicBezTo>
                  <a:close/>
                  <a:moveTo>
                    <a:pt x="456558" y="276193"/>
                  </a:moveTo>
                  <a:cubicBezTo>
                    <a:pt x="482397" y="276193"/>
                    <a:pt x="503343" y="297108"/>
                    <a:pt x="503343" y="322908"/>
                  </a:cubicBezTo>
                  <a:cubicBezTo>
                    <a:pt x="503343" y="348708"/>
                    <a:pt x="482397" y="369623"/>
                    <a:pt x="456558" y="369623"/>
                  </a:cubicBezTo>
                  <a:cubicBezTo>
                    <a:pt x="430719" y="369623"/>
                    <a:pt x="409773" y="348708"/>
                    <a:pt x="409773" y="322908"/>
                  </a:cubicBezTo>
                  <a:cubicBezTo>
                    <a:pt x="409773" y="297108"/>
                    <a:pt x="430719" y="276193"/>
                    <a:pt x="456558" y="276193"/>
                  </a:cubicBezTo>
                  <a:close/>
                  <a:moveTo>
                    <a:pt x="304349" y="276193"/>
                  </a:moveTo>
                  <a:cubicBezTo>
                    <a:pt x="330188" y="276193"/>
                    <a:pt x="351134" y="297108"/>
                    <a:pt x="351134" y="322908"/>
                  </a:cubicBezTo>
                  <a:cubicBezTo>
                    <a:pt x="351134" y="348708"/>
                    <a:pt x="330188" y="369623"/>
                    <a:pt x="304349" y="369623"/>
                  </a:cubicBezTo>
                  <a:cubicBezTo>
                    <a:pt x="278510" y="369623"/>
                    <a:pt x="257564" y="348708"/>
                    <a:pt x="257564" y="322908"/>
                  </a:cubicBezTo>
                  <a:cubicBezTo>
                    <a:pt x="257564" y="297108"/>
                    <a:pt x="278510" y="276193"/>
                    <a:pt x="304349" y="276193"/>
                  </a:cubicBezTo>
                  <a:close/>
                  <a:moveTo>
                    <a:pt x="152175" y="276193"/>
                  </a:moveTo>
                  <a:cubicBezTo>
                    <a:pt x="177994" y="276193"/>
                    <a:pt x="198925" y="297108"/>
                    <a:pt x="198925" y="322908"/>
                  </a:cubicBezTo>
                  <a:cubicBezTo>
                    <a:pt x="198925" y="348708"/>
                    <a:pt x="177994" y="369623"/>
                    <a:pt x="152175" y="369623"/>
                  </a:cubicBezTo>
                  <a:cubicBezTo>
                    <a:pt x="126356" y="369623"/>
                    <a:pt x="105425" y="348708"/>
                    <a:pt x="105425" y="322908"/>
                  </a:cubicBezTo>
                  <a:cubicBezTo>
                    <a:pt x="105425" y="297108"/>
                    <a:pt x="126356" y="276193"/>
                    <a:pt x="152175" y="276193"/>
                  </a:cubicBezTo>
                  <a:close/>
                  <a:moveTo>
                    <a:pt x="38043" y="227957"/>
                  </a:moveTo>
                  <a:lnTo>
                    <a:pt x="38043" y="531872"/>
                  </a:lnTo>
                  <a:cubicBezTo>
                    <a:pt x="38043" y="552804"/>
                    <a:pt x="55126" y="569862"/>
                    <a:pt x="76087" y="569862"/>
                  </a:cubicBezTo>
                  <a:lnTo>
                    <a:pt x="532610" y="569862"/>
                  </a:lnTo>
                  <a:cubicBezTo>
                    <a:pt x="553571" y="569862"/>
                    <a:pt x="570654" y="552804"/>
                    <a:pt x="570654" y="531872"/>
                  </a:cubicBezTo>
                  <a:lnTo>
                    <a:pt x="570654" y="227957"/>
                  </a:lnTo>
                  <a:close/>
                  <a:moveTo>
                    <a:pt x="76087" y="75999"/>
                  </a:moveTo>
                  <a:lnTo>
                    <a:pt x="95109" y="75999"/>
                  </a:lnTo>
                  <a:lnTo>
                    <a:pt x="95109" y="85459"/>
                  </a:lnTo>
                  <a:cubicBezTo>
                    <a:pt x="95109" y="116894"/>
                    <a:pt x="120695" y="142443"/>
                    <a:pt x="152174" y="142443"/>
                  </a:cubicBezTo>
                  <a:lnTo>
                    <a:pt x="153741" y="142443"/>
                  </a:lnTo>
                  <a:cubicBezTo>
                    <a:pt x="185220" y="142443"/>
                    <a:pt x="210806" y="116894"/>
                    <a:pt x="210806" y="85459"/>
                  </a:cubicBezTo>
                  <a:lnTo>
                    <a:pt x="210806" y="75999"/>
                  </a:lnTo>
                  <a:lnTo>
                    <a:pt x="389909" y="75999"/>
                  </a:lnTo>
                  <a:lnTo>
                    <a:pt x="389909" y="85459"/>
                  </a:lnTo>
                  <a:cubicBezTo>
                    <a:pt x="389909" y="116894"/>
                    <a:pt x="415570" y="142443"/>
                    <a:pt x="446975" y="142443"/>
                  </a:cubicBezTo>
                  <a:lnTo>
                    <a:pt x="448616" y="142443"/>
                  </a:lnTo>
                  <a:cubicBezTo>
                    <a:pt x="480095" y="142443"/>
                    <a:pt x="505681" y="116894"/>
                    <a:pt x="505681" y="85459"/>
                  </a:cubicBezTo>
                  <a:lnTo>
                    <a:pt x="505681" y="75999"/>
                  </a:lnTo>
                  <a:lnTo>
                    <a:pt x="532610" y="75999"/>
                  </a:lnTo>
                  <a:cubicBezTo>
                    <a:pt x="574607" y="75999"/>
                    <a:pt x="608697" y="110041"/>
                    <a:pt x="608697" y="151978"/>
                  </a:cubicBezTo>
                  <a:lnTo>
                    <a:pt x="608697" y="531872"/>
                  </a:lnTo>
                  <a:cubicBezTo>
                    <a:pt x="608697" y="573810"/>
                    <a:pt x="574607" y="607851"/>
                    <a:pt x="532610" y="607851"/>
                  </a:cubicBezTo>
                  <a:lnTo>
                    <a:pt x="76087" y="607851"/>
                  </a:lnTo>
                  <a:cubicBezTo>
                    <a:pt x="34090" y="607851"/>
                    <a:pt x="0" y="573810"/>
                    <a:pt x="0" y="531872"/>
                  </a:cubicBezTo>
                  <a:lnTo>
                    <a:pt x="0" y="151978"/>
                  </a:lnTo>
                  <a:cubicBezTo>
                    <a:pt x="0" y="110041"/>
                    <a:pt x="34090" y="75999"/>
                    <a:pt x="76087" y="75999"/>
                  </a:cubicBezTo>
                  <a:close/>
                  <a:moveTo>
                    <a:pt x="446988" y="0"/>
                  </a:moveTo>
                  <a:lnTo>
                    <a:pt x="448627" y="0"/>
                  </a:lnTo>
                  <a:cubicBezTo>
                    <a:pt x="464350" y="0"/>
                    <a:pt x="477092" y="12737"/>
                    <a:pt x="477092" y="28528"/>
                  </a:cubicBezTo>
                  <a:lnTo>
                    <a:pt x="477092" y="75975"/>
                  </a:lnTo>
                  <a:lnTo>
                    <a:pt x="477092" y="85435"/>
                  </a:lnTo>
                  <a:cubicBezTo>
                    <a:pt x="477092" y="101226"/>
                    <a:pt x="464350" y="113963"/>
                    <a:pt x="448627" y="113963"/>
                  </a:cubicBezTo>
                  <a:lnTo>
                    <a:pt x="447063" y="113963"/>
                  </a:lnTo>
                  <a:cubicBezTo>
                    <a:pt x="431265" y="113963"/>
                    <a:pt x="418523" y="101226"/>
                    <a:pt x="418523" y="85435"/>
                  </a:cubicBezTo>
                  <a:lnTo>
                    <a:pt x="418523" y="75975"/>
                  </a:lnTo>
                  <a:lnTo>
                    <a:pt x="418523" y="28528"/>
                  </a:lnTo>
                  <a:cubicBezTo>
                    <a:pt x="418523" y="12737"/>
                    <a:pt x="431265" y="0"/>
                    <a:pt x="446988" y="0"/>
                  </a:cubicBezTo>
                  <a:close/>
                  <a:moveTo>
                    <a:pt x="152202" y="0"/>
                  </a:moveTo>
                  <a:lnTo>
                    <a:pt x="153769" y="0"/>
                  </a:lnTo>
                  <a:cubicBezTo>
                    <a:pt x="169510" y="0"/>
                    <a:pt x="182341" y="12737"/>
                    <a:pt x="182341" y="28528"/>
                  </a:cubicBezTo>
                  <a:lnTo>
                    <a:pt x="182341" y="75975"/>
                  </a:lnTo>
                  <a:lnTo>
                    <a:pt x="182341" y="85435"/>
                  </a:lnTo>
                  <a:cubicBezTo>
                    <a:pt x="182341" y="101226"/>
                    <a:pt x="169510" y="113963"/>
                    <a:pt x="153769" y="113963"/>
                  </a:cubicBezTo>
                  <a:lnTo>
                    <a:pt x="152202" y="113963"/>
                  </a:lnTo>
                  <a:cubicBezTo>
                    <a:pt x="136462" y="113963"/>
                    <a:pt x="123631" y="101226"/>
                    <a:pt x="123631" y="85435"/>
                  </a:cubicBezTo>
                  <a:lnTo>
                    <a:pt x="123631" y="75975"/>
                  </a:lnTo>
                  <a:lnTo>
                    <a:pt x="123631" y="28528"/>
                  </a:lnTo>
                  <a:cubicBezTo>
                    <a:pt x="123631" y="12737"/>
                    <a:pt x="136462" y="0"/>
                    <a:pt x="1522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8171E1C-6B1A-4199-8524-56A0A486E68B}"/>
                </a:ext>
              </a:extLst>
            </p:cNvPr>
            <p:cNvSpPr/>
            <p:nvPr/>
          </p:nvSpPr>
          <p:spPr>
            <a:xfrm>
              <a:off x="2240344" y="5653202"/>
              <a:ext cx="523220" cy="52322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607436F-12F7-4AD4-8204-E94E8A96EBD9}"/>
              </a:ext>
            </a:extLst>
          </p:cNvPr>
          <p:cNvSpPr txBox="1"/>
          <p:nvPr/>
        </p:nvSpPr>
        <p:spPr>
          <a:xfrm>
            <a:off x="997473" y="4795169"/>
            <a:ext cx="13753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270646-AA7F-44FB-93B3-48CFA12E978A}"/>
              </a:ext>
            </a:extLst>
          </p:cNvPr>
          <p:cNvSpPr txBox="1"/>
          <p:nvPr/>
        </p:nvSpPr>
        <p:spPr>
          <a:xfrm>
            <a:off x="2845398" y="4795169"/>
            <a:ext cx="15996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20XX/XX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37F62BA3-B2E2-42E3-8141-7B378FE11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70" y="0"/>
            <a:ext cx="9684459" cy="6858000"/>
          </a:xfrm>
          <a:prstGeom prst="parallelogram">
            <a:avLst>
              <a:gd name="adj" fmla="val 54320"/>
            </a:avLst>
          </a:prstGeom>
        </p:spPr>
      </p:pic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1A24BD21-04EF-4F7C-808D-E9D54BDB14E2}"/>
              </a:ext>
            </a:extLst>
          </p:cNvPr>
          <p:cNvSpPr/>
          <p:nvPr/>
        </p:nvSpPr>
        <p:spPr>
          <a:xfrm>
            <a:off x="5035264" y="0"/>
            <a:ext cx="4380083" cy="6858000"/>
          </a:xfrm>
          <a:prstGeom prst="parallelogram">
            <a:avLst>
              <a:gd name="adj" fmla="val 85269"/>
            </a:avLst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A047CB94-3530-4942-8830-5B83E60FB14D}"/>
              </a:ext>
            </a:extLst>
          </p:cNvPr>
          <p:cNvSpPr/>
          <p:nvPr/>
        </p:nvSpPr>
        <p:spPr>
          <a:xfrm>
            <a:off x="10359246" y="0"/>
            <a:ext cx="4380083" cy="6858000"/>
          </a:xfrm>
          <a:prstGeom prst="parallelogram">
            <a:avLst>
              <a:gd name="adj" fmla="val 84374"/>
            </a:avLst>
          </a:prstGeom>
          <a:solidFill>
            <a:srgbClr val="56ACA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8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  <p:bldP spid="22" grpId="0"/>
      <p:bldP spid="23" grpId="0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214E9DE-F90F-4522-8BBC-93798A50D7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423D6B-32CF-4E74-9B6F-9A5FD8DAD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290" y="0"/>
            <a:ext cx="10183091" cy="6858000"/>
          </a:xfrm>
          <a:prstGeom prst="trapezoid">
            <a:avLst>
              <a:gd name="adj" fmla="val 37929"/>
            </a:avLst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33E271-4741-475B-B24D-9F44BBFE2FF2}"/>
              </a:ext>
            </a:extLst>
          </p:cNvPr>
          <p:cNvGrpSpPr/>
          <p:nvPr/>
        </p:nvGrpSpPr>
        <p:grpSpPr>
          <a:xfrm>
            <a:off x="3685310" y="0"/>
            <a:ext cx="8506690" cy="6871854"/>
            <a:chOff x="3685310" y="0"/>
            <a:chExt cx="8506690" cy="687185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C929C23-4FC8-47D7-B49B-6C491A951D15}"/>
                </a:ext>
              </a:extLst>
            </p:cNvPr>
            <p:cNvSpPr/>
            <p:nvPr/>
          </p:nvSpPr>
          <p:spPr>
            <a:xfrm>
              <a:off x="3685310" y="0"/>
              <a:ext cx="8506690" cy="6871854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7980218 w 12192000"/>
                <a:gd name="connsiteY0" fmla="*/ 0 h 6885709"/>
                <a:gd name="connsiteX1" fmla="*/ 12192000 w 12192000"/>
                <a:gd name="connsiteY1" fmla="*/ 27709 h 6885709"/>
                <a:gd name="connsiteX2" fmla="*/ 12192000 w 12192000"/>
                <a:gd name="connsiteY2" fmla="*/ 6885709 h 6885709"/>
                <a:gd name="connsiteX3" fmla="*/ 0 w 12192000"/>
                <a:gd name="connsiteY3" fmla="*/ 6885709 h 6885709"/>
                <a:gd name="connsiteX4" fmla="*/ 7980218 w 12192000"/>
                <a:gd name="connsiteY4" fmla="*/ 0 h 6885709"/>
                <a:gd name="connsiteX0" fmla="*/ 7453745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7453745 w 12192000"/>
                <a:gd name="connsiteY4" fmla="*/ 0 h 6858000"/>
                <a:gd name="connsiteX0" fmla="*/ 110835 w 4849090"/>
                <a:gd name="connsiteY0" fmla="*/ 0 h 6858000"/>
                <a:gd name="connsiteX1" fmla="*/ 4849090 w 4849090"/>
                <a:gd name="connsiteY1" fmla="*/ 0 h 6858000"/>
                <a:gd name="connsiteX2" fmla="*/ 4849090 w 4849090"/>
                <a:gd name="connsiteY2" fmla="*/ 6858000 h 6858000"/>
                <a:gd name="connsiteX3" fmla="*/ 0 w 4849090"/>
                <a:gd name="connsiteY3" fmla="*/ 6677891 h 6858000"/>
                <a:gd name="connsiteX4" fmla="*/ 110835 w 4849090"/>
                <a:gd name="connsiteY4" fmla="*/ 0 h 6858000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690" h="6871854">
                  <a:moveTo>
                    <a:pt x="3768435" y="0"/>
                  </a:moveTo>
                  <a:lnTo>
                    <a:pt x="8506690" y="0"/>
                  </a:lnTo>
                  <a:lnTo>
                    <a:pt x="8506690" y="6858000"/>
                  </a:lnTo>
                  <a:lnTo>
                    <a:pt x="0" y="6871854"/>
                  </a:lnTo>
                  <a:lnTo>
                    <a:pt x="3768435" y="0"/>
                  </a:lnTo>
                  <a:close/>
                </a:path>
              </a:pathLst>
            </a:custGeom>
            <a:solidFill>
              <a:srgbClr val="3A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7EF12F88-5684-4534-BEB3-D46EF4343A90}"/>
                </a:ext>
              </a:extLst>
            </p:cNvPr>
            <p:cNvSpPr/>
            <p:nvPr/>
          </p:nvSpPr>
          <p:spPr>
            <a:xfrm>
              <a:off x="3703017" y="0"/>
              <a:ext cx="4380083" cy="6858000"/>
            </a:xfrm>
            <a:prstGeom prst="parallelogram">
              <a:avLst>
                <a:gd name="adj" fmla="val 85269"/>
              </a:avLst>
            </a:prstGeom>
            <a:solidFill>
              <a:srgbClr val="56ACA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09B4067-C881-4B8D-9BE3-9357F0D99686}"/>
              </a:ext>
            </a:extLst>
          </p:cNvPr>
          <p:cNvSpPr txBox="1"/>
          <p:nvPr/>
        </p:nvSpPr>
        <p:spPr>
          <a:xfrm>
            <a:off x="10524653" y="1866815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rgbClr val="56ACA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649D7C-92A4-477E-B855-49174C7AE9C9}"/>
              </a:ext>
            </a:extLst>
          </p:cNvPr>
          <p:cNvSpPr txBox="1"/>
          <p:nvPr/>
        </p:nvSpPr>
        <p:spPr>
          <a:xfrm>
            <a:off x="5829439" y="2874099"/>
            <a:ext cx="61267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An overview of the work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5F8336-73F1-4206-A1F7-75FB05F97F2A}"/>
              </a:ext>
            </a:extLst>
          </p:cNvPr>
          <p:cNvSpPr txBox="1"/>
          <p:nvPr/>
        </p:nvSpPr>
        <p:spPr>
          <a:xfrm>
            <a:off x="6026725" y="4236082"/>
            <a:ext cx="59130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analysis, general research, and analysis of the shortcomings of the results, so as to draw lessons to be taken as a warning experience.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873190-86B6-4B2A-A126-957B3D78F10A}"/>
              </a:ext>
            </a:extLst>
          </p:cNvPr>
          <p:cNvSpPr txBox="1"/>
          <p:nvPr/>
        </p:nvSpPr>
        <p:spPr>
          <a:xfrm>
            <a:off x="7900118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rgbClr val="56ACAF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1D5DA6-7D27-4C78-9D81-208729D29B7E}"/>
              </a:ext>
            </a:extLst>
          </p:cNvPr>
          <p:cNvSpPr txBox="1"/>
          <p:nvPr/>
        </p:nvSpPr>
        <p:spPr>
          <a:xfrm>
            <a:off x="8969411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147EE-6C34-4807-88C0-3D4BF7B31401}"/>
              </a:ext>
            </a:extLst>
          </p:cNvPr>
          <p:cNvSpPr txBox="1"/>
          <p:nvPr/>
        </p:nvSpPr>
        <p:spPr>
          <a:xfrm>
            <a:off x="10048779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8ECCE-3EAB-497A-963F-D80BF2CF1CF5}"/>
              </a:ext>
            </a:extLst>
          </p:cNvPr>
          <p:cNvSpPr txBox="1"/>
          <p:nvPr/>
        </p:nvSpPr>
        <p:spPr>
          <a:xfrm>
            <a:off x="11097055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5B8C49-7E29-4223-9685-E9176FDF72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6E0DA2F-E344-4479-A72B-EC82003A0823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A1004B-5E2F-4DA4-95E2-3A127C92D1D2}"/>
              </a:ext>
            </a:extLst>
          </p:cNvPr>
          <p:cNvGrpSpPr/>
          <p:nvPr/>
        </p:nvGrpSpPr>
        <p:grpSpPr>
          <a:xfrm>
            <a:off x="653875" y="155782"/>
            <a:ext cx="7265158" cy="862143"/>
            <a:chOff x="1825771" y="1612142"/>
            <a:chExt cx="7265158" cy="8621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1E4ECB4-D0B1-4417-AE05-8DF60BAD44F8}"/>
                </a:ext>
              </a:extLst>
            </p:cNvPr>
            <p:cNvSpPr txBox="1"/>
            <p:nvPr/>
          </p:nvSpPr>
          <p:spPr>
            <a:xfrm>
              <a:off x="1825771" y="1612142"/>
              <a:ext cx="7265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 of the year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2AD8A67-FBCE-4462-8A27-D41C5871D3E8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8A9563A-8127-4875-8FD3-91C010661F08}"/>
              </a:ext>
            </a:extLst>
          </p:cNvPr>
          <p:cNvSpPr/>
          <p:nvPr/>
        </p:nvSpPr>
        <p:spPr>
          <a:xfrm>
            <a:off x="4926842" y="1481949"/>
            <a:ext cx="7265158" cy="320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9CBD3F-B027-4983-A50C-C15522353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1949"/>
            <a:ext cx="4804012" cy="32061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3AD3966-828C-4762-8DAB-5AB26DDF5303}"/>
              </a:ext>
            </a:extLst>
          </p:cNvPr>
          <p:cNvSpPr txBox="1"/>
          <p:nvPr/>
        </p:nvSpPr>
        <p:spPr>
          <a:xfrm>
            <a:off x="5064377" y="1972857"/>
            <a:ext cx="712762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summary of the work provides a textual description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5C70C6-74EB-4EB7-8D8F-AC9B73835AC8}"/>
              </a:ext>
            </a:extLst>
          </p:cNvPr>
          <p:cNvSpPr txBox="1"/>
          <p:nvPr/>
        </p:nvSpPr>
        <p:spPr>
          <a:xfrm>
            <a:off x="5064377" y="2948012"/>
            <a:ext cx="6645402" cy="700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analysis, general research, and analysis of the shortcomings of the results, so as to draw lessons to be taken as a warning experience.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F6C4118-CF3B-4544-BC32-BC2386BF7D8D}"/>
              </a:ext>
            </a:extLst>
          </p:cNvPr>
          <p:cNvGrpSpPr/>
          <p:nvPr/>
        </p:nvGrpSpPr>
        <p:grpSpPr>
          <a:xfrm>
            <a:off x="338226" y="5376051"/>
            <a:ext cx="802578" cy="802578"/>
            <a:chOff x="5064377" y="4942126"/>
            <a:chExt cx="867849" cy="86784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9D831C5-CBBB-4B8F-9B83-727355307DAE}"/>
                </a:ext>
              </a:extLst>
            </p:cNvPr>
            <p:cNvSpPr/>
            <p:nvPr/>
          </p:nvSpPr>
          <p:spPr>
            <a:xfrm>
              <a:off x="5064377" y="4942126"/>
              <a:ext cx="867849" cy="867849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zoom-in_99158">
              <a:extLst>
                <a:ext uri="{FF2B5EF4-FFF2-40B4-BE49-F238E27FC236}">
                  <a16:creationId xmlns:a16="http://schemas.microsoft.com/office/drawing/2014/main" id="{828B95D5-9697-4304-B138-38421EA43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346" y="5161426"/>
              <a:ext cx="429420" cy="429249"/>
            </a:xfrm>
            <a:custGeom>
              <a:avLst/>
              <a:gdLst>
                <a:gd name="connsiteX0" fmla="*/ 398242 w 607810"/>
                <a:gd name="connsiteY0" fmla="*/ 369144 h 607568"/>
                <a:gd name="connsiteX1" fmla="*/ 384414 w 607810"/>
                <a:gd name="connsiteY1" fmla="*/ 384333 h 607568"/>
                <a:gd name="connsiteX2" fmla="*/ 369203 w 607810"/>
                <a:gd name="connsiteY2" fmla="*/ 398295 h 607568"/>
                <a:gd name="connsiteX3" fmla="*/ 533755 w 607810"/>
                <a:gd name="connsiteY3" fmla="*/ 562768 h 607568"/>
                <a:gd name="connsiteX4" fmla="*/ 543741 w 607810"/>
                <a:gd name="connsiteY4" fmla="*/ 566757 h 607568"/>
                <a:gd name="connsiteX5" fmla="*/ 553882 w 607810"/>
                <a:gd name="connsiteY5" fmla="*/ 562768 h 607568"/>
                <a:gd name="connsiteX6" fmla="*/ 562793 w 607810"/>
                <a:gd name="connsiteY6" fmla="*/ 553715 h 607568"/>
                <a:gd name="connsiteX7" fmla="*/ 562793 w 607810"/>
                <a:gd name="connsiteY7" fmla="*/ 533617 h 607568"/>
                <a:gd name="connsiteX8" fmla="*/ 225226 w 607810"/>
                <a:gd name="connsiteY8" fmla="*/ 122925 h 607568"/>
                <a:gd name="connsiteX9" fmla="*/ 245658 w 607810"/>
                <a:gd name="connsiteY9" fmla="*/ 143329 h 607568"/>
                <a:gd name="connsiteX10" fmla="*/ 245505 w 607810"/>
                <a:gd name="connsiteY10" fmla="*/ 204847 h 607568"/>
                <a:gd name="connsiteX11" fmla="*/ 307108 w 607810"/>
                <a:gd name="connsiteY11" fmla="*/ 204694 h 607568"/>
                <a:gd name="connsiteX12" fmla="*/ 327540 w 607810"/>
                <a:gd name="connsiteY12" fmla="*/ 225097 h 607568"/>
                <a:gd name="connsiteX13" fmla="*/ 307108 w 607810"/>
                <a:gd name="connsiteY13" fmla="*/ 245501 h 607568"/>
                <a:gd name="connsiteX14" fmla="*/ 245505 w 607810"/>
                <a:gd name="connsiteY14" fmla="*/ 245501 h 607568"/>
                <a:gd name="connsiteX15" fmla="*/ 245505 w 607810"/>
                <a:gd name="connsiteY15" fmla="*/ 307019 h 607568"/>
                <a:gd name="connsiteX16" fmla="*/ 225073 w 607810"/>
                <a:gd name="connsiteY16" fmla="*/ 327423 h 607568"/>
                <a:gd name="connsiteX17" fmla="*/ 204794 w 607810"/>
                <a:gd name="connsiteY17" fmla="*/ 307019 h 607568"/>
                <a:gd name="connsiteX18" fmla="*/ 204794 w 607810"/>
                <a:gd name="connsiteY18" fmla="*/ 245501 h 607568"/>
                <a:gd name="connsiteX19" fmla="*/ 143191 w 607810"/>
                <a:gd name="connsiteY19" fmla="*/ 245501 h 607568"/>
                <a:gd name="connsiteX20" fmla="*/ 122759 w 607810"/>
                <a:gd name="connsiteY20" fmla="*/ 225251 h 607568"/>
                <a:gd name="connsiteX21" fmla="*/ 143191 w 607810"/>
                <a:gd name="connsiteY21" fmla="*/ 204847 h 607568"/>
                <a:gd name="connsiteX22" fmla="*/ 204794 w 607810"/>
                <a:gd name="connsiteY22" fmla="*/ 204847 h 607568"/>
                <a:gd name="connsiteX23" fmla="*/ 204794 w 607810"/>
                <a:gd name="connsiteY23" fmla="*/ 143329 h 607568"/>
                <a:gd name="connsiteX24" fmla="*/ 225226 w 607810"/>
                <a:gd name="connsiteY24" fmla="*/ 122925 h 607568"/>
                <a:gd name="connsiteX25" fmla="*/ 225240 w 607810"/>
                <a:gd name="connsiteY25" fmla="*/ 40811 h 607568"/>
                <a:gd name="connsiteX26" fmla="*/ 94797 w 607810"/>
                <a:gd name="connsiteY26" fmla="*/ 94664 h 607568"/>
                <a:gd name="connsiteX27" fmla="*/ 94797 w 607810"/>
                <a:gd name="connsiteY27" fmla="*/ 355489 h 607568"/>
                <a:gd name="connsiteX28" fmla="*/ 225240 w 607810"/>
                <a:gd name="connsiteY28" fmla="*/ 409495 h 607568"/>
                <a:gd name="connsiteX29" fmla="*/ 355529 w 607810"/>
                <a:gd name="connsiteY29" fmla="*/ 355489 h 607568"/>
                <a:gd name="connsiteX30" fmla="*/ 355529 w 607810"/>
                <a:gd name="connsiteY30" fmla="*/ 94664 h 607568"/>
                <a:gd name="connsiteX31" fmla="*/ 225240 w 607810"/>
                <a:gd name="connsiteY31" fmla="*/ 40811 h 607568"/>
                <a:gd name="connsiteX32" fmla="*/ 225240 w 607810"/>
                <a:gd name="connsiteY32" fmla="*/ 0 h 607568"/>
                <a:gd name="connsiteX33" fmla="*/ 384414 w 607810"/>
                <a:gd name="connsiteY33" fmla="*/ 65973 h 607568"/>
                <a:gd name="connsiteX34" fmla="*/ 421749 w 607810"/>
                <a:gd name="connsiteY34" fmla="*/ 334930 h 607568"/>
                <a:gd name="connsiteX35" fmla="*/ 591678 w 607810"/>
                <a:gd name="connsiteY35" fmla="*/ 504772 h 607568"/>
                <a:gd name="connsiteX36" fmla="*/ 591678 w 607810"/>
                <a:gd name="connsiteY36" fmla="*/ 582560 h 607568"/>
                <a:gd name="connsiteX37" fmla="*/ 582767 w 607810"/>
                <a:gd name="connsiteY37" fmla="*/ 591458 h 607568"/>
                <a:gd name="connsiteX38" fmla="*/ 543741 w 607810"/>
                <a:gd name="connsiteY38" fmla="*/ 607568 h 607568"/>
                <a:gd name="connsiteX39" fmla="*/ 504870 w 607810"/>
                <a:gd name="connsiteY39" fmla="*/ 591458 h 607568"/>
                <a:gd name="connsiteX40" fmla="*/ 335095 w 607810"/>
                <a:gd name="connsiteY40" fmla="*/ 421769 h 607568"/>
                <a:gd name="connsiteX41" fmla="*/ 225240 w 607810"/>
                <a:gd name="connsiteY41" fmla="*/ 450306 h 607568"/>
                <a:gd name="connsiteX42" fmla="*/ 65913 w 607810"/>
                <a:gd name="connsiteY42" fmla="*/ 384333 h 607568"/>
                <a:gd name="connsiteX43" fmla="*/ 65913 w 607810"/>
                <a:gd name="connsiteY43" fmla="*/ 65973 h 607568"/>
                <a:gd name="connsiteX44" fmla="*/ 225240 w 607810"/>
                <a:gd name="connsiteY44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810" h="607568">
                  <a:moveTo>
                    <a:pt x="398242" y="369144"/>
                  </a:moveTo>
                  <a:cubicBezTo>
                    <a:pt x="393940" y="374360"/>
                    <a:pt x="389331" y="379423"/>
                    <a:pt x="384414" y="384333"/>
                  </a:cubicBezTo>
                  <a:cubicBezTo>
                    <a:pt x="379497" y="389242"/>
                    <a:pt x="374427" y="393845"/>
                    <a:pt x="369203" y="398295"/>
                  </a:cubicBezTo>
                  <a:lnTo>
                    <a:pt x="533755" y="562768"/>
                  </a:lnTo>
                  <a:cubicBezTo>
                    <a:pt x="536367" y="565376"/>
                    <a:pt x="539900" y="566757"/>
                    <a:pt x="543741" y="566757"/>
                  </a:cubicBezTo>
                  <a:cubicBezTo>
                    <a:pt x="547583" y="566757"/>
                    <a:pt x="551270" y="565376"/>
                    <a:pt x="553882" y="562768"/>
                  </a:cubicBezTo>
                  <a:lnTo>
                    <a:pt x="562793" y="553715"/>
                  </a:lnTo>
                  <a:cubicBezTo>
                    <a:pt x="568324" y="548345"/>
                    <a:pt x="568324" y="538986"/>
                    <a:pt x="562793" y="533617"/>
                  </a:cubicBezTo>
                  <a:close/>
                  <a:moveTo>
                    <a:pt x="225226" y="122925"/>
                  </a:moveTo>
                  <a:cubicBezTo>
                    <a:pt x="236441" y="122925"/>
                    <a:pt x="245658" y="132130"/>
                    <a:pt x="245658" y="143329"/>
                  </a:cubicBezTo>
                  <a:lnTo>
                    <a:pt x="245505" y="204847"/>
                  </a:lnTo>
                  <a:lnTo>
                    <a:pt x="307108" y="204694"/>
                  </a:lnTo>
                  <a:cubicBezTo>
                    <a:pt x="318323" y="204694"/>
                    <a:pt x="327540" y="213898"/>
                    <a:pt x="327540" y="225097"/>
                  </a:cubicBezTo>
                  <a:cubicBezTo>
                    <a:pt x="327540" y="236296"/>
                    <a:pt x="318323" y="245501"/>
                    <a:pt x="307108" y="245501"/>
                  </a:cubicBezTo>
                  <a:lnTo>
                    <a:pt x="245505" y="245501"/>
                  </a:lnTo>
                  <a:lnTo>
                    <a:pt x="245505" y="307019"/>
                  </a:lnTo>
                  <a:cubicBezTo>
                    <a:pt x="245505" y="318218"/>
                    <a:pt x="236441" y="327423"/>
                    <a:pt x="225073" y="327423"/>
                  </a:cubicBezTo>
                  <a:cubicBezTo>
                    <a:pt x="213858" y="327423"/>
                    <a:pt x="204794" y="318218"/>
                    <a:pt x="204794" y="307019"/>
                  </a:cubicBezTo>
                  <a:lnTo>
                    <a:pt x="204794" y="245501"/>
                  </a:lnTo>
                  <a:lnTo>
                    <a:pt x="143191" y="245501"/>
                  </a:lnTo>
                  <a:cubicBezTo>
                    <a:pt x="131976" y="245501"/>
                    <a:pt x="122759" y="236450"/>
                    <a:pt x="122759" y="225251"/>
                  </a:cubicBezTo>
                  <a:cubicBezTo>
                    <a:pt x="122759" y="213898"/>
                    <a:pt x="131976" y="204847"/>
                    <a:pt x="143191" y="204847"/>
                  </a:cubicBezTo>
                  <a:lnTo>
                    <a:pt x="204794" y="204847"/>
                  </a:lnTo>
                  <a:lnTo>
                    <a:pt x="204794" y="143329"/>
                  </a:lnTo>
                  <a:cubicBezTo>
                    <a:pt x="204794" y="132130"/>
                    <a:pt x="214012" y="122925"/>
                    <a:pt x="225226" y="122925"/>
                  </a:cubicBezTo>
                  <a:close/>
                  <a:moveTo>
                    <a:pt x="225240" y="40811"/>
                  </a:moveTo>
                  <a:cubicBezTo>
                    <a:pt x="175921" y="40811"/>
                    <a:pt x="129674" y="59990"/>
                    <a:pt x="94797" y="94664"/>
                  </a:cubicBezTo>
                  <a:cubicBezTo>
                    <a:pt x="22893" y="166621"/>
                    <a:pt x="22893" y="283685"/>
                    <a:pt x="94797" y="355489"/>
                  </a:cubicBezTo>
                  <a:cubicBezTo>
                    <a:pt x="129674" y="390316"/>
                    <a:pt x="175921" y="409495"/>
                    <a:pt x="225240" y="409495"/>
                  </a:cubicBezTo>
                  <a:cubicBezTo>
                    <a:pt x="274406" y="409495"/>
                    <a:pt x="320806" y="390316"/>
                    <a:pt x="355529" y="355489"/>
                  </a:cubicBezTo>
                  <a:cubicBezTo>
                    <a:pt x="427434" y="283685"/>
                    <a:pt x="427434" y="166621"/>
                    <a:pt x="355529" y="94664"/>
                  </a:cubicBezTo>
                  <a:cubicBezTo>
                    <a:pt x="320806" y="59990"/>
                    <a:pt x="274406" y="40811"/>
                    <a:pt x="225240" y="40811"/>
                  </a:cubicBezTo>
                  <a:close/>
                  <a:moveTo>
                    <a:pt x="225240" y="0"/>
                  </a:moveTo>
                  <a:cubicBezTo>
                    <a:pt x="285314" y="0"/>
                    <a:pt x="341855" y="23474"/>
                    <a:pt x="384414" y="65973"/>
                  </a:cubicBezTo>
                  <a:cubicBezTo>
                    <a:pt x="457241" y="138697"/>
                    <a:pt x="469686" y="249318"/>
                    <a:pt x="421749" y="334930"/>
                  </a:cubicBezTo>
                  <a:lnTo>
                    <a:pt x="591678" y="504772"/>
                  </a:lnTo>
                  <a:cubicBezTo>
                    <a:pt x="613188" y="526252"/>
                    <a:pt x="613188" y="561080"/>
                    <a:pt x="591678" y="582560"/>
                  </a:cubicBezTo>
                  <a:lnTo>
                    <a:pt x="582767" y="591458"/>
                  </a:lnTo>
                  <a:cubicBezTo>
                    <a:pt x="572319" y="601891"/>
                    <a:pt x="558491" y="607568"/>
                    <a:pt x="543741" y="607568"/>
                  </a:cubicBezTo>
                  <a:cubicBezTo>
                    <a:pt x="528992" y="607568"/>
                    <a:pt x="515164" y="601891"/>
                    <a:pt x="504870" y="591458"/>
                  </a:cubicBezTo>
                  <a:lnTo>
                    <a:pt x="335095" y="421769"/>
                  </a:lnTo>
                  <a:cubicBezTo>
                    <a:pt x="301908" y="440333"/>
                    <a:pt x="264265" y="450306"/>
                    <a:pt x="225240" y="450306"/>
                  </a:cubicBezTo>
                  <a:cubicBezTo>
                    <a:pt x="165012" y="450306"/>
                    <a:pt x="108472" y="426832"/>
                    <a:pt x="65913" y="384333"/>
                  </a:cubicBezTo>
                  <a:cubicBezTo>
                    <a:pt x="-21971" y="296573"/>
                    <a:pt x="-21971" y="153733"/>
                    <a:pt x="65913" y="65973"/>
                  </a:cubicBezTo>
                  <a:cubicBezTo>
                    <a:pt x="108472" y="23474"/>
                    <a:pt x="165012" y="0"/>
                    <a:pt x="2252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132CD53-308D-4880-BD81-F0B010BA2EE0}"/>
              </a:ext>
            </a:extLst>
          </p:cNvPr>
          <p:cNvGrpSpPr/>
          <p:nvPr/>
        </p:nvGrpSpPr>
        <p:grpSpPr>
          <a:xfrm>
            <a:off x="6374296" y="5351590"/>
            <a:ext cx="802578" cy="802578"/>
            <a:chOff x="5274166" y="4594155"/>
            <a:chExt cx="802578" cy="80257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A8E6850-300A-4555-A469-41C4D1B09F43}"/>
                </a:ext>
              </a:extLst>
            </p:cNvPr>
            <p:cNvSpPr/>
            <p:nvPr/>
          </p:nvSpPr>
          <p:spPr>
            <a:xfrm>
              <a:off x="5274166" y="4594155"/>
              <a:ext cx="802578" cy="802578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white-origami-plane_16441">
              <a:extLst>
                <a:ext uri="{FF2B5EF4-FFF2-40B4-BE49-F238E27FC236}">
                  <a16:creationId xmlns:a16="http://schemas.microsoft.com/office/drawing/2014/main" id="{88EBA20C-99F6-4F67-905D-2A5BDFB30B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1555" y="4821952"/>
              <a:ext cx="497925" cy="357374"/>
            </a:xfrm>
            <a:custGeom>
              <a:avLst/>
              <a:gdLst>
                <a:gd name="T0" fmla="*/ 520 w 3958"/>
                <a:gd name="T1" fmla="*/ 1816 h 2845"/>
                <a:gd name="T2" fmla="*/ 600 w 3958"/>
                <a:gd name="T3" fmla="*/ 1832 h 2845"/>
                <a:gd name="T4" fmla="*/ 1800 w 3958"/>
                <a:gd name="T5" fmla="*/ 1326 h 2845"/>
                <a:gd name="T6" fmla="*/ 894 w 3958"/>
                <a:gd name="T7" fmla="*/ 1890 h 2845"/>
                <a:gd name="T8" fmla="*/ 860 w 3958"/>
                <a:gd name="T9" fmla="*/ 1952 h 2845"/>
                <a:gd name="T10" fmla="*/ 860 w 3958"/>
                <a:gd name="T11" fmla="*/ 2463 h 2845"/>
                <a:gd name="T12" fmla="*/ 901 w 3958"/>
                <a:gd name="T13" fmla="*/ 2713 h 2845"/>
                <a:gd name="T14" fmla="*/ 1060 w 3958"/>
                <a:gd name="T15" fmla="*/ 2837 h 2845"/>
                <a:gd name="T16" fmla="*/ 1198 w 3958"/>
                <a:gd name="T17" fmla="*/ 2771 h 2845"/>
                <a:gd name="T18" fmla="*/ 1371 w 3958"/>
                <a:gd name="T19" fmla="*/ 2603 h 2845"/>
                <a:gd name="T20" fmla="*/ 1624 w 3958"/>
                <a:gd name="T21" fmla="*/ 2779 h 2845"/>
                <a:gd name="T22" fmla="*/ 1844 w 3958"/>
                <a:gd name="T23" fmla="*/ 2845 h 2845"/>
                <a:gd name="T24" fmla="*/ 2296 w 3958"/>
                <a:gd name="T25" fmla="*/ 2591 h 2845"/>
                <a:gd name="T26" fmla="*/ 3851 w 3958"/>
                <a:gd name="T27" fmla="*/ 396 h 2845"/>
                <a:gd name="T28" fmla="*/ 3920 w 3958"/>
                <a:gd name="T29" fmla="*/ 95 h 2845"/>
                <a:gd name="T30" fmla="*/ 3730 w 3958"/>
                <a:gd name="T31" fmla="*/ 0 h 2845"/>
                <a:gd name="T32" fmla="*/ 3592 w 3958"/>
                <a:gd name="T33" fmla="*/ 20 h 2845"/>
                <a:gd name="T34" fmla="*/ 307 w 3958"/>
                <a:gd name="T35" fmla="*/ 859 h 2845"/>
                <a:gd name="T36" fmla="*/ 31 w 3958"/>
                <a:gd name="T37" fmla="*/ 1089 h 2845"/>
                <a:gd name="T38" fmla="*/ 146 w 3958"/>
                <a:gd name="T39" fmla="*/ 1429 h 2845"/>
                <a:gd name="T40" fmla="*/ 520 w 3958"/>
                <a:gd name="T41" fmla="*/ 1816 h 2845"/>
                <a:gd name="T42" fmla="*/ 171 w 3958"/>
                <a:gd name="T43" fmla="*/ 1128 h 2845"/>
                <a:gd name="T44" fmla="*/ 343 w 3958"/>
                <a:gd name="T45" fmla="*/ 1000 h 2845"/>
                <a:gd name="T46" fmla="*/ 3628 w 3958"/>
                <a:gd name="T47" fmla="*/ 160 h 2845"/>
                <a:gd name="T48" fmla="*/ 3791 w 3958"/>
                <a:gd name="T49" fmla="*/ 162 h 2845"/>
                <a:gd name="T50" fmla="*/ 3733 w 3958"/>
                <a:gd name="T51" fmla="*/ 312 h 2845"/>
                <a:gd name="T52" fmla="*/ 2177 w 3958"/>
                <a:gd name="T53" fmla="*/ 2507 h 2845"/>
                <a:gd name="T54" fmla="*/ 1844 w 3958"/>
                <a:gd name="T55" fmla="*/ 2700 h 2845"/>
                <a:gd name="T56" fmla="*/ 1707 w 3958"/>
                <a:gd name="T57" fmla="*/ 2659 h 2845"/>
                <a:gd name="T58" fmla="*/ 1404 w 3958"/>
                <a:gd name="T59" fmla="*/ 2450 h 2845"/>
                <a:gd name="T60" fmla="*/ 1363 w 3958"/>
                <a:gd name="T61" fmla="*/ 2437 h 2845"/>
                <a:gd name="T62" fmla="*/ 1312 w 3958"/>
                <a:gd name="T63" fmla="*/ 2458 h 2845"/>
                <a:gd name="T64" fmla="*/ 1097 w 3958"/>
                <a:gd name="T65" fmla="*/ 2667 h 2845"/>
                <a:gd name="T66" fmla="*/ 1060 w 3958"/>
                <a:gd name="T67" fmla="*/ 2692 h 2845"/>
                <a:gd name="T68" fmla="*/ 1005 w 3958"/>
                <a:gd name="T69" fmla="*/ 2463 h 2845"/>
                <a:gd name="T70" fmla="*/ 1005 w 3958"/>
                <a:gd name="T71" fmla="*/ 1992 h 2845"/>
                <a:gd name="T72" fmla="*/ 2656 w 3958"/>
                <a:gd name="T73" fmla="*/ 963 h 2845"/>
                <a:gd name="T74" fmla="*/ 2682 w 3958"/>
                <a:gd name="T75" fmla="*/ 868 h 2845"/>
                <a:gd name="T76" fmla="*/ 2590 w 3958"/>
                <a:gd name="T77" fmla="*/ 835 h 2845"/>
                <a:gd name="T78" fmla="*/ 590 w 3958"/>
                <a:gd name="T79" fmla="*/ 1679 h 2845"/>
                <a:gd name="T80" fmla="*/ 250 w 3958"/>
                <a:gd name="T81" fmla="*/ 1328 h 2845"/>
                <a:gd name="T82" fmla="*/ 171 w 3958"/>
                <a:gd name="T83" fmla="*/ 1128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8" h="2845">
                  <a:moveTo>
                    <a:pt x="520" y="1816"/>
                  </a:moveTo>
                  <a:cubicBezTo>
                    <a:pt x="541" y="1837"/>
                    <a:pt x="573" y="1844"/>
                    <a:pt x="600" y="1832"/>
                  </a:cubicBezTo>
                  <a:lnTo>
                    <a:pt x="1800" y="1326"/>
                  </a:lnTo>
                  <a:lnTo>
                    <a:pt x="894" y="1890"/>
                  </a:lnTo>
                  <a:cubicBezTo>
                    <a:pt x="873" y="1903"/>
                    <a:pt x="860" y="1926"/>
                    <a:pt x="860" y="1952"/>
                  </a:cubicBezTo>
                  <a:lnTo>
                    <a:pt x="860" y="2463"/>
                  </a:lnTo>
                  <a:cubicBezTo>
                    <a:pt x="860" y="2564"/>
                    <a:pt x="874" y="2651"/>
                    <a:pt x="901" y="2713"/>
                  </a:cubicBezTo>
                  <a:cubicBezTo>
                    <a:pt x="948" y="2821"/>
                    <a:pt x="1020" y="2837"/>
                    <a:pt x="1060" y="2837"/>
                  </a:cubicBezTo>
                  <a:cubicBezTo>
                    <a:pt x="1107" y="2837"/>
                    <a:pt x="1153" y="2815"/>
                    <a:pt x="1198" y="2771"/>
                  </a:cubicBezTo>
                  <a:lnTo>
                    <a:pt x="1371" y="2603"/>
                  </a:lnTo>
                  <a:lnTo>
                    <a:pt x="1624" y="2779"/>
                  </a:lnTo>
                  <a:cubicBezTo>
                    <a:pt x="1687" y="2822"/>
                    <a:pt x="1763" y="2845"/>
                    <a:pt x="1844" y="2845"/>
                  </a:cubicBezTo>
                  <a:cubicBezTo>
                    <a:pt x="2011" y="2845"/>
                    <a:pt x="2184" y="2748"/>
                    <a:pt x="2296" y="2591"/>
                  </a:cubicBezTo>
                  <a:lnTo>
                    <a:pt x="3851" y="396"/>
                  </a:lnTo>
                  <a:cubicBezTo>
                    <a:pt x="3958" y="245"/>
                    <a:pt x="3948" y="149"/>
                    <a:pt x="3920" y="95"/>
                  </a:cubicBezTo>
                  <a:cubicBezTo>
                    <a:pt x="3901" y="60"/>
                    <a:pt x="3852" y="0"/>
                    <a:pt x="3730" y="0"/>
                  </a:cubicBezTo>
                  <a:cubicBezTo>
                    <a:pt x="3689" y="0"/>
                    <a:pt x="3643" y="7"/>
                    <a:pt x="3592" y="20"/>
                  </a:cubicBezTo>
                  <a:lnTo>
                    <a:pt x="307" y="859"/>
                  </a:lnTo>
                  <a:cubicBezTo>
                    <a:pt x="161" y="896"/>
                    <a:pt x="63" y="978"/>
                    <a:pt x="31" y="1089"/>
                  </a:cubicBezTo>
                  <a:cubicBezTo>
                    <a:pt x="0" y="1200"/>
                    <a:pt x="41" y="1320"/>
                    <a:pt x="146" y="1429"/>
                  </a:cubicBezTo>
                  <a:lnTo>
                    <a:pt x="520" y="1816"/>
                  </a:lnTo>
                  <a:close/>
                  <a:moveTo>
                    <a:pt x="171" y="1128"/>
                  </a:moveTo>
                  <a:cubicBezTo>
                    <a:pt x="188" y="1069"/>
                    <a:pt x="249" y="1024"/>
                    <a:pt x="343" y="1000"/>
                  </a:cubicBezTo>
                  <a:lnTo>
                    <a:pt x="3628" y="160"/>
                  </a:lnTo>
                  <a:cubicBezTo>
                    <a:pt x="3716" y="138"/>
                    <a:pt x="3783" y="147"/>
                    <a:pt x="3791" y="162"/>
                  </a:cubicBezTo>
                  <a:cubicBezTo>
                    <a:pt x="3798" y="175"/>
                    <a:pt x="3795" y="224"/>
                    <a:pt x="3733" y="312"/>
                  </a:cubicBezTo>
                  <a:lnTo>
                    <a:pt x="2177" y="2507"/>
                  </a:lnTo>
                  <a:cubicBezTo>
                    <a:pt x="2093" y="2626"/>
                    <a:pt x="1965" y="2700"/>
                    <a:pt x="1844" y="2700"/>
                  </a:cubicBezTo>
                  <a:cubicBezTo>
                    <a:pt x="1792" y="2700"/>
                    <a:pt x="1746" y="2687"/>
                    <a:pt x="1707" y="2659"/>
                  </a:cubicBezTo>
                  <a:lnTo>
                    <a:pt x="1404" y="2450"/>
                  </a:lnTo>
                  <a:cubicBezTo>
                    <a:pt x="1392" y="2441"/>
                    <a:pt x="1377" y="2437"/>
                    <a:pt x="1363" y="2437"/>
                  </a:cubicBezTo>
                  <a:cubicBezTo>
                    <a:pt x="1345" y="2437"/>
                    <a:pt x="1326" y="2444"/>
                    <a:pt x="1312" y="2458"/>
                  </a:cubicBezTo>
                  <a:lnTo>
                    <a:pt x="1097" y="2667"/>
                  </a:lnTo>
                  <a:cubicBezTo>
                    <a:pt x="1072" y="2691"/>
                    <a:pt x="1060" y="2691"/>
                    <a:pt x="1060" y="2692"/>
                  </a:cubicBezTo>
                  <a:cubicBezTo>
                    <a:pt x="1046" y="2687"/>
                    <a:pt x="1005" y="2623"/>
                    <a:pt x="1005" y="2463"/>
                  </a:cubicBezTo>
                  <a:lnTo>
                    <a:pt x="1005" y="1992"/>
                  </a:lnTo>
                  <a:lnTo>
                    <a:pt x="2656" y="963"/>
                  </a:lnTo>
                  <a:cubicBezTo>
                    <a:pt x="2688" y="943"/>
                    <a:pt x="2700" y="902"/>
                    <a:pt x="2682" y="868"/>
                  </a:cubicBezTo>
                  <a:cubicBezTo>
                    <a:pt x="2665" y="834"/>
                    <a:pt x="2624" y="820"/>
                    <a:pt x="2590" y="835"/>
                  </a:cubicBezTo>
                  <a:lnTo>
                    <a:pt x="590" y="1679"/>
                  </a:lnTo>
                  <a:lnTo>
                    <a:pt x="250" y="1328"/>
                  </a:lnTo>
                  <a:cubicBezTo>
                    <a:pt x="182" y="1258"/>
                    <a:pt x="154" y="1187"/>
                    <a:pt x="171" y="1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567AAD0-CBAA-460F-93C3-24E0BDC0E223}"/>
              </a:ext>
            </a:extLst>
          </p:cNvPr>
          <p:cNvGrpSpPr/>
          <p:nvPr/>
        </p:nvGrpSpPr>
        <p:grpSpPr>
          <a:xfrm>
            <a:off x="1335905" y="5209923"/>
            <a:ext cx="5367943" cy="1084885"/>
            <a:chOff x="1318434" y="5159052"/>
            <a:chExt cx="5367943" cy="108488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6A06CA3-6383-4DAE-9F10-67DB0D879F19}"/>
                </a:ext>
              </a:extLst>
            </p:cNvPr>
            <p:cNvSpPr txBox="1"/>
            <p:nvPr/>
          </p:nvSpPr>
          <p:spPr>
            <a:xfrm>
              <a:off x="1318434" y="5159052"/>
              <a:ext cx="5367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rgbClr val="56ACAF"/>
                  </a:solidFill>
                  <a:cs typeface="+mn-ea"/>
                  <a:sym typeface="+mn-lt"/>
                </a:rPr>
                <a:t>Summary overview</a:t>
              </a:r>
              <a:endParaRPr lang="en-US" altLang="zh-CN" sz="20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0A7E62C-2E30-4E3A-B5AD-CF5EF93C0DB9}"/>
                </a:ext>
              </a:extLst>
            </p:cNvPr>
            <p:cNvSpPr txBox="1"/>
            <p:nvPr/>
          </p:nvSpPr>
          <p:spPr>
            <a:xfrm>
              <a:off x="1335906" y="5586834"/>
              <a:ext cx="4869883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6FAFDBA-3344-47EB-8DD2-9683E3443ABB}"/>
              </a:ext>
            </a:extLst>
          </p:cNvPr>
          <p:cNvGrpSpPr/>
          <p:nvPr/>
        </p:nvGrpSpPr>
        <p:grpSpPr>
          <a:xfrm>
            <a:off x="7327910" y="5235478"/>
            <a:ext cx="5367943" cy="1084885"/>
            <a:chOff x="1318434" y="5159052"/>
            <a:chExt cx="5367943" cy="1084885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7AAFF5D-B6C6-402B-A573-DC6B404664E6}"/>
                </a:ext>
              </a:extLst>
            </p:cNvPr>
            <p:cNvSpPr txBox="1"/>
            <p:nvPr/>
          </p:nvSpPr>
          <p:spPr>
            <a:xfrm>
              <a:off x="1318434" y="5159052"/>
              <a:ext cx="5367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rgbClr val="56ACAF"/>
                  </a:solidFill>
                  <a:cs typeface="+mn-ea"/>
                  <a:sym typeface="+mn-lt"/>
                </a:rPr>
                <a:t>Summary overview</a:t>
              </a:r>
              <a:endParaRPr lang="en-US" altLang="zh-CN" sz="20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CEE9CBC-9CD1-41D3-8EB5-1C8D0FCF10D3}"/>
                </a:ext>
              </a:extLst>
            </p:cNvPr>
            <p:cNvSpPr txBox="1"/>
            <p:nvPr/>
          </p:nvSpPr>
          <p:spPr>
            <a:xfrm>
              <a:off x="1335906" y="5586834"/>
              <a:ext cx="4205085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work.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171348C-3E73-4EC6-AE23-E9CDEA13C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3FD66B-D894-4D37-BC4B-D858125A989E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A0CC084-0A38-42DE-8A5B-B95CF84BEAF1}"/>
              </a:ext>
            </a:extLst>
          </p:cNvPr>
          <p:cNvGrpSpPr/>
          <p:nvPr/>
        </p:nvGrpSpPr>
        <p:grpSpPr>
          <a:xfrm>
            <a:off x="653875" y="155782"/>
            <a:ext cx="8049058" cy="862143"/>
            <a:chOff x="1825771" y="1612142"/>
            <a:chExt cx="8049058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902E33F-1F0D-4881-AD43-720CB7933E70}"/>
                </a:ext>
              </a:extLst>
            </p:cNvPr>
            <p:cNvSpPr txBox="1"/>
            <p:nvPr/>
          </p:nvSpPr>
          <p:spPr>
            <a:xfrm>
              <a:off x="1825771" y="1612142"/>
              <a:ext cx="8049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 of the year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26879A-3D96-427C-AA78-D6F6BC2B5A2A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56F56BB0-6A51-468D-97A6-F78FCCA23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06" y="2232198"/>
            <a:ext cx="1910175" cy="2271221"/>
          </a:xfrm>
          <a:prstGeom prst="round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1AA36134-FE82-442B-9EC9-D72A680ABCA6}"/>
              </a:ext>
            </a:extLst>
          </p:cNvPr>
          <p:cNvGrpSpPr/>
          <p:nvPr/>
        </p:nvGrpSpPr>
        <p:grpSpPr>
          <a:xfrm>
            <a:off x="1255160" y="1847056"/>
            <a:ext cx="746055" cy="746055"/>
            <a:chOff x="1255160" y="1847056"/>
            <a:chExt cx="746055" cy="746055"/>
          </a:xfrm>
        </p:grpSpPr>
        <p:sp>
          <p:nvSpPr>
            <p:cNvPr id="35" name="îs1íḑe">
              <a:extLst>
                <a:ext uri="{FF2B5EF4-FFF2-40B4-BE49-F238E27FC236}">
                  <a16:creationId xmlns:a16="http://schemas.microsoft.com/office/drawing/2014/main" id="{BA58EDBB-457B-4592-BF62-119F82F4B980}"/>
                </a:ext>
              </a:extLst>
            </p:cNvPr>
            <p:cNvSpPr/>
            <p:nvPr/>
          </p:nvSpPr>
          <p:spPr>
            <a:xfrm>
              <a:off x="1255160" y="1847056"/>
              <a:ext cx="746055" cy="746055"/>
            </a:xfrm>
            <a:prstGeom prst="ellipse">
              <a:avLst/>
            </a:prstGeom>
            <a:solidFill>
              <a:srgbClr val="56ACAF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ṣlîḓe">
              <a:extLst>
                <a:ext uri="{FF2B5EF4-FFF2-40B4-BE49-F238E27FC236}">
                  <a16:creationId xmlns:a16="http://schemas.microsoft.com/office/drawing/2014/main" id="{C28010FF-2EA5-4060-B4DF-62989E0C38A5}"/>
                </a:ext>
              </a:extLst>
            </p:cNvPr>
            <p:cNvSpPr/>
            <p:nvPr/>
          </p:nvSpPr>
          <p:spPr bwMode="auto">
            <a:xfrm>
              <a:off x="1458950" y="2049492"/>
              <a:ext cx="338474" cy="34118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21CD4EC1-3CC4-4645-831A-986D81E29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603" y="2232198"/>
            <a:ext cx="1910176" cy="2280104"/>
          </a:xfrm>
          <a:prstGeom prst="round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0C4EA083-6539-45F2-99BC-B8496686B1FB}"/>
              </a:ext>
            </a:extLst>
          </p:cNvPr>
          <p:cNvGrpSpPr/>
          <p:nvPr/>
        </p:nvGrpSpPr>
        <p:grpSpPr>
          <a:xfrm>
            <a:off x="3489066" y="1847054"/>
            <a:ext cx="746055" cy="746055"/>
            <a:chOff x="3489066" y="1847054"/>
            <a:chExt cx="746055" cy="746055"/>
          </a:xfrm>
        </p:grpSpPr>
        <p:sp>
          <p:nvSpPr>
            <p:cNvPr id="30" name="íS1ïḋè">
              <a:extLst>
                <a:ext uri="{FF2B5EF4-FFF2-40B4-BE49-F238E27FC236}">
                  <a16:creationId xmlns:a16="http://schemas.microsoft.com/office/drawing/2014/main" id="{69ECDB67-575B-4E1B-A773-C3AF3FAB3449}"/>
                </a:ext>
              </a:extLst>
            </p:cNvPr>
            <p:cNvSpPr/>
            <p:nvPr/>
          </p:nvSpPr>
          <p:spPr>
            <a:xfrm>
              <a:off x="3489066" y="1847054"/>
              <a:ext cx="746055" cy="7460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ṥḻídè">
              <a:extLst>
                <a:ext uri="{FF2B5EF4-FFF2-40B4-BE49-F238E27FC236}">
                  <a16:creationId xmlns:a16="http://schemas.microsoft.com/office/drawing/2014/main" id="{C09345CC-B0A8-48B3-9D27-2FAC67323D0A}"/>
                </a:ext>
              </a:extLst>
            </p:cNvPr>
            <p:cNvSpPr/>
            <p:nvPr/>
          </p:nvSpPr>
          <p:spPr bwMode="auto">
            <a:xfrm>
              <a:off x="3697318" y="2055306"/>
              <a:ext cx="329551" cy="32955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24E55AE3-2FA4-4F54-B820-6B9C1FFB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6870" y="2232197"/>
            <a:ext cx="1910176" cy="2271221"/>
          </a:xfrm>
          <a:prstGeom prst="round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9159A39-11F7-4F4B-AA47-18E801C7F3BD}"/>
              </a:ext>
            </a:extLst>
          </p:cNvPr>
          <p:cNvGrpSpPr/>
          <p:nvPr/>
        </p:nvGrpSpPr>
        <p:grpSpPr>
          <a:xfrm>
            <a:off x="5722972" y="1847054"/>
            <a:ext cx="746055" cy="746055"/>
            <a:chOff x="5722972" y="1847054"/>
            <a:chExt cx="746055" cy="746055"/>
          </a:xfrm>
        </p:grpSpPr>
        <p:sp>
          <p:nvSpPr>
            <p:cNvPr id="25" name="iṩľíḋé">
              <a:extLst>
                <a:ext uri="{FF2B5EF4-FFF2-40B4-BE49-F238E27FC236}">
                  <a16:creationId xmlns:a16="http://schemas.microsoft.com/office/drawing/2014/main" id="{B963380B-562E-4C94-8A2C-39D7DC6FA3F2}"/>
                </a:ext>
              </a:extLst>
            </p:cNvPr>
            <p:cNvSpPr/>
            <p:nvPr/>
          </p:nvSpPr>
          <p:spPr>
            <a:xfrm>
              <a:off x="5722972" y="1847054"/>
              <a:ext cx="746055" cy="74605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ṩ1îḋé">
              <a:extLst>
                <a:ext uri="{FF2B5EF4-FFF2-40B4-BE49-F238E27FC236}">
                  <a16:creationId xmlns:a16="http://schemas.microsoft.com/office/drawing/2014/main" id="{19EE7BE8-7F4C-4AB7-85FC-814DC925F6C4}"/>
                </a:ext>
              </a:extLst>
            </p:cNvPr>
            <p:cNvSpPr/>
            <p:nvPr/>
          </p:nvSpPr>
          <p:spPr bwMode="auto">
            <a:xfrm>
              <a:off x="5914602" y="2046572"/>
              <a:ext cx="362794" cy="347019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79" name="图片 78">
            <a:extLst>
              <a:ext uri="{FF2B5EF4-FFF2-40B4-BE49-F238E27FC236}">
                <a16:creationId xmlns:a16="http://schemas.microsoft.com/office/drawing/2014/main" id="{8D7E4A33-E34A-4972-9BA0-0CF057869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137" y="2232198"/>
            <a:ext cx="1910176" cy="2280104"/>
          </a:xfrm>
          <a:prstGeom prst="roundRect">
            <a:avLst/>
          </a:prstGeom>
        </p:spPr>
      </p:pic>
      <p:grpSp>
        <p:nvGrpSpPr>
          <p:cNvPr id="80" name="组合 79">
            <a:extLst>
              <a:ext uri="{FF2B5EF4-FFF2-40B4-BE49-F238E27FC236}">
                <a16:creationId xmlns:a16="http://schemas.microsoft.com/office/drawing/2014/main" id="{5900C48B-8571-4061-A4CA-6005F29AA19F}"/>
              </a:ext>
            </a:extLst>
          </p:cNvPr>
          <p:cNvGrpSpPr/>
          <p:nvPr/>
        </p:nvGrpSpPr>
        <p:grpSpPr>
          <a:xfrm>
            <a:off x="7956878" y="1847054"/>
            <a:ext cx="746055" cy="746055"/>
            <a:chOff x="7956878" y="1847054"/>
            <a:chExt cx="746055" cy="746055"/>
          </a:xfrm>
        </p:grpSpPr>
        <p:sp>
          <p:nvSpPr>
            <p:cNvPr id="20" name="i$ḷidé">
              <a:extLst>
                <a:ext uri="{FF2B5EF4-FFF2-40B4-BE49-F238E27FC236}">
                  <a16:creationId xmlns:a16="http://schemas.microsoft.com/office/drawing/2014/main" id="{445FD435-9AAF-42F6-8C8A-11CA156ADA73}"/>
                </a:ext>
              </a:extLst>
            </p:cNvPr>
            <p:cNvSpPr/>
            <p:nvPr/>
          </p:nvSpPr>
          <p:spPr>
            <a:xfrm>
              <a:off x="7956878" y="1847054"/>
              <a:ext cx="746055" cy="7460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ṥļíḓé">
              <a:extLst>
                <a:ext uri="{FF2B5EF4-FFF2-40B4-BE49-F238E27FC236}">
                  <a16:creationId xmlns:a16="http://schemas.microsoft.com/office/drawing/2014/main" id="{38B4CCA2-9DFD-4049-BD85-0FFCA2ACE5DD}"/>
                </a:ext>
              </a:extLst>
            </p:cNvPr>
            <p:cNvSpPr/>
            <p:nvPr/>
          </p:nvSpPr>
          <p:spPr bwMode="auto">
            <a:xfrm rot="5400000">
              <a:off x="8155042" y="2082208"/>
              <a:ext cx="349727" cy="275746"/>
            </a:xfrm>
            <a:custGeom>
              <a:avLst/>
              <a:gdLst/>
              <a:ahLst/>
              <a:cxnLst>
                <a:cxn ang="0">
                  <a:pos x="72" y="54"/>
                </a:cxn>
                <a:cxn ang="0">
                  <a:pos x="70" y="57"/>
                </a:cxn>
                <a:cxn ang="0">
                  <a:pos x="3" y="57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3" y="47"/>
                </a:cxn>
                <a:cxn ang="0">
                  <a:pos x="70" y="47"/>
                </a:cxn>
                <a:cxn ang="0">
                  <a:pos x="72" y="49"/>
                </a:cxn>
                <a:cxn ang="0">
                  <a:pos x="72" y="54"/>
                </a:cxn>
                <a:cxn ang="0">
                  <a:pos x="72" y="24"/>
                </a:cxn>
                <a:cxn ang="0">
                  <a:pos x="70" y="26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8" y="16"/>
                </a:cxn>
                <a:cxn ang="0">
                  <a:pos x="70" y="16"/>
                </a:cxn>
                <a:cxn ang="0">
                  <a:pos x="72" y="18"/>
                </a:cxn>
                <a:cxn ang="0">
                  <a:pos x="72" y="24"/>
                </a:cxn>
                <a:cxn ang="0">
                  <a:pos x="72" y="39"/>
                </a:cxn>
                <a:cxn ang="0">
                  <a:pos x="70" y="42"/>
                </a:cxn>
                <a:cxn ang="0">
                  <a:pos x="18" y="42"/>
                </a:cxn>
                <a:cxn ang="0">
                  <a:pos x="16" y="39"/>
                </a:cxn>
                <a:cxn ang="0">
                  <a:pos x="16" y="34"/>
                </a:cxn>
                <a:cxn ang="0">
                  <a:pos x="18" y="31"/>
                </a:cxn>
                <a:cxn ang="0">
                  <a:pos x="70" y="31"/>
                </a:cxn>
                <a:cxn ang="0">
                  <a:pos x="72" y="34"/>
                </a:cxn>
                <a:cxn ang="0">
                  <a:pos x="72" y="39"/>
                </a:cxn>
                <a:cxn ang="0">
                  <a:pos x="72" y="8"/>
                </a:cxn>
                <a:cxn ang="0">
                  <a:pos x="70" y="11"/>
                </a:cxn>
                <a:cxn ang="0">
                  <a:pos x="24" y="11"/>
                </a:cxn>
                <a:cxn ang="0">
                  <a:pos x="21" y="8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70" y="0"/>
                </a:cxn>
                <a:cxn ang="0">
                  <a:pos x="72" y="3"/>
                </a:cxn>
                <a:cxn ang="0">
                  <a:pos x="72" y="8"/>
                </a:cxn>
              </a:cxnLst>
              <a:rect l="0" t="0" r="r" b="b"/>
              <a:pathLst>
                <a:path w="72" h="57">
                  <a:moveTo>
                    <a:pt x="72" y="54"/>
                  </a:moveTo>
                  <a:cubicBezTo>
                    <a:pt x="72" y="56"/>
                    <a:pt x="71" y="57"/>
                    <a:pt x="70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0" y="56"/>
                    <a:pt x="0" y="5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2" y="47"/>
                    <a:pt x="3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8"/>
                    <a:pt x="72" y="49"/>
                  </a:cubicBezTo>
                  <a:lnTo>
                    <a:pt x="72" y="54"/>
                  </a:lnTo>
                  <a:close/>
                  <a:moveTo>
                    <a:pt x="72" y="24"/>
                  </a:moveTo>
                  <a:cubicBezTo>
                    <a:pt x="72" y="25"/>
                    <a:pt x="71" y="26"/>
                    <a:pt x="7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2" y="17"/>
                    <a:pt x="72" y="18"/>
                  </a:cubicBezTo>
                  <a:lnTo>
                    <a:pt x="72" y="24"/>
                  </a:lnTo>
                  <a:close/>
                  <a:moveTo>
                    <a:pt x="72" y="39"/>
                  </a:moveTo>
                  <a:cubicBezTo>
                    <a:pt x="72" y="40"/>
                    <a:pt x="71" y="42"/>
                    <a:pt x="70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2"/>
                    <a:pt x="16" y="40"/>
                    <a:pt x="16" y="3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2"/>
                    <a:pt x="17" y="31"/>
                    <a:pt x="18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2" y="32"/>
                    <a:pt x="72" y="34"/>
                  </a:cubicBezTo>
                  <a:lnTo>
                    <a:pt x="72" y="39"/>
                  </a:lnTo>
                  <a:close/>
                  <a:moveTo>
                    <a:pt x="72" y="8"/>
                  </a:moveTo>
                  <a:cubicBezTo>
                    <a:pt x="72" y="10"/>
                    <a:pt x="71" y="11"/>
                    <a:pt x="7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0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2" y="0"/>
                    <a:pt x="2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2"/>
                    <a:pt x="72" y="3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81" name="图片 80">
            <a:extLst>
              <a:ext uri="{FF2B5EF4-FFF2-40B4-BE49-F238E27FC236}">
                <a16:creationId xmlns:a16="http://schemas.microsoft.com/office/drawing/2014/main" id="{F22F8BF8-22C6-4BA7-87BB-37287EA96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3249" y="2225994"/>
            <a:ext cx="1910175" cy="2271221"/>
          </a:xfrm>
          <a:prstGeom prst="round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:a16="http://schemas.microsoft.com/office/drawing/2014/main" id="{577AB7AD-AE37-4CF6-9717-EAA7B9D06161}"/>
              </a:ext>
            </a:extLst>
          </p:cNvPr>
          <p:cNvGrpSpPr/>
          <p:nvPr/>
        </p:nvGrpSpPr>
        <p:grpSpPr>
          <a:xfrm>
            <a:off x="10190785" y="1847054"/>
            <a:ext cx="746055" cy="746055"/>
            <a:chOff x="10190785" y="1847054"/>
            <a:chExt cx="746055" cy="746055"/>
          </a:xfrm>
        </p:grpSpPr>
        <p:sp>
          <p:nvSpPr>
            <p:cNvPr id="15" name="íṧlîḍe">
              <a:extLst>
                <a:ext uri="{FF2B5EF4-FFF2-40B4-BE49-F238E27FC236}">
                  <a16:creationId xmlns:a16="http://schemas.microsoft.com/office/drawing/2014/main" id="{765DF15A-3A14-4F30-8ACB-0AB73861F6CB}"/>
                </a:ext>
              </a:extLst>
            </p:cNvPr>
            <p:cNvSpPr/>
            <p:nvPr/>
          </p:nvSpPr>
          <p:spPr>
            <a:xfrm>
              <a:off x="10190785" y="1847054"/>
              <a:ext cx="746055" cy="74605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śļíḑé">
              <a:extLst>
                <a:ext uri="{FF2B5EF4-FFF2-40B4-BE49-F238E27FC236}">
                  <a16:creationId xmlns:a16="http://schemas.microsoft.com/office/drawing/2014/main" id="{D9A81C66-F75B-4D93-B89F-55A5AAB77AD9}"/>
                </a:ext>
              </a:extLst>
            </p:cNvPr>
            <p:cNvSpPr/>
            <p:nvPr/>
          </p:nvSpPr>
          <p:spPr bwMode="auto">
            <a:xfrm rot="5400000">
              <a:off x="10388949" y="2082208"/>
              <a:ext cx="349727" cy="275746"/>
            </a:xfrm>
            <a:custGeom>
              <a:avLst/>
              <a:gdLst/>
              <a:ahLst/>
              <a:cxnLst>
                <a:cxn ang="0">
                  <a:pos x="72" y="54"/>
                </a:cxn>
                <a:cxn ang="0">
                  <a:pos x="70" y="57"/>
                </a:cxn>
                <a:cxn ang="0">
                  <a:pos x="3" y="57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3" y="47"/>
                </a:cxn>
                <a:cxn ang="0">
                  <a:pos x="70" y="47"/>
                </a:cxn>
                <a:cxn ang="0">
                  <a:pos x="72" y="49"/>
                </a:cxn>
                <a:cxn ang="0">
                  <a:pos x="72" y="54"/>
                </a:cxn>
                <a:cxn ang="0">
                  <a:pos x="72" y="24"/>
                </a:cxn>
                <a:cxn ang="0">
                  <a:pos x="70" y="26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8" y="16"/>
                </a:cxn>
                <a:cxn ang="0">
                  <a:pos x="70" y="16"/>
                </a:cxn>
                <a:cxn ang="0">
                  <a:pos x="72" y="18"/>
                </a:cxn>
                <a:cxn ang="0">
                  <a:pos x="72" y="24"/>
                </a:cxn>
                <a:cxn ang="0">
                  <a:pos x="72" y="39"/>
                </a:cxn>
                <a:cxn ang="0">
                  <a:pos x="70" y="42"/>
                </a:cxn>
                <a:cxn ang="0">
                  <a:pos x="18" y="42"/>
                </a:cxn>
                <a:cxn ang="0">
                  <a:pos x="16" y="39"/>
                </a:cxn>
                <a:cxn ang="0">
                  <a:pos x="16" y="34"/>
                </a:cxn>
                <a:cxn ang="0">
                  <a:pos x="18" y="31"/>
                </a:cxn>
                <a:cxn ang="0">
                  <a:pos x="70" y="31"/>
                </a:cxn>
                <a:cxn ang="0">
                  <a:pos x="72" y="34"/>
                </a:cxn>
                <a:cxn ang="0">
                  <a:pos x="72" y="39"/>
                </a:cxn>
                <a:cxn ang="0">
                  <a:pos x="72" y="8"/>
                </a:cxn>
                <a:cxn ang="0">
                  <a:pos x="70" y="11"/>
                </a:cxn>
                <a:cxn ang="0">
                  <a:pos x="24" y="11"/>
                </a:cxn>
                <a:cxn ang="0">
                  <a:pos x="21" y="8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70" y="0"/>
                </a:cxn>
                <a:cxn ang="0">
                  <a:pos x="72" y="3"/>
                </a:cxn>
                <a:cxn ang="0">
                  <a:pos x="72" y="8"/>
                </a:cxn>
              </a:cxnLst>
              <a:rect l="0" t="0" r="r" b="b"/>
              <a:pathLst>
                <a:path w="72" h="57">
                  <a:moveTo>
                    <a:pt x="72" y="54"/>
                  </a:moveTo>
                  <a:cubicBezTo>
                    <a:pt x="72" y="56"/>
                    <a:pt x="71" y="57"/>
                    <a:pt x="70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0" y="56"/>
                    <a:pt x="0" y="5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2" y="47"/>
                    <a:pt x="3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8"/>
                    <a:pt x="72" y="49"/>
                  </a:cubicBezTo>
                  <a:lnTo>
                    <a:pt x="72" y="54"/>
                  </a:lnTo>
                  <a:close/>
                  <a:moveTo>
                    <a:pt x="72" y="24"/>
                  </a:moveTo>
                  <a:cubicBezTo>
                    <a:pt x="72" y="25"/>
                    <a:pt x="71" y="26"/>
                    <a:pt x="7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2" y="17"/>
                    <a:pt x="72" y="18"/>
                  </a:cubicBezTo>
                  <a:lnTo>
                    <a:pt x="72" y="24"/>
                  </a:lnTo>
                  <a:close/>
                  <a:moveTo>
                    <a:pt x="72" y="39"/>
                  </a:moveTo>
                  <a:cubicBezTo>
                    <a:pt x="72" y="40"/>
                    <a:pt x="71" y="42"/>
                    <a:pt x="70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2"/>
                    <a:pt x="16" y="40"/>
                    <a:pt x="16" y="39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2"/>
                    <a:pt x="17" y="31"/>
                    <a:pt x="18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2" y="32"/>
                    <a:pt x="72" y="34"/>
                  </a:cubicBezTo>
                  <a:lnTo>
                    <a:pt x="72" y="39"/>
                  </a:lnTo>
                  <a:close/>
                  <a:moveTo>
                    <a:pt x="72" y="8"/>
                  </a:moveTo>
                  <a:cubicBezTo>
                    <a:pt x="72" y="10"/>
                    <a:pt x="71" y="11"/>
                    <a:pt x="7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0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2" y="0"/>
                    <a:pt x="2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2"/>
                    <a:pt x="72" y="3"/>
                  </a:cubicBez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0F0E140-22C0-4DC2-B801-E2AE802160EC}"/>
              </a:ext>
            </a:extLst>
          </p:cNvPr>
          <p:cNvGrpSpPr/>
          <p:nvPr/>
        </p:nvGrpSpPr>
        <p:grpSpPr>
          <a:xfrm>
            <a:off x="615640" y="4602275"/>
            <a:ext cx="2025094" cy="1017925"/>
            <a:chOff x="593190" y="4449782"/>
            <a:chExt cx="2025094" cy="1017925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84919E93-2744-4417-B754-150D51797012}"/>
                </a:ext>
              </a:extLst>
            </p:cNvPr>
            <p:cNvSpPr txBox="1"/>
            <p:nvPr/>
          </p:nvSpPr>
          <p:spPr>
            <a:xfrm>
              <a:off x="593190" y="4449782"/>
              <a:ext cx="202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41C5894E-CB36-4B5C-BD12-0CFEA87FF35F}"/>
                </a:ext>
              </a:extLst>
            </p:cNvPr>
            <p:cNvSpPr txBox="1"/>
            <p:nvPr/>
          </p:nvSpPr>
          <p:spPr>
            <a:xfrm>
              <a:off x="638444" y="4821376"/>
              <a:ext cx="1934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work is to evaluate, analyze and study the work of a time period.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B1DC0F59-5BDA-49BE-AA13-89D794DE5743}"/>
              </a:ext>
            </a:extLst>
          </p:cNvPr>
          <p:cNvGrpSpPr/>
          <p:nvPr/>
        </p:nvGrpSpPr>
        <p:grpSpPr>
          <a:xfrm>
            <a:off x="2843186" y="4601440"/>
            <a:ext cx="2025094" cy="1017925"/>
            <a:chOff x="593190" y="4449782"/>
            <a:chExt cx="2025094" cy="1017925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A77041EB-4882-45D2-93D9-D110A709193D}"/>
                </a:ext>
              </a:extLst>
            </p:cNvPr>
            <p:cNvSpPr txBox="1"/>
            <p:nvPr/>
          </p:nvSpPr>
          <p:spPr>
            <a:xfrm>
              <a:off x="593190" y="4449782"/>
              <a:ext cx="202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D7743A56-2274-4A51-A195-B7902FC80482}"/>
                </a:ext>
              </a:extLst>
            </p:cNvPr>
            <p:cNvSpPr txBox="1"/>
            <p:nvPr/>
          </p:nvSpPr>
          <p:spPr>
            <a:xfrm>
              <a:off x="638444" y="4821376"/>
              <a:ext cx="1934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work is to evaluate, analyze and study the work of a time period.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BCDB8CD-EC39-4BA0-A0DE-7582E39130FE}"/>
              </a:ext>
            </a:extLst>
          </p:cNvPr>
          <p:cNvGrpSpPr/>
          <p:nvPr/>
        </p:nvGrpSpPr>
        <p:grpSpPr>
          <a:xfrm>
            <a:off x="5070731" y="4596942"/>
            <a:ext cx="2025094" cy="1017925"/>
            <a:chOff x="593190" y="4449782"/>
            <a:chExt cx="2025094" cy="1017925"/>
          </a:xfrm>
        </p:grpSpPr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FCF9F5BA-2713-42BE-8E6C-F4048BD3388A}"/>
                </a:ext>
              </a:extLst>
            </p:cNvPr>
            <p:cNvSpPr txBox="1"/>
            <p:nvPr/>
          </p:nvSpPr>
          <p:spPr>
            <a:xfrm>
              <a:off x="593190" y="4449782"/>
              <a:ext cx="202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DF814C93-96A4-4D3D-BA93-EDDAC55467EF}"/>
                </a:ext>
              </a:extLst>
            </p:cNvPr>
            <p:cNvSpPr txBox="1"/>
            <p:nvPr/>
          </p:nvSpPr>
          <p:spPr>
            <a:xfrm>
              <a:off x="638444" y="4821376"/>
              <a:ext cx="1934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work is to evaluate, analyze and study the work of a time period.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710B7FD-EC8F-4D08-ADD5-16A33156736E}"/>
              </a:ext>
            </a:extLst>
          </p:cNvPr>
          <p:cNvGrpSpPr/>
          <p:nvPr/>
        </p:nvGrpSpPr>
        <p:grpSpPr>
          <a:xfrm>
            <a:off x="7323720" y="4596942"/>
            <a:ext cx="2025094" cy="1017925"/>
            <a:chOff x="593190" y="4449782"/>
            <a:chExt cx="2025094" cy="1017925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8FD95C30-2A71-42C8-8857-C67D7DDFF6B3}"/>
                </a:ext>
              </a:extLst>
            </p:cNvPr>
            <p:cNvSpPr txBox="1"/>
            <p:nvPr/>
          </p:nvSpPr>
          <p:spPr>
            <a:xfrm>
              <a:off x="593190" y="4449782"/>
              <a:ext cx="202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479593C9-903D-4392-8012-3C12EF48AAA9}"/>
                </a:ext>
              </a:extLst>
            </p:cNvPr>
            <p:cNvSpPr txBox="1"/>
            <p:nvPr/>
          </p:nvSpPr>
          <p:spPr>
            <a:xfrm>
              <a:off x="638444" y="4821376"/>
              <a:ext cx="1934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work is to evaluate, analyze and study the work of a time period.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2BF8599-4F5B-415C-B481-273899F3BB6A}"/>
              </a:ext>
            </a:extLst>
          </p:cNvPr>
          <p:cNvGrpSpPr/>
          <p:nvPr/>
        </p:nvGrpSpPr>
        <p:grpSpPr>
          <a:xfrm>
            <a:off x="9557294" y="4591841"/>
            <a:ext cx="2025094" cy="1017925"/>
            <a:chOff x="593190" y="4449782"/>
            <a:chExt cx="2025094" cy="1017925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2A8AD248-CCDD-4866-968F-B7987E5E0026}"/>
                </a:ext>
              </a:extLst>
            </p:cNvPr>
            <p:cNvSpPr txBox="1"/>
            <p:nvPr/>
          </p:nvSpPr>
          <p:spPr>
            <a:xfrm>
              <a:off x="593190" y="4449782"/>
              <a:ext cx="2025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AE136E3E-2F80-4A66-A8CB-AC3A97BA39EE}"/>
                </a:ext>
              </a:extLst>
            </p:cNvPr>
            <p:cNvSpPr txBox="1"/>
            <p:nvPr/>
          </p:nvSpPr>
          <p:spPr>
            <a:xfrm>
              <a:off x="638444" y="4821376"/>
              <a:ext cx="1934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work is to evaluate, analyze and study the work of a time period.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8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F3BB287-81AA-49C2-B5EC-A7887A5985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8FDD9A-39BF-4535-A7CC-029AA5E212F6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918F7F-0D6A-45D3-B03D-59B54F724947}"/>
              </a:ext>
            </a:extLst>
          </p:cNvPr>
          <p:cNvGrpSpPr/>
          <p:nvPr/>
        </p:nvGrpSpPr>
        <p:grpSpPr>
          <a:xfrm>
            <a:off x="653875" y="155782"/>
            <a:ext cx="7109580" cy="862143"/>
            <a:chOff x="1825771" y="1612142"/>
            <a:chExt cx="7109580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520F98D-0EC9-45C4-9690-93204BEBE936}"/>
                </a:ext>
              </a:extLst>
            </p:cNvPr>
            <p:cNvSpPr txBox="1"/>
            <p:nvPr/>
          </p:nvSpPr>
          <p:spPr>
            <a:xfrm>
              <a:off x="1825771" y="1612142"/>
              <a:ext cx="7109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F6D78D-D5FB-456A-978E-F9C7DFDAD784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1EBB302-4D7E-4E8E-9F86-098495F28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094" y="0"/>
            <a:ext cx="5131904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9335DC-1164-4B32-BF04-82B42B1F0D46}"/>
              </a:ext>
            </a:extLst>
          </p:cNvPr>
          <p:cNvSpPr/>
          <p:nvPr/>
        </p:nvSpPr>
        <p:spPr>
          <a:xfrm>
            <a:off x="8852452" y="0"/>
            <a:ext cx="3339548" cy="6858000"/>
          </a:xfrm>
          <a:prstGeom prst="rect">
            <a:avLst/>
          </a:prstGeom>
          <a:solidFill>
            <a:srgbClr val="3A4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D0CE04-CD94-4320-8F81-B4D6B9C190C1}"/>
              </a:ext>
            </a:extLst>
          </p:cNvPr>
          <p:cNvGrpSpPr/>
          <p:nvPr/>
        </p:nvGrpSpPr>
        <p:grpSpPr>
          <a:xfrm>
            <a:off x="676566" y="1983495"/>
            <a:ext cx="802578" cy="802578"/>
            <a:chOff x="5064377" y="4942126"/>
            <a:chExt cx="867849" cy="86784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C28A276-DDB7-4F7C-B1D5-B32E74EDA394}"/>
                </a:ext>
              </a:extLst>
            </p:cNvPr>
            <p:cNvSpPr/>
            <p:nvPr/>
          </p:nvSpPr>
          <p:spPr>
            <a:xfrm>
              <a:off x="5064377" y="4942126"/>
              <a:ext cx="867849" cy="867849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zoom-in_99158">
              <a:extLst>
                <a:ext uri="{FF2B5EF4-FFF2-40B4-BE49-F238E27FC236}">
                  <a16:creationId xmlns:a16="http://schemas.microsoft.com/office/drawing/2014/main" id="{8847FB1D-38AE-4E45-B45D-BF01BD072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346" y="5161426"/>
              <a:ext cx="429420" cy="429249"/>
            </a:xfrm>
            <a:custGeom>
              <a:avLst/>
              <a:gdLst>
                <a:gd name="connsiteX0" fmla="*/ 398242 w 607810"/>
                <a:gd name="connsiteY0" fmla="*/ 369144 h 607568"/>
                <a:gd name="connsiteX1" fmla="*/ 384414 w 607810"/>
                <a:gd name="connsiteY1" fmla="*/ 384333 h 607568"/>
                <a:gd name="connsiteX2" fmla="*/ 369203 w 607810"/>
                <a:gd name="connsiteY2" fmla="*/ 398295 h 607568"/>
                <a:gd name="connsiteX3" fmla="*/ 533755 w 607810"/>
                <a:gd name="connsiteY3" fmla="*/ 562768 h 607568"/>
                <a:gd name="connsiteX4" fmla="*/ 543741 w 607810"/>
                <a:gd name="connsiteY4" fmla="*/ 566757 h 607568"/>
                <a:gd name="connsiteX5" fmla="*/ 553882 w 607810"/>
                <a:gd name="connsiteY5" fmla="*/ 562768 h 607568"/>
                <a:gd name="connsiteX6" fmla="*/ 562793 w 607810"/>
                <a:gd name="connsiteY6" fmla="*/ 553715 h 607568"/>
                <a:gd name="connsiteX7" fmla="*/ 562793 w 607810"/>
                <a:gd name="connsiteY7" fmla="*/ 533617 h 607568"/>
                <a:gd name="connsiteX8" fmla="*/ 225226 w 607810"/>
                <a:gd name="connsiteY8" fmla="*/ 122925 h 607568"/>
                <a:gd name="connsiteX9" fmla="*/ 245658 w 607810"/>
                <a:gd name="connsiteY9" fmla="*/ 143329 h 607568"/>
                <a:gd name="connsiteX10" fmla="*/ 245505 w 607810"/>
                <a:gd name="connsiteY10" fmla="*/ 204847 h 607568"/>
                <a:gd name="connsiteX11" fmla="*/ 307108 w 607810"/>
                <a:gd name="connsiteY11" fmla="*/ 204694 h 607568"/>
                <a:gd name="connsiteX12" fmla="*/ 327540 w 607810"/>
                <a:gd name="connsiteY12" fmla="*/ 225097 h 607568"/>
                <a:gd name="connsiteX13" fmla="*/ 307108 w 607810"/>
                <a:gd name="connsiteY13" fmla="*/ 245501 h 607568"/>
                <a:gd name="connsiteX14" fmla="*/ 245505 w 607810"/>
                <a:gd name="connsiteY14" fmla="*/ 245501 h 607568"/>
                <a:gd name="connsiteX15" fmla="*/ 245505 w 607810"/>
                <a:gd name="connsiteY15" fmla="*/ 307019 h 607568"/>
                <a:gd name="connsiteX16" fmla="*/ 225073 w 607810"/>
                <a:gd name="connsiteY16" fmla="*/ 327423 h 607568"/>
                <a:gd name="connsiteX17" fmla="*/ 204794 w 607810"/>
                <a:gd name="connsiteY17" fmla="*/ 307019 h 607568"/>
                <a:gd name="connsiteX18" fmla="*/ 204794 w 607810"/>
                <a:gd name="connsiteY18" fmla="*/ 245501 h 607568"/>
                <a:gd name="connsiteX19" fmla="*/ 143191 w 607810"/>
                <a:gd name="connsiteY19" fmla="*/ 245501 h 607568"/>
                <a:gd name="connsiteX20" fmla="*/ 122759 w 607810"/>
                <a:gd name="connsiteY20" fmla="*/ 225251 h 607568"/>
                <a:gd name="connsiteX21" fmla="*/ 143191 w 607810"/>
                <a:gd name="connsiteY21" fmla="*/ 204847 h 607568"/>
                <a:gd name="connsiteX22" fmla="*/ 204794 w 607810"/>
                <a:gd name="connsiteY22" fmla="*/ 204847 h 607568"/>
                <a:gd name="connsiteX23" fmla="*/ 204794 w 607810"/>
                <a:gd name="connsiteY23" fmla="*/ 143329 h 607568"/>
                <a:gd name="connsiteX24" fmla="*/ 225226 w 607810"/>
                <a:gd name="connsiteY24" fmla="*/ 122925 h 607568"/>
                <a:gd name="connsiteX25" fmla="*/ 225240 w 607810"/>
                <a:gd name="connsiteY25" fmla="*/ 40811 h 607568"/>
                <a:gd name="connsiteX26" fmla="*/ 94797 w 607810"/>
                <a:gd name="connsiteY26" fmla="*/ 94664 h 607568"/>
                <a:gd name="connsiteX27" fmla="*/ 94797 w 607810"/>
                <a:gd name="connsiteY27" fmla="*/ 355489 h 607568"/>
                <a:gd name="connsiteX28" fmla="*/ 225240 w 607810"/>
                <a:gd name="connsiteY28" fmla="*/ 409495 h 607568"/>
                <a:gd name="connsiteX29" fmla="*/ 355529 w 607810"/>
                <a:gd name="connsiteY29" fmla="*/ 355489 h 607568"/>
                <a:gd name="connsiteX30" fmla="*/ 355529 w 607810"/>
                <a:gd name="connsiteY30" fmla="*/ 94664 h 607568"/>
                <a:gd name="connsiteX31" fmla="*/ 225240 w 607810"/>
                <a:gd name="connsiteY31" fmla="*/ 40811 h 607568"/>
                <a:gd name="connsiteX32" fmla="*/ 225240 w 607810"/>
                <a:gd name="connsiteY32" fmla="*/ 0 h 607568"/>
                <a:gd name="connsiteX33" fmla="*/ 384414 w 607810"/>
                <a:gd name="connsiteY33" fmla="*/ 65973 h 607568"/>
                <a:gd name="connsiteX34" fmla="*/ 421749 w 607810"/>
                <a:gd name="connsiteY34" fmla="*/ 334930 h 607568"/>
                <a:gd name="connsiteX35" fmla="*/ 591678 w 607810"/>
                <a:gd name="connsiteY35" fmla="*/ 504772 h 607568"/>
                <a:gd name="connsiteX36" fmla="*/ 591678 w 607810"/>
                <a:gd name="connsiteY36" fmla="*/ 582560 h 607568"/>
                <a:gd name="connsiteX37" fmla="*/ 582767 w 607810"/>
                <a:gd name="connsiteY37" fmla="*/ 591458 h 607568"/>
                <a:gd name="connsiteX38" fmla="*/ 543741 w 607810"/>
                <a:gd name="connsiteY38" fmla="*/ 607568 h 607568"/>
                <a:gd name="connsiteX39" fmla="*/ 504870 w 607810"/>
                <a:gd name="connsiteY39" fmla="*/ 591458 h 607568"/>
                <a:gd name="connsiteX40" fmla="*/ 335095 w 607810"/>
                <a:gd name="connsiteY40" fmla="*/ 421769 h 607568"/>
                <a:gd name="connsiteX41" fmla="*/ 225240 w 607810"/>
                <a:gd name="connsiteY41" fmla="*/ 450306 h 607568"/>
                <a:gd name="connsiteX42" fmla="*/ 65913 w 607810"/>
                <a:gd name="connsiteY42" fmla="*/ 384333 h 607568"/>
                <a:gd name="connsiteX43" fmla="*/ 65913 w 607810"/>
                <a:gd name="connsiteY43" fmla="*/ 65973 h 607568"/>
                <a:gd name="connsiteX44" fmla="*/ 225240 w 607810"/>
                <a:gd name="connsiteY44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810" h="607568">
                  <a:moveTo>
                    <a:pt x="398242" y="369144"/>
                  </a:moveTo>
                  <a:cubicBezTo>
                    <a:pt x="393940" y="374360"/>
                    <a:pt x="389331" y="379423"/>
                    <a:pt x="384414" y="384333"/>
                  </a:cubicBezTo>
                  <a:cubicBezTo>
                    <a:pt x="379497" y="389242"/>
                    <a:pt x="374427" y="393845"/>
                    <a:pt x="369203" y="398295"/>
                  </a:cubicBezTo>
                  <a:lnTo>
                    <a:pt x="533755" y="562768"/>
                  </a:lnTo>
                  <a:cubicBezTo>
                    <a:pt x="536367" y="565376"/>
                    <a:pt x="539900" y="566757"/>
                    <a:pt x="543741" y="566757"/>
                  </a:cubicBezTo>
                  <a:cubicBezTo>
                    <a:pt x="547583" y="566757"/>
                    <a:pt x="551270" y="565376"/>
                    <a:pt x="553882" y="562768"/>
                  </a:cubicBezTo>
                  <a:lnTo>
                    <a:pt x="562793" y="553715"/>
                  </a:lnTo>
                  <a:cubicBezTo>
                    <a:pt x="568324" y="548345"/>
                    <a:pt x="568324" y="538986"/>
                    <a:pt x="562793" y="533617"/>
                  </a:cubicBezTo>
                  <a:close/>
                  <a:moveTo>
                    <a:pt x="225226" y="122925"/>
                  </a:moveTo>
                  <a:cubicBezTo>
                    <a:pt x="236441" y="122925"/>
                    <a:pt x="245658" y="132130"/>
                    <a:pt x="245658" y="143329"/>
                  </a:cubicBezTo>
                  <a:lnTo>
                    <a:pt x="245505" y="204847"/>
                  </a:lnTo>
                  <a:lnTo>
                    <a:pt x="307108" y="204694"/>
                  </a:lnTo>
                  <a:cubicBezTo>
                    <a:pt x="318323" y="204694"/>
                    <a:pt x="327540" y="213898"/>
                    <a:pt x="327540" y="225097"/>
                  </a:cubicBezTo>
                  <a:cubicBezTo>
                    <a:pt x="327540" y="236296"/>
                    <a:pt x="318323" y="245501"/>
                    <a:pt x="307108" y="245501"/>
                  </a:cubicBezTo>
                  <a:lnTo>
                    <a:pt x="245505" y="245501"/>
                  </a:lnTo>
                  <a:lnTo>
                    <a:pt x="245505" y="307019"/>
                  </a:lnTo>
                  <a:cubicBezTo>
                    <a:pt x="245505" y="318218"/>
                    <a:pt x="236441" y="327423"/>
                    <a:pt x="225073" y="327423"/>
                  </a:cubicBezTo>
                  <a:cubicBezTo>
                    <a:pt x="213858" y="327423"/>
                    <a:pt x="204794" y="318218"/>
                    <a:pt x="204794" y="307019"/>
                  </a:cubicBezTo>
                  <a:lnTo>
                    <a:pt x="204794" y="245501"/>
                  </a:lnTo>
                  <a:lnTo>
                    <a:pt x="143191" y="245501"/>
                  </a:lnTo>
                  <a:cubicBezTo>
                    <a:pt x="131976" y="245501"/>
                    <a:pt x="122759" y="236450"/>
                    <a:pt x="122759" y="225251"/>
                  </a:cubicBezTo>
                  <a:cubicBezTo>
                    <a:pt x="122759" y="213898"/>
                    <a:pt x="131976" y="204847"/>
                    <a:pt x="143191" y="204847"/>
                  </a:cubicBezTo>
                  <a:lnTo>
                    <a:pt x="204794" y="204847"/>
                  </a:lnTo>
                  <a:lnTo>
                    <a:pt x="204794" y="143329"/>
                  </a:lnTo>
                  <a:cubicBezTo>
                    <a:pt x="204794" y="132130"/>
                    <a:pt x="214012" y="122925"/>
                    <a:pt x="225226" y="122925"/>
                  </a:cubicBezTo>
                  <a:close/>
                  <a:moveTo>
                    <a:pt x="225240" y="40811"/>
                  </a:moveTo>
                  <a:cubicBezTo>
                    <a:pt x="175921" y="40811"/>
                    <a:pt x="129674" y="59990"/>
                    <a:pt x="94797" y="94664"/>
                  </a:cubicBezTo>
                  <a:cubicBezTo>
                    <a:pt x="22893" y="166621"/>
                    <a:pt x="22893" y="283685"/>
                    <a:pt x="94797" y="355489"/>
                  </a:cubicBezTo>
                  <a:cubicBezTo>
                    <a:pt x="129674" y="390316"/>
                    <a:pt x="175921" y="409495"/>
                    <a:pt x="225240" y="409495"/>
                  </a:cubicBezTo>
                  <a:cubicBezTo>
                    <a:pt x="274406" y="409495"/>
                    <a:pt x="320806" y="390316"/>
                    <a:pt x="355529" y="355489"/>
                  </a:cubicBezTo>
                  <a:cubicBezTo>
                    <a:pt x="427434" y="283685"/>
                    <a:pt x="427434" y="166621"/>
                    <a:pt x="355529" y="94664"/>
                  </a:cubicBezTo>
                  <a:cubicBezTo>
                    <a:pt x="320806" y="59990"/>
                    <a:pt x="274406" y="40811"/>
                    <a:pt x="225240" y="40811"/>
                  </a:cubicBezTo>
                  <a:close/>
                  <a:moveTo>
                    <a:pt x="225240" y="0"/>
                  </a:moveTo>
                  <a:cubicBezTo>
                    <a:pt x="285314" y="0"/>
                    <a:pt x="341855" y="23474"/>
                    <a:pt x="384414" y="65973"/>
                  </a:cubicBezTo>
                  <a:cubicBezTo>
                    <a:pt x="457241" y="138697"/>
                    <a:pt x="469686" y="249318"/>
                    <a:pt x="421749" y="334930"/>
                  </a:cubicBezTo>
                  <a:lnTo>
                    <a:pt x="591678" y="504772"/>
                  </a:lnTo>
                  <a:cubicBezTo>
                    <a:pt x="613188" y="526252"/>
                    <a:pt x="613188" y="561080"/>
                    <a:pt x="591678" y="582560"/>
                  </a:cubicBezTo>
                  <a:lnTo>
                    <a:pt x="582767" y="591458"/>
                  </a:lnTo>
                  <a:cubicBezTo>
                    <a:pt x="572319" y="601891"/>
                    <a:pt x="558491" y="607568"/>
                    <a:pt x="543741" y="607568"/>
                  </a:cubicBezTo>
                  <a:cubicBezTo>
                    <a:pt x="528992" y="607568"/>
                    <a:pt x="515164" y="601891"/>
                    <a:pt x="504870" y="591458"/>
                  </a:cubicBezTo>
                  <a:lnTo>
                    <a:pt x="335095" y="421769"/>
                  </a:lnTo>
                  <a:cubicBezTo>
                    <a:pt x="301908" y="440333"/>
                    <a:pt x="264265" y="450306"/>
                    <a:pt x="225240" y="450306"/>
                  </a:cubicBezTo>
                  <a:cubicBezTo>
                    <a:pt x="165012" y="450306"/>
                    <a:pt x="108472" y="426832"/>
                    <a:pt x="65913" y="384333"/>
                  </a:cubicBezTo>
                  <a:cubicBezTo>
                    <a:pt x="-21971" y="296573"/>
                    <a:pt x="-21971" y="153733"/>
                    <a:pt x="65913" y="65973"/>
                  </a:cubicBezTo>
                  <a:cubicBezTo>
                    <a:pt x="108472" y="23474"/>
                    <a:pt x="165012" y="0"/>
                    <a:pt x="2252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C394271-FA5D-4AE7-A2EA-AAC7444F7CFE}"/>
              </a:ext>
            </a:extLst>
          </p:cNvPr>
          <p:cNvGrpSpPr/>
          <p:nvPr/>
        </p:nvGrpSpPr>
        <p:grpSpPr>
          <a:xfrm>
            <a:off x="676566" y="3670639"/>
            <a:ext cx="802578" cy="802578"/>
            <a:chOff x="5274166" y="4594155"/>
            <a:chExt cx="802578" cy="80257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0041D09-B18B-4260-8151-42C0A1D7B575}"/>
                </a:ext>
              </a:extLst>
            </p:cNvPr>
            <p:cNvSpPr/>
            <p:nvPr/>
          </p:nvSpPr>
          <p:spPr>
            <a:xfrm>
              <a:off x="5274166" y="4594155"/>
              <a:ext cx="802578" cy="802578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white-origami-plane_16441">
              <a:extLst>
                <a:ext uri="{FF2B5EF4-FFF2-40B4-BE49-F238E27FC236}">
                  <a16:creationId xmlns:a16="http://schemas.microsoft.com/office/drawing/2014/main" id="{9CCA120D-B9FE-4156-94E2-5B921F64F3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1555" y="4821952"/>
              <a:ext cx="497925" cy="357374"/>
            </a:xfrm>
            <a:custGeom>
              <a:avLst/>
              <a:gdLst>
                <a:gd name="T0" fmla="*/ 520 w 3958"/>
                <a:gd name="T1" fmla="*/ 1816 h 2845"/>
                <a:gd name="T2" fmla="*/ 600 w 3958"/>
                <a:gd name="T3" fmla="*/ 1832 h 2845"/>
                <a:gd name="T4" fmla="*/ 1800 w 3958"/>
                <a:gd name="T5" fmla="*/ 1326 h 2845"/>
                <a:gd name="T6" fmla="*/ 894 w 3958"/>
                <a:gd name="T7" fmla="*/ 1890 h 2845"/>
                <a:gd name="T8" fmla="*/ 860 w 3958"/>
                <a:gd name="T9" fmla="*/ 1952 h 2845"/>
                <a:gd name="T10" fmla="*/ 860 w 3958"/>
                <a:gd name="T11" fmla="*/ 2463 h 2845"/>
                <a:gd name="T12" fmla="*/ 901 w 3958"/>
                <a:gd name="T13" fmla="*/ 2713 h 2845"/>
                <a:gd name="T14" fmla="*/ 1060 w 3958"/>
                <a:gd name="T15" fmla="*/ 2837 h 2845"/>
                <a:gd name="T16" fmla="*/ 1198 w 3958"/>
                <a:gd name="T17" fmla="*/ 2771 h 2845"/>
                <a:gd name="T18" fmla="*/ 1371 w 3958"/>
                <a:gd name="T19" fmla="*/ 2603 h 2845"/>
                <a:gd name="T20" fmla="*/ 1624 w 3958"/>
                <a:gd name="T21" fmla="*/ 2779 h 2845"/>
                <a:gd name="T22" fmla="*/ 1844 w 3958"/>
                <a:gd name="T23" fmla="*/ 2845 h 2845"/>
                <a:gd name="T24" fmla="*/ 2296 w 3958"/>
                <a:gd name="T25" fmla="*/ 2591 h 2845"/>
                <a:gd name="T26" fmla="*/ 3851 w 3958"/>
                <a:gd name="T27" fmla="*/ 396 h 2845"/>
                <a:gd name="T28" fmla="*/ 3920 w 3958"/>
                <a:gd name="T29" fmla="*/ 95 h 2845"/>
                <a:gd name="T30" fmla="*/ 3730 w 3958"/>
                <a:gd name="T31" fmla="*/ 0 h 2845"/>
                <a:gd name="T32" fmla="*/ 3592 w 3958"/>
                <a:gd name="T33" fmla="*/ 20 h 2845"/>
                <a:gd name="T34" fmla="*/ 307 w 3958"/>
                <a:gd name="T35" fmla="*/ 859 h 2845"/>
                <a:gd name="T36" fmla="*/ 31 w 3958"/>
                <a:gd name="T37" fmla="*/ 1089 h 2845"/>
                <a:gd name="T38" fmla="*/ 146 w 3958"/>
                <a:gd name="T39" fmla="*/ 1429 h 2845"/>
                <a:gd name="T40" fmla="*/ 520 w 3958"/>
                <a:gd name="T41" fmla="*/ 1816 h 2845"/>
                <a:gd name="T42" fmla="*/ 171 w 3958"/>
                <a:gd name="T43" fmla="*/ 1128 h 2845"/>
                <a:gd name="T44" fmla="*/ 343 w 3958"/>
                <a:gd name="T45" fmla="*/ 1000 h 2845"/>
                <a:gd name="T46" fmla="*/ 3628 w 3958"/>
                <a:gd name="T47" fmla="*/ 160 h 2845"/>
                <a:gd name="T48" fmla="*/ 3791 w 3958"/>
                <a:gd name="T49" fmla="*/ 162 h 2845"/>
                <a:gd name="T50" fmla="*/ 3733 w 3958"/>
                <a:gd name="T51" fmla="*/ 312 h 2845"/>
                <a:gd name="T52" fmla="*/ 2177 w 3958"/>
                <a:gd name="T53" fmla="*/ 2507 h 2845"/>
                <a:gd name="T54" fmla="*/ 1844 w 3958"/>
                <a:gd name="T55" fmla="*/ 2700 h 2845"/>
                <a:gd name="T56" fmla="*/ 1707 w 3958"/>
                <a:gd name="T57" fmla="*/ 2659 h 2845"/>
                <a:gd name="T58" fmla="*/ 1404 w 3958"/>
                <a:gd name="T59" fmla="*/ 2450 h 2845"/>
                <a:gd name="T60" fmla="*/ 1363 w 3958"/>
                <a:gd name="T61" fmla="*/ 2437 h 2845"/>
                <a:gd name="T62" fmla="*/ 1312 w 3958"/>
                <a:gd name="T63" fmla="*/ 2458 h 2845"/>
                <a:gd name="T64" fmla="*/ 1097 w 3958"/>
                <a:gd name="T65" fmla="*/ 2667 h 2845"/>
                <a:gd name="T66" fmla="*/ 1060 w 3958"/>
                <a:gd name="T67" fmla="*/ 2692 h 2845"/>
                <a:gd name="T68" fmla="*/ 1005 w 3958"/>
                <a:gd name="T69" fmla="*/ 2463 h 2845"/>
                <a:gd name="T70" fmla="*/ 1005 w 3958"/>
                <a:gd name="T71" fmla="*/ 1992 h 2845"/>
                <a:gd name="T72" fmla="*/ 2656 w 3958"/>
                <a:gd name="T73" fmla="*/ 963 h 2845"/>
                <a:gd name="T74" fmla="*/ 2682 w 3958"/>
                <a:gd name="T75" fmla="*/ 868 h 2845"/>
                <a:gd name="T76" fmla="*/ 2590 w 3958"/>
                <a:gd name="T77" fmla="*/ 835 h 2845"/>
                <a:gd name="T78" fmla="*/ 590 w 3958"/>
                <a:gd name="T79" fmla="*/ 1679 h 2845"/>
                <a:gd name="T80" fmla="*/ 250 w 3958"/>
                <a:gd name="T81" fmla="*/ 1328 h 2845"/>
                <a:gd name="T82" fmla="*/ 171 w 3958"/>
                <a:gd name="T83" fmla="*/ 1128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58" h="2845">
                  <a:moveTo>
                    <a:pt x="520" y="1816"/>
                  </a:moveTo>
                  <a:cubicBezTo>
                    <a:pt x="541" y="1837"/>
                    <a:pt x="573" y="1844"/>
                    <a:pt x="600" y="1832"/>
                  </a:cubicBezTo>
                  <a:lnTo>
                    <a:pt x="1800" y="1326"/>
                  </a:lnTo>
                  <a:lnTo>
                    <a:pt x="894" y="1890"/>
                  </a:lnTo>
                  <a:cubicBezTo>
                    <a:pt x="873" y="1903"/>
                    <a:pt x="860" y="1926"/>
                    <a:pt x="860" y="1952"/>
                  </a:cubicBezTo>
                  <a:lnTo>
                    <a:pt x="860" y="2463"/>
                  </a:lnTo>
                  <a:cubicBezTo>
                    <a:pt x="860" y="2564"/>
                    <a:pt x="874" y="2651"/>
                    <a:pt x="901" y="2713"/>
                  </a:cubicBezTo>
                  <a:cubicBezTo>
                    <a:pt x="948" y="2821"/>
                    <a:pt x="1020" y="2837"/>
                    <a:pt x="1060" y="2837"/>
                  </a:cubicBezTo>
                  <a:cubicBezTo>
                    <a:pt x="1107" y="2837"/>
                    <a:pt x="1153" y="2815"/>
                    <a:pt x="1198" y="2771"/>
                  </a:cubicBezTo>
                  <a:lnTo>
                    <a:pt x="1371" y="2603"/>
                  </a:lnTo>
                  <a:lnTo>
                    <a:pt x="1624" y="2779"/>
                  </a:lnTo>
                  <a:cubicBezTo>
                    <a:pt x="1687" y="2822"/>
                    <a:pt x="1763" y="2845"/>
                    <a:pt x="1844" y="2845"/>
                  </a:cubicBezTo>
                  <a:cubicBezTo>
                    <a:pt x="2011" y="2845"/>
                    <a:pt x="2184" y="2748"/>
                    <a:pt x="2296" y="2591"/>
                  </a:cubicBezTo>
                  <a:lnTo>
                    <a:pt x="3851" y="396"/>
                  </a:lnTo>
                  <a:cubicBezTo>
                    <a:pt x="3958" y="245"/>
                    <a:pt x="3948" y="149"/>
                    <a:pt x="3920" y="95"/>
                  </a:cubicBezTo>
                  <a:cubicBezTo>
                    <a:pt x="3901" y="60"/>
                    <a:pt x="3852" y="0"/>
                    <a:pt x="3730" y="0"/>
                  </a:cubicBezTo>
                  <a:cubicBezTo>
                    <a:pt x="3689" y="0"/>
                    <a:pt x="3643" y="7"/>
                    <a:pt x="3592" y="20"/>
                  </a:cubicBezTo>
                  <a:lnTo>
                    <a:pt x="307" y="859"/>
                  </a:lnTo>
                  <a:cubicBezTo>
                    <a:pt x="161" y="896"/>
                    <a:pt x="63" y="978"/>
                    <a:pt x="31" y="1089"/>
                  </a:cubicBezTo>
                  <a:cubicBezTo>
                    <a:pt x="0" y="1200"/>
                    <a:pt x="41" y="1320"/>
                    <a:pt x="146" y="1429"/>
                  </a:cubicBezTo>
                  <a:lnTo>
                    <a:pt x="520" y="1816"/>
                  </a:lnTo>
                  <a:close/>
                  <a:moveTo>
                    <a:pt x="171" y="1128"/>
                  </a:moveTo>
                  <a:cubicBezTo>
                    <a:pt x="188" y="1069"/>
                    <a:pt x="249" y="1024"/>
                    <a:pt x="343" y="1000"/>
                  </a:cubicBezTo>
                  <a:lnTo>
                    <a:pt x="3628" y="160"/>
                  </a:lnTo>
                  <a:cubicBezTo>
                    <a:pt x="3716" y="138"/>
                    <a:pt x="3783" y="147"/>
                    <a:pt x="3791" y="162"/>
                  </a:cubicBezTo>
                  <a:cubicBezTo>
                    <a:pt x="3798" y="175"/>
                    <a:pt x="3795" y="224"/>
                    <a:pt x="3733" y="312"/>
                  </a:cubicBezTo>
                  <a:lnTo>
                    <a:pt x="2177" y="2507"/>
                  </a:lnTo>
                  <a:cubicBezTo>
                    <a:pt x="2093" y="2626"/>
                    <a:pt x="1965" y="2700"/>
                    <a:pt x="1844" y="2700"/>
                  </a:cubicBezTo>
                  <a:cubicBezTo>
                    <a:pt x="1792" y="2700"/>
                    <a:pt x="1746" y="2687"/>
                    <a:pt x="1707" y="2659"/>
                  </a:cubicBezTo>
                  <a:lnTo>
                    <a:pt x="1404" y="2450"/>
                  </a:lnTo>
                  <a:cubicBezTo>
                    <a:pt x="1392" y="2441"/>
                    <a:pt x="1377" y="2437"/>
                    <a:pt x="1363" y="2437"/>
                  </a:cubicBezTo>
                  <a:cubicBezTo>
                    <a:pt x="1345" y="2437"/>
                    <a:pt x="1326" y="2444"/>
                    <a:pt x="1312" y="2458"/>
                  </a:cubicBezTo>
                  <a:lnTo>
                    <a:pt x="1097" y="2667"/>
                  </a:lnTo>
                  <a:cubicBezTo>
                    <a:pt x="1072" y="2691"/>
                    <a:pt x="1060" y="2691"/>
                    <a:pt x="1060" y="2692"/>
                  </a:cubicBezTo>
                  <a:cubicBezTo>
                    <a:pt x="1046" y="2687"/>
                    <a:pt x="1005" y="2623"/>
                    <a:pt x="1005" y="2463"/>
                  </a:cubicBezTo>
                  <a:lnTo>
                    <a:pt x="1005" y="1992"/>
                  </a:lnTo>
                  <a:lnTo>
                    <a:pt x="2656" y="963"/>
                  </a:lnTo>
                  <a:cubicBezTo>
                    <a:pt x="2688" y="943"/>
                    <a:pt x="2700" y="902"/>
                    <a:pt x="2682" y="868"/>
                  </a:cubicBezTo>
                  <a:cubicBezTo>
                    <a:pt x="2665" y="834"/>
                    <a:pt x="2624" y="820"/>
                    <a:pt x="2590" y="835"/>
                  </a:cubicBezTo>
                  <a:lnTo>
                    <a:pt x="590" y="1679"/>
                  </a:lnTo>
                  <a:lnTo>
                    <a:pt x="250" y="1328"/>
                  </a:lnTo>
                  <a:cubicBezTo>
                    <a:pt x="182" y="1258"/>
                    <a:pt x="154" y="1187"/>
                    <a:pt x="171" y="1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92C3920-5184-4FED-8C8D-F359E5EBFC11}"/>
              </a:ext>
            </a:extLst>
          </p:cNvPr>
          <p:cNvGrpSpPr/>
          <p:nvPr/>
        </p:nvGrpSpPr>
        <p:grpSpPr>
          <a:xfrm>
            <a:off x="676566" y="5357783"/>
            <a:ext cx="802578" cy="802578"/>
            <a:chOff x="144621" y="4511186"/>
            <a:chExt cx="802578" cy="80257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AFFA78-EF62-461D-9985-D382CFA5D564}"/>
                </a:ext>
              </a:extLst>
            </p:cNvPr>
            <p:cNvSpPr/>
            <p:nvPr/>
          </p:nvSpPr>
          <p:spPr>
            <a:xfrm>
              <a:off x="144621" y="4511186"/>
              <a:ext cx="802578" cy="802578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big-computer-monitor_80799">
              <a:extLst>
                <a:ext uri="{FF2B5EF4-FFF2-40B4-BE49-F238E27FC236}">
                  <a16:creationId xmlns:a16="http://schemas.microsoft.com/office/drawing/2014/main" id="{33ECBD2B-63C5-4F61-84E2-12D51D1EFF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848" y="4728306"/>
              <a:ext cx="421130" cy="391578"/>
            </a:xfrm>
            <a:custGeom>
              <a:avLst/>
              <a:gdLst>
                <a:gd name="T0" fmla="*/ 3685 w 4081"/>
                <a:gd name="T1" fmla="*/ 0 h 3800"/>
                <a:gd name="T2" fmla="*/ 396 w 4081"/>
                <a:gd name="T3" fmla="*/ 0 h 3800"/>
                <a:gd name="T4" fmla="*/ 0 w 4081"/>
                <a:gd name="T5" fmla="*/ 396 h 3800"/>
                <a:gd name="T6" fmla="*/ 0 w 4081"/>
                <a:gd name="T7" fmla="*/ 2659 h 3800"/>
                <a:gd name="T8" fmla="*/ 396 w 4081"/>
                <a:gd name="T9" fmla="*/ 3055 h 3800"/>
                <a:gd name="T10" fmla="*/ 1510 w 4081"/>
                <a:gd name="T11" fmla="*/ 3055 h 3800"/>
                <a:gd name="T12" fmla="*/ 1115 w 4081"/>
                <a:gd name="T13" fmla="*/ 3671 h 3800"/>
                <a:gd name="T14" fmla="*/ 1071 w 4081"/>
                <a:gd name="T15" fmla="*/ 3745 h 3800"/>
                <a:gd name="T16" fmla="*/ 1137 w 4081"/>
                <a:gd name="T17" fmla="*/ 3800 h 3800"/>
                <a:gd name="T18" fmla="*/ 2944 w 4081"/>
                <a:gd name="T19" fmla="*/ 3800 h 3800"/>
                <a:gd name="T20" fmla="*/ 3010 w 4081"/>
                <a:gd name="T21" fmla="*/ 3745 h 3800"/>
                <a:gd name="T22" fmla="*/ 2966 w 4081"/>
                <a:gd name="T23" fmla="*/ 3671 h 3800"/>
                <a:gd name="T24" fmla="*/ 2571 w 4081"/>
                <a:gd name="T25" fmla="*/ 3055 h 3800"/>
                <a:gd name="T26" fmla="*/ 3685 w 4081"/>
                <a:gd name="T27" fmla="*/ 3055 h 3800"/>
                <a:gd name="T28" fmla="*/ 4081 w 4081"/>
                <a:gd name="T29" fmla="*/ 2659 h 3800"/>
                <a:gd name="T30" fmla="*/ 4081 w 4081"/>
                <a:gd name="T31" fmla="*/ 396 h 3800"/>
                <a:gd name="T32" fmla="*/ 3685 w 4081"/>
                <a:gd name="T33" fmla="*/ 0 h 3800"/>
                <a:gd name="T34" fmla="*/ 2040 w 4081"/>
                <a:gd name="T35" fmla="*/ 2764 h 3800"/>
                <a:gd name="T36" fmla="*/ 1922 w 4081"/>
                <a:gd name="T37" fmla="*/ 2646 h 3800"/>
                <a:gd name="T38" fmla="*/ 2040 w 4081"/>
                <a:gd name="T39" fmla="*/ 2528 h 3800"/>
                <a:gd name="T40" fmla="*/ 2159 w 4081"/>
                <a:gd name="T41" fmla="*/ 2646 h 3800"/>
                <a:gd name="T42" fmla="*/ 2040 w 4081"/>
                <a:gd name="T43" fmla="*/ 2764 h 3800"/>
                <a:gd name="T44" fmla="*/ 3814 w 4081"/>
                <a:gd name="T45" fmla="*/ 2315 h 3800"/>
                <a:gd name="T46" fmla="*/ 267 w 4081"/>
                <a:gd name="T47" fmla="*/ 2315 h 3800"/>
                <a:gd name="T48" fmla="*/ 267 w 4081"/>
                <a:gd name="T49" fmla="*/ 396 h 3800"/>
                <a:gd name="T50" fmla="*/ 396 w 4081"/>
                <a:gd name="T51" fmla="*/ 267 h 3800"/>
                <a:gd name="T52" fmla="*/ 3685 w 4081"/>
                <a:gd name="T53" fmla="*/ 267 h 3800"/>
                <a:gd name="T54" fmla="*/ 3814 w 4081"/>
                <a:gd name="T55" fmla="*/ 396 h 3800"/>
                <a:gd name="T56" fmla="*/ 3814 w 4081"/>
                <a:gd name="T57" fmla="*/ 2315 h 3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1" h="3800">
                  <a:moveTo>
                    <a:pt x="3685" y="0"/>
                  </a:moveTo>
                  <a:lnTo>
                    <a:pt x="396" y="0"/>
                  </a:lnTo>
                  <a:cubicBezTo>
                    <a:pt x="178" y="0"/>
                    <a:pt x="0" y="178"/>
                    <a:pt x="0" y="396"/>
                  </a:cubicBezTo>
                  <a:lnTo>
                    <a:pt x="0" y="2659"/>
                  </a:lnTo>
                  <a:cubicBezTo>
                    <a:pt x="0" y="2878"/>
                    <a:pt x="178" y="3055"/>
                    <a:pt x="396" y="3055"/>
                  </a:cubicBezTo>
                  <a:lnTo>
                    <a:pt x="1510" y="3055"/>
                  </a:lnTo>
                  <a:cubicBezTo>
                    <a:pt x="1511" y="3233"/>
                    <a:pt x="1463" y="3553"/>
                    <a:pt x="1115" y="3671"/>
                  </a:cubicBezTo>
                  <a:cubicBezTo>
                    <a:pt x="1084" y="3681"/>
                    <a:pt x="1066" y="3712"/>
                    <a:pt x="1071" y="3745"/>
                  </a:cubicBezTo>
                  <a:cubicBezTo>
                    <a:pt x="1076" y="3777"/>
                    <a:pt x="1104" y="3800"/>
                    <a:pt x="1137" y="3800"/>
                  </a:cubicBezTo>
                  <a:lnTo>
                    <a:pt x="2944" y="3800"/>
                  </a:lnTo>
                  <a:cubicBezTo>
                    <a:pt x="2977" y="3800"/>
                    <a:pt x="3005" y="3777"/>
                    <a:pt x="3010" y="3745"/>
                  </a:cubicBezTo>
                  <a:cubicBezTo>
                    <a:pt x="3015" y="3712"/>
                    <a:pt x="2997" y="3681"/>
                    <a:pt x="2966" y="3671"/>
                  </a:cubicBezTo>
                  <a:cubicBezTo>
                    <a:pt x="2618" y="3553"/>
                    <a:pt x="2570" y="3233"/>
                    <a:pt x="2571" y="3055"/>
                  </a:cubicBezTo>
                  <a:lnTo>
                    <a:pt x="3685" y="3055"/>
                  </a:lnTo>
                  <a:cubicBezTo>
                    <a:pt x="3903" y="3055"/>
                    <a:pt x="4081" y="2878"/>
                    <a:pt x="4081" y="2659"/>
                  </a:cubicBezTo>
                  <a:lnTo>
                    <a:pt x="4081" y="396"/>
                  </a:lnTo>
                  <a:cubicBezTo>
                    <a:pt x="4081" y="178"/>
                    <a:pt x="3903" y="0"/>
                    <a:pt x="3685" y="0"/>
                  </a:cubicBezTo>
                  <a:close/>
                  <a:moveTo>
                    <a:pt x="2040" y="2764"/>
                  </a:moveTo>
                  <a:cubicBezTo>
                    <a:pt x="1975" y="2764"/>
                    <a:pt x="1922" y="2711"/>
                    <a:pt x="1922" y="2646"/>
                  </a:cubicBezTo>
                  <a:cubicBezTo>
                    <a:pt x="1922" y="2581"/>
                    <a:pt x="1975" y="2528"/>
                    <a:pt x="2040" y="2528"/>
                  </a:cubicBezTo>
                  <a:cubicBezTo>
                    <a:pt x="2106" y="2528"/>
                    <a:pt x="2159" y="2581"/>
                    <a:pt x="2159" y="2646"/>
                  </a:cubicBezTo>
                  <a:cubicBezTo>
                    <a:pt x="2159" y="2711"/>
                    <a:pt x="2106" y="2764"/>
                    <a:pt x="2040" y="2764"/>
                  </a:cubicBezTo>
                  <a:close/>
                  <a:moveTo>
                    <a:pt x="3814" y="2315"/>
                  </a:moveTo>
                  <a:lnTo>
                    <a:pt x="267" y="2315"/>
                  </a:lnTo>
                  <a:lnTo>
                    <a:pt x="267" y="396"/>
                  </a:lnTo>
                  <a:cubicBezTo>
                    <a:pt x="267" y="325"/>
                    <a:pt x="325" y="267"/>
                    <a:pt x="396" y="267"/>
                  </a:cubicBezTo>
                  <a:lnTo>
                    <a:pt x="3685" y="267"/>
                  </a:lnTo>
                  <a:cubicBezTo>
                    <a:pt x="3756" y="267"/>
                    <a:pt x="3814" y="325"/>
                    <a:pt x="3814" y="396"/>
                  </a:cubicBezTo>
                  <a:lnTo>
                    <a:pt x="3814" y="23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812044F-2509-4845-B519-F42A3115EA81}"/>
              </a:ext>
            </a:extLst>
          </p:cNvPr>
          <p:cNvGrpSpPr/>
          <p:nvPr/>
        </p:nvGrpSpPr>
        <p:grpSpPr>
          <a:xfrm>
            <a:off x="6224884" y="2659714"/>
            <a:ext cx="1538571" cy="1538571"/>
            <a:chOff x="3873621" y="3670639"/>
            <a:chExt cx="1538571" cy="153857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4315C72-DDF3-46EA-AD2A-ABC47AD2DE3A}"/>
                </a:ext>
              </a:extLst>
            </p:cNvPr>
            <p:cNvSpPr/>
            <p:nvPr/>
          </p:nvSpPr>
          <p:spPr>
            <a:xfrm>
              <a:off x="3873621" y="3670639"/>
              <a:ext cx="1538571" cy="1538571"/>
            </a:xfrm>
            <a:prstGeom prst="ellipse">
              <a:avLst/>
            </a:prstGeom>
            <a:solidFill>
              <a:srgbClr val="56A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hoto-camera_118026">
              <a:extLst>
                <a:ext uri="{FF2B5EF4-FFF2-40B4-BE49-F238E27FC236}">
                  <a16:creationId xmlns:a16="http://schemas.microsoft.com/office/drawing/2014/main" id="{E80ADCBA-A38E-433F-9FA4-33A29761F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17687" y="4140517"/>
              <a:ext cx="837263" cy="612391"/>
            </a:xfrm>
            <a:custGeom>
              <a:avLst/>
              <a:gdLst>
                <a:gd name="connsiteX0" fmla="*/ 290720 w 581371"/>
                <a:gd name="connsiteY0" fmla="*/ 135761 h 425227"/>
                <a:gd name="connsiteX1" fmla="*/ 187026 w 581371"/>
                <a:gd name="connsiteY1" fmla="*/ 239313 h 425227"/>
                <a:gd name="connsiteX2" fmla="*/ 290720 w 581371"/>
                <a:gd name="connsiteY2" fmla="*/ 342954 h 425227"/>
                <a:gd name="connsiteX3" fmla="*/ 394504 w 581371"/>
                <a:gd name="connsiteY3" fmla="*/ 239313 h 425227"/>
                <a:gd name="connsiteX4" fmla="*/ 290720 w 581371"/>
                <a:gd name="connsiteY4" fmla="*/ 135761 h 425227"/>
                <a:gd name="connsiteX5" fmla="*/ 502814 w 581371"/>
                <a:gd name="connsiteY5" fmla="*/ 119749 h 425227"/>
                <a:gd name="connsiteX6" fmla="*/ 515198 w 581371"/>
                <a:gd name="connsiteY6" fmla="*/ 132112 h 425227"/>
                <a:gd name="connsiteX7" fmla="*/ 515198 w 581371"/>
                <a:gd name="connsiteY7" fmla="*/ 167155 h 425227"/>
                <a:gd name="connsiteX8" fmla="*/ 502814 w 581371"/>
                <a:gd name="connsiteY8" fmla="*/ 179518 h 425227"/>
                <a:gd name="connsiteX9" fmla="*/ 490430 w 581371"/>
                <a:gd name="connsiteY9" fmla="*/ 167155 h 425227"/>
                <a:gd name="connsiteX10" fmla="*/ 490430 w 581371"/>
                <a:gd name="connsiteY10" fmla="*/ 132112 h 425227"/>
                <a:gd name="connsiteX11" fmla="*/ 502814 w 581371"/>
                <a:gd name="connsiteY11" fmla="*/ 119749 h 425227"/>
                <a:gd name="connsiteX12" fmla="*/ 290720 w 581371"/>
                <a:gd name="connsiteY12" fmla="*/ 111140 h 425227"/>
                <a:gd name="connsiteX13" fmla="*/ 419159 w 581371"/>
                <a:gd name="connsiteY13" fmla="*/ 239313 h 425227"/>
                <a:gd name="connsiteX14" fmla="*/ 290720 w 581371"/>
                <a:gd name="connsiteY14" fmla="*/ 367575 h 425227"/>
                <a:gd name="connsiteX15" fmla="*/ 162371 w 581371"/>
                <a:gd name="connsiteY15" fmla="*/ 239313 h 425227"/>
                <a:gd name="connsiteX16" fmla="*/ 290720 w 581371"/>
                <a:gd name="connsiteY16" fmla="*/ 111140 h 425227"/>
                <a:gd name="connsiteX17" fmla="*/ 249654 w 581371"/>
                <a:gd name="connsiteY17" fmla="*/ 24794 h 425227"/>
                <a:gd name="connsiteX18" fmla="*/ 226425 w 581371"/>
                <a:gd name="connsiteY18" fmla="*/ 71182 h 425227"/>
                <a:gd name="connsiteX19" fmla="*/ 215388 w 581371"/>
                <a:gd name="connsiteY19" fmla="*/ 78114 h 425227"/>
                <a:gd name="connsiteX20" fmla="*/ 24743 w 581371"/>
                <a:gd name="connsiteY20" fmla="*/ 78114 h 425227"/>
                <a:gd name="connsiteX21" fmla="*/ 24743 w 581371"/>
                <a:gd name="connsiteY21" fmla="*/ 400611 h 425227"/>
                <a:gd name="connsiteX22" fmla="*/ 556627 w 581371"/>
                <a:gd name="connsiteY22" fmla="*/ 400611 h 425227"/>
                <a:gd name="connsiteX23" fmla="*/ 556894 w 581371"/>
                <a:gd name="connsiteY23" fmla="*/ 400611 h 425227"/>
                <a:gd name="connsiteX24" fmla="*/ 556894 w 581371"/>
                <a:gd name="connsiteY24" fmla="*/ 78114 h 425227"/>
                <a:gd name="connsiteX25" fmla="*/ 366338 w 581371"/>
                <a:gd name="connsiteY25" fmla="*/ 78114 h 425227"/>
                <a:gd name="connsiteX26" fmla="*/ 355301 w 581371"/>
                <a:gd name="connsiteY26" fmla="*/ 71182 h 425227"/>
                <a:gd name="connsiteX27" fmla="*/ 331983 w 581371"/>
                <a:gd name="connsiteY27" fmla="*/ 24794 h 425227"/>
                <a:gd name="connsiteX28" fmla="*/ 241822 w 581371"/>
                <a:gd name="connsiteY28" fmla="*/ 0 h 425227"/>
                <a:gd name="connsiteX29" fmla="*/ 339459 w 581371"/>
                <a:gd name="connsiteY29" fmla="*/ 0 h 425227"/>
                <a:gd name="connsiteX30" fmla="*/ 350495 w 581371"/>
                <a:gd name="connsiteY30" fmla="*/ 6843 h 425227"/>
                <a:gd name="connsiteX31" fmla="*/ 373814 w 581371"/>
                <a:gd name="connsiteY31" fmla="*/ 53320 h 425227"/>
                <a:gd name="connsiteX32" fmla="*/ 569088 w 581371"/>
                <a:gd name="connsiteY32" fmla="*/ 53320 h 425227"/>
                <a:gd name="connsiteX33" fmla="*/ 581370 w 581371"/>
                <a:gd name="connsiteY33" fmla="*/ 65761 h 425227"/>
                <a:gd name="connsiteX34" fmla="*/ 581370 w 581371"/>
                <a:gd name="connsiteY34" fmla="*/ 412964 h 425227"/>
                <a:gd name="connsiteX35" fmla="*/ 568999 w 581371"/>
                <a:gd name="connsiteY35" fmla="*/ 425227 h 425227"/>
                <a:gd name="connsiteX36" fmla="*/ 12282 w 581371"/>
                <a:gd name="connsiteY36" fmla="*/ 425227 h 425227"/>
                <a:gd name="connsiteX37" fmla="*/ 0 w 581371"/>
                <a:gd name="connsiteY37" fmla="*/ 412964 h 425227"/>
                <a:gd name="connsiteX38" fmla="*/ 0 w 581371"/>
                <a:gd name="connsiteY38" fmla="*/ 65672 h 425227"/>
                <a:gd name="connsiteX39" fmla="*/ 12282 w 581371"/>
                <a:gd name="connsiteY39" fmla="*/ 53320 h 425227"/>
                <a:gd name="connsiteX40" fmla="*/ 207645 w 581371"/>
                <a:gd name="connsiteY40" fmla="*/ 53320 h 425227"/>
                <a:gd name="connsiteX41" fmla="*/ 230786 w 581371"/>
                <a:gd name="connsiteY41" fmla="*/ 6843 h 425227"/>
                <a:gd name="connsiteX42" fmla="*/ 241822 w 581371"/>
                <a:gd name="connsiteY42" fmla="*/ 0 h 42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81371" h="425227">
                  <a:moveTo>
                    <a:pt x="290720" y="135761"/>
                  </a:moveTo>
                  <a:cubicBezTo>
                    <a:pt x="233577" y="135761"/>
                    <a:pt x="187026" y="182249"/>
                    <a:pt x="187026" y="239313"/>
                  </a:cubicBezTo>
                  <a:cubicBezTo>
                    <a:pt x="187026" y="296467"/>
                    <a:pt x="233577" y="342954"/>
                    <a:pt x="290720" y="342954"/>
                  </a:cubicBezTo>
                  <a:cubicBezTo>
                    <a:pt x="347953" y="342954"/>
                    <a:pt x="394504" y="296467"/>
                    <a:pt x="394504" y="239313"/>
                  </a:cubicBezTo>
                  <a:cubicBezTo>
                    <a:pt x="394504" y="182249"/>
                    <a:pt x="347953" y="135761"/>
                    <a:pt x="290720" y="135761"/>
                  </a:cubicBezTo>
                  <a:close/>
                  <a:moveTo>
                    <a:pt x="502814" y="119749"/>
                  </a:moveTo>
                  <a:cubicBezTo>
                    <a:pt x="509585" y="119749"/>
                    <a:pt x="515198" y="125175"/>
                    <a:pt x="515198" y="132112"/>
                  </a:cubicBezTo>
                  <a:lnTo>
                    <a:pt x="515198" y="167155"/>
                  </a:lnTo>
                  <a:cubicBezTo>
                    <a:pt x="515198" y="173915"/>
                    <a:pt x="509674" y="179518"/>
                    <a:pt x="502814" y="179518"/>
                  </a:cubicBezTo>
                  <a:cubicBezTo>
                    <a:pt x="495954" y="179518"/>
                    <a:pt x="490430" y="173915"/>
                    <a:pt x="490430" y="167155"/>
                  </a:cubicBezTo>
                  <a:lnTo>
                    <a:pt x="490430" y="132112"/>
                  </a:lnTo>
                  <a:cubicBezTo>
                    <a:pt x="490430" y="125352"/>
                    <a:pt x="495954" y="119749"/>
                    <a:pt x="502814" y="119749"/>
                  </a:cubicBezTo>
                  <a:close/>
                  <a:moveTo>
                    <a:pt x="290720" y="111140"/>
                  </a:moveTo>
                  <a:cubicBezTo>
                    <a:pt x="361571" y="111140"/>
                    <a:pt x="419159" y="168560"/>
                    <a:pt x="419159" y="239313"/>
                  </a:cubicBezTo>
                  <a:cubicBezTo>
                    <a:pt x="419159" y="310066"/>
                    <a:pt x="361571" y="367575"/>
                    <a:pt x="290720" y="367575"/>
                  </a:cubicBezTo>
                  <a:cubicBezTo>
                    <a:pt x="219870" y="367575"/>
                    <a:pt x="162371" y="310066"/>
                    <a:pt x="162371" y="239313"/>
                  </a:cubicBezTo>
                  <a:cubicBezTo>
                    <a:pt x="162371" y="168560"/>
                    <a:pt x="219870" y="111140"/>
                    <a:pt x="290720" y="111140"/>
                  </a:cubicBezTo>
                  <a:close/>
                  <a:moveTo>
                    <a:pt x="249654" y="24794"/>
                  </a:moveTo>
                  <a:lnTo>
                    <a:pt x="226425" y="71182"/>
                  </a:lnTo>
                  <a:cubicBezTo>
                    <a:pt x="224377" y="75448"/>
                    <a:pt x="220016" y="78114"/>
                    <a:pt x="215388" y="78114"/>
                  </a:cubicBezTo>
                  <a:lnTo>
                    <a:pt x="24743" y="78114"/>
                  </a:lnTo>
                  <a:lnTo>
                    <a:pt x="24743" y="400611"/>
                  </a:lnTo>
                  <a:lnTo>
                    <a:pt x="556627" y="400611"/>
                  </a:lnTo>
                  <a:lnTo>
                    <a:pt x="556894" y="400611"/>
                  </a:lnTo>
                  <a:lnTo>
                    <a:pt x="556894" y="78114"/>
                  </a:lnTo>
                  <a:lnTo>
                    <a:pt x="366338" y="78114"/>
                  </a:lnTo>
                  <a:cubicBezTo>
                    <a:pt x="361710" y="78114"/>
                    <a:pt x="357438" y="75359"/>
                    <a:pt x="355301" y="71182"/>
                  </a:cubicBezTo>
                  <a:lnTo>
                    <a:pt x="331983" y="24794"/>
                  </a:lnTo>
                  <a:close/>
                  <a:moveTo>
                    <a:pt x="241822" y="0"/>
                  </a:moveTo>
                  <a:lnTo>
                    <a:pt x="339459" y="0"/>
                  </a:lnTo>
                  <a:cubicBezTo>
                    <a:pt x="344087" y="0"/>
                    <a:pt x="348359" y="2755"/>
                    <a:pt x="350495" y="6843"/>
                  </a:cubicBezTo>
                  <a:lnTo>
                    <a:pt x="373814" y="53320"/>
                  </a:lnTo>
                  <a:lnTo>
                    <a:pt x="569088" y="53320"/>
                  </a:lnTo>
                  <a:cubicBezTo>
                    <a:pt x="575852" y="53320"/>
                    <a:pt x="581459" y="58918"/>
                    <a:pt x="581370" y="65761"/>
                  </a:cubicBezTo>
                  <a:lnTo>
                    <a:pt x="581370" y="412964"/>
                  </a:lnTo>
                  <a:cubicBezTo>
                    <a:pt x="581370" y="419717"/>
                    <a:pt x="575852" y="425227"/>
                    <a:pt x="568999" y="425227"/>
                  </a:cubicBezTo>
                  <a:lnTo>
                    <a:pt x="12282" y="425227"/>
                  </a:lnTo>
                  <a:cubicBezTo>
                    <a:pt x="5518" y="425227"/>
                    <a:pt x="0" y="419806"/>
                    <a:pt x="0" y="412964"/>
                  </a:cubicBezTo>
                  <a:lnTo>
                    <a:pt x="0" y="65672"/>
                  </a:lnTo>
                  <a:cubicBezTo>
                    <a:pt x="0" y="58918"/>
                    <a:pt x="5429" y="53320"/>
                    <a:pt x="12282" y="53320"/>
                  </a:cubicBezTo>
                  <a:lnTo>
                    <a:pt x="207645" y="53320"/>
                  </a:lnTo>
                  <a:lnTo>
                    <a:pt x="230786" y="6843"/>
                  </a:lnTo>
                  <a:cubicBezTo>
                    <a:pt x="232833" y="2577"/>
                    <a:pt x="237194" y="0"/>
                    <a:pt x="2418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119A54D-78F8-46C2-98DB-313CD4119780}"/>
              </a:ext>
            </a:extLst>
          </p:cNvPr>
          <p:cNvGrpSpPr/>
          <p:nvPr/>
        </p:nvGrpSpPr>
        <p:grpSpPr>
          <a:xfrm>
            <a:off x="1660993" y="1841827"/>
            <a:ext cx="6025157" cy="1084885"/>
            <a:chOff x="1318434" y="5159052"/>
            <a:chExt cx="6025157" cy="108488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816BC20-78AC-420F-B2A8-C87DCD7868F6}"/>
                </a:ext>
              </a:extLst>
            </p:cNvPr>
            <p:cNvSpPr txBox="1"/>
            <p:nvPr/>
          </p:nvSpPr>
          <p:spPr>
            <a:xfrm>
              <a:off x="1318434" y="5159052"/>
              <a:ext cx="6025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rgbClr val="56ACAF"/>
                  </a:solidFill>
                  <a:cs typeface="+mn-ea"/>
                  <a:sym typeface="+mn-lt"/>
                </a:rPr>
                <a:t>Summary overview</a:t>
              </a:r>
              <a:endParaRPr lang="en-US" altLang="zh-CN" sz="20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9E82335-4E0F-462C-9022-720B2A731D72}"/>
                </a:ext>
              </a:extLst>
            </p:cNvPr>
            <p:cNvSpPr txBox="1"/>
            <p:nvPr/>
          </p:nvSpPr>
          <p:spPr>
            <a:xfrm>
              <a:off x="1335906" y="5586834"/>
              <a:ext cx="4205085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6F7D305-2614-4216-A610-273C3197EAC4}"/>
              </a:ext>
            </a:extLst>
          </p:cNvPr>
          <p:cNvGrpSpPr/>
          <p:nvPr/>
        </p:nvGrpSpPr>
        <p:grpSpPr>
          <a:xfrm>
            <a:off x="1653213" y="3541699"/>
            <a:ext cx="5057767" cy="1084885"/>
            <a:chOff x="1318434" y="5159052"/>
            <a:chExt cx="5057767" cy="1084885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4581B9E-3670-4D5A-9FD8-852E989294DF}"/>
                </a:ext>
              </a:extLst>
            </p:cNvPr>
            <p:cNvSpPr txBox="1"/>
            <p:nvPr/>
          </p:nvSpPr>
          <p:spPr>
            <a:xfrm>
              <a:off x="1318434" y="5159052"/>
              <a:ext cx="5057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rgbClr val="56ACAF"/>
                  </a:solidFill>
                  <a:cs typeface="+mn-ea"/>
                  <a:sym typeface="+mn-lt"/>
                </a:rPr>
                <a:t>Summary overview</a:t>
              </a:r>
              <a:endParaRPr lang="en-US" altLang="zh-CN" sz="20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72B49FA-5701-49F9-9A3A-8F3E9389BFEC}"/>
                </a:ext>
              </a:extLst>
            </p:cNvPr>
            <p:cNvSpPr txBox="1"/>
            <p:nvPr/>
          </p:nvSpPr>
          <p:spPr>
            <a:xfrm>
              <a:off x="1335906" y="5586834"/>
              <a:ext cx="4205085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33105CA-A24C-47D5-89E1-9EB437180993}"/>
              </a:ext>
            </a:extLst>
          </p:cNvPr>
          <p:cNvGrpSpPr/>
          <p:nvPr/>
        </p:nvGrpSpPr>
        <p:grpSpPr>
          <a:xfrm>
            <a:off x="1725547" y="5229318"/>
            <a:ext cx="5680666" cy="1084885"/>
            <a:chOff x="1318435" y="5159052"/>
            <a:chExt cx="5680666" cy="108488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E8C3448-BD09-46B2-BDB5-3CC39D5D0D56}"/>
                </a:ext>
              </a:extLst>
            </p:cNvPr>
            <p:cNvSpPr txBox="1"/>
            <p:nvPr/>
          </p:nvSpPr>
          <p:spPr>
            <a:xfrm>
              <a:off x="1318435" y="5159052"/>
              <a:ext cx="5680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rgbClr val="56ACAF"/>
                  </a:solidFill>
                  <a:cs typeface="+mn-ea"/>
                  <a:sym typeface="+mn-lt"/>
                </a:rPr>
                <a:t>Summary overview</a:t>
              </a:r>
              <a:endParaRPr lang="en-US" altLang="zh-CN" sz="2000" b="1" dirty="0">
                <a:solidFill>
                  <a:srgbClr val="56ACA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AF5678A-1992-4E71-A300-1840CD92F9EB}"/>
                </a:ext>
              </a:extLst>
            </p:cNvPr>
            <p:cNvSpPr txBox="1"/>
            <p:nvPr/>
          </p:nvSpPr>
          <p:spPr>
            <a:xfrm>
              <a:off x="1335906" y="5586834"/>
              <a:ext cx="4205085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F2D2EE12-D7BB-4942-8F38-16597BD4EC79}"/>
              </a:ext>
            </a:extLst>
          </p:cNvPr>
          <p:cNvSpPr txBox="1"/>
          <p:nvPr/>
        </p:nvSpPr>
        <p:spPr>
          <a:xfrm>
            <a:off x="9193002" y="2072659"/>
            <a:ext cx="334810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Summary overview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22B27DF-16A4-4501-9238-14742FE36FF2}"/>
              </a:ext>
            </a:extLst>
          </p:cNvPr>
          <p:cNvSpPr txBox="1"/>
          <p:nvPr/>
        </p:nvSpPr>
        <p:spPr>
          <a:xfrm>
            <a:off x="9171237" y="3443466"/>
            <a:ext cx="2715963" cy="95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evaluation, general analysis, general research.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0B3D54B-9054-4540-95CE-EBF2F9E68B60}"/>
              </a:ext>
            </a:extLst>
          </p:cNvPr>
          <p:cNvCxnSpPr/>
          <p:nvPr/>
        </p:nvCxnSpPr>
        <p:spPr>
          <a:xfrm>
            <a:off x="9342783" y="3286539"/>
            <a:ext cx="2650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3EF4D60-A482-4914-8382-9619945C3A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82D0F5-ADA5-4343-9981-9F2CDBF71923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04BF70A-DC91-495E-800F-CA4286D8681D}"/>
              </a:ext>
            </a:extLst>
          </p:cNvPr>
          <p:cNvGrpSpPr/>
          <p:nvPr/>
        </p:nvGrpSpPr>
        <p:grpSpPr>
          <a:xfrm>
            <a:off x="653875" y="155782"/>
            <a:ext cx="9073221" cy="862143"/>
            <a:chOff x="1825771" y="1612142"/>
            <a:chExt cx="9073221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BC55A9-6BFC-4FBB-B946-5455CA7FA9BB}"/>
                </a:ext>
              </a:extLst>
            </p:cNvPr>
            <p:cNvSpPr txBox="1"/>
            <p:nvPr/>
          </p:nvSpPr>
          <p:spPr>
            <a:xfrm>
              <a:off x="1825771" y="1612142"/>
              <a:ext cx="9073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 of the year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21C5776-2A17-4E32-9BC2-B1C67F973A7E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941AC37-E94D-4821-8CC3-7F7915484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77" y="1399442"/>
            <a:ext cx="5039606" cy="33594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C7CE5EF-D129-43ED-BCAF-D5D71CDC6EF1}"/>
              </a:ext>
            </a:extLst>
          </p:cNvPr>
          <p:cNvSpPr/>
          <p:nvPr/>
        </p:nvSpPr>
        <p:spPr>
          <a:xfrm>
            <a:off x="653875" y="4250117"/>
            <a:ext cx="5039608" cy="2226365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6DD100-34D6-4D5D-832D-D2C62F105F98}"/>
              </a:ext>
            </a:extLst>
          </p:cNvPr>
          <p:cNvSpPr txBox="1"/>
          <p:nvPr/>
        </p:nvSpPr>
        <p:spPr>
          <a:xfrm>
            <a:off x="791125" y="4462151"/>
            <a:ext cx="44832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Summary overview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6F75D4-86E9-4C48-8DBA-D5E76A4C66E4}"/>
              </a:ext>
            </a:extLst>
          </p:cNvPr>
          <p:cNvSpPr txBox="1"/>
          <p:nvPr/>
        </p:nvSpPr>
        <p:spPr>
          <a:xfrm>
            <a:off x="791125" y="5294270"/>
            <a:ext cx="4823059" cy="657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A46C014-9FC2-49F4-9620-512EBEE679FB}"/>
              </a:ext>
            </a:extLst>
          </p:cNvPr>
          <p:cNvCxnSpPr>
            <a:cxnSpLocks/>
          </p:cNvCxnSpPr>
          <p:nvPr/>
        </p:nvCxnSpPr>
        <p:spPr>
          <a:xfrm>
            <a:off x="940906" y="5185699"/>
            <a:ext cx="3975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7F3A48C-63A4-4A2D-AD45-D2BA8960A080}"/>
              </a:ext>
            </a:extLst>
          </p:cNvPr>
          <p:cNvSpPr/>
          <p:nvPr/>
        </p:nvSpPr>
        <p:spPr>
          <a:xfrm>
            <a:off x="6591283" y="3973499"/>
            <a:ext cx="2420195" cy="2467058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8463056-8E55-4265-B2F8-F157AF3BFA5F}"/>
              </a:ext>
            </a:extLst>
          </p:cNvPr>
          <p:cNvGrpSpPr/>
          <p:nvPr/>
        </p:nvGrpSpPr>
        <p:grpSpPr>
          <a:xfrm>
            <a:off x="6709891" y="4278841"/>
            <a:ext cx="2163598" cy="1775660"/>
            <a:chOff x="6709891" y="4278841"/>
            <a:chExt cx="2163598" cy="177566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A1B4724-853B-4FFD-A705-DE9ACC8EDB62}"/>
                </a:ext>
              </a:extLst>
            </p:cNvPr>
            <p:cNvSpPr txBox="1"/>
            <p:nvPr/>
          </p:nvSpPr>
          <p:spPr>
            <a:xfrm>
              <a:off x="6779142" y="4278841"/>
              <a:ext cx="2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0A8252-BEAC-44F3-8F41-26C7F73AA00A}"/>
                </a:ext>
              </a:extLst>
            </p:cNvPr>
            <p:cNvSpPr txBox="1"/>
            <p:nvPr/>
          </p:nvSpPr>
          <p:spPr>
            <a:xfrm>
              <a:off x="6709891" y="4761839"/>
              <a:ext cx="216359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0FC95B56-0EDA-4571-A415-1618E0E9B385}"/>
              </a:ext>
            </a:extLst>
          </p:cNvPr>
          <p:cNvSpPr/>
          <p:nvPr/>
        </p:nvSpPr>
        <p:spPr>
          <a:xfrm>
            <a:off x="9170936" y="1399442"/>
            <a:ext cx="2420195" cy="2467058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01F6983-9865-43F0-9C9C-D11E2948FAE5}"/>
              </a:ext>
            </a:extLst>
          </p:cNvPr>
          <p:cNvGrpSpPr/>
          <p:nvPr/>
        </p:nvGrpSpPr>
        <p:grpSpPr>
          <a:xfrm>
            <a:off x="9289544" y="1704784"/>
            <a:ext cx="2163598" cy="1775660"/>
            <a:chOff x="9289544" y="1704784"/>
            <a:chExt cx="2163598" cy="177566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DEF2C1B-BD26-4CBA-BBD3-FDF416CB028A}"/>
                </a:ext>
              </a:extLst>
            </p:cNvPr>
            <p:cNvSpPr txBox="1"/>
            <p:nvPr/>
          </p:nvSpPr>
          <p:spPr>
            <a:xfrm>
              <a:off x="9358795" y="1704784"/>
              <a:ext cx="2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20B5C94-6FF5-4FFB-905E-64E0E1B13650}"/>
                </a:ext>
              </a:extLst>
            </p:cNvPr>
            <p:cNvSpPr txBox="1"/>
            <p:nvPr/>
          </p:nvSpPr>
          <p:spPr>
            <a:xfrm>
              <a:off x="9289544" y="2187782"/>
              <a:ext cx="216359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D48722C-5887-451B-B7D1-1EA347BDBFDE}"/>
              </a:ext>
            </a:extLst>
          </p:cNvPr>
          <p:cNvGrpSpPr/>
          <p:nvPr/>
        </p:nvGrpSpPr>
        <p:grpSpPr>
          <a:xfrm>
            <a:off x="6709891" y="1704784"/>
            <a:ext cx="2163598" cy="1775660"/>
            <a:chOff x="6709891" y="1704784"/>
            <a:chExt cx="2163598" cy="177566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8B0D39-C7B2-47E4-BAF6-7CAA435D5535}"/>
                </a:ext>
              </a:extLst>
            </p:cNvPr>
            <p:cNvSpPr txBox="1"/>
            <p:nvPr/>
          </p:nvSpPr>
          <p:spPr>
            <a:xfrm>
              <a:off x="6779142" y="1704784"/>
              <a:ext cx="2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8AFB036-95A5-4D81-8C02-05BA5C580778}"/>
                </a:ext>
              </a:extLst>
            </p:cNvPr>
            <p:cNvSpPr txBox="1"/>
            <p:nvPr/>
          </p:nvSpPr>
          <p:spPr>
            <a:xfrm>
              <a:off x="6709891" y="2187782"/>
              <a:ext cx="216359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EAC0F3-B2D8-447F-A3A3-C8BB79713AE7}"/>
              </a:ext>
            </a:extLst>
          </p:cNvPr>
          <p:cNvGrpSpPr/>
          <p:nvPr/>
        </p:nvGrpSpPr>
        <p:grpSpPr>
          <a:xfrm>
            <a:off x="9289544" y="4278841"/>
            <a:ext cx="2163598" cy="1775660"/>
            <a:chOff x="9289544" y="4278841"/>
            <a:chExt cx="2163598" cy="177566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26BA9A7-7807-4C8F-A2F9-C9142384C666}"/>
                </a:ext>
              </a:extLst>
            </p:cNvPr>
            <p:cNvSpPr txBox="1"/>
            <p:nvPr/>
          </p:nvSpPr>
          <p:spPr>
            <a:xfrm>
              <a:off x="9358795" y="4278841"/>
              <a:ext cx="2025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Summary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554A756-DFE6-49A9-AF81-70B1EBB21569}"/>
                </a:ext>
              </a:extLst>
            </p:cNvPr>
            <p:cNvSpPr txBox="1"/>
            <p:nvPr/>
          </p:nvSpPr>
          <p:spPr>
            <a:xfrm>
              <a:off x="9289544" y="4761839"/>
              <a:ext cx="216359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cs typeface="+mn-ea"/>
                  <a:sym typeface="+mn-lt"/>
                </a:rPr>
                <a:t>The summary of the work is to carry out a comprehensive system of the work</a:t>
              </a:r>
              <a:endParaRPr lang="en-US" altLang="zh-CN" sz="1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6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F0B996-479D-4B64-8F8E-EA9475718E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A62EE0-80B2-4ABC-B4DC-6AF83CC7E955}"/>
              </a:ext>
            </a:extLst>
          </p:cNvPr>
          <p:cNvSpPr/>
          <p:nvPr/>
        </p:nvSpPr>
        <p:spPr>
          <a:xfrm>
            <a:off x="0" y="0"/>
            <a:ext cx="545910" cy="1119116"/>
          </a:xfrm>
          <a:prstGeom prst="rect">
            <a:avLst/>
          </a:prstGeom>
          <a:solidFill>
            <a:srgbClr val="56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8CCFB3-ED2C-441F-9BE6-2CC4E1661286}"/>
              </a:ext>
            </a:extLst>
          </p:cNvPr>
          <p:cNvGrpSpPr/>
          <p:nvPr/>
        </p:nvGrpSpPr>
        <p:grpSpPr>
          <a:xfrm>
            <a:off x="653875" y="155782"/>
            <a:ext cx="6865470" cy="862143"/>
            <a:chOff x="1825771" y="1612142"/>
            <a:chExt cx="6865470" cy="86214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9ED47FE-777D-44F8-BF4A-841A67A22B1F}"/>
                </a:ext>
              </a:extLst>
            </p:cNvPr>
            <p:cNvSpPr txBox="1"/>
            <p:nvPr/>
          </p:nvSpPr>
          <p:spPr>
            <a:xfrm>
              <a:off x="1825771" y="1612142"/>
              <a:ext cx="6865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An overview of the work of the year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8D8C29E-D7E2-464F-A1BD-9F8B2A9BA90B}"/>
                </a:ext>
              </a:extLst>
            </p:cNvPr>
            <p:cNvSpPr txBox="1"/>
            <p:nvPr/>
          </p:nvSpPr>
          <p:spPr>
            <a:xfrm>
              <a:off x="1825771" y="2135731"/>
              <a:ext cx="3526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to add text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1FD1481-E9BB-4B5E-8AD4-B7DAD2B80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1889"/>
            <a:ext cx="12192000" cy="315132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8BF5B06-973D-426E-A1E0-9FB4A7E2C220}"/>
              </a:ext>
            </a:extLst>
          </p:cNvPr>
          <p:cNvSpPr/>
          <p:nvPr/>
        </p:nvSpPr>
        <p:spPr>
          <a:xfrm>
            <a:off x="653875" y="4621405"/>
            <a:ext cx="2420195" cy="639708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FD7CF5-803F-4CD7-9BD2-74989C1827E5}"/>
              </a:ext>
            </a:extLst>
          </p:cNvPr>
          <p:cNvSpPr txBox="1"/>
          <p:nvPr/>
        </p:nvSpPr>
        <p:spPr>
          <a:xfrm>
            <a:off x="545910" y="4685270"/>
            <a:ext cx="233060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An overview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A824B0-E5F4-4ACE-A473-71C476087E29}"/>
              </a:ext>
            </a:extLst>
          </p:cNvPr>
          <p:cNvSpPr txBox="1"/>
          <p:nvPr/>
        </p:nvSpPr>
        <p:spPr>
          <a:xfrm>
            <a:off x="440627" y="5509302"/>
            <a:ext cx="2846690" cy="992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8904557-C0E4-4355-AF85-8ED34747689D}"/>
              </a:ext>
            </a:extLst>
          </p:cNvPr>
          <p:cNvSpPr/>
          <p:nvPr/>
        </p:nvSpPr>
        <p:spPr>
          <a:xfrm>
            <a:off x="4885903" y="4621405"/>
            <a:ext cx="2420195" cy="639708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88FC53-34A5-4BEB-AB7C-D61A0D1E18EE}"/>
              </a:ext>
            </a:extLst>
          </p:cNvPr>
          <p:cNvSpPr txBox="1"/>
          <p:nvPr/>
        </p:nvSpPr>
        <p:spPr>
          <a:xfrm>
            <a:off x="4885903" y="4685270"/>
            <a:ext cx="2222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An overview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E23C7F-62EE-4228-9B22-25A013F8020A}"/>
              </a:ext>
            </a:extLst>
          </p:cNvPr>
          <p:cNvSpPr txBox="1"/>
          <p:nvPr/>
        </p:nvSpPr>
        <p:spPr>
          <a:xfrm>
            <a:off x="4672655" y="5509302"/>
            <a:ext cx="2846690" cy="992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63976D-6F1C-444F-9D10-1417D52A2E75}"/>
              </a:ext>
            </a:extLst>
          </p:cNvPr>
          <p:cNvSpPr/>
          <p:nvPr/>
        </p:nvSpPr>
        <p:spPr>
          <a:xfrm>
            <a:off x="9117931" y="4628689"/>
            <a:ext cx="2420195" cy="639708"/>
          </a:xfrm>
          <a:prstGeom prst="rect">
            <a:avLst/>
          </a:prstGeom>
          <a:solidFill>
            <a:srgbClr val="56A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E717A4-41C2-4609-AB07-A2BFA463ED69}"/>
              </a:ext>
            </a:extLst>
          </p:cNvPr>
          <p:cNvSpPr txBox="1"/>
          <p:nvPr/>
        </p:nvSpPr>
        <p:spPr>
          <a:xfrm>
            <a:off x="9117931" y="4692554"/>
            <a:ext cx="2222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An overview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90E4B4-6AE0-4236-B5F9-9C73E3293E32}"/>
              </a:ext>
            </a:extLst>
          </p:cNvPr>
          <p:cNvSpPr txBox="1"/>
          <p:nvPr/>
        </p:nvSpPr>
        <p:spPr>
          <a:xfrm>
            <a:off x="8904683" y="5516586"/>
            <a:ext cx="2846690" cy="992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b="1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</a:t>
            </a:r>
            <a:endParaRPr lang="en-US" altLang="zh-CN" sz="13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4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214E9DE-F90F-4522-8BBC-93798A50D7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423D6B-32CF-4E74-9B6F-9A5FD8DAD1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290" y="0"/>
            <a:ext cx="10183091" cy="6858000"/>
          </a:xfrm>
          <a:prstGeom prst="trapezoid">
            <a:avLst>
              <a:gd name="adj" fmla="val 37929"/>
            </a:avLst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33E271-4741-475B-B24D-9F44BBFE2FF2}"/>
              </a:ext>
            </a:extLst>
          </p:cNvPr>
          <p:cNvGrpSpPr/>
          <p:nvPr/>
        </p:nvGrpSpPr>
        <p:grpSpPr>
          <a:xfrm>
            <a:off x="3685310" y="0"/>
            <a:ext cx="8506690" cy="6871854"/>
            <a:chOff x="3685310" y="0"/>
            <a:chExt cx="8506690" cy="687185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C929C23-4FC8-47D7-B49B-6C491A951D15}"/>
                </a:ext>
              </a:extLst>
            </p:cNvPr>
            <p:cNvSpPr/>
            <p:nvPr/>
          </p:nvSpPr>
          <p:spPr>
            <a:xfrm>
              <a:off x="3685310" y="0"/>
              <a:ext cx="8506690" cy="6871854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7980218 w 12192000"/>
                <a:gd name="connsiteY0" fmla="*/ 0 h 6885709"/>
                <a:gd name="connsiteX1" fmla="*/ 12192000 w 12192000"/>
                <a:gd name="connsiteY1" fmla="*/ 27709 h 6885709"/>
                <a:gd name="connsiteX2" fmla="*/ 12192000 w 12192000"/>
                <a:gd name="connsiteY2" fmla="*/ 6885709 h 6885709"/>
                <a:gd name="connsiteX3" fmla="*/ 0 w 12192000"/>
                <a:gd name="connsiteY3" fmla="*/ 6885709 h 6885709"/>
                <a:gd name="connsiteX4" fmla="*/ 7980218 w 12192000"/>
                <a:gd name="connsiteY4" fmla="*/ 0 h 6885709"/>
                <a:gd name="connsiteX0" fmla="*/ 7453745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7453745 w 12192000"/>
                <a:gd name="connsiteY4" fmla="*/ 0 h 6858000"/>
                <a:gd name="connsiteX0" fmla="*/ 110835 w 4849090"/>
                <a:gd name="connsiteY0" fmla="*/ 0 h 6858000"/>
                <a:gd name="connsiteX1" fmla="*/ 4849090 w 4849090"/>
                <a:gd name="connsiteY1" fmla="*/ 0 h 6858000"/>
                <a:gd name="connsiteX2" fmla="*/ 4849090 w 4849090"/>
                <a:gd name="connsiteY2" fmla="*/ 6858000 h 6858000"/>
                <a:gd name="connsiteX3" fmla="*/ 0 w 4849090"/>
                <a:gd name="connsiteY3" fmla="*/ 6677891 h 6858000"/>
                <a:gd name="connsiteX4" fmla="*/ 110835 w 4849090"/>
                <a:gd name="connsiteY4" fmla="*/ 0 h 6858000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  <a:gd name="connsiteX0" fmla="*/ 3768435 w 8506690"/>
                <a:gd name="connsiteY0" fmla="*/ 0 h 6871854"/>
                <a:gd name="connsiteX1" fmla="*/ 8506690 w 8506690"/>
                <a:gd name="connsiteY1" fmla="*/ 0 h 6871854"/>
                <a:gd name="connsiteX2" fmla="*/ 8506690 w 8506690"/>
                <a:gd name="connsiteY2" fmla="*/ 6858000 h 6871854"/>
                <a:gd name="connsiteX3" fmla="*/ 0 w 8506690"/>
                <a:gd name="connsiteY3" fmla="*/ 6871854 h 6871854"/>
                <a:gd name="connsiteX4" fmla="*/ 3768435 w 8506690"/>
                <a:gd name="connsiteY4" fmla="*/ 0 h 68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690" h="6871854">
                  <a:moveTo>
                    <a:pt x="3768435" y="0"/>
                  </a:moveTo>
                  <a:lnTo>
                    <a:pt x="8506690" y="0"/>
                  </a:lnTo>
                  <a:lnTo>
                    <a:pt x="8506690" y="6858000"/>
                  </a:lnTo>
                  <a:lnTo>
                    <a:pt x="0" y="6871854"/>
                  </a:lnTo>
                  <a:lnTo>
                    <a:pt x="3768435" y="0"/>
                  </a:lnTo>
                  <a:close/>
                </a:path>
              </a:pathLst>
            </a:custGeom>
            <a:solidFill>
              <a:srgbClr val="3A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7EF12F88-5684-4534-BEB3-D46EF4343A90}"/>
                </a:ext>
              </a:extLst>
            </p:cNvPr>
            <p:cNvSpPr/>
            <p:nvPr/>
          </p:nvSpPr>
          <p:spPr>
            <a:xfrm>
              <a:off x="3703017" y="0"/>
              <a:ext cx="4380083" cy="6858000"/>
            </a:xfrm>
            <a:prstGeom prst="parallelogram">
              <a:avLst>
                <a:gd name="adj" fmla="val 85269"/>
              </a:avLst>
            </a:prstGeom>
            <a:solidFill>
              <a:srgbClr val="56ACA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09B4067-C881-4B8D-9BE3-9357F0D99686}"/>
              </a:ext>
            </a:extLst>
          </p:cNvPr>
          <p:cNvSpPr txBox="1"/>
          <p:nvPr/>
        </p:nvSpPr>
        <p:spPr>
          <a:xfrm>
            <a:off x="10219851" y="1866815"/>
            <a:ext cx="157607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solidFill>
                  <a:srgbClr val="56ACA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649D7C-92A4-477E-B855-49174C7AE9C9}"/>
              </a:ext>
            </a:extLst>
          </p:cNvPr>
          <p:cNvSpPr txBox="1"/>
          <p:nvPr/>
        </p:nvSpPr>
        <p:spPr>
          <a:xfrm>
            <a:off x="7415841" y="2897866"/>
            <a:ext cx="4380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Performance presentation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5F8336-73F1-4206-A1F7-75FB05F97F2A}"/>
              </a:ext>
            </a:extLst>
          </p:cNvPr>
          <p:cNvSpPr txBox="1"/>
          <p:nvPr/>
        </p:nvSpPr>
        <p:spPr>
          <a:xfrm>
            <a:off x="5936287" y="4443759"/>
            <a:ext cx="59130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summary of the work is to carry out a comprehensive system of the work of a comprehensive system of general inspection, general evaluation, general analysis, general research, and analysis of the shortcomings of the results, so as to draw lessons to be taken as a warning experience.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873190-86B6-4B2A-A126-957B3D78F10A}"/>
              </a:ext>
            </a:extLst>
          </p:cNvPr>
          <p:cNvSpPr txBox="1"/>
          <p:nvPr/>
        </p:nvSpPr>
        <p:spPr>
          <a:xfrm>
            <a:off x="7900118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1D5DA6-7D27-4C78-9D81-208729D29B7E}"/>
              </a:ext>
            </a:extLst>
          </p:cNvPr>
          <p:cNvSpPr txBox="1"/>
          <p:nvPr/>
        </p:nvSpPr>
        <p:spPr>
          <a:xfrm>
            <a:off x="8969411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rgbClr val="56ACAF"/>
                </a:solidFill>
                <a:cs typeface="+mn-ea"/>
                <a:sym typeface="+mn-lt"/>
              </a:rPr>
              <a:t>outstanding achievement</a:t>
            </a:r>
            <a:endParaRPr lang="en-US" altLang="zh-CN" sz="1600" b="1" dirty="0">
              <a:solidFill>
                <a:srgbClr val="56ACAF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147EE-6C34-4807-88C0-3D4BF7B31401}"/>
              </a:ext>
            </a:extLst>
          </p:cNvPr>
          <p:cNvSpPr txBox="1"/>
          <p:nvPr/>
        </p:nvSpPr>
        <p:spPr>
          <a:xfrm>
            <a:off x="10048779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experience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8ECCE-3EAB-497A-963F-D80BF2CF1CF5}"/>
              </a:ext>
            </a:extLst>
          </p:cNvPr>
          <p:cNvSpPr txBox="1"/>
          <p:nvPr/>
        </p:nvSpPr>
        <p:spPr>
          <a:xfrm>
            <a:off x="11097055" y="3978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planning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wrhd4w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1865</Words>
  <Application>Microsoft Office PowerPoint</Application>
  <PresentationFormat>宽屏</PresentationFormat>
  <Paragraphs>275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275</cp:revision>
  <dcterms:created xsi:type="dcterms:W3CDTF">2019-01-20T02:06:36Z</dcterms:created>
  <dcterms:modified xsi:type="dcterms:W3CDTF">2021-04-17T10:35:35Z</dcterms:modified>
</cp:coreProperties>
</file>