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7"/>
  </p:notesMasterIdLst>
  <p:sldIdLst>
    <p:sldId id="272" r:id="rId3"/>
    <p:sldId id="399" r:id="rId4"/>
    <p:sldId id="273" r:id="rId5"/>
    <p:sldId id="382" r:id="rId6"/>
    <p:sldId id="313" r:id="rId7"/>
    <p:sldId id="377" r:id="rId8"/>
    <p:sldId id="321" r:id="rId9"/>
    <p:sldId id="395" r:id="rId10"/>
    <p:sldId id="324" r:id="rId11"/>
    <p:sldId id="376" r:id="rId12"/>
    <p:sldId id="325" r:id="rId13"/>
    <p:sldId id="381" r:id="rId14"/>
    <p:sldId id="396" r:id="rId15"/>
    <p:sldId id="315" r:id="rId16"/>
    <p:sldId id="385" r:id="rId17"/>
    <p:sldId id="390" r:id="rId18"/>
    <p:sldId id="317" r:id="rId19"/>
    <p:sldId id="318" r:id="rId20"/>
    <p:sldId id="397" r:id="rId21"/>
    <p:sldId id="389" r:id="rId22"/>
    <p:sldId id="319" r:id="rId23"/>
    <p:sldId id="384" r:id="rId24"/>
    <p:sldId id="394" r:id="rId25"/>
    <p:sldId id="398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B2C"/>
    <a:srgbClr val="467A36"/>
    <a:srgbClr val="68781C"/>
    <a:srgbClr val="28380D"/>
    <a:srgbClr val="CDBF97"/>
    <a:srgbClr val="8D7545"/>
    <a:srgbClr val="ECE8E5"/>
    <a:srgbClr val="E4CBCB"/>
    <a:srgbClr val="A88755"/>
    <a:srgbClr val="1F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24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2.6136005726556909E-3"/>
          <c:y val="5.0001431639226917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C7C7C7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84E-5D43-ABBB-FEF8E69D4439}"/>
              </c:ext>
            </c:extLst>
          </c:dPt>
          <c:dPt>
            <c:idx val="1"/>
            <c:bubble3D val="0"/>
            <c:spPr>
              <a:solidFill>
                <a:srgbClr val="68781C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384E-5D43-ABBB-FEF8E69D4439}"/>
              </c:ext>
            </c:extLst>
          </c:dPt>
          <c:dPt>
            <c:idx val="2"/>
            <c:bubble3D val="0"/>
            <c:spPr>
              <a:solidFill>
                <a:srgbClr val="467A3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384E-5D43-ABBB-FEF8E69D4439}"/>
              </c:ext>
            </c:extLst>
          </c:dPt>
          <c:dPt>
            <c:idx val="3"/>
            <c:bubble3D val="0"/>
            <c:spPr>
              <a:solidFill>
                <a:srgbClr val="24282B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384E-5D43-ABBB-FEF8E69D4439}"/>
              </c:ext>
            </c:extLst>
          </c:dPt>
          <c:dPt>
            <c:idx val="4"/>
            <c:bubble3D val="0"/>
            <c:spPr>
              <a:solidFill>
                <a:srgbClr val="467A3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384E-5D43-ABBB-FEF8E69D4439}"/>
              </c:ext>
            </c:extLst>
          </c:dPt>
          <c:dPt>
            <c:idx val="5"/>
            <c:bubble3D val="0"/>
            <c:spPr>
              <a:solidFill>
                <a:srgbClr val="68781C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384E-5D43-ABBB-FEF8E69D4439}"/>
              </c:ext>
            </c:extLst>
          </c:dPt>
          <c:cat>
            <c:strRef>
              <c:f>Sheet1!$B$1:$G$1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12.5</c:v>
                </c:pt>
                <c:pt idx="1">
                  <c:v>12.5</c:v>
                </c:pt>
                <c:pt idx="2">
                  <c:v>12.5</c:v>
                </c:pt>
                <c:pt idx="3">
                  <c:v>12.5</c:v>
                </c:pt>
                <c:pt idx="4">
                  <c:v>12.5</c:v>
                </c:pt>
                <c:pt idx="5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84E-5D43-ABBB-FEF8E69D44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D6D6D6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BD1-8D49-B68A-463099A6C622}"/>
              </c:ext>
            </c:extLst>
          </c:dPt>
          <c:dPt>
            <c:idx val="1"/>
            <c:bubble3D val="0"/>
            <c:spPr>
              <a:solidFill>
                <a:srgbClr val="68781C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9BD1-8D49-B68A-463099A6C622}"/>
              </c:ext>
            </c:extLst>
          </c:dPt>
          <c:cat>
            <c:strRef>
              <c:f>Sheet1!$B$1:$C$1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23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D1-8D49-B68A-463099A6C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D6D6D6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5BD-9047-A9D7-4FACC76663EF}"/>
              </c:ext>
            </c:extLst>
          </c:dPt>
          <c:dPt>
            <c:idx val="1"/>
            <c:bubble3D val="0"/>
            <c:spPr>
              <a:solidFill>
                <a:srgbClr val="68781C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75BD-9047-A9D7-4FACC76663EF}"/>
              </c:ext>
            </c:extLst>
          </c:dPt>
          <c:cat>
            <c:strRef>
              <c:f>Sheet1!$B$1:$C$1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BD-9047-A9D7-4FACC76663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D6D6D6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547-FD49-9AE2-2E6E2334C895}"/>
              </c:ext>
            </c:extLst>
          </c:dPt>
          <c:dPt>
            <c:idx val="1"/>
            <c:bubble3D val="0"/>
            <c:spPr>
              <a:solidFill>
                <a:srgbClr val="68781C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4547-FD49-9AE2-2E6E2334C895}"/>
              </c:ext>
            </c:extLst>
          </c:dPt>
          <c:cat>
            <c:strRef>
              <c:f>Sheet1!$B$1:$C$1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66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47-FD49-9AE2-2E6E2334C8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"/>
          <p:cNvSpPr>
            <a:spLocks noGrp="1"/>
          </p:cNvSpPr>
          <p:nvPr>
            <p:ph type="pic" sz="quarter" idx="23"/>
          </p:nvPr>
        </p:nvSpPr>
        <p:spPr>
          <a:xfrm>
            <a:off x="1168342" y="2405194"/>
            <a:ext cx="2216534" cy="294296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dirty="0"/>
          </a:p>
        </p:txBody>
      </p:sp>
      <p:sp>
        <p:nvSpPr>
          <p:cNvPr id="10" name="Bild"/>
          <p:cNvSpPr>
            <a:spLocks noGrp="1"/>
          </p:cNvSpPr>
          <p:nvPr>
            <p:ph type="pic" sz="quarter" idx="24"/>
          </p:nvPr>
        </p:nvSpPr>
        <p:spPr>
          <a:xfrm>
            <a:off x="3851706" y="3486896"/>
            <a:ext cx="1048468" cy="186126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dirty="0"/>
          </a:p>
        </p:txBody>
      </p:sp>
      <p:sp>
        <p:nvSpPr>
          <p:cNvPr id="11" name="Bild"/>
          <p:cNvSpPr>
            <a:spLocks noGrp="1"/>
          </p:cNvSpPr>
          <p:nvPr>
            <p:ph type="pic" sz="quarter" idx="25"/>
          </p:nvPr>
        </p:nvSpPr>
        <p:spPr>
          <a:xfrm>
            <a:off x="5345162" y="4789991"/>
            <a:ext cx="423127" cy="53635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321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"/>
          <p:cNvSpPr>
            <a:spLocks noGrp="1"/>
          </p:cNvSpPr>
          <p:nvPr>
            <p:ph type="pic" sz="quarter" idx="23"/>
          </p:nvPr>
        </p:nvSpPr>
        <p:spPr>
          <a:xfrm>
            <a:off x="6003596" y="2466369"/>
            <a:ext cx="2216534" cy="294296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dirty="0"/>
          </a:p>
        </p:txBody>
      </p:sp>
      <p:sp>
        <p:nvSpPr>
          <p:cNvPr id="8" name="Bild"/>
          <p:cNvSpPr>
            <a:spLocks noGrp="1"/>
          </p:cNvSpPr>
          <p:nvPr>
            <p:ph type="pic" sz="quarter" idx="24"/>
          </p:nvPr>
        </p:nvSpPr>
        <p:spPr>
          <a:xfrm>
            <a:off x="8872706" y="2466369"/>
            <a:ext cx="2216534" cy="294296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708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95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77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00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"/>
          <p:cNvSpPr>
            <a:spLocks noGrp="1"/>
          </p:cNvSpPr>
          <p:nvPr>
            <p:ph type="pic" sz="quarter" idx="17"/>
          </p:nvPr>
        </p:nvSpPr>
        <p:spPr>
          <a:xfrm>
            <a:off x="974927" y="2032000"/>
            <a:ext cx="4573537" cy="257262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dirty="0"/>
          </a:p>
        </p:txBody>
      </p:sp>
      <p:sp>
        <p:nvSpPr>
          <p:cNvPr id="8" name="Bild"/>
          <p:cNvSpPr>
            <a:spLocks noGrp="1"/>
          </p:cNvSpPr>
          <p:nvPr>
            <p:ph type="pic" sz="quarter" idx="18"/>
          </p:nvPr>
        </p:nvSpPr>
        <p:spPr>
          <a:xfrm>
            <a:off x="6665913" y="2032000"/>
            <a:ext cx="4573537" cy="257262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139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"/>
          <p:cNvSpPr>
            <a:spLocks noGrp="1"/>
          </p:cNvSpPr>
          <p:nvPr>
            <p:ph type="pic" sz="quarter" idx="18"/>
          </p:nvPr>
        </p:nvSpPr>
        <p:spPr>
          <a:xfrm>
            <a:off x="958875" y="1790698"/>
            <a:ext cx="2070051" cy="2057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dirty="0"/>
          </a:p>
        </p:txBody>
      </p:sp>
      <p:sp>
        <p:nvSpPr>
          <p:cNvPr id="14" name="Bild"/>
          <p:cNvSpPr>
            <a:spLocks noGrp="1"/>
          </p:cNvSpPr>
          <p:nvPr>
            <p:ph type="pic" sz="quarter" idx="19"/>
          </p:nvPr>
        </p:nvSpPr>
        <p:spPr>
          <a:xfrm>
            <a:off x="7118425" y="3848099"/>
            <a:ext cx="2070051" cy="2057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dirty="0"/>
          </a:p>
        </p:txBody>
      </p:sp>
      <p:sp>
        <p:nvSpPr>
          <p:cNvPr id="15" name="Bild"/>
          <p:cNvSpPr>
            <a:spLocks noGrp="1"/>
          </p:cNvSpPr>
          <p:nvPr>
            <p:ph type="pic" sz="quarter" idx="20"/>
          </p:nvPr>
        </p:nvSpPr>
        <p:spPr>
          <a:xfrm>
            <a:off x="9182150" y="1790698"/>
            <a:ext cx="2070051" cy="2057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dirty="0"/>
          </a:p>
        </p:txBody>
      </p:sp>
      <p:sp>
        <p:nvSpPr>
          <p:cNvPr id="16" name="Bild"/>
          <p:cNvSpPr>
            <a:spLocks noGrp="1"/>
          </p:cNvSpPr>
          <p:nvPr>
            <p:ph type="pic" sz="quarter" idx="21"/>
          </p:nvPr>
        </p:nvSpPr>
        <p:spPr>
          <a:xfrm>
            <a:off x="5067350" y="1790697"/>
            <a:ext cx="4108475" cy="2057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dirty="0"/>
          </a:p>
        </p:txBody>
      </p:sp>
      <p:sp>
        <p:nvSpPr>
          <p:cNvPr id="17" name="Bild"/>
          <p:cNvSpPr>
            <a:spLocks noGrp="1"/>
          </p:cNvSpPr>
          <p:nvPr>
            <p:ph type="pic" sz="quarter" idx="22"/>
          </p:nvPr>
        </p:nvSpPr>
        <p:spPr>
          <a:xfrm>
            <a:off x="965200" y="3848099"/>
            <a:ext cx="4127451" cy="2057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353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"/>
          <p:cNvSpPr>
            <a:spLocks noGrp="1"/>
          </p:cNvSpPr>
          <p:nvPr>
            <p:ph type="pic" sz="quarter" idx="23"/>
          </p:nvPr>
        </p:nvSpPr>
        <p:spPr>
          <a:xfrm>
            <a:off x="965200" y="1790699"/>
            <a:ext cx="4114800" cy="411480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dirty="0"/>
          </a:p>
        </p:txBody>
      </p:sp>
      <p:sp>
        <p:nvSpPr>
          <p:cNvPr id="14" name="Bild"/>
          <p:cNvSpPr>
            <a:spLocks noGrp="1"/>
          </p:cNvSpPr>
          <p:nvPr>
            <p:ph type="pic" sz="quarter" idx="24"/>
          </p:nvPr>
        </p:nvSpPr>
        <p:spPr>
          <a:xfrm>
            <a:off x="5080001" y="1790699"/>
            <a:ext cx="2057398" cy="205740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dirty="0"/>
          </a:p>
        </p:txBody>
      </p:sp>
      <p:sp>
        <p:nvSpPr>
          <p:cNvPr id="15" name="Bild"/>
          <p:cNvSpPr>
            <a:spLocks noGrp="1"/>
          </p:cNvSpPr>
          <p:nvPr>
            <p:ph type="pic" sz="quarter" idx="25"/>
          </p:nvPr>
        </p:nvSpPr>
        <p:spPr>
          <a:xfrm>
            <a:off x="5080001" y="3848099"/>
            <a:ext cx="2057398" cy="205740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dirty="0"/>
          </a:p>
        </p:txBody>
      </p:sp>
      <p:sp>
        <p:nvSpPr>
          <p:cNvPr id="16" name="Bild"/>
          <p:cNvSpPr>
            <a:spLocks noGrp="1"/>
          </p:cNvSpPr>
          <p:nvPr>
            <p:ph type="pic" sz="quarter" idx="26"/>
          </p:nvPr>
        </p:nvSpPr>
        <p:spPr>
          <a:xfrm>
            <a:off x="7137401" y="3848099"/>
            <a:ext cx="2057398" cy="205740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dirty="0"/>
          </a:p>
        </p:txBody>
      </p:sp>
      <p:sp>
        <p:nvSpPr>
          <p:cNvPr id="17" name="Bild"/>
          <p:cNvSpPr>
            <a:spLocks noGrp="1"/>
          </p:cNvSpPr>
          <p:nvPr>
            <p:ph type="pic" sz="quarter" idx="27"/>
          </p:nvPr>
        </p:nvSpPr>
        <p:spPr>
          <a:xfrm>
            <a:off x="9194799" y="3848099"/>
            <a:ext cx="2057398" cy="205740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099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"/>
          <p:cNvSpPr>
            <a:spLocks noGrp="1"/>
          </p:cNvSpPr>
          <p:nvPr>
            <p:ph type="pic" sz="quarter" idx="23"/>
          </p:nvPr>
        </p:nvSpPr>
        <p:spPr>
          <a:xfrm>
            <a:off x="980079" y="1790701"/>
            <a:ext cx="4114800" cy="2057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dirty="0"/>
          </a:p>
        </p:txBody>
      </p:sp>
      <p:sp>
        <p:nvSpPr>
          <p:cNvPr id="12" name="Bild"/>
          <p:cNvSpPr>
            <a:spLocks noGrp="1"/>
          </p:cNvSpPr>
          <p:nvPr>
            <p:ph type="pic" sz="quarter" idx="24"/>
          </p:nvPr>
        </p:nvSpPr>
        <p:spPr>
          <a:xfrm>
            <a:off x="5094880" y="1790700"/>
            <a:ext cx="2057400" cy="2057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dirty="0"/>
          </a:p>
        </p:txBody>
      </p:sp>
      <p:sp>
        <p:nvSpPr>
          <p:cNvPr id="13" name="Bild"/>
          <p:cNvSpPr>
            <a:spLocks noGrp="1"/>
          </p:cNvSpPr>
          <p:nvPr>
            <p:ph type="pic" sz="quarter" idx="25"/>
          </p:nvPr>
        </p:nvSpPr>
        <p:spPr>
          <a:xfrm>
            <a:off x="9171532" y="1790700"/>
            <a:ext cx="2057400" cy="2057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dirty="0"/>
          </a:p>
        </p:txBody>
      </p:sp>
      <p:sp>
        <p:nvSpPr>
          <p:cNvPr id="14" name="Bild"/>
          <p:cNvSpPr>
            <a:spLocks noGrp="1"/>
          </p:cNvSpPr>
          <p:nvPr>
            <p:ph type="pic" sz="quarter" idx="26"/>
          </p:nvPr>
        </p:nvSpPr>
        <p:spPr>
          <a:xfrm>
            <a:off x="9171532" y="3848100"/>
            <a:ext cx="2057400" cy="2057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47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"/>
          <p:cNvSpPr>
            <a:spLocks noGrp="1"/>
          </p:cNvSpPr>
          <p:nvPr>
            <p:ph type="pic" sz="quarter" idx="23"/>
          </p:nvPr>
        </p:nvSpPr>
        <p:spPr>
          <a:xfrm>
            <a:off x="965200" y="1790699"/>
            <a:ext cx="4114800" cy="2057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dirty="0"/>
          </a:p>
        </p:txBody>
      </p:sp>
      <p:sp>
        <p:nvSpPr>
          <p:cNvPr id="10" name="Bild"/>
          <p:cNvSpPr>
            <a:spLocks noGrp="1"/>
          </p:cNvSpPr>
          <p:nvPr>
            <p:ph type="pic" sz="quarter" idx="24"/>
          </p:nvPr>
        </p:nvSpPr>
        <p:spPr>
          <a:xfrm>
            <a:off x="7137401" y="3848100"/>
            <a:ext cx="4114800" cy="2057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dirty="0"/>
          </a:p>
        </p:txBody>
      </p:sp>
      <p:sp>
        <p:nvSpPr>
          <p:cNvPr id="11" name="Bild"/>
          <p:cNvSpPr>
            <a:spLocks noGrp="1"/>
          </p:cNvSpPr>
          <p:nvPr>
            <p:ph type="pic" sz="quarter" idx="25"/>
          </p:nvPr>
        </p:nvSpPr>
        <p:spPr>
          <a:xfrm>
            <a:off x="5080001" y="1790699"/>
            <a:ext cx="2057400" cy="411480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24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"/>
          <p:cNvSpPr>
            <a:spLocks noGrp="1"/>
          </p:cNvSpPr>
          <p:nvPr>
            <p:ph type="pic" sz="quarter" idx="23"/>
          </p:nvPr>
        </p:nvSpPr>
        <p:spPr>
          <a:xfrm>
            <a:off x="3037479" y="1790700"/>
            <a:ext cx="4114800" cy="2057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dirty="0"/>
          </a:p>
        </p:txBody>
      </p:sp>
      <p:sp>
        <p:nvSpPr>
          <p:cNvPr id="12" name="Bild"/>
          <p:cNvSpPr>
            <a:spLocks noGrp="1"/>
          </p:cNvSpPr>
          <p:nvPr>
            <p:ph type="pic" sz="quarter" idx="24"/>
          </p:nvPr>
        </p:nvSpPr>
        <p:spPr>
          <a:xfrm>
            <a:off x="980079" y="1790700"/>
            <a:ext cx="2057400" cy="2057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dirty="0"/>
          </a:p>
        </p:txBody>
      </p:sp>
      <p:sp>
        <p:nvSpPr>
          <p:cNvPr id="13" name="Bild"/>
          <p:cNvSpPr>
            <a:spLocks noGrp="1"/>
          </p:cNvSpPr>
          <p:nvPr>
            <p:ph type="pic" sz="quarter" idx="25"/>
          </p:nvPr>
        </p:nvSpPr>
        <p:spPr>
          <a:xfrm>
            <a:off x="9171532" y="1790700"/>
            <a:ext cx="2057400" cy="2057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dirty="0"/>
          </a:p>
        </p:txBody>
      </p:sp>
      <p:sp>
        <p:nvSpPr>
          <p:cNvPr id="14" name="Bild"/>
          <p:cNvSpPr>
            <a:spLocks noGrp="1"/>
          </p:cNvSpPr>
          <p:nvPr>
            <p:ph type="pic" sz="quarter" idx="26"/>
          </p:nvPr>
        </p:nvSpPr>
        <p:spPr>
          <a:xfrm>
            <a:off x="9171532" y="3848100"/>
            <a:ext cx="2057400" cy="2057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dirty="0"/>
          </a:p>
        </p:txBody>
      </p:sp>
      <p:sp>
        <p:nvSpPr>
          <p:cNvPr id="6" name="Bild"/>
          <p:cNvSpPr>
            <a:spLocks noGrp="1"/>
          </p:cNvSpPr>
          <p:nvPr>
            <p:ph type="pic" sz="quarter" idx="27"/>
          </p:nvPr>
        </p:nvSpPr>
        <p:spPr>
          <a:xfrm>
            <a:off x="7152279" y="1790700"/>
            <a:ext cx="2057400" cy="2057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dirty="0"/>
          </a:p>
        </p:txBody>
      </p:sp>
      <p:sp>
        <p:nvSpPr>
          <p:cNvPr id="7" name="Bild"/>
          <p:cNvSpPr>
            <a:spLocks noGrp="1"/>
          </p:cNvSpPr>
          <p:nvPr>
            <p:ph type="pic" sz="quarter" idx="28"/>
          </p:nvPr>
        </p:nvSpPr>
        <p:spPr>
          <a:xfrm>
            <a:off x="7152279" y="3848100"/>
            <a:ext cx="2057400" cy="2057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65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"/>
          <p:cNvSpPr>
            <a:spLocks noGrp="1"/>
          </p:cNvSpPr>
          <p:nvPr>
            <p:ph type="pic" sz="quarter" idx="23"/>
          </p:nvPr>
        </p:nvSpPr>
        <p:spPr>
          <a:xfrm>
            <a:off x="3037479" y="1790700"/>
            <a:ext cx="4114800" cy="2057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dirty="0"/>
          </a:p>
        </p:txBody>
      </p:sp>
      <p:sp>
        <p:nvSpPr>
          <p:cNvPr id="12" name="Bild"/>
          <p:cNvSpPr>
            <a:spLocks noGrp="1"/>
          </p:cNvSpPr>
          <p:nvPr>
            <p:ph type="pic" sz="quarter" idx="24"/>
          </p:nvPr>
        </p:nvSpPr>
        <p:spPr>
          <a:xfrm>
            <a:off x="980079" y="1790700"/>
            <a:ext cx="2057400" cy="2057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dirty="0"/>
          </a:p>
        </p:txBody>
      </p:sp>
      <p:sp>
        <p:nvSpPr>
          <p:cNvPr id="13" name="Bild"/>
          <p:cNvSpPr>
            <a:spLocks noGrp="1"/>
          </p:cNvSpPr>
          <p:nvPr>
            <p:ph type="pic" sz="quarter" idx="25"/>
          </p:nvPr>
        </p:nvSpPr>
        <p:spPr>
          <a:xfrm>
            <a:off x="9171532" y="1790700"/>
            <a:ext cx="2057400" cy="2057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dirty="0"/>
          </a:p>
        </p:txBody>
      </p:sp>
      <p:sp>
        <p:nvSpPr>
          <p:cNvPr id="14" name="Bild"/>
          <p:cNvSpPr>
            <a:spLocks noGrp="1"/>
          </p:cNvSpPr>
          <p:nvPr>
            <p:ph type="pic" sz="quarter" idx="26"/>
          </p:nvPr>
        </p:nvSpPr>
        <p:spPr>
          <a:xfrm>
            <a:off x="9171532" y="3848100"/>
            <a:ext cx="2057400" cy="2057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dirty="0"/>
          </a:p>
        </p:txBody>
      </p:sp>
      <p:sp>
        <p:nvSpPr>
          <p:cNvPr id="6" name="Bild"/>
          <p:cNvSpPr>
            <a:spLocks noGrp="1"/>
          </p:cNvSpPr>
          <p:nvPr>
            <p:ph type="pic" sz="quarter" idx="27"/>
          </p:nvPr>
        </p:nvSpPr>
        <p:spPr>
          <a:xfrm>
            <a:off x="7152279" y="1790700"/>
            <a:ext cx="2057400" cy="2057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dirty="0"/>
          </a:p>
        </p:txBody>
      </p:sp>
      <p:sp>
        <p:nvSpPr>
          <p:cNvPr id="7" name="Bild"/>
          <p:cNvSpPr>
            <a:spLocks noGrp="1"/>
          </p:cNvSpPr>
          <p:nvPr>
            <p:ph type="pic" sz="quarter" idx="28"/>
          </p:nvPr>
        </p:nvSpPr>
        <p:spPr>
          <a:xfrm>
            <a:off x="7152279" y="3848100"/>
            <a:ext cx="2057400" cy="2057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139934" y="674072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894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"/>
          <p:cNvSpPr>
            <a:spLocks noGrp="1"/>
          </p:cNvSpPr>
          <p:nvPr>
            <p:ph type="pic" sz="quarter" idx="23"/>
          </p:nvPr>
        </p:nvSpPr>
        <p:spPr>
          <a:xfrm>
            <a:off x="6654642" y="2553412"/>
            <a:ext cx="3960496" cy="249415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829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75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7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61FEEF2-096B-4CF8-9ED2-A1875D3539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9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3620957-1F12-470F-ABB2-05719E2FEFB3}"/>
              </a:ext>
            </a:extLst>
          </p:cNvPr>
          <p:cNvSpPr txBox="1"/>
          <p:nvPr/>
        </p:nvSpPr>
        <p:spPr>
          <a:xfrm>
            <a:off x="3530415" y="617932"/>
            <a:ext cx="1200329" cy="19213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6600" dirty="0">
                <a:latin typeface="汉仪大宋简" panose="02010609000101010101" pitchFamily="49" charset="-122"/>
                <a:ea typeface="汉仪大宋简" panose="02010609000101010101" pitchFamily="49" charset="-122"/>
              </a:rPr>
              <a:t>PPT</a:t>
            </a:r>
            <a:endParaRPr lang="zh-CN" altLang="en-US" sz="6600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12C68C3-88AE-4E13-945F-1A9535A7A4C5}"/>
              </a:ext>
            </a:extLst>
          </p:cNvPr>
          <p:cNvSpPr txBox="1"/>
          <p:nvPr/>
        </p:nvSpPr>
        <p:spPr>
          <a:xfrm>
            <a:off x="4655100" y="2222563"/>
            <a:ext cx="1661993" cy="33008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9600" dirty="0">
                <a:latin typeface="汉仪大宋简" panose="02010609000101010101" pitchFamily="49" charset="-122"/>
                <a:ea typeface="汉仪大宋简" panose="02010609000101010101" pitchFamily="49" charset="-122"/>
              </a:rPr>
              <a:t>Free </a:t>
            </a:r>
            <a:endParaRPr lang="zh-CN" altLang="en-US" sz="9600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D05C0F7-C514-4630-B65F-6CBD0B0104EE}"/>
              </a:ext>
            </a:extLst>
          </p:cNvPr>
          <p:cNvSpPr txBox="1"/>
          <p:nvPr/>
        </p:nvSpPr>
        <p:spPr>
          <a:xfrm>
            <a:off x="3573922" y="2285433"/>
            <a:ext cx="1200329" cy="44879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6600" dirty="0">
                <a:latin typeface="汉仪大宋简" panose="02010609000101010101" pitchFamily="49" charset="-122"/>
                <a:ea typeface="汉仪大宋简" panose="02010609000101010101" pitchFamily="49" charset="-122"/>
              </a:rPr>
              <a:t>templates</a:t>
            </a:r>
            <a:endParaRPr lang="zh-CN" altLang="en-US" sz="6600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3BB2A6B-549C-4B4B-BBBC-B797A8A0623F}"/>
              </a:ext>
            </a:extLst>
          </p:cNvPr>
          <p:cNvCxnSpPr/>
          <p:nvPr/>
        </p:nvCxnSpPr>
        <p:spPr>
          <a:xfrm flipH="1">
            <a:off x="2013995" y="3287210"/>
            <a:ext cx="891251" cy="833377"/>
          </a:xfrm>
          <a:prstGeom prst="line">
            <a:avLst/>
          </a:prstGeom>
          <a:ln>
            <a:solidFill>
              <a:srgbClr val="2F4B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4E16CBD2-5A06-407A-8494-0B246F612523}"/>
              </a:ext>
            </a:extLst>
          </p:cNvPr>
          <p:cNvSpPr txBox="1"/>
          <p:nvPr/>
        </p:nvSpPr>
        <p:spPr>
          <a:xfrm>
            <a:off x="1800247" y="949796"/>
            <a:ext cx="461665" cy="30846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Read ten thousand books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4C956D9-CB88-49C0-ABCD-CEA86E9DBBF5}"/>
              </a:ext>
            </a:extLst>
          </p:cNvPr>
          <p:cNvSpPr txBox="1"/>
          <p:nvPr/>
        </p:nvSpPr>
        <p:spPr>
          <a:xfrm>
            <a:off x="2547086" y="3677177"/>
            <a:ext cx="461665" cy="30330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Travel thousands of miles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178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占位符 18" descr="图片包含 床, 人员, 墙壁, 妇女&#10;&#10;描述已自动生成">
            <a:extLst>
              <a:ext uri="{FF2B5EF4-FFF2-40B4-BE49-F238E27FC236}">
                <a16:creationId xmlns:a16="http://schemas.microsoft.com/office/drawing/2014/main" id="{3A22779F-CEE0-4AEE-BE7E-D174A7D3809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图片占位符 20" descr="图片包含 人员, 墙壁, 室内, 餐桌&#10;&#10;描述已自动生成">
            <a:extLst>
              <a:ext uri="{FF2B5EF4-FFF2-40B4-BE49-F238E27FC236}">
                <a16:creationId xmlns:a16="http://schemas.microsoft.com/office/drawing/2014/main" id="{797AF5BD-EA4B-497C-B68C-F438958DF38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4" name="Gruppieren"/>
          <p:cNvGrpSpPr/>
          <p:nvPr/>
        </p:nvGrpSpPr>
        <p:grpSpPr>
          <a:xfrm>
            <a:off x="634999" y="380365"/>
            <a:ext cx="10922003" cy="1029336"/>
            <a:chOff x="0" y="0"/>
            <a:chExt cx="21844004" cy="2058671"/>
          </a:xfrm>
        </p:grpSpPr>
        <p:sp>
          <p:nvSpPr>
            <p:cNvPr id="5" name="Rectangle 27"/>
            <p:cNvSpPr txBox="1"/>
            <p:nvPr/>
          </p:nvSpPr>
          <p:spPr>
            <a:xfrm>
              <a:off x="0" y="0"/>
              <a:ext cx="21844002" cy="950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lnSpc>
                  <a:spcPct val="80000"/>
                </a:lnSpc>
                <a:defRPr sz="6800">
                  <a:solidFill>
                    <a:srgbClr val="151314"/>
                  </a:solidFill>
                  <a:latin typeface="+mj-lt"/>
                  <a:ea typeface="+mj-ea"/>
                  <a:cs typeface="+mj-cs"/>
                  <a:sym typeface="Montserrat Semi Bold"/>
                </a:defRPr>
              </a:lvl1pPr>
            </a:lstStyle>
            <a:p>
              <a:r>
                <a:rPr sz="3400" dirty="0">
                  <a:latin typeface="仓耳玄三M W05" panose="02020400000000000000" pitchFamily="18" charset="-122"/>
                </a:rPr>
                <a:t>Social Media Connect</a:t>
              </a:r>
            </a:p>
          </p:txBody>
        </p:sp>
        <p:sp>
          <p:nvSpPr>
            <p:cNvPr id="6" name="Rectangle 27"/>
            <p:cNvSpPr txBox="1"/>
            <p:nvPr/>
          </p:nvSpPr>
          <p:spPr>
            <a:xfrm>
              <a:off x="0" y="1145539"/>
              <a:ext cx="21844004" cy="5847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defRPr sz="3200">
                  <a:solidFill>
                    <a:srgbClr val="595457"/>
                  </a:solidFill>
                  <a:latin typeface="+mn-lt"/>
                  <a:ea typeface="+mn-ea"/>
                  <a:cs typeface="+mn-cs"/>
                  <a:sym typeface="Montserrat Light"/>
                </a:defRPr>
              </a:lvl1pPr>
            </a:lstStyle>
            <a:p>
              <a:r>
                <a:rPr sz="1600" dirty="0">
                  <a:latin typeface="仓耳玄三M W05" panose="02020400000000000000" pitchFamily="18" charset="-122"/>
                </a:rPr>
                <a:t>Uno </a:t>
              </a:r>
              <a:r>
                <a:rPr sz="1600" dirty="0" err="1">
                  <a:latin typeface="仓耳玄三M W05" panose="02020400000000000000" pitchFamily="18" charset="-122"/>
                </a:rPr>
                <a:t>etoa</a:t>
              </a:r>
              <a:r>
                <a:rPr sz="1600" dirty="0">
                  <a:latin typeface="仓耳玄三M W05" panose="02020400000000000000" pitchFamily="18" charset="-122"/>
                </a:rPr>
                <a:t> </a:t>
              </a:r>
              <a:r>
                <a:rPr sz="1600" dirty="0" err="1">
                  <a:latin typeface="仓耳玄三M W05" panose="02020400000000000000" pitchFamily="18" charset="-122"/>
                </a:rPr>
                <a:t>jaom</a:t>
              </a:r>
              <a:r>
                <a:rPr sz="1600" dirty="0">
                  <a:latin typeface="仓耳玄三M W05" panose="02020400000000000000" pitchFamily="18" charset="-122"/>
                </a:rPr>
                <a:t> </a:t>
              </a:r>
              <a:r>
                <a:rPr sz="1600" dirty="0" err="1">
                  <a:latin typeface="仓耳玄三M W05" panose="02020400000000000000" pitchFamily="18" charset="-122"/>
                </a:rPr>
                <a:t>froan</a:t>
              </a:r>
              <a:r>
                <a:rPr sz="1600" dirty="0">
                  <a:latin typeface="仓耳玄三M W05" panose="02020400000000000000" pitchFamily="18" charset="-122"/>
                </a:rPr>
                <a:t> modern clean creative design.</a:t>
              </a:r>
            </a:p>
          </p:txBody>
        </p:sp>
        <p:sp>
          <p:nvSpPr>
            <p:cNvPr id="7" name="Rechteck"/>
            <p:cNvSpPr/>
            <p:nvPr/>
          </p:nvSpPr>
          <p:spPr>
            <a:xfrm>
              <a:off x="9969500" y="1995170"/>
              <a:ext cx="1905001" cy="63501"/>
            </a:xfrm>
            <a:prstGeom prst="rect">
              <a:avLst/>
            </a:prstGeom>
            <a:solidFill>
              <a:srgbClr val="68781C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306FFE"/>
                  </a:solidFill>
                </a:defRPr>
              </a:pPr>
              <a:endParaRPr sz="1600" dirty="0">
                <a:latin typeface="仓耳玄三M W05" panose="02020400000000000000" pitchFamily="18" charset="-122"/>
              </a:endParaRPr>
            </a:p>
          </p:txBody>
        </p:sp>
      </p:grpSp>
      <p:grpSp>
        <p:nvGrpSpPr>
          <p:cNvPr id="9" name="Gruppieren"/>
          <p:cNvGrpSpPr/>
          <p:nvPr/>
        </p:nvGrpSpPr>
        <p:grpSpPr>
          <a:xfrm>
            <a:off x="1574800" y="4961824"/>
            <a:ext cx="3822701" cy="846923"/>
            <a:chOff x="0" y="0"/>
            <a:chExt cx="7645400" cy="1693841"/>
          </a:xfrm>
        </p:grpSpPr>
        <p:sp>
          <p:nvSpPr>
            <p:cNvPr id="11" name="Rectangle 27"/>
            <p:cNvSpPr txBox="1"/>
            <p:nvPr/>
          </p:nvSpPr>
          <p:spPr>
            <a:xfrm>
              <a:off x="0" y="0"/>
              <a:ext cx="4191001" cy="6093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 algn="l">
                <a:lnSpc>
                  <a:spcPct val="120000"/>
                </a:lnSpc>
                <a:spcBef>
                  <a:spcPts val="5900"/>
                </a:spcBef>
                <a:defRPr sz="3000">
                  <a:solidFill>
                    <a:srgbClr val="151314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Social Connect</a:t>
              </a:r>
            </a:p>
          </p:txBody>
        </p:sp>
        <p:sp>
          <p:nvSpPr>
            <p:cNvPr id="12" name="Rectangle 27"/>
            <p:cNvSpPr txBox="1"/>
            <p:nvPr/>
          </p:nvSpPr>
          <p:spPr>
            <a:xfrm>
              <a:off x="0" y="678181"/>
              <a:ext cx="7645400" cy="1015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 algn="l">
                <a:defRPr sz="3000">
                  <a:solidFill>
                    <a:srgbClr val="7C7C7C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Deras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consetetur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this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sadipscing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desdo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the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frada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miro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smweda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es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elitroma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.</a:t>
              </a:r>
            </a:p>
          </p:txBody>
        </p:sp>
      </p:grpSp>
      <p:grpSp>
        <p:nvGrpSpPr>
          <p:cNvPr id="15" name="Gruppieren"/>
          <p:cNvGrpSpPr/>
          <p:nvPr/>
        </p:nvGrpSpPr>
        <p:grpSpPr>
          <a:xfrm>
            <a:off x="7288213" y="4935788"/>
            <a:ext cx="3822701" cy="846922"/>
            <a:chOff x="0" y="0"/>
            <a:chExt cx="7645400" cy="1693841"/>
          </a:xfrm>
        </p:grpSpPr>
        <p:sp>
          <p:nvSpPr>
            <p:cNvPr id="16" name="Rectangle 27"/>
            <p:cNvSpPr txBox="1"/>
            <p:nvPr/>
          </p:nvSpPr>
          <p:spPr>
            <a:xfrm>
              <a:off x="0" y="0"/>
              <a:ext cx="4191001" cy="6093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 algn="l">
                <a:lnSpc>
                  <a:spcPct val="120000"/>
                </a:lnSpc>
                <a:spcBef>
                  <a:spcPts val="5900"/>
                </a:spcBef>
                <a:defRPr sz="3000">
                  <a:solidFill>
                    <a:srgbClr val="151314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Social Connect</a:t>
              </a:r>
            </a:p>
          </p:txBody>
        </p:sp>
        <p:sp>
          <p:nvSpPr>
            <p:cNvPr id="17" name="Rectangle 27"/>
            <p:cNvSpPr txBox="1"/>
            <p:nvPr/>
          </p:nvSpPr>
          <p:spPr>
            <a:xfrm>
              <a:off x="0" y="678181"/>
              <a:ext cx="7645400" cy="1015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 algn="l">
                <a:defRPr sz="3000">
                  <a:solidFill>
                    <a:srgbClr val="7C7C7C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Deras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consetetur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this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sadipscing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desdo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the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frada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miro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smweda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es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elitroma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.</a:t>
              </a:r>
            </a:p>
          </p:txBody>
        </p:sp>
      </p:grpSp>
      <p:sp>
        <p:nvSpPr>
          <p:cNvPr id="22" name="open-book-variant-with-silhouette_31187">
            <a:extLst>
              <a:ext uri="{FF2B5EF4-FFF2-40B4-BE49-F238E27FC236}">
                <a16:creationId xmlns:a16="http://schemas.microsoft.com/office/drawing/2014/main" id="{C872B89D-9A03-474D-8E10-232F4BE1C3BB}"/>
              </a:ext>
            </a:extLst>
          </p:cNvPr>
          <p:cNvSpPr>
            <a:spLocks noChangeAspect="1"/>
          </p:cNvSpPr>
          <p:nvPr/>
        </p:nvSpPr>
        <p:spPr bwMode="auto">
          <a:xfrm>
            <a:off x="6665913" y="5068442"/>
            <a:ext cx="480544" cy="344087"/>
          </a:xfrm>
          <a:custGeom>
            <a:avLst/>
            <a:gdLst>
              <a:gd name="T0" fmla="*/ 1488 w 2552"/>
              <a:gd name="T1" fmla="*/ 1830 h 1830"/>
              <a:gd name="T2" fmla="*/ 2552 w 2552"/>
              <a:gd name="T3" fmla="*/ 1830 h 1830"/>
              <a:gd name="T4" fmla="*/ 2552 w 2552"/>
              <a:gd name="T5" fmla="*/ 243 h 1830"/>
              <a:gd name="T6" fmla="*/ 2406 w 2552"/>
              <a:gd name="T7" fmla="*/ 243 h 1830"/>
              <a:gd name="T8" fmla="*/ 2406 w 2552"/>
              <a:gd name="T9" fmla="*/ 0 h 1830"/>
              <a:gd name="T10" fmla="*/ 1276 w 2552"/>
              <a:gd name="T11" fmla="*/ 242 h 1830"/>
              <a:gd name="T12" fmla="*/ 146 w 2552"/>
              <a:gd name="T13" fmla="*/ 0 h 1830"/>
              <a:gd name="T14" fmla="*/ 146 w 2552"/>
              <a:gd name="T15" fmla="*/ 243 h 1830"/>
              <a:gd name="T16" fmla="*/ 0 w 2552"/>
              <a:gd name="T17" fmla="*/ 243 h 1830"/>
              <a:gd name="T18" fmla="*/ 0 w 2552"/>
              <a:gd name="T19" fmla="*/ 1830 h 1830"/>
              <a:gd name="T20" fmla="*/ 1064 w 2552"/>
              <a:gd name="T21" fmla="*/ 1830 h 1830"/>
              <a:gd name="T22" fmla="*/ 1223 w 2552"/>
              <a:gd name="T23" fmla="*/ 348 h 1830"/>
              <a:gd name="T24" fmla="*/ 1223 w 2552"/>
              <a:gd name="T25" fmla="*/ 1711 h 1830"/>
              <a:gd name="T26" fmla="*/ 252 w 2552"/>
              <a:gd name="T27" fmla="*/ 1504 h 1830"/>
              <a:gd name="T28" fmla="*/ 252 w 2552"/>
              <a:gd name="T29" fmla="*/ 348 h 1830"/>
              <a:gd name="T30" fmla="*/ 252 w 2552"/>
              <a:gd name="T31" fmla="*/ 243 h 1830"/>
              <a:gd name="T32" fmla="*/ 252 w 2552"/>
              <a:gd name="T33" fmla="*/ 131 h 1830"/>
              <a:gd name="T34" fmla="*/ 775 w 2552"/>
              <a:gd name="T35" fmla="*/ 243 h 1830"/>
              <a:gd name="T36" fmla="*/ 1223 w 2552"/>
              <a:gd name="T37" fmla="*/ 339 h 1830"/>
              <a:gd name="T38" fmla="*/ 1223 w 2552"/>
              <a:gd name="T39" fmla="*/ 348 h 1830"/>
              <a:gd name="T40" fmla="*/ 1223 w 2552"/>
              <a:gd name="T41" fmla="*/ 348 h 1830"/>
              <a:gd name="T42" fmla="*/ 1329 w 2552"/>
              <a:gd name="T43" fmla="*/ 1711 h 1830"/>
              <a:gd name="T44" fmla="*/ 1329 w 2552"/>
              <a:gd name="T45" fmla="*/ 348 h 1830"/>
              <a:gd name="T46" fmla="*/ 1329 w 2552"/>
              <a:gd name="T47" fmla="*/ 339 h 1830"/>
              <a:gd name="T48" fmla="*/ 1777 w 2552"/>
              <a:gd name="T49" fmla="*/ 243 h 1830"/>
              <a:gd name="T50" fmla="*/ 2300 w 2552"/>
              <a:gd name="T51" fmla="*/ 131 h 1830"/>
              <a:gd name="T52" fmla="*/ 2300 w 2552"/>
              <a:gd name="T53" fmla="*/ 243 h 1830"/>
              <a:gd name="T54" fmla="*/ 2300 w 2552"/>
              <a:gd name="T55" fmla="*/ 348 h 1830"/>
              <a:gd name="T56" fmla="*/ 2300 w 2552"/>
              <a:gd name="T57" fmla="*/ 1504 h 1830"/>
              <a:gd name="T58" fmla="*/ 1329 w 2552"/>
              <a:gd name="T59" fmla="*/ 1711 h 1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552" h="1830">
                <a:moveTo>
                  <a:pt x="1488" y="1830"/>
                </a:moveTo>
                <a:lnTo>
                  <a:pt x="2552" y="1830"/>
                </a:lnTo>
                <a:lnTo>
                  <a:pt x="2552" y="243"/>
                </a:lnTo>
                <a:lnTo>
                  <a:pt x="2406" y="243"/>
                </a:lnTo>
                <a:lnTo>
                  <a:pt x="2406" y="0"/>
                </a:lnTo>
                <a:lnTo>
                  <a:pt x="1276" y="242"/>
                </a:lnTo>
                <a:lnTo>
                  <a:pt x="146" y="0"/>
                </a:lnTo>
                <a:lnTo>
                  <a:pt x="146" y="243"/>
                </a:lnTo>
                <a:lnTo>
                  <a:pt x="0" y="243"/>
                </a:lnTo>
                <a:lnTo>
                  <a:pt x="0" y="1830"/>
                </a:lnTo>
                <a:lnTo>
                  <a:pt x="1064" y="1830"/>
                </a:lnTo>
                <a:moveTo>
                  <a:pt x="1223" y="348"/>
                </a:moveTo>
                <a:lnTo>
                  <a:pt x="1223" y="1711"/>
                </a:lnTo>
                <a:lnTo>
                  <a:pt x="252" y="1504"/>
                </a:lnTo>
                <a:lnTo>
                  <a:pt x="252" y="348"/>
                </a:lnTo>
                <a:lnTo>
                  <a:pt x="252" y="243"/>
                </a:lnTo>
                <a:lnTo>
                  <a:pt x="252" y="131"/>
                </a:lnTo>
                <a:lnTo>
                  <a:pt x="775" y="243"/>
                </a:lnTo>
                <a:lnTo>
                  <a:pt x="1223" y="339"/>
                </a:lnTo>
                <a:lnTo>
                  <a:pt x="1223" y="348"/>
                </a:lnTo>
                <a:lnTo>
                  <a:pt x="1223" y="348"/>
                </a:lnTo>
                <a:close/>
                <a:moveTo>
                  <a:pt x="1329" y="1711"/>
                </a:moveTo>
                <a:lnTo>
                  <a:pt x="1329" y="348"/>
                </a:lnTo>
                <a:lnTo>
                  <a:pt x="1329" y="339"/>
                </a:lnTo>
                <a:lnTo>
                  <a:pt x="1777" y="243"/>
                </a:lnTo>
                <a:lnTo>
                  <a:pt x="2300" y="131"/>
                </a:lnTo>
                <a:lnTo>
                  <a:pt x="2300" y="243"/>
                </a:lnTo>
                <a:lnTo>
                  <a:pt x="2300" y="348"/>
                </a:lnTo>
                <a:lnTo>
                  <a:pt x="2300" y="1504"/>
                </a:lnTo>
                <a:lnTo>
                  <a:pt x="1329" y="1711"/>
                </a:lnTo>
                <a:close/>
              </a:path>
            </a:pathLst>
          </a:custGeom>
          <a:solidFill>
            <a:srgbClr val="467A36"/>
          </a:solidFill>
          <a:ln>
            <a:noFill/>
          </a:ln>
        </p:spPr>
      </p:sp>
      <p:sp>
        <p:nvSpPr>
          <p:cNvPr id="23" name="graduate-cap_46910">
            <a:extLst>
              <a:ext uri="{FF2B5EF4-FFF2-40B4-BE49-F238E27FC236}">
                <a16:creationId xmlns:a16="http://schemas.microsoft.com/office/drawing/2014/main" id="{9C4E5C72-0A26-4408-925F-82F305C4FFF8}"/>
              </a:ext>
            </a:extLst>
          </p:cNvPr>
          <p:cNvSpPr>
            <a:spLocks noChangeAspect="1"/>
          </p:cNvSpPr>
          <p:nvPr/>
        </p:nvSpPr>
        <p:spPr bwMode="auto">
          <a:xfrm>
            <a:off x="952550" y="5048449"/>
            <a:ext cx="467268" cy="384075"/>
          </a:xfrm>
          <a:custGeom>
            <a:avLst/>
            <a:gdLst>
              <a:gd name="connsiteX0" fmla="*/ 101332 w 607991"/>
              <a:gd name="connsiteY0" fmla="*/ 229973 h 499744"/>
              <a:gd name="connsiteX1" fmla="*/ 300898 w 607991"/>
              <a:gd name="connsiteY1" fmla="*/ 340321 h 499744"/>
              <a:gd name="connsiteX2" fmla="*/ 500520 w 607991"/>
              <a:gd name="connsiteY2" fmla="*/ 229973 h 499744"/>
              <a:gd name="connsiteX3" fmla="*/ 472871 w 607991"/>
              <a:gd name="connsiteY3" fmla="*/ 367922 h 499744"/>
              <a:gd name="connsiteX4" fmla="*/ 380747 w 607991"/>
              <a:gd name="connsiteY4" fmla="*/ 469050 h 499744"/>
              <a:gd name="connsiteX5" fmla="*/ 300898 w 607991"/>
              <a:gd name="connsiteY5" fmla="*/ 499744 h 499744"/>
              <a:gd name="connsiteX6" fmla="*/ 221048 w 607991"/>
              <a:gd name="connsiteY6" fmla="*/ 469050 h 499744"/>
              <a:gd name="connsiteX7" fmla="*/ 128924 w 607991"/>
              <a:gd name="connsiteY7" fmla="*/ 367922 h 499744"/>
              <a:gd name="connsiteX8" fmla="*/ 300898 w 607991"/>
              <a:gd name="connsiteY8" fmla="*/ 64372 h 499744"/>
              <a:gd name="connsiteX9" fmla="*/ 242566 w 607991"/>
              <a:gd name="connsiteY9" fmla="*/ 114942 h 499744"/>
              <a:gd name="connsiteX10" fmla="*/ 300898 w 607991"/>
              <a:gd name="connsiteY10" fmla="*/ 165569 h 499744"/>
              <a:gd name="connsiteX11" fmla="*/ 354069 w 607991"/>
              <a:gd name="connsiteY11" fmla="*/ 135617 h 499744"/>
              <a:gd name="connsiteX12" fmla="*/ 301701 w 607991"/>
              <a:gd name="connsiteY12" fmla="*/ 133326 h 499744"/>
              <a:gd name="connsiteX13" fmla="*/ 300095 w 607991"/>
              <a:gd name="connsiteY13" fmla="*/ 96558 h 499744"/>
              <a:gd name="connsiteX14" fmla="*/ 355847 w 607991"/>
              <a:gd name="connsiteY14" fmla="*/ 98677 h 499744"/>
              <a:gd name="connsiteX15" fmla="*/ 300898 w 607991"/>
              <a:gd name="connsiteY15" fmla="*/ 64372 h 499744"/>
              <a:gd name="connsiteX16" fmla="*/ 300898 w 607991"/>
              <a:gd name="connsiteY16" fmla="*/ 0 h 499744"/>
              <a:gd name="connsiteX17" fmla="*/ 607991 w 607991"/>
              <a:gd name="connsiteY17" fmla="*/ 125709 h 499744"/>
              <a:gd name="connsiteX18" fmla="*/ 530788 w 607991"/>
              <a:gd name="connsiteY18" fmla="*/ 166543 h 499744"/>
              <a:gd name="connsiteX19" fmla="*/ 535491 w 607991"/>
              <a:gd name="connsiteY19" fmla="*/ 170781 h 499744"/>
              <a:gd name="connsiteX20" fmla="*/ 580287 w 607991"/>
              <a:gd name="connsiteY20" fmla="*/ 304851 h 499744"/>
              <a:gd name="connsiteX21" fmla="*/ 577993 w 607991"/>
              <a:gd name="connsiteY21" fmla="*/ 325812 h 499744"/>
              <a:gd name="connsiteX22" fmla="*/ 579943 w 607991"/>
              <a:gd name="connsiteY22" fmla="*/ 416300 h 499744"/>
              <a:gd name="connsiteX23" fmla="*/ 543865 w 607991"/>
              <a:gd name="connsiteY23" fmla="*/ 423745 h 499744"/>
              <a:gd name="connsiteX24" fmla="*/ 541456 w 607991"/>
              <a:gd name="connsiteY24" fmla="*/ 321231 h 499744"/>
              <a:gd name="connsiteX25" fmla="*/ 543521 w 607991"/>
              <a:gd name="connsiteY25" fmla="*/ 302160 h 499744"/>
              <a:gd name="connsiteX26" fmla="*/ 509107 w 607991"/>
              <a:gd name="connsiteY26" fmla="*/ 196495 h 499744"/>
              <a:gd name="connsiteX27" fmla="*/ 496201 w 607991"/>
              <a:gd name="connsiteY27" fmla="*/ 184869 h 499744"/>
              <a:gd name="connsiteX28" fmla="*/ 300898 w 607991"/>
              <a:gd name="connsiteY28" fmla="*/ 288186 h 499744"/>
              <a:gd name="connsiteX29" fmla="*/ 0 w 607991"/>
              <a:gd name="connsiteY29" fmla="*/ 125709 h 49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7991" h="499744">
                <a:moveTo>
                  <a:pt x="101332" y="229973"/>
                </a:moveTo>
                <a:lnTo>
                  <a:pt x="300898" y="340321"/>
                </a:lnTo>
                <a:lnTo>
                  <a:pt x="500520" y="229973"/>
                </a:lnTo>
                <a:lnTo>
                  <a:pt x="472871" y="367922"/>
                </a:lnTo>
                <a:cubicBezTo>
                  <a:pt x="472871" y="367922"/>
                  <a:pt x="494325" y="432287"/>
                  <a:pt x="380747" y="469050"/>
                </a:cubicBezTo>
                <a:lnTo>
                  <a:pt x="300898" y="499744"/>
                </a:lnTo>
                <a:lnTo>
                  <a:pt x="221048" y="469050"/>
                </a:lnTo>
                <a:cubicBezTo>
                  <a:pt x="107470" y="432287"/>
                  <a:pt x="128924" y="367922"/>
                  <a:pt x="128924" y="367922"/>
                </a:cubicBezTo>
                <a:close/>
                <a:moveTo>
                  <a:pt x="300898" y="64372"/>
                </a:moveTo>
                <a:cubicBezTo>
                  <a:pt x="268663" y="64372"/>
                  <a:pt x="242566" y="87051"/>
                  <a:pt x="242566" y="114942"/>
                </a:cubicBezTo>
                <a:cubicBezTo>
                  <a:pt x="242566" y="142890"/>
                  <a:pt x="268663" y="165569"/>
                  <a:pt x="300898" y="165569"/>
                </a:cubicBezTo>
                <a:cubicBezTo>
                  <a:pt x="324587" y="165569"/>
                  <a:pt x="344892" y="153256"/>
                  <a:pt x="354069" y="135617"/>
                </a:cubicBezTo>
                <a:cubicBezTo>
                  <a:pt x="323956" y="132524"/>
                  <a:pt x="302275" y="133326"/>
                  <a:pt x="301701" y="133326"/>
                </a:cubicBezTo>
                <a:lnTo>
                  <a:pt x="300095" y="96558"/>
                </a:lnTo>
                <a:cubicBezTo>
                  <a:pt x="302447" y="96444"/>
                  <a:pt x="324759" y="95585"/>
                  <a:pt x="355847" y="98677"/>
                </a:cubicBezTo>
                <a:cubicBezTo>
                  <a:pt x="348046" y="78747"/>
                  <a:pt x="326480" y="64372"/>
                  <a:pt x="300898" y="64372"/>
                </a:cubicBezTo>
                <a:close/>
                <a:moveTo>
                  <a:pt x="300898" y="0"/>
                </a:moveTo>
                <a:lnTo>
                  <a:pt x="607991" y="125709"/>
                </a:lnTo>
                <a:lnTo>
                  <a:pt x="530788" y="166543"/>
                </a:lnTo>
                <a:cubicBezTo>
                  <a:pt x="532336" y="167975"/>
                  <a:pt x="534000" y="169292"/>
                  <a:pt x="535491" y="170781"/>
                </a:cubicBezTo>
                <a:cubicBezTo>
                  <a:pt x="569217" y="205487"/>
                  <a:pt x="584303" y="250616"/>
                  <a:pt x="580287" y="304851"/>
                </a:cubicBezTo>
                <a:cubicBezTo>
                  <a:pt x="579771" y="311609"/>
                  <a:pt x="578911" y="318539"/>
                  <a:pt x="577993" y="325812"/>
                </a:cubicBezTo>
                <a:cubicBezTo>
                  <a:pt x="575011" y="349522"/>
                  <a:pt x="571626" y="376325"/>
                  <a:pt x="579943" y="416300"/>
                </a:cubicBezTo>
                <a:lnTo>
                  <a:pt x="543865" y="423745"/>
                </a:lnTo>
                <a:cubicBezTo>
                  <a:pt x="534344" y="377814"/>
                  <a:pt x="538244" y="346430"/>
                  <a:pt x="541456" y="321231"/>
                </a:cubicBezTo>
                <a:cubicBezTo>
                  <a:pt x="542259" y="314587"/>
                  <a:pt x="543062" y="308288"/>
                  <a:pt x="543521" y="302160"/>
                </a:cubicBezTo>
                <a:cubicBezTo>
                  <a:pt x="546791" y="258233"/>
                  <a:pt x="535549" y="223699"/>
                  <a:pt x="509107" y="196495"/>
                </a:cubicBezTo>
                <a:cubicBezTo>
                  <a:pt x="505034" y="192372"/>
                  <a:pt x="500732" y="188477"/>
                  <a:pt x="496201" y="184869"/>
                </a:cubicBezTo>
                <a:lnTo>
                  <a:pt x="300898" y="288186"/>
                </a:lnTo>
                <a:lnTo>
                  <a:pt x="0" y="125709"/>
                </a:lnTo>
                <a:close/>
              </a:path>
            </a:pathLst>
          </a:custGeom>
          <a:solidFill>
            <a:srgbClr val="467A36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8647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5" name="Gruppieren"/>
          <p:cNvGrpSpPr/>
          <p:nvPr/>
        </p:nvGrpSpPr>
        <p:grpSpPr>
          <a:xfrm>
            <a:off x="634999" y="380365"/>
            <a:ext cx="10922003" cy="1029336"/>
            <a:chOff x="0" y="0"/>
            <a:chExt cx="21844004" cy="2058671"/>
          </a:xfrm>
        </p:grpSpPr>
        <p:sp>
          <p:nvSpPr>
            <p:cNvPr id="1872" name="Rectangle 27"/>
            <p:cNvSpPr txBox="1"/>
            <p:nvPr/>
          </p:nvSpPr>
          <p:spPr>
            <a:xfrm>
              <a:off x="0" y="0"/>
              <a:ext cx="21844002" cy="950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lnSpc>
                  <a:spcPct val="80000"/>
                </a:lnSpc>
                <a:defRPr sz="6800">
                  <a:solidFill>
                    <a:srgbClr val="151314"/>
                  </a:solidFill>
                  <a:latin typeface="+mj-lt"/>
                  <a:ea typeface="+mj-ea"/>
                  <a:cs typeface="+mj-cs"/>
                  <a:sym typeface="Montserrat Semi Bold"/>
                </a:defRPr>
              </a:lvl1pPr>
            </a:lstStyle>
            <a:p>
              <a:r>
                <a:rPr sz="3400" dirty="0">
                  <a:latin typeface="仓耳玄三M W05" panose="02020400000000000000" pitchFamily="18" charset="-122"/>
                </a:rPr>
                <a:t>Marketing Plans</a:t>
              </a:r>
            </a:p>
          </p:txBody>
        </p:sp>
        <p:sp>
          <p:nvSpPr>
            <p:cNvPr id="1873" name="Rectangle 27"/>
            <p:cNvSpPr txBox="1"/>
            <p:nvPr/>
          </p:nvSpPr>
          <p:spPr>
            <a:xfrm>
              <a:off x="0" y="1145539"/>
              <a:ext cx="21844004" cy="5847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defRPr sz="3200">
                  <a:solidFill>
                    <a:srgbClr val="595457"/>
                  </a:solidFill>
                  <a:latin typeface="+mn-lt"/>
                  <a:ea typeface="+mn-ea"/>
                  <a:cs typeface="+mn-cs"/>
                  <a:sym typeface="Montserrat Light"/>
                </a:defRPr>
              </a:lvl1pPr>
            </a:lstStyle>
            <a:p>
              <a:r>
                <a:rPr sz="1600" dirty="0">
                  <a:latin typeface="仓耳玄三M W05" panose="02020400000000000000" pitchFamily="18" charset="-122"/>
                </a:rPr>
                <a:t>Uno </a:t>
              </a:r>
              <a:r>
                <a:rPr sz="1600" dirty="0" err="1">
                  <a:latin typeface="仓耳玄三M W05" panose="02020400000000000000" pitchFamily="18" charset="-122"/>
                </a:rPr>
                <a:t>etoa</a:t>
              </a:r>
              <a:r>
                <a:rPr sz="1600" dirty="0">
                  <a:latin typeface="仓耳玄三M W05" panose="02020400000000000000" pitchFamily="18" charset="-122"/>
                </a:rPr>
                <a:t> </a:t>
              </a:r>
              <a:r>
                <a:rPr sz="1600" dirty="0" err="1">
                  <a:latin typeface="仓耳玄三M W05" panose="02020400000000000000" pitchFamily="18" charset="-122"/>
                </a:rPr>
                <a:t>jaom</a:t>
              </a:r>
              <a:r>
                <a:rPr sz="1600" dirty="0">
                  <a:latin typeface="仓耳玄三M W05" panose="02020400000000000000" pitchFamily="18" charset="-122"/>
                </a:rPr>
                <a:t> </a:t>
              </a:r>
              <a:r>
                <a:rPr sz="1600" dirty="0" err="1">
                  <a:latin typeface="仓耳玄三M W05" panose="02020400000000000000" pitchFamily="18" charset="-122"/>
                </a:rPr>
                <a:t>froan</a:t>
              </a:r>
              <a:r>
                <a:rPr sz="1600" dirty="0">
                  <a:latin typeface="仓耳玄三M W05" panose="02020400000000000000" pitchFamily="18" charset="-122"/>
                </a:rPr>
                <a:t> modern clean creative design.</a:t>
              </a:r>
            </a:p>
          </p:txBody>
        </p:sp>
        <p:sp>
          <p:nvSpPr>
            <p:cNvPr id="1874" name="Rechteck"/>
            <p:cNvSpPr/>
            <p:nvPr/>
          </p:nvSpPr>
          <p:spPr>
            <a:xfrm>
              <a:off x="9969500" y="1995170"/>
              <a:ext cx="1905001" cy="63501"/>
            </a:xfrm>
            <a:prstGeom prst="rect">
              <a:avLst/>
            </a:prstGeom>
            <a:solidFill>
              <a:srgbClr val="68781C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306FFE"/>
                  </a:solidFill>
                </a:defRPr>
              </a:pPr>
              <a:endParaRPr sz="1600" dirty="0">
                <a:latin typeface="仓耳玄三M W05" panose="02020400000000000000" pitchFamily="18" charset="-122"/>
              </a:endParaRPr>
            </a:p>
          </p:txBody>
        </p:sp>
      </p:grpSp>
      <p:sp>
        <p:nvSpPr>
          <p:cNvPr id="1876" name="Rechteck"/>
          <p:cNvSpPr/>
          <p:nvPr/>
        </p:nvSpPr>
        <p:spPr>
          <a:xfrm>
            <a:off x="1279525" y="1905000"/>
            <a:ext cx="2921000" cy="4000500"/>
          </a:xfrm>
          <a:prstGeom prst="rect">
            <a:avLst/>
          </a:prstGeom>
          <a:ln w="38100">
            <a:solidFill>
              <a:srgbClr val="C7C7C7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1877" name="Rectangle 27"/>
          <p:cNvSpPr txBox="1"/>
          <p:nvPr/>
        </p:nvSpPr>
        <p:spPr>
          <a:xfrm>
            <a:off x="1470026" y="2164398"/>
            <a:ext cx="254000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spAutoFit/>
          </a:bodyPr>
          <a:lstStyle>
            <a:lvl1pPr>
              <a:defRPr sz="3200">
                <a:solidFill>
                  <a:srgbClr val="595457"/>
                </a:solidFill>
                <a:latin typeface="+mn-lt"/>
                <a:ea typeface="+mn-ea"/>
                <a:cs typeface="+mn-cs"/>
                <a:sym typeface="Montserrat Light"/>
              </a:defRPr>
            </a:lvl1pPr>
          </a:lstStyle>
          <a:p>
            <a:r>
              <a:rPr sz="1600" dirty="0">
                <a:latin typeface="仓耳玄三M W05" panose="02020400000000000000" pitchFamily="18" charset="-122"/>
              </a:rPr>
              <a:t>Plan One</a:t>
            </a:r>
          </a:p>
        </p:txBody>
      </p:sp>
      <p:sp>
        <p:nvSpPr>
          <p:cNvPr id="1878" name="Rectangle 27"/>
          <p:cNvSpPr txBox="1"/>
          <p:nvPr/>
        </p:nvSpPr>
        <p:spPr>
          <a:xfrm>
            <a:off x="1470025" y="2725470"/>
            <a:ext cx="254000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spAutoFit/>
          </a:bodyPr>
          <a:lstStyle>
            <a:lvl1pPr>
              <a:defRPr sz="4800">
                <a:solidFill>
                  <a:srgbClr val="151314"/>
                </a:solidFill>
                <a:latin typeface="+mj-lt"/>
                <a:ea typeface="+mj-ea"/>
                <a:cs typeface="+mj-cs"/>
                <a:sym typeface="Montserrat Semi Bold"/>
              </a:defRPr>
            </a:lvl1pPr>
          </a:lstStyle>
          <a:p>
            <a:r>
              <a:rPr sz="2400" dirty="0">
                <a:latin typeface="仓耳玄三M W05" panose="02020400000000000000" pitchFamily="18" charset="-122"/>
              </a:rPr>
              <a:t>$ 199 </a:t>
            </a:r>
          </a:p>
        </p:txBody>
      </p:sp>
      <p:grpSp>
        <p:nvGrpSpPr>
          <p:cNvPr id="1881" name="Gruppieren"/>
          <p:cNvGrpSpPr/>
          <p:nvPr/>
        </p:nvGrpSpPr>
        <p:grpSpPr>
          <a:xfrm>
            <a:off x="1778000" y="5048885"/>
            <a:ext cx="1924050" cy="444501"/>
            <a:chOff x="0" y="0"/>
            <a:chExt cx="3848100" cy="889000"/>
          </a:xfrm>
        </p:grpSpPr>
        <p:sp>
          <p:nvSpPr>
            <p:cNvPr id="1879" name="Rechteck"/>
            <p:cNvSpPr/>
            <p:nvPr/>
          </p:nvSpPr>
          <p:spPr>
            <a:xfrm>
              <a:off x="19050" y="0"/>
              <a:ext cx="3810000" cy="889000"/>
            </a:xfrm>
            <a:prstGeom prst="rect">
              <a:avLst/>
            </a:prstGeom>
            <a:solidFill>
              <a:srgbClr val="68781C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 dirty="0">
                <a:latin typeface="仓耳玄三M W05" panose="02020400000000000000" pitchFamily="18" charset="-122"/>
              </a:endParaRPr>
            </a:p>
          </p:txBody>
        </p:sp>
        <p:sp>
          <p:nvSpPr>
            <p:cNvPr id="1880" name="Rectangle 27"/>
            <p:cNvSpPr txBox="1"/>
            <p:nvPr/>
          </p:nvSpPr>
          <p:spPr>
            <a:xfrm>
              <a:off x="0" y="170180"/>
              <a:ext cx="3848100" cy="553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defRPr sz="3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Montserrat Light"/>
                </a:defRPr>
              </a:lvl1pPr>
            </a:lstStyle>
            <a:p>
              <a:r>
                <a:rPr sz="1500" dirty="0">
                  <a:latin typeface="仓耳玄三M W05" panose="02020400000000000000" pitchFamily="18" charset="-122"/>
                </a:rPr>
                <a:t>Features</a:t>
              </a:r>
            </a:p>
          </p:txBody>
        </p:sp>
      </p:grpSp>
      <p:grpSp>
        <p:nvGrpSpPr>
          <p:cNvPr id="1884" name="Gruppieren"/>
          <p:cNvGrpSpPr/>
          <p:nvPr/>
        </p:nvGrpSpPr>
        <p:grpSpPr>
          <a:xfrm>
            <a:off x="1673225" y="3285539"/>
            <a:ext cx="2133600" cy="406401"/>
            <a:chOff x="0" y="0"/>
            <a:chExt cx="4267200" cy="812800"/>
          </a:xfrm>
        </p:grpSpPr>
        <p:sp>
          <p:nvSpPr>
            <p:cNvPr id="1882" name="Rectangle 27"/>
            <p:cNvSpPr txBox="1"/>
            <p:nvPr/>
          </p:nvSpPr>
          <p:spPr>
            <a:xfrm>
              <a:off x="939800" y="132080"/>
              <a:ext cx="3327400" cy="553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 algn="l">
                <a:defRPr sz="3000">
                  <a:solidFill>
                    <a:srgbClr val="7C7C7C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Nostras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Demium</a:t>
              </a:r>
              <a:endParaRPr sz="1500" dirty="0"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1883" name="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>
                  <a:solidFill>
                    <a:srgbClr val="151314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r>
                <a:rPr sz="1600"/>
                <a:t></a:t>
              </a:r>
            </a:p>
          </p:txBody>
        </p:sp>
      </p:grpSp>
      <p:grpSp>
        <p:nvGrpSpPr>
          <p:cNvPr id="1887" name="Gruppieren"/>
          <p:cNvGrpSpPr/>
          <p:nvPr/>
        </p:nvGrpSpPr>
        <p:grpSpPr>
          <a:xfrm>
            <a:off x="1673225" y="3632559"/>
            <a:ext cx="2133600" cy="406401"/>
            <a:chOff x="0" y="0"/>
            <a:chExt cx="4267200" cy="812800"/>
          </a:xfrm>
        </p:grpSpPr>
        <p:sp>
          <p:nvSpPr>
            <p:cNvPr id="1885" name="Rectangle 27"/>
            <p:cNvSpPr txBox="1"/>
            <p:nvPr/>
          </p:nvSpPr>
          <p:spPr>
            <a:xfrm>
              <a:off x="939800" y="132080"/>
              <a:ext cx="3327400" cy="553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 algn="l">
                <a:defRPr sz="3000">
                  <a:solidFill>
                    <a:srgbClr val="7C7C7C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Grama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the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Mirs</a:t>
              </a:r>
              <a:endParaRPr sz="1500" dirty="0"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1886" name="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>
                  <a:solidFill>
                    <a:srgbClr val="151314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r>
                <a:rPr sz="1600"/>
                <a:t></a:t>
              </a:r>
            </a:p>
          </p:txBody>
        </p:sp>
      </p:grpSp>
      <p:grpSp>
        <p:nvGrpSpPr>
          <p:cNvPr id="1890" name="Gruppieren"/>
          <p:cNvGrpSpPr/>
          <p:nvPr/>
        </p:nvGrpSpPr>
        <p:grpSpPr>
          <a:xfrm>
            <a:off x="1673225" y="3979578"/>
            <a:ext cx="2133600" cy="406401"/>
            <a:chOff x="0" y="0"/>
            <a:chExt cx="4267200" cy="812800"/>
          </a:xfrm>
        </p:grpSpPr>
        <p:sp>
          <p:nvSpPr>
            <p:cNvPr id="1888" name="Rectangle 27"/>
            <p:cNvSpPr txBox="1"/>
            <p:nvPr/>
          </p:nvSpPr>
          <p:spPr>
            <a:xfrm>
              <a:off x="939800" y="132080"/>
              <a:ext cx="3327400" cy="553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 algn="l">
                <a:defRPr sz="3000">
                  <a:solidFill>
                    <a:srgbClr val="7C7C7C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Dra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fira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eta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lorua</a:t>
              </a:r>
              <a:endParaRPr sz="1500" dirty="0"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1889" name="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>
                  <a:solidFill>
                    <a:srgbClr val="151314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r>
                <a:rPr sz="1600"/>
                <a:t></a:t>
              </a:r>
            </a:p>
          </p:txBody>
        </p:sp>
      </p:grpSp>
      <p:grpSp>
        <p:nvGrpSpPr>
          <p:cNvPr id="1893" name="Gruppieren"/>
          <p:cNvGrpSpPr/>
          <p:nvPr/>
        </p:nvGrpSpPr>
        <p:grpSpPr>
          <a:xfrm>
            <a:off x="1673225" y="4326597"/>
            <a:ext cx="2133600" cy="406401"/>
            <a:chOff x="0" y="0"/>
            <a:chExt cx="4267200" cy="812800"/>
          </a:xfrm>
        </p:grpSpPr>
        <p:sp>
          <p:nvSpPr>
            <p:cNvPr id="1891" name="Rectangle 27"/>
            <p:cNvSpPr txBox="1"/>
            <p:nvPr/>
          </p:nvSpPr>
          <p:spPr>
            <a:xfrm>
              <a:off x="939800" y="132080"/>
              <a:ext cx="3327400" cy="553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defRPr sz="3000">
                  <a:solidFill>
                    <a:srgbClr val="7C7C7C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–</a:t>
              </a:r>
            </a:p>
          </p:txBody>
        </p:sp>
        <p:sp>
          <p:nvSpPr>
            <p:cNvPr id="1892" name="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>
                  <a:solidFill>
                    <a:srgbClr val="151314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r>
                <a:rPr sz="1600"/>
                <a:t></a:t>
              </a:r>
            </a:p>
          </p:txBody>
        </p:sp>
      </p:grpSp>
      <p:sp>
        <p:nvSpPr>
          <p:cNvPr id="1894" name="Rechteck"/>
          <p:cNvSpPr/>
          <p:nvPr/>
        </p:nvSpPr>
        <p:spPr>
          <a:xfrm>
            <a:off x="8001000" y="1905000"/>
            <a:ext cx="2921000" cy="4000500"/>
          </a:xfrm>
          <a:prstGeom prst="rect">
            <a:avLst/>
          </a:prstGeom>
          <a:ln w="38100">
            <a:solidFill>
              <a:srgbClr val="C7C7C7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1895" name="Rectangle 27"/>
          <p:cNvSpPr txBox="1"/>
          <p:nvPr/>
        </p:nvSpPr>
        <p:spPr>
          <a:xfrm>
            <a:off x="8191501" y="2164398"/>
            <a:ext cx="254000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spAutoFit/>
          </a:bodyPr>
          <a:lstStyle>
            <a:lvl1pPr>
              <a:defRPr sz="3200">
                <a:solidFill>
                  <a:srgbClr val="595457"/>
                </a:solidFill>
                <a:latin typeface="+mn-lt"/>
                <a:ea typeface="+mn-ea"/>
                <a:cs typeface="+mn-cs"/>
                <a:sym typeface="Montserrat Light"/>
              </a:defRPr>
            </a:lvl1pPr>
          </a:lstStyle>
          <a:p>
            <a:r>
              <a:rPr sz="1600" dirty="0">
                <a:latin typeface="仓耳玄三M W05" panose="02020400000000000000" pitchFamily="18" charset="-122"/>
              </a:rPr>
              <a:t>Plan Three</a:t>
            </a:r>
          </a:p>
        </p:txBody>
      </p:sp>
      <p:sp>
        <p:nvSpPr>
          <p:cNvPr id="1896" name="Rectangle 27"/>
          <p:cNvSpPr txBox="1"/>
          <p:nvPr/>
        </p:nvSpPr>
        <p:spPr>
          <a:xfrm>
            <a:off x="8191499" y="2725470"/>
            <a:ext cx="254000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spAutoFit/>
          </a:bodyPr>
          <a:lstStyle>
            <a:lvl1pPr>
              <a:defRPr sz="4800">
                <a:solidFill>
                  <a:srgbClr val="151314"/>
                </a:solidFill>
                <a:latin typeface="+mj-lt"/>
                <a:ea typeface="+mj-ea"/>
                <a:cs typeface="+mj-cs"/>
                <a:sym typeface="Montserrat Semi Bold"/>
              </a:defRPr>
            </a:lvl1pPr>
          </a:lstStyle>
          <a:p>
            <a:r>
              <a:rPr sz="2400" dirty="0">
                <a:latin typeface="仓耳玄三M W05" panose="02020400000000000000" pitchFamily="18" charset="-122"/>
              </a:rPr>
              <a:t>$ 799 </a:t>
            </a:r>
          </a:p>
        </p:txBody>
      </p:sp>
      <p:grpSp>
        <p:nvGrpSpPr>
          <p:cNvPr id="1899" name="Gruppieren"/>
          <p:cNvGrpSpPr/>
          <p:nvPr/>
        </p:nvGrpSpPr>
        <p:grpSpPr>
          <a:xfrm>
            <a:off x="8394700" y="3285539"/>
            <a:ext cx="2133600" cy="406401"/>
            <a:chOff x="0" y="0"/>
            <a:chExt cx="4267200" cy="812800"/>
          </a:xfrm>
        </p:grpSpPr>
        <p:sp>
          <p:nvSpPr>
            <p:cNvPr id="1897" name="Rectangle 27"/>
            <p:cNvSpPr txBox="1"/>
            <p:nvPr/>
          </p:nvSpPr>
          <p:spPr>
            <a:xfrm>
              <a:off x="939800" y="132080"/>
              <a:ext cx="3327400" cy="553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 algn="l">
                <a:defRPr sz="3000">
                  <a:solidFill>
                    <a:srgbClr val="7C7C7C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5x Design Apps</a:t>
              </a:r>
            </a:p>
          </p:txBody>
        </p:sp>
        <p:sp>
          <p:nvSpPr>
            <p:cNvPr id="1898" name="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>
                  <a:solidFill>
                    <a:srgbClr val="151314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r>
                <a:rPr sz="1600"/>
                <a:t></a:t>
              </a:r>
            </a:p>
          </p:txBody>
        </p:sp>
      </p:grpSp>
      <p:grpSp>
        <p:nvGrpSpPr>
          <p:cNvPr id="1902" name="Gruppieren"/>
          <p:cNvGrpSpPr/>
          <p:nvPr/>
        </p:nvGrpSpPr>
        <p:grpSpPr>
          <a:xfrm>
            <a:off x="8394700" y="3632559"/>
            <a:ext cx="2133600" cy="406401"/>
            <a:chOff x="0" y="0"/>
            <a:chExt cx="4267200" cy="812800"/>
          </a:xfrm>
        </p:grpSpPr>
        <p:sp>
          <p:nvSpPr>
            <p:cNvPr id="1900" name="Rectangle 27"/>
            <p:cNvSpPr txBox="1"/>
            <p:nvPr/>
          </p:nvSpPr>
          <p:spPr>
            <a:xfrm>
              <a:off x="939800" y="132080"/>
              <a:ext cx="3327400" cy="553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 algn="l">
                <a:defRPr sz="3000">
                  <a:solidFill>
                    <a:srgbClr val="7C7C7C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Grama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the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Mirs</a:t>
              </a:r>
              <a:endParaRPr sz="1500" dirty="0"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1901" name="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>
                  <a:solidFill>
                    <a:srgbClr val="151314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r>
                <a:rPr sz="1600"/>
                <a:t></a:t>
              </a:r>
            </a:p>
          </p:txBody>
        </p:sp>
      </p:grpSp>
      <p:grpSp>
        <p:nvGrpSpPr>
          <p:cNvPr id="1905" name="Gruppieren"/>
          <p:cNvGrpSpPr/>
          <p:nvPr/>
        </p:nvGrpSpPr>
        <p:grpSpPr>
          <a:xfrm>
            <a:off x="8394700" y="3979578"/>
            <a:ext cx="2133600" cy="406401"/>
            <a:chOff x="0" y="0"/>
            <a:chExt cx="4267200" cy="812800"/>
          </a:xfrm>
        </p:grpSpPr>
        <p:sp>
          <p:nvSpPr>
            <p:cNvPr id="1903" name="Rectangle 27"/>
            <p:cNvSpPr txBox="1"/>
            <p:nvPr/>
          </p:nvSpPr>
          <p:spPr>
            <a:xfrm>
              <a:off x="939800" y="132080"/>
              <a:ext cx="3327400" cy="553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 algn="l">
                <a:defRPr sz="3000">
                  <a:solidFill>
                    <a:srgbClr val="7C7C7C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Dra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fira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eta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lorua</a:t>
              </a:r>
              <a:endParaRPr sz="1500" dirty="0"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1904" name="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>
                  <a:solidFill>
                    <a:srgbClr val="151314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r>
                <a:rPr sz="1600"/>
                <a:t></a:t>
              </a:r>
            </a:p>
          </p:txBody>
        </p:sp>
      </p:grpSp>
      <p:grpSp>
        <p:nvGrpSpPr>
          <p:cNvPr id="1908" name="Gruppieren"/>
          <p:cNvGrpSpPr/>
          <p:nvPr/>
        </p:nvGrpSpPr>
        <p:grpSpPr>
          <a:xfrm>
            <a:off x="8394700" y="4326597"/>
            <a:ext cx="2133600" cy="406401"/>
            <a:chOff x="0" y="0"/>
            <a:chExt cx="4267200" cy="812800"/>
          </a:xfrm>
        </p:grpSpPr>
        <p:sp>
          <p:nvSpPr>
            <p:cNvPr id="1906" name="Rectangle 27"/>
            <p:cNvSpPr txBox="1"/>
            <p:nvPr/>
          </p:nvSpPr>
          <p:spPr>
            <a:xfrm>
              <a:off x="939800" y="132080"/>
              <a:ext cx="3327400" cy="553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defRPr sz="3000">
                  <a:solidFill>
                    <a:srgbClr val="7C7C7C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25+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Ferts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brasdo</a:t>
              </a:r>
              <a:endParaRPr sz="1500" dirty="0"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1907" name="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>
                  <a:solidFill>
                    <a:srgbClr val="151314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r>
                <a:rPr sz="1600"/>
                <a:t></a:t>
              </a:r>
            </a:p>
          </p:txBody>
        </p:sp>
      </p:grpSp>
      <p:sp>
        <p:nvSpPr>
          <p:cNvPr id="1909" name="Rechteck"/>
          <p:cNvSpPr/>
          <p:nvPr/>
        </p:nvSpPr>
        <p:spPr>
          <a:xfrm>
            <a:off x="4640263" y="1895475"/>
            <a:ext cx="2921000" cy="4000501"/>
          </a:xfrm>
          <a:prstGeom prst="rect">
            <a:avLst/>
          </a:prstGeom>
          <a:solidFill>
            <a:srgbClr val="F0F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1910" name="Rectangle 27"/>
          <p:cNvSpPr txBox="1"/>
          <p:nvPr/>
        </p:nvSpPr>
        <p:spPr>
          <a:xfrm>
            <a:off x="4830763" y="2164398"/>
            <a:ext cx="254000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spAutoFit/>
          </a:bodyPr>
          <a:lstStyle>
            <a:lvl1pPr>
              <a:defRPr sz="3200">
                <a:solidFill>
                  <a:srgbClr val="595457"/>
                </a:solidFill>
                <a:latin typeface="+mn-lt"/>
                <a:ea typeface="+mn-ea"/>
                <a:cs typeface="+mn-cs"/>
                <a:sym typeface="Montserrat Light"/>
              </a:defRPr>
            </a:lvl1pPr>
          </a:lstStyle>
          <a:p>
            <a:r>
              <a:rPr sz="1600" dirty="0">
                <a:latin typeface="仓耳玄三M W05" panose="02020400000000000000" pitchFamily="18" charset="-122"/>
              </a:rPr>
              <a:t>Plan Two</a:t>
            </a:r>
          </a:p>
        </p:txBody>
      </p:sp>
      <p:sp>
        <p:nvSpPr>
          <p:cNvPr id="1911" name="Rectangle 27"/>
          <p:cNvSpPr txBox="1"/>
          <p:nvPr/>
        </p:nvSpPr>
        <p:spPr>
          <a:xfrm>
            <a:off x="4830762" y="2725470"/>
            <a:ext cx="254000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spAutoFit/>
          </a:bodyPr>
          <a:lstStyle>
            <a:lvl1pPr>
              <a:defRPr sz="4800">
                <a:solidFill>
                  <a:srgbClr val="151314"/>
                </a:solidFill>
                <a:latin typeface="+mj-lt"/>
                <a:ea typeface="+mj-ea"/>
                <a:cs typeface="+mj-cs"/>
                <a:sym typeface="Montserrat Semi Bold"/>
              </a:defRPr>
            </a:lvl1pPr>
          </a:lstStyle>
          <a:p>
            <a:r>
              <a:rPr sz="2400" dirty="0">
                <a:latin typeface="仓耳玄三M W05" panose="02020400000000000000" pitchFamily="18" charset="-122"/>
              </a:rPr>
              <a:t>$ 499 </a:t>
            </a:r>
          </a:p>
        </p:txBody>
      </p:sp>
      <p:grpSp>
        <p:nvGrpSpPr>
          <p:cNvPr id="1914" name="Gruppieren"/>
          <p:cNvGrpSpPr/>
          <p:nvPr/>
        </p:nvGrpSpPr>
        <p:grpSpPr>
          <a:xfrm>
            <a:off x="5033963" y="3285539"/>
            <a:ext cx="2133600" cy="406401"/>
            <a:chOff x="0" y="0"/>
            <a:chExt cx="4267200" cy="812800"/>
          </a:xfrm>
        </p:grpSpPr>
        <p:sp>
          <p:nvSpPr>
            <p:cNvPr id="1912" name="Rectangle 27"/>
            <p:cNvSpPr txBox="1"/>
            <p:nvPr/>
          </p:nvSpPr>
          <p:spPr>
            <a:xfrm>
              <a:off x="939800" y="132080"/>
              <a:ext cx="3327400" cy="553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 algn="l">
                <a:defRPr sz="3000">
                  <a:solidFill>
                    <a:srgbClr val="7C7C7C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2x Design App</a:t>
              </a:r>
            </a:p>
          </p:txBody>
        </p:sp>
        <p:sp>
          <p:nvSpPr>
            <p:cNvPr id="1913" name="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>
                  <a:solidFill>
                    <a:srgbClr val="151314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r>
                <a:rPr sz="1600"/>
                <a:t></a:t>
              </a:r>
            </a:p>
          </p:txBody>
        </p:sp>
      </p:grpSp>
      <p:grpSp>
        <p:nvGrpSpPr>
          <p:cNvPr id="1917" name="Gruppieren"/>
          <p:cNvGrpSpPr/>
          <p:nvPr/>
        </p:nvGrpSpPr>
        <p:grpSpPr>
          <a:xfrm>
            <a:off x="5033963" y="3632559"/>
            <a:ext cx="2133600" cy="406401"/>
            <a:chOff x="0" y="0"/>
            <a:chExt cx="4267200" cy="812800"/>
          </a:xfrm>
        </p:grpSpPr>
        <p:sp>
          <p:nvSpPr>
            <p:cNvPr id="1915" name="Rectangle 27"/>
            <p:cNvSpPr txBox="1"/>
            <p:nvPr/>
          </p:nvSpPr>
          <p:spPr>
            <a:xfrm>
              <a:off x="939800" y="132080"/>
              <a:ext cx="3327400" cy="553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 algn="l">
                <a:defRPr sz="3000">
                  <a:solidFill>
                    <a:srgbClr val="7C7C7C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Grama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the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Mirs</a:t>
              </a:r>
              <a:endParaRPr sz="1500" dirty="0"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1916" name="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>
                  <a:solidFill>
                    <a:srgbClr val="151314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r>
                <a:rPr sz="1600"/>
                <a:t></a:t>
              </a:r>
            </a:p>
          </p:txBody>
        </p:sp>
      </p:grpSp>
      <p:grpSp>
        <p:nvGrpSpPr>
          <p:cNvPr id="1920" name="Gruppieren"/>
          <p:cNvGrpSpPr/>
          <p:nvPr/>
        </p:nvGrpSpPr>
        <p:grpSpPr>
          <a:xfrm>
            <a:off x="5033963" y="3979578"/>
            <a:ext cx="2133600" cy="406401"/>
            <a:chOff x="0" y="0"/>
            <a:chExt cx="4267200" cy="812800"/>
          </a:xfrm>
        </p:grpSpPr>
        <p:sp>
          <p:nvSpPr>
            <p:cNvPr id="1918" name="Rectangle 27"/>
            <p:cNvSpPr txBox="1"/>
            <p:nvPr/>
          </p:nvSpPr>
          <p:spPr>
            <a:xfrm>
              <a:off x="939800" y="132080"/>
              <a:ext cx="3327400" cy="553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 algn="l">
                <a:defRPr sz="3000">
                  <a:solidFill>
                    <a:srgbClr val="7C7C7C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Dra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fira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eta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lorua</a:t>
              </a:r>
              <a:endParaRPr sz="1500" dirty="0"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1919" name="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>
                  <a:solidFill>
                    <a:srgbClr val="151314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r>
                <a:rPr sz="1600"/>
                <a:t></a:t>
              </a:r>
            </a:p>
          </p:txBody>
        </p:sp>
      </p:grpSp>
      <p:grpSp>
        <p:nvGrpSpPr>
          <p:cNvPr id="1923" name="Gruppieren"/>
          <p:cNvGrpSpPr/>
          <p:nvPr/>
        </p:nvGrpSpPr>
        <p:grpSpPr>
          <a:xfrm>
            <a:off x="5033963" y="4326597"/>
            <a:ext cx="2133600" cy="406401"/>
            <a:chOff x="0" y="0"/>
            <a:chExt cx="4267200" cy="812800"/>
          </a:xfrm>
        </p:grpSpPr>
        <p:sp>
          <p:nvSpPr>
            <p:cNvPr id="1921" name="Rectangle 27"/>
            <p:cNvSpPr txBox="1"/>
            <p:nvPr/>
          </p:nvSpPr>
          <p:spPr>
            <a:xfrm>
              <a:off x="939800" y="132080"/>
              <a:ext cx="3327400" cy="553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 algn="l">
                <a:defRPr sz="3000">
                  <a:solidFill>
                    <a:srgbClr val="7C7C7C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10+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Ferts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brasds</a:t>
              </a:r>
              <a:endParaRPr sz="1500" dirty="0"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1922" name="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>
                  <a:solidFill>
                    <a:srgbClr val="151314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r>
                <a:rPr sz="1600"/>
                <a:t></a:t>
              </a:r>
            </a:p>
          </p:txBody>
        </p:sp>
      </p:grpSp>
      <p:grpSp>
        <p:nvGrpSpPr>
          <p:cNvPr id="1926" name="Gruppieren"/>
          <p:cNvGrpSpPr/>
          <p:nvPr/>
        </p:nvGrpSpPr>
        <p:grpSpPr>
          <a:xfrm>
            <a:off x="5138738" y="5048885"/>
            <a:ext cx="1924050" cy="444501"/>
            <a:chOff x="0" y="0"/>
            <a:chExt cx="3848100" cy="889000"/>
          </a:xfrm>
        </p:grpSpPr>
        <p:sp>
          <p:nvSpPr>
            <p:cNvPr id="1924" name="Rechteck"/>
            <p:cNvSpPr/>
            <p:nvPr/>
          </p:nvSpPr>
          <p:spPr>
            <a:xfrm>
              <a:off x="19050" y="0"/>
              <a:ext cx="3810000" cy="889000"/>
            </a:xfrm>
            <a:prstGeom prst="rect">
              <a:avLst/>
            </a:prstGeom>
            <a:solidFill>
              <a:srgbClr val="68781C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 dirty="0">
                <a:latin typeface="仓耳玄三M W05" panose="02020400000000000000" pitchFamily="18" charset="-122"/>
              </a:endParaRPr>
            </a:p>
          </p:txBody>
        </p:sp>
        <p:sp>
          <p:nvSpPr>
            <p:cNvPr id="1925" name="Rectangle 27"/>
            <p:cNvSpPr txBox="1"/>
            <p:nvPr/>
          </p:nvSpPr>
          <p:spPr>
            <a:xfrm>
              <a:off x="0" y="170180"/>
              <a:ext cx="3848100" cy="553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defRPr sz="3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Montserrat Light"/>
                </a:defRPr>
              </a:lvl1pPr>
            </a:lstStyle>
            <a:p>
              <a:r>
                <a:rPr sz="1500" dirty="0">
                  <a:latin typeface="仓耳玄三M W05" panose="02020400000000000000" pitchFamily="18" charset="-122"/>
                </a:rPr>
                <a:t>Features</a:t>
              </a:r>
            </a:p>
          </p:txBody>
        </p:sp>
      </p:grpSp>
      <p:grpSp>
        <p:nvGrpSpPr>
          <p:cNvPr id="1929" name="Gruppieren"/>
          <p:cNvGrpSpPr/>
          <p:nvPr/>
        </p:nvGrpSpPr>
        <p:grpSpPr>
          <a:xfrm>
            <a:off x="8499475" y="5048885"/>
            <a:ext cx="1924050" cy="444501"/>
            <a:chOff x="0" y="0"/>
            <a:chExt cx="3848100" cy="889000"/>
          </a:xfrm>
        </p:grpSpPr>
        <p:sp>
          <p:nvSpPr>
            <p:cNvPr id="1927" name="Rechteck"/>
            <p:cNvSpPr/>
            <p:nvPr/>
          </p:nvSpPr>
          <p:spPr>
            <a:xfrm>
              <a:off x="19050" y="0"/>
              <a:ext cx="3810000" cy="889000"/>
            </a:xfrm>
            <a:prstGeom prst="rect">
              <a:avLst/>
            </a:prstGeom>
            <a:solidFill>
              <a:srgbClr val="68781C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 dirty="0">
                <a:latin typeface="仓耳玄三M W05" panose="02020400000000000000" pitchFamily="18" charset="-122"/>
              </a:endParaRPr>
            </a:p>
          </p:txBody>
        </p:sp>
        <p:sp>
          <p:nvSpPr>
            <p:cNvPr id="1928" name="Rectangle 27"/>
            <p:cNvSpPr txBox="1"/>
            <p:nvPr/>
          </p:nvSpPr>
          <p:spPr>
            <a:xfrm>
              <a:off x="0" y="170180"/>
              <a:ext cx="3848100" cy="553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defRPr sz="3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Montserrat Light"/>
                </a:defRPr>
              </a:lvl1pPr>
            </a:lstStyle>
            <a:p>
              <a:r>
                <a:rPr sz="1500" dirty="0">
                  <a:latin typeface="仓耳玄三M W05" panose="02020400000000000000" pitchFamily="18" charset="-122"/>
                </a:rPr>
                <a:t>Features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6" grpId="0" animBg="1"/>
      <p:bldP spid="1877" grpId="0" animBg="1"/>
      <p:bldP spid="1878" grpId="0" animBg="1"/>
      <p:bldP spid="1894" grpId="0" animBg="1"/>
      <p:bldP spid="1895" grpId="0" animBg="1"/>
      <p:bldP spid="1896" grpId="0" animBg="1"/>
      <p:bldP spid="1909" grpId="0" animBg="1"/>
      <p:bldP spid="1910" grpId="0" animBg="1"/>
      <p:bldP spid="19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占位符 16" descr="图片包含 人员, 室内, 妇女, 餐桌&#10;&#10;描述已自动生成">
            <a:extLst>
              <a:ext uri="{FF2B5EF4-FFF2-40B4-BE49-F238E27FC236}">
                <a16:creationId xmlns:a16="http://schemas.microsoft.com/office/drawing/2014/main" id="{493CAAD0-806F-4692-B385-D226CE484FC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图片占位符 18" descr="图片包含 室内, 人员, 餐桌, 美食&#10;&#10;描述已自动生成">
            <a:extLst>
              <a:ext uri="{FF2B5EF4-FFF2-40B4-BE49-F238E27FC236}">
                <a16:creationId xmlns:a16="http://schemas.microsoft.com/office/drawing/2014/main" id="{9F35A5D8-9E01-40B7-8533-73B978E45333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图片占位符 20" descr="图片包含 书籍, 书架, 室内, 就坐&#10;&#10;描述已自动生成">
            <a:extLst>
              <a:ext uri="{FF2B5EF4-FFF2-40B4-BE49-F238E27FC236}">
                <a16:creationId xmlns:a16="http://schemas.microsoft.com/office/drawing/2014/main" id="{9E80CFD8-53E2-41B6-9A20-AFB8EF6A00C6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图片占位符 22" descr="图片包含 人员, 餐桌, 室内, 就坐&#10;&#10;描述已自动生成">
            <a:extLst>
              <a:ext uri="{FF2B5EF4-FFF2-40B4-BE49-F238E27FC236}">
                <a16:creationId xmlns:a16="http://schemas.microsoft.com/office/drawing/2014/main" id="{C6E24E5E-F00B-42D2-9AEE-4E983E57EDD8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5" name="图片占位符 24" descr="图片包含 服装, 人员, 地面, 户外&#10;&#10;描述已自动生成">
            <a:extLst>
              <a:ext uri="{FF2B5EF4-FFF2-40B4-BE49-F238E27FC236}">
                <a16:creationId xmlns:a16="http://schemas.microsoft.com/office/drawing/2014/main" id="{6DB125C0-ED9C-4FA1-BA82-F4A8D718E6B4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7" name="Gruppieren"/>
          <p:cNvGrpSpPr/>
          <p:nvPr/>
        </p:nvGrpSpPr>
        <p:grpSpPr>
          <a:xfrm>
            <a:off x="634999" y="380365"/>
            <a:ext cx="10922003" cy="1029336"/>
            <a:chOff x="0" y="0"/>
            <a:chExt cx="21844004" cy="2058671"/>
          </a:xfrm>
        </p:grpSpPr>
        <p:sp>
          <p:nvSpPr>
            <p:cNvPr id="8" name="Rectangle 27"/>
            <p:cNvSpPr txBox="1"/>
            <p:nvPr/>
          </p:nvSpPr>
          <p:spPr>
            <a:xfrm>
              <a:off x="0" y="0"/>
              <a:ext cx="21844002" cy="950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lnSpc>
                  <a:spcPct val="80000"/>
                </a:lnSpc>
                <a:defRPr sz="6800">
                  <a:solidFill>
                    <a:srgbClr val="151314"/>
                  </a:solidFill>
                  <a:latin typeface="+mj-lt"/>
                  <a:ea typeface="+mj-ea"/>
                  <a:cs typeface="+mj-cs"/>
                  <a:sym typeface="Montserrat Semi Bold"/>
                </a:defRPr>
              </a:lvl1pPr>
            </a:lstStyle>
            <a:p>
              <a:r>
                <a:rPr sz="3400" dirty="0">
                  <a:latin typeface="仓耳玄三M W05" panose="02020400000000000000" pitchFamily="18" charset="-122"/>
                </a:rPr>
                <a:t>Our Newest Projects</a:t>
              </a:r>
            </a:p>
          </p:txBody>
        </p:sp>
        <p:sp>
          <p:nvSpPr>
            <p:cNvPr id="9" name="Rectangle 27"/>
            <p:cNvSpPr txBox="1"/>
            <p:nvPr/>
          </p:nvSpPr>
          <p:spPr>
            <a:xfrm>
              <a:off x="0" y="1145539"/>
              <a:ext cx="21844004" cy="5847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defRPr sz="3200">
                  <a:solidFill>
                    <a:srgbClr val="595457"/>
                  </a:solidFill>
                  <a:latin typeface="+mn-lt"/>
                  <a:ea typeface="+mn-ea"/>
                  <a:cs typeface="+mn-cs"/>
                  <a:sym typeface="Montserrat Light"/>
                </a:defRPr>
              </a:lvl1pPr>
            </a:lstStyle>
            <a:p>
              <a:r>
                <a:rPr sz="1600" dirty="0">
                  <a:latin typeface="仓耳玄三M W05" panose="02020400000000000000" pitchFamily="18" charset="-122"/>
                </a:rPr>
                <a:t>Uno </a:t>
              </a:r>
              <a:r>
                <a:rPr sz="1600" dirty="0" err="1">
                  <a:latin typeface="仓耳玄三M W05" panose="02020400000000000000" pitchFamily="18" charset="-122"/>
                </a:rPr>
                <a:t>etoa</a:t>
              </a:r>
              <a:r>
                <a:rPr sz="1600" dirty="0">
                  <a:latin typeface="仓耳玄三M W05" panose="02020400000000000000" pitchFamily="18" charset="-122"/>
                </a:rPr>
                <a:t> </a:t>
              </a:r>
              <a:r>
                <a:rPr sz="1600" dirty="0" err="1">
                  <a:latin typeface="仓耳玄三M W05" panose="02020400000000000000" pitchFamily="18" charset="-122"/>
                </a:rPr>
                <a:t>jaom</a:t>
              </a:r>
              <a:r>
                <a:rPr sz="1600" dirty="0">
                  <a:latin typeface="仓耳玄三M W05" panose="02020400000000000000" pitchFamily="18" charset="-122"/>
                </a:rPr>
                <a:t> </a:t>
              </a:r>
              <a:r>
                <a:rPr sz="1600" dirty="0" err="1">
                  <a:latin typeface="仓耳玄三M W05" panose="02020400000000000000" pitchFamily="18" charset="-122"/>
                </a:rPr>
                <a:t>froan</a:t>
              </a:r>
              <a:r>
                <a:rPr sz="1600" dirty="0">
                  <a:latin typeface="仓耳玄三M W05" panose="02020400000000000000" pitchFamily="18" charset="-122"/>
                </a:rPr>
                <a:t> modern clean creative design.</a:t>
              </a:r>
            </a:p>
          </p:txBody>
        </p:sp>
        <p:sp>
          <p:nvSpPr>
            <p:cNvPr id="10" name="Rechteck"/>
            <p:cNvSpPr/>
            <p:nvPr/>
          </p:nvSpPr>
          <p:spPr>
            <a:xfrm>
              <a:off x="9969500" y="1995170"/>
              <a:ext cx="1905001" cy="63501"/>
            </a:xfrm>
            <a:prstGeom prst="rect">
              <a:avLst/>
            </a:prstGeom>
            <a:solidFill>
              <a:srgbClr val="2F4B2C"/>
            </a:solidFill>
            <a:ln w="12700" cap="flat">
              <a:solidFill>
                <a:srgbClr val="2F4B2C"/>
              </a:solidFill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306FFE"/>
                  </a:solidFill>
                </a:defRPr>
              </a:pPr>
              <a:endParaRPr sz="1600" dirty="0">
                <a:latin typeface="仓耳玄三M W05" panose="02020400000000000000" pitchFamily="18" charset="-122"/>
              </a:endParaRPr>
            </a:p>
          </p:txBody>
        </p:sp>
      </p:grpSp>
      <p:grpSp>
        <p:nvGrpSpPr>
          <p:cNvPr id="12" name="Gruppieren"/>
          <p:cNvGrpSpPr/>
          <p:nvPr/>
        </p:nvGrpSpPr>
        <p:grpSpPr>
          <a:xfrm>
            <a:off x="8369350" y="2249487"/>
            <a:ext cx="2870152" cy="1077754"/>
            <a:chOff x="0" y="0"/>
            <a:chExt cx="5740301" cy="2155506"/>
          </a:xfrm>
        </p:grpSpPr>
        <p:sp>
          <p:nvSpPr>
            <p:cNvPr id="14" name="Rectangle 27"/>
            <p:cNvSpPr txBox="1"/>
            <p:nvPr/>
          </p:nvSpPr>
          <p:spPr>
            <a:xfrm>
              <a:off x="0" y="0"/>
              <a:ext cx="4191000" cy="6093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 algn="l">
                <a:lnSpc>
                  <a:spcPct val="120000"/>
                </a:lnSpc>
                <a:spcBef>
                  <a:spcPts val="5900"/>
                </a:spcBef>
                <a:defRPr sz="3000">
                  <a:solidFill>
                    <a:srgbClr val="151314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Your Headline here</a:t>
              </a:r>
            </a:p>
          </p:txBody>
        </p:sp>
        <p:sp>
          <p:nvSpPr>
            <p:cNvPr id="15" name="Rectangle 27"/>
            <p:cNvSpPr txBox="1"/>
            <p:nvPr/>
          </p:nvSpPr>
          <p:spPr>
            <a:xfrm>
              <a:off x="0" y="678179"/>
              <a:ext cx="5740301" cy="1477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 algn="l">
                <a:defRPr sz="3000">
                  <a:solidFill>
                    <a:srgbClr val="7C7C7C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Deras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consetetur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in this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groesa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sadipscing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desdo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the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frada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rud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miro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smweda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es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elitroma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.</a:t>
              </a:r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A2A9CCE1-2391-4ABE-AE56-93E907A47E56}"/>
              </a:ext>
            </a:extLst>
          </p:cNvPr>
          <p:cNvSpPr/>
          <p:nvPr/>
        </p:nvSpPr>
        <p:spPr>
          <a:xfrm>
            <a:off x="965200" y="1790699"/>
            <a:ext cx="4114799" cy="4114166"/>
          </a:xfrm>
          <a:prstGeom prst="rect">
            <a:avLst/>
          </a:prstGeom>
          <a:gradFill flip="none" rotWithShape="1">
            <a:gsLst>
              <a:gs pos="0">
                <a:srgbClr val="467A36">
                  <a:alpha val="50000"/>
                </a:srgbClr>
              </a:gs>
              <a:gs pos="100000">
                <a:srgbClr val="2F4B2C">
                  <a:alpha val="29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graduate-cap_46910">
            <a:extLst>
              <a:ext uri="{FF2B5EF4-FFF2-40B4-BE49-F238E27FC236}">
                <a16:creationId xmlns:a16="http://schemas.microsoft.com/office/drawing/2014/main" id="{AC20A33A-C46C-4E17-8DDA-722118D778E6}"/>
              </a:ext>
            </a:extLst>
          </p:cNvPr>
          <p:cNvSpPr>
            <a:spLocks noChangeAspect="1"/>
          </p:cNvSpPr>
          <p:nvPr/>
        </p:nvSpPr>
        <p:spPr bwMode="auto">
          <a:xfrm>
            <a:off x="7698831" y="2347398"/>
            <a:ext cx="467268" cy="384075"/>
          </a:xfrm>
          <a:custGeom>
            <a:avLst/>
            <a:gdLst>
              <a:gd name="connsiteX0" fmla="*/ 101332 w 607991"/>
              <a:gd name="connsiteY0" fmla="*/ 229973 h 499744"/>
              <a:gd name="connsiteX1" fmla="*/ 300898 w 607991"/>
              <a:gd name="connsiteY1" fmla="*/ 340321 h 499744"/>
              <a:gd name="connsiteX2" fmla="*/ 500520 w 607991"/>
              <a:gd name="connsiteY2" fmla="*/ 229973 h 499744"/>
              <a:gd name="connsiteX3" fmla="*/ 472871 w 607991"/>
              <a:gd name="connsiteY3" fmla="*/ 367922 h 499744"/>
              <a:gd name="connsiteX4" fmla="*/ 380747 w 607991"/>
              <a:gd name="connsiteY4" fmla="*/ 469050 h 499744"/>
              <a:gd name="connsiteX5" fmla="*/ 300898 w 607991"/>
              <a:gd name="connsiteY5" fmla="*/ 499744 h 499744"/>
              <a:gd name="connsiteX6" fmla="*/ 221048 w 607991"/>
              <a:gd name="connsiteY6" fmla="*/ 469050 h 499744"/>
              <a:gd name="connsiteX7" fmla="*/ 128924 w 607991"/>
              <a:gd name="connsiteY7" fmla="*/ 367922 h 499744"/>
              <a:gd name="connsiteX8" fmla="*/ 300898 w 607991"/>
              <a:gd name="connsiteY8" fmla="*/ 64372 h 499744"/>
              <a:gd name="connsiteX9" fmla="*/ 242566 w 607991"/>
              <a:gd name="connsiteY9" fmla="*/ 114942 h 499744"/>
              <a:gd name="connsiteX10" fmla="*/ 300898 w 607991"/>
              <a:gd name="connsiteY10" fmla="*/ 165569 h 499744"/>
              <a:gd name="connsiteX11" fmla="*/ 354069 w 607991"/>
              <a:gd name="connsiteY11" fmla="*/ 135617 h 499744"/>
              <a:gd name="connsiteX12" fmla="*/ 301701 w 607991"/>
              <a:gd name="connsiteY12" fmla="*/ 133326 h 499744"/>
              <a:gd name="connsiteX13" fmla="*/ 300095 w 607991"/>
              <a:gd name="connsiteY13" fmla="*/ 96558 h 499744"/>
              <a:gd name="connsiteX14" fmla="*/ 355847 w 607991"/>
              <a:gd name="connsiteY14" fmla="*/ 98677 h 499744"/>
              <a:gd name="connsiteX15" fmla="*/ 300898 w 607991"/>
              <a:gd name="connsiteY15" fmla="*/ 64372 h 499744"/>
              <a:gd name="connsiteX16" fmla="*/ 300898 w 607991"/>
              <a:gd name="connsiteY16" fmla="*/ 0 h 499744"/>
              <a:gd name="connsiteX17" fmla="*/ 607991 w 607991"/>
              <a:gd name="connsiteY17" fmla="*/ 125709 h 499744"/>
              <a:gd name="connsiteX18" fmla="*/ 530788 w 607991"/>
              <a:gd name="connsiteY18" fmla="*/ 166543 h 499744"/>
              <a:gd name="connsiteX19" fmla="*/ 535491 w 607991"/>
              <a:gd name="connsiteY19" fmla="*/ 170781 h 499744"/>
              <a:gd name="connsiteX20" fmla="*/ 580287 w 607991"/>
              <a:gd name="connsiteY20" fmla="*/ 304851 h 499744"/>
              <a:gd name="connsiteX21" fmla="*/ 577993 w 607991"/>
              <a:gd name="connsiteY21" fmla="*/ 325812 h 499744"/>
              <a:gd name="connsiteX22" fmla="*/ 579943 w 607991"/>
              <a:gd name="connsiteY22" fmla="*/ 416300 h 499744"/>
              <a:gd name="connsiteX23" fmla="*/ 543865 w 607991"/>
              <a:gd name="connsiteY23" fmla="*/ 423745 h 499744"/>
              <a:gd name="connsiteX24" fmla="*/ 541456 w 607991"/>
              <a:gd name="connsiteY24" fmla="*/ 321231 h 499744"/>
              <a:gd name="connsiteX25" fmla="*/ 543521 w 607991"/>
              <a:gd name="connsiteY25" fmla="*/ 302160 h 499744"/>
              <a:gd name="connsiteX26" fmla="*/ 509107 w 607991"/>
              <a:gd name="connsiteY26" fmla="*/ 196495 h 499744"/>
              <a:gd name="connsiteX27" fmla="*/ 496201 w 607991"/>
              <a:gd name="connsiteY27" fmla="*/ 184869 h 499744"/>
              <a:gd name="connsiteX28" fmla="*/ 300898 w 607991"/>
              <a:gd name="connsiteY28" fmla="*/ 288186 h 499744"/>
              <a:gd name="connsiteX29" fmla="*/ 0 w 607991"/>
              <a:gd name="connsiteY29" fmla="*/ 125709 h 49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7991" h="499744">
                <a:moveTo>
                  <a:pt x="101332" y="229973"/>
                </a:moveTo>
                <a:lnTo>
                  <a:pt x="300898" y="340321"/>
                </a:lnTo>
                <a:lnTo>
                  <a:pt x="500520" y="229973"/>
                </a:lnTo>
                <a:lnTo>
                  <a:pt x="472871" y="367922"/>
                </a:lnTo>
                <a:cubicBezTo>
                  <a:pt x="472871" y="367922"/>
                  <a:pt x="494325" y="432287"/>
                  <a:pt x="380747" y="469050"/>
                </a:cubicBezTo>
                <a:lnTo>
                  <a:pt x="300898" y="499744"/>
                </a:lnTo>
                <a:lnTo>
                  <a:pt x="221048" y="469050"/>
                </a:lnTo>
                <a:cubicBezTo>
                  <a:pt x="107470" y="432287"/>
                  <a:pt x="128924" y="367922"/>
                  <a:pt x="128924" y="367922"/>
                </a:cubicBezTo>
                <a:close/>
                <a:moveTo>
                  <a:pt x="300898" y="64372"/>
                </a:moveTo>
                <a:cubicBezTo>
                  <a:pt x="268663" y="64372"/>
                  <a:pt x="242566" y="87051"/>
                  <a:pt x="242566" y="114942"/>
                </a:cubicBezTo>
                <a:cubicBezTo>
                  <a:pt x="242566" y="142890"/>
                  <a:pt x="268663" y="165569"/>
                  <a:pt x="300898" y="165569"/>
                </a:cubicBezTo>
                <a:cubicBezTo>
                  <a:pt x="324587" y="165569"/>
                  <a:pt x="344892" y="153256"/>
                  <a:pt x="354069" y="135617"/>
                </a:cubicBezTo>
                <a:cubicBezTo>
                  <a:pt x="323956" y="132524"/>
                  <a:pt x="302275" y="133326"/>
                  <a:pt x="301701" y="133326"/>
                </a:cubicBezTo>
                <a:lnTo>
                  <a:pt x="300095" y="96558"/>
                </a:lnTo>
                <a:cubicBezTo>
                  <a:pt x="302447" y="96444"/>
                  <a:pt x="324759" y="95585"/>
                  <a:pt x="355847" y="98677"/>
                </a:cubicBezTo>
                <a:cubicBezTo>
                  <a:pt x="348046" y="78747"/>
                  <a:pt x="326480" y="64372"/>
                  <a:pt x="300898" y="64372"/>
                </a:cubicBezTo>
                <a:close/>
                <a:moveTo>
                  <a:pt x="300898" y="0"/>
                </a:moveTo>
                <a:lnTo>
                  <a:pt x="607991" y="125709"/>
                </a:lnTo>
                <a:lnTo>
                  <a:pt x="530788" y="166543"/>
                </a:lnTo>
                <a:cubicBezTo>
                  <a:pt x="532336" y="167975"/>
                  <a:pt x="534000" y="169292"/>
                  <a:pt x="535491" y="170781"/>
                </a:cubicBezTo>
                <a:cubicBezTo>
                  <a:pt x="569217" y="205487"/>
                  <a:pt x="584303" y="250616"/>
                  <a:pt x="580287" y="304851"/>
                </a:cubicBezTo>
                <a:cubicBezTo>
                  <a:pt x="579771" y="311609"/>
                  <a:pt x="578911" y="318539"/>
                  <a:pt x="577993" y="325812"/>
                </a:cubicBezTo>
                <a:cubicBezTo>
                  <a:pt x="575011" y="349522"/>
                  <a:pt x="571626" y="376325"/>
                  <a:pt x="579943" y="416300"/>
                </a:cubicBezTo>
                <a:lnTo>
                  <a:pt x="543865" y="423745"/>
                </a:lnTo>
                <a:cubicBezTo>
                  <a:pt x="534344" y="377814"/>
                  <a:pt x="538244" y="346430"/>
                  <a:pt x="541456" y="321231"/>
                </a:cubicBezTo>
                <a:cubicBezTo>
                  <a:pt x="542259" y="314587"/>
                  <a:pt x="543062" y="308288"/>
                  <a:pt x="543521" y="302160"/>
                </a:cubicBezTo>
                <a:cubicBezTo>
                  <a:pt x="546791" y="258233"/>
                  <a:pt x="535549" y="223699"/>
                  <a:pt x="509107" y="196495"/>
                </a:cubicBezTo>
                <a:cubicBezTo>
                  <a:pt x="505034" y="192372"/>
                  <a:pt x="500732" y="188477"/>
                  <a:pt x="496201" y="184869"/>
                </a:cubicBezTo>
                <a:lnTo>
                  <a:pt x="300898" y="288186"/>
                </a:lnTo>
                <a:lnTo>
                  <a:pt x="0" y="125709"/>
                </a:lnTo>
                <a:close/>
              </a:path>
            </a:pathLst>
          </a:custGeom>
          <a:solidFill>
            <a:srgbClr val="467A36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9080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1460" y="1258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86EEA58-34B0-48CF-AAA1-366E72E8CA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9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A business that…">
            <a:extLst>
              <a:ext uri="{FF2B5EF4-FFF2-40B4-BE49-F238E27FC236}">
                <a16:creationId xmlns:a16="http://schemas.microsoft.com/office/drawing/2014/main" id="{4C276F0C-5D7F-4F7D-80CD-BB47FCDC1BFD}"/>
              </a:ext>
            </a:extLst>
          </p:cNvPr>
          <p:cNvSpPr txBox="1"/>
          <p:nvPr/>
        </p:nvSpPr>
        <p:spPr>
          <a:xfrm>
            <a:off x="1124667" y="1632606"/>
            <a:ext cx="3791102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>
                <a:solidFill>
                  <a:srgbClr val="1C1F2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kumimoji="0" lang="en-US" sz="8000" b="1" i="0" u="none" strike="noStrike" kern="0" cap="none" spc="0" normalizeH="0" baseline="0" noProof="0" dirty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sym typeface="Roboto Slab Bold"/>
              </a:rPr>
              <a:t>PART 03</a:t>
            </a:r>
            <a:endParaRPr kumimoji="0" sz="8000" b="1" i="0" u="none" strike="noStrike" kern="0" cap="none" spc="0" normalizeH="0" baseline="0" noProof="0" dirty="0">
              <a:ln>
                <a:noFill/>
              </a:ln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sym typeface="Roboto Slab Bold"/>
            </a:endParaRPr>
          </a:p>
        </p:txBody>
      </p:sp>
      <p:sp>
        <p:nvSpPr>
          <p:cNvPr id="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9080990-2525-4F7E-8656-E77ACC9C7372}"/>
              </a:ext>
            </a:extLst>
          </p:cNvPr>
          <p:cNvSpPr txBox="1"/>
          <p:nvPr/>
        </p:nvSpPr>
        <p:spPr>
          <a:xfrm>
            <a:off x="1124667" y="3429000"/>
            <a:ext cx="2540191" cy="1242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Roboto Light"/>
                <a:sym typeface="Roboto Light"/>
              </a:rPr>
              <a:t>Synergistically utilize technically sound portals with frictionless chains. Dramatically customize</a:t>
            </a:r>
          </a:p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Roboto Light"/>
                <a:sym typeface="Roboto Light"/>
              </a:rPr>
              <a:t>empowered networks rather than goal-opportunities. Objectively conceptualize</a:t>
            </a:r>
          </a:p>
        </p:txBody>
      </p:sp>
      <p:sp>
        <p:nvSpPr>
          <p:cNvPr id="6" name="80+">
            <a:extLst>
              <a:ext uri="{FF2B5EF4-FFF2-40B4-BE49-F238E27FC236}">
                <a16:creationId xmlns:a16="http://schemas.microsoft.com/office/drawing/2014/main" id="{7EFD32DD-04F4-454B-B205-F05AFAE3FDE8}"/>
              </a:ext>
            </a:extLst>
          </p:cNvPr>
          <p:cNvSpPr txBox="1"/>
          <p:nvPr/>
        </p:nvSpPr>
        <p:spPr>
          <a:xfrm>
            <a:off x="1124667" y="5073278"/>
            <a:ext cx="956993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8000" b="0">
                <a:solidFill>
                  <a:srgbClr val="1C1F2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sym typeface="Roboto Slab Bold"/>
              </a:rPr>
              <a:t>80+</a:t>
            </a:r>
          </a:p>
        </p:txBody>
      </p:sp>
    </p:spTree>
    <p:extLst>
      <p:ext uri="{BB962C8B-B14F-4D97-AF65-F5344CB8AC3E}">
        <p14:creationId xmlns:p14="http://schemas.microsoft.com/office/powerpoint/2010/main" val="242735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2" name="Gruppieren"/>
          <p:cNvGrpSpPr/>
          <p:nvPr/>
        </p:nvGrpSpPr>
        <p:grpSpPr>
          <a:xfrm>
            <a:off x="634999" y="380365"/>
            <a:ext cx="10922003" cy="1029336"/>
            <a:chOff x="0" y="0"/>
            <a:chExt cx="21844004" cy="2058671"/>
          </a:xfrm>
        </p:grpSpPr>
        <p:sp>
          <p:nvSpPr>
            <p:cNvPr id="1659" name="Rectangle 27"/>
            <p:cNvSpPr txBox="1"/>
            <p:nvPr/>
          </p:nvSpPr>
          <p:spPr>
            <a:xfrm>
              <a:off x="0" y="0"/>
              <a:ext cx="21844002" cy="950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lnSpc>
                  <a:spcPct val="80000"/>
                </a:lnSpc>
                <a:defRPr sz="6800">
                  <a:solidFill>
                    <a:srgbClr val="151314"/>
                  </a:solidFill>
                  <a:latin typeface="+mj-lt"/>
                  <a:ea typeface="+mj-ea"/>
                  <a:cs typeface="+mj-cs"/>
                  <a:sym typeface="Montserrat Semi Bold"/>
                </a:defRPr>
              </a:lvl1pPr>
            </a:lstStyle>
            <a:p>
              <a:r>
                <a:rPr sz="3400" dirty="0">
                  <a:latin typeface="仓耳玄三M W05" panose="02020400000000000000" pitchFamily="18" charset="-122"/>
                </a:rPr>
                <a:t>Marketing Solutions</a:t>
              </a:r>
            </a:p>
          </p:txBody>
        </p:sp>
        <p:sp>
          <p:nvSpPr>
            <p:cNvPr id="1660" name="Rectangle 27"/>
            <p:cNvSpPr txBox="1"/>
            <p:nvPr/>
          </p:nvSpPr>
          <p:spPr>
            <a:xfrm>
              <a:off x="0" y="1145539"/>
              <a:ext cx="21844004" cy="5847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defRPr sz="3200">
                  <a:solidFill>
                    <a:srgbClr val="595457"/>
                  </a:solidFill>
                  <a:latin typeface="+mn-lt"/>
                  <a:ea typeface="+mn-ea"/>
                  <a:cs typeface="+mn-cs"/>
                  <a:sym typeface="Montserrat Light"/>
                </a:defRPr>
              </a:lvl1pPr>
            </a:lstStyle>
            <a:p>
              <a:r>
                <a:rPr sz="1600" dirty="0">
                  <a:latin typeface="仓耳玄三M W05" panose="02020400000000000000" pitchFamily="18" charset="-122"/>
                </a:rPr>
                <a:t>Uno </a:t>
              </a:r>
              <a:r>
                <a:rPr sz="1600" dirty="0" err="1">
                  <a:latin typeface="仓耳玄三M W05" panose="02020400000000000000" pitchFamily="18" charset="-122"/>
                </a:rPr>
                <a:t>etoa</a:t>
              </a:r>
              <a:r>
                <a:rPr sz="1600" dirty="0">
                  <a:latin typeface="仓耳玄三M W05" panose="02020400000000000000" pitchFamily="18" charset="-122"/>
                </a:rPr>
                <a:t> </a:t>
              </a:r>
              <a:r>
                <a:rPr sz="1600" dirty="0" err="1">
                  <a:latin typeface="仓耳玄三M W05" panose="02020400000000000000" pitchFamily="18" charset="-122"/>
                </a:rPr>
                <a:t>jaom</a:t>
              </a:r>
              <a:r>
                <a:rPr sz="1600" dirty="0">
                  <a:latin typeface="仓耳玄三M W05" panose="02020400000000000000" pitchFamily="18" charset="-122"/>
                </a:rPr>
                <a:t> </a:t>
              </a:r>
              <a:r>
                <a:rPr sz="1600" dirty="0" err="1">
                  <a:latin typeface="仓耳玄三M W05" panose="02020400000000000000" pitchFamily="18" charset="-122"/>
                </a:rPr>
                <a:t>froan</a:t>
              </a:r>
              <a:r>
                <a:rPr sz="1600" dirty="0">
                  <a:latin typeface="仓耳玄三M W05" panose="02020400000000000000" pitchFamily="18" charset="-122"/>
                </a:rPr>
                <a:t> modern clean creative design.</a:t>
              </a:r>
            </a:p>
          </p:txBody>
        </p:sp>
        <p:sp>
          <p:nvSpPr>
            <p:cNvPr id="1661" name="Rechteck"/>
            <p:cNvSpPr/>
            <p:nvPr/>
          </p:nvSpPr>
          <p:spPr>
            <a:xfrm>
              <a:off x="9969500" y="1995170"/>
              <a:ext cx="1905001" cy="63501"/>
            </a:xfrm>
            <a:prstGeom prst="rect">
              <a:avLst/>
            </a:prstGeom>
            <a:solidFill>
              <a:srgbClr val="2F4B2C"/>
            </a:solidFill>
            <a:ln w="12700" cap="flat">
              <a:solidFill>
                <a:srgbClr val="2F4B2C"/>
              </a:solidFill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306FFE"/>
                  </a:solidFill>
                </a:defRPr>
              </a:pPr>
              <a:endParaRPr sz="1600" dirty="0">
                <a:latin typeface="仓耳玄三M W05" panose="02020400000000000000" pitchFamily="18" charset="-122"/>
              </a:endParaRPr>
            </a:p>
          </p:txBody>
        </p:sp>
      </p:grpSp>
      <p:sp>
        <p:nvSpPr>
          <p:cNvPr id="1663" name="Kreis"/>
          <p:cNvSpPr/>
          <p:nvPr/>
        </p:nvSpPr>
        <p:spPr>
          <a:xfrm>
            <a:off x="6187519" y="2658110"/>
            <a:ext cx="2222501" cy="2222501"/>
          </a:xfrm>
          <a:prstGeom prst="ellipse">
            <a:avLst/>
          </a:prstGeom>
          <a:solidFill>
            <a:srgbClr val="68781C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1664" name="Rectangle 27"/>
          <p:cNvSpPr txBox="1"/>
          <p:nvPr/>
        </p:nvSpPr>
        <p:spPr>
          <a:xfrm>
            <a:off x="6379572" y="3465879"/>
            <a:ext cx="1854734" cy="606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2860" rIns="22860">
            <a:spAutoFit/>
          </a:bodyPr>
          <a:lstStyle>
            <a:lvl1pPr>
              <a:lnSpc>
                <a:spcPct val="110000"/>
              </a:lnSpc>
              <a:defRPr sz="3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sz="32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Solution</a:t>
            </a:r>
          </a:p>
        </p:txBody>
      </p:sp>
      <p:grpSp>
        <p:nvGrpSpPr>
          <p:cNvPr id="1667" name="Gruppieren"/>
          <p:cNvGrpSpPr/>
          <p:nvPr/>
        </p:nvGrpSpPr>
        <p:grpSpPr>
          <a:xfrm>
            <a:off x="4041752" y="4020503"/>
            <a:ext cx="1792788" cy="1587501"/>
            <a:chOff x="0" y="0"/>
            <a:chExt cx="3585574" cy="3175000"/>
          </a:xfrm>
        </p:grpSpPr>
        <p:sp>
          <p:nvSpPr>
            <p:cNvPr id="1665" name="Kreis"/>
            <p:cNvSpPr/>
            <p:nvPr/>
          </p:nvSpPr>
          <p:spPr>
            <a:xfrm>
              <a:off x="0" y="0"/>
              <a:ext cx="3175000" cy="3175000"/>
            </a:xfrm>
            <a:prstGeom prst="ellipse">
              <a:avLst/>
            </a:prstGeom>
            <a:solidFill>
              <a:srgbClr val="28380D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 dirty="0">
                <a:latin typeface="仓耳玄三M W05" panose="02020400000000000000" pitchFamily="18" charset="-122"/>
              </a:endParaRPr>
            </a:p>
          </p:txBody>
        </p:sp>
        <p:sp>
          <p:nvSpPr>
            <p:cNvPr id="1666" name="Rectangle 27"/>
            <p:cNvSpPr txBox="1"/>
            <p:nvPr/>
          </p:nvSpPr>
          <p:spPr>
            <a:xfrm>
              <a:off x="537574" y="1315353"/>
              <a:ext cx="3048000" cy="7355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lnSpc>
                  <a:spcPct val="110000"/>
                </a:lnSpc>
                <a:defRPr sz="30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sz="20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Option 01</a:t>
              </a:r>
            </a:p>
          </p:txBody>
        </p:sp>
      </p:grpSp>
      <p:grpSp>
        <p:nvGrpSpPr>
          <p:cNvPr id="1670" name="Gruppieren"/>
          <p:cNvGrpSpPr/>
          <p:nvPr/>
        </p:nvGrpSpPr>
        <p:grpSpPr>
          <a:xfrm>
            <a:off x="8650785" y="4318000"/>
            <a:ext cx="1758950" cy="1587500"/>
            <a:chOff x="0" y="0"/>
            <a:chExt cx="3517898" cy="3175000"/>
          </a:xfrm>
          <a:solidFill>
            <a:srgbClr val="467A36"/>
          </a:solidFill>
        </p:grpSpPr>
        <p:sp>
          <p:nvSpPr>
            <p:cNvPr id="1668" name="Kreis"/>
            <p:cNvSpPr/>
            <p:nvPr/>
          </p:nvSpPr>
          <p:spPr>
            <a:xfrm>
              <a:off x="0" y="0"/>
              <a:ext cx="3175000" cy="3175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 dirty="0">
                <a:latin typeface="仓耳玄三M W05" panose="02020400000000000000" pitchFamily="18" charset="-122"/>
              </a:endParaRPr>
            </a:p>
          </p:txBody>
        </p:sp>
        <p:sp>
          <p:nvSpPr>
            <p:cNvPr id="1669" name="Rectangle 27"/>
            <p:cNvSpPr txBox="1"/>
            <p:nvPr/>
          </p:nvSpPr>
          <p:spPr>
            <a:xfrm>
              <a:off x="469898" y="1298686"/>
              <a:ext cx="3048000" cy="7355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lnSpc>
                  <a:spcPct val="110000"/>
                </a:lnSpc>
                <a:defRPr sz="30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sz="20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Option 02</a:t>
              </a:r>
            </a:p>
          </p:txBody>
        </p:sp>
      </p:grpSp>
      <p:sp>
        <p:nvSpPr>
          <p:cNvPr id="1671" name="Kreis"/>
          <p:cNvSpPr/>
          <p:nvPr/>
        </p:nvSpPr>
        <p:spPr>
          <a:xfrm>
            <a:off x="10287000" y="3293110"/>
            <a:ext cx="952500" cy="952501"/>
          </a:xfrm>
          <a:prstGeom prst="ellipse">
            <a:avLst/>
          </a:prstGeom>
          <a:solidFill>
            <a:srgbClr val="28380D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1674" name="Kreis"/>
          <p:cNvSpPr/>
          <p:nvPr/>
        </p:nvSpPr>
        <p:spPr>
          <a:xfrm>
            <a:off x="4765615" y="2121852"/>
            <a:ext cx="952501" cy="952501"/>
          </a:xfrm>
          <a:prstGeom prst="ellipse">
            <a:avLst/>
          </a:prstGeom>
          <a:solidFill>
            <a:srgbClr val="467A36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1677" name="Rectangle 27"/>
          <p:cNvSpPr txBox="1"/>
          <p:nvPr/>
        </p:nvSpPr>
        <p:spPr>
          <a:xfrm>
            <a:off x="952500" y="2082800"/>
            <a:ext cx="2603500" cy="350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spAutoFit/>
          </a:bodyPr>
          <a:lstStyle>
            <a:lvl1pPr algn="l">
              <a:lnSpc>
                <a:spcPct val="120000"/>
              </a:lnSpc>
              <a:spcBef>
                <a:spcPts val="5900"/>
              </a:spcBef>
              <a:defRPr sz="3000">
                <a:solidFill>
                  <a:srgbClr val="151314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Your Headline goes here</a:t>
            </a:r>
          </a:p>
        </p:txBody>
      </p:sp>
      <p:sp>
        <p:nvSpPr>
          <p:cNvPr id="1678" name="Rectangle 27"/>
          <p:cNvSpPr txBox="1"/>
          <p:nvPr/>
        </p:nvSpPr>
        <p:spPr>
          <a:xfrm>
            <a:off x="952500" y="2421890"/>
            <a:ext cx="2603500" cy="1246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spAutoFit/>
          </a:bodyPr>
          <a:lstStyle>
            <a:lvl1pPr algn="l">
              <a:defRPr sz="300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Deot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clita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kuasd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drpmo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the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gubergren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,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nosotrad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sea ins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takimta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sanctus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esta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Lorem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ipsusit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drin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form the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fromad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in from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druamet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.</a:t>
            </a:r>
          </a:p>
        </p:txBody>
      </p:sp>
      <p:sp>
        <p:nvSpPr>
          <p:cNvPr id="1679" name="Rectangle 27"/>
          <p:cNvSpPr txBox="1"/>
          <p:nvPr/>
        </p:nvSpPr>
        <p:spPr>
          <a:xfrm>
            <a:off x="952500" y="4287520"/>
            <a:ext cx="2338934" cy="350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spAutoFit/>
          </a:bodyPr>
          <a:lstStyle>
            <a:lvl1pPr algn="l">
              <a:lnSpc>
                <a:spcPct val="120000"/>
              </a:lnSpc>
              <a:spcBef>
                <a:spcPts val="5900"/>
              </a:spcBef>
              <a:defRPr sz="3000">
                <a:solidFill>
                  <a:srgbClr val="151314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Solution 01</a:t>
            </a:r>
          </a:p>
        </p:txBody>
      </p:sp>
      <p:sp>
        <p:nvSpPr>
          <p:cNvPr id="1680" name="Rectangle 27"/>
          <p:cNvSpPr txBox="1"/>
          <p:nvPr/>
        </p:nvSpPr>
        <p:spPr>
          <a:xfrm>
            <a:off x="952500" y="4563111"/>
            <a:ext cx="2338934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spAutoFit/>
          </a:bodyPr>
          <a:lstStyle>
            <a:lvl1pPr algn="l">
              <a:defRPr sz="300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Dresas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sus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esomdo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theo.</a:t>
            </a:r>
            <a:endParaRPr sz="15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1681" name="Rectangle 27"/>
          <p:cNvSpPr txBox="1"/>
          <p:nvPr/>
        </p:nvSpPr>
        <p:spPr>
          <a:xfrm>
            <a:off x="952500" y="5026343"/>
            <a:ext cx="2338934" cy="350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spAutoFit/>
          </a:bodyPr>
          <a:lstStyle>
            <a:lvl1pPr algn="l">
              <a:lnSpc>
                <a:spcPct val="120000"/>
              </a:lnSpc>
              <a:spcBef>
                <a:spcPts val="5900"/>
              </a:spcBef>
              <a:defRPr sz="3000">
                <a:solidFill>
                  <a:srgbClr val="151314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Solution 02</a:t>
            </a:r>
          </a:p>
        </p:txBody>
      </p:sp>
      <p:sp>
        <p:nvSpPr>
          <p:cNvPr id="1682" name="Rectangle 27"/>
          <p:cNvSpPr txBox="1"/>
          <p:nvPr/>
        </p:nvSpPr>
        <p:spPr>
          <a:xfrm>
            <a:off x="952500" y="5301933"/>
            <a:ext cx="2338934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spAutoFit/>
          </a:bodyPr>
          <a:lstStyle>
            <a:lvl1pPr algn="l">
              <a:defRPr sz="300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Lorem sus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esomdo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mora.</a:t>
            </a:r>
          </a:p>
        </p:txBody>
      </p:sp>
      <p:sp>
        <p:nvSpPr>
          <p:cNvPr id="1683" name="Linie"/>
          <p:cNvSpPr/>
          <p:nvPr/>
        </p:nvSpPr>
        <p:spPr>
          <a:xfrm flipH="1" flipV="1">
            <a:off x="8339806" y="4432482"/>
            <a:ext cx="305516" cy="213975"/>
          </a:xfrm>
          <a:prstGeom prst="line">
            <a:avLst/>
          </a:prstGeom>
          <a:ln w="38100">
            <a:solidFill>
              <a:srgbClr val="D6D6D6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1684" name="Linie"/>
          <p:cNvSpPr/>
          <p:nvPr/>
        </p:nvSpPr>
        <p:spPr>
          <a:xfrm flipV="1">
            <a:off x="4991384" y="3219134"/>
            <a:ext cx="110001" cy="656589"/>
          </a:xfrm>
          <a:prstGeom prst="line">
            <a:avLst/>
          </a:prstGeom>
          <a:ln w="38100">
            <a:solidFill>
              <a:srgbClr val="D6D6D6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1685" name="Linie"/>
          <p:cNvSpPr/>
          <p:nvPr/>
        </p:nvSpPr>
        <p:spPr>
          <a:xfrm>
            <a:off x="9972521" y="2997543"/>
            <a:ext cx="380693" cy="271379"/>
          </a:xfrm>
          <a:prstGeom prst="line">
            <a:avLst/>
          </a:prstGeom>
          <a:ln w="38100">
            <a:solidFill>
              <a:srgbClr val="D6D6D6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1686" name="Linie"/>
          <p:cNvSpPr/>
          <p:nvPr/>
        </p:nvSpPr>
        <p:spPr>
          <a:xfrm flipH="1">
            <a:off x="5721963" y="4296233"/>
            <a:ext cx="498293" cy="220044"/>
          </a:xfrm>
          <a:prstGeom prst="line">
            <a:avLst/>
          </a:prstGeom>
          <a:ln w="38100">
            <a:solidFill>
              <a:srgbClr val="D6D6D6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1687" name="Linie"/>
          <p:cNvSpPr/>
          <p:nvPr/>
        </p:nvSpPr>
        <p:spPr>
          <a:xfrm flipV="1">
            <a:off x="10118891" y="4289094"/>
            <a:ext cx="234323" cy="234323"/>
          </a:xfrm>
          <a:prstGeom prst="line">
            <a:avLst/>
          </a:prstGeom>
          <a:ln w="38100">
            <a:solidFill>
              <a:srgbClr val="D6D6D6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1688" name="Kreis"/>
          <p:cNvSpPr/>
          <p:nvPr/>
        </p:nvSpPr>
        <p:spPr>
          <a:xfrm>
            <a:off x="8968285" y="2121852"/>
            <a:ext cx="952501" cy="952501"/>
          </a:xfrm>
          <a:prstGeom prst="ellipse">
            <a:avLst/>
          </a:prstGeom>
          <a:solidFill>
            <a:srgbClr val="24282B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34" name="open-book-variant-with-silhouette_31187">
            <a:extLst>
              <a:ext uri="{FF2B5EF4-FFF2-40B4-BE49-F238E27FC236}">
                <a16:creationId xmlns:a16="http://schemas.microsoft.com/office/drawing/2014/main" id="{75FCBBD3-74A2-4CDA-8151-439497407CFC}"/>
              </a:ext>
            </a:extLst>
          </p:cNvPr>
          <p:cNvSpPr>
            <a:spLocks noChangeAspect="1"/>
          </p:cNvSpPr>
          <p:nvPr/>
        </p:nvSpPr>
        <p:spPr bwMode="auto">
          <a:xfrm>
            <a:off x="5039334" y="2442089"/>
            <a:ext cx="403412" cy="288858"/>
          </a:xfrm>
          <a:custGeom>
            <a:avLst/>
            <a:gdLst>
              <a:gd name="T0" fmla="*/ 1488 w 2552"/>
              <a:gd name="T1" fmla="*/ 1830 h 1830"/>
              <a:gd name="T2" fmla="*/ 2552 w 2552"/>
              <a:gd name="T3" fmla="*/ 1830 h 1830"/>
              <a:gd name="T4" fmla="*/ 2552 w 2552"/>
              <a:gd name="T5" fmla="*/ 243 h 1830"/>
              <a:gd name="T6" fmla="*/ 2406 w 2552"/>
              <a:gd name="T7" fmla="*/ 243 h 1830"/>
              <a:gd name="T8" fmla="*/ 2406 w 2552"/>
              <a:gd name="T9" fmla="*/ 0 h 1830"/>
              <a:gd name="T10" fmla="*/ 1276 w 2552"/>
              <a:gd name="T11" fmla="*/ 242 h 1830"/>
              <a:gd name="T12" fmla="*/ 146 w 2552"/>
              <a:gd name="T13" fmla="*/ 0 h 1830"/>
              <a:gd name="T14" fmla="*/ 146 w 2552"/>
              <a:gd name="T15" fmla="*/ 243 h 1830"/>
              <a:gd name="T16" fmla="*/ 0 w 2552"/>
              <a:gd name="T17" fmla="*/ 243 h 1830"/>
              <a:gd name="T18" fmla="*/ 0 w 2552"/>
              <a:gd name="T19" fmla="*/ 1830 h 1830"/>
              <a:gd name="T20" fmla="*/ 1064 w 2552"/>
              <a:gd name="T21" fmla="*/ 1830 h 1830"/>
              <a:gd name="T22" fmla="*/ 1223 w 2552"/>
              <a:gd name="T23" fmla="*/ 348 h 1830"/>
              <a:gd name="T24" fmla="*/ 1223 w 2552"/>
              <a:gd name="T25" fmla="*/ 1711 h 1830"/>
              <a:gd name="T26" fmla="*/ 252 w 2552"/>
              <a:gd name="T27" fmla="*/ 1504 h 1830"/>
              <a:gd name="T28" fmla="*/ 252 w 2552"/>
              <a:gd name="T29" fmla="*/ 348 h 1830"/>
              <a:gd name="T30" fmla="*/ 252 w 2552"/>
              <a:gd name="T31" fmla="*/ 243 h 1830"/>
              <a:gd name="T32" fmla="*/ 252 w 2552"/>
              <a:gd name="T33" fmla="*/ 131 h 1830"/>
              <a:gd name="T34" fmla="*/ 775 w 2552"/>
              <a:gd name="T35" fmla="*/ 243 h 1830"/>
              <a:gd name="T36" fmla="*/ 1223 w 2552"/>
              <a:gd name="T37" fmla="*/ 339 h 1830"/>
              <a:gd name="T38" fmla="*/ 1223 w 2552"/>
              <a:gd name="T39" fmla="*/ 348 h 1830"/>
              <a:gd name="T40" fmla="*/ 1223 w 2552"/>
              <a:gd name="T41" fmla="*/ 348 h 1830"/>
              <a:gd name="T42" fmla="*/ 1329 w 2552"/>
              <a:gd name="T43" fmla="*/ 1711 h 1830"/>
              <a:gd name="T44" fmla="*/ 1329 w 2552"/>
              <a:gd name="T45" fmla="*/ 348 h 1830"/>
              <a:gd name="T46" fmla="*/ 1329 w 2552"/>
              <a:gd name="T47" fmla="*/ 339 h 1830"/>
              <a:gd name="T48" fmla="*/ 1777 w 2552"/>
              <a:gd name="T49" fmla="*/ 243 h 1830"/>
              <a:gd name="T50" fmla="*/ 2300 w 2552"/>
              <a:gd name="T51" fmla="*/ 131 h 1830"/>
              <a:gd name="T52" fmla="*/ 2300 w 2552"/>
              <a:gd name="T53" fmla="*/ 243 h 1830"/>
              <a:gd name="T54" fmla="*/ 2300 w 2552"/>
              <a:gd name="T55" fmla="*/ 348 h 1830"/>
              <a:gd name="T56" fmla="*/ 2300 w 2552"/>
              <a:gd name="T57" fmla="*/ 1504 h 1830"/>
              <a:gd name="T58" fmla="*/ 1329 w 2552"/>
              <a:gd name="T59" fmla="*/ 1711 h 1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552" h="1830">
                <a:moveTo>
                  <a:pt x="1488" y="1830"/>
                </a:moveTo>
                <a:lnTo>
                  <a:pt x="2552" y="1830"/>
                </a:lnTo>
                <a:lnTo>
                  <a:pt x="2552" y="243"/>
                </a:lnTo>
                <a:lnTo>
                  <a:pt x="2406" y="243"/>
                </a:lnTo>
                <a:lnTo>
                  <a:pt x="2406" y="0"/>
                </a:lnTo>
                <a:lnTo>
                  <a:pt x="1276" y="242"/>
                </a:lnTo>
                <a:lnTo>
                  <a:pt x="146" y="0"/>
                </a:lnTo>
                <a:lnTo>
                  <a:pt x="146" y="243"/>
                </a:lnTo>
                <a:lnTo>
                  <a:pt x="0" y="243"/>
                </a:lnTo>
                <a:lnTo>
                  <a:pt x="0" y="1830"/>
                </a:lnTo>
                <a:lnTo>
                  <a:pt x="1064" y="1830"/>
                </a:lnTo>
                <a:moveTo>
                  <a:pt x="1223" y="348"/>
                </a:moveTo>
                <a:lnTo>
                  <a:pt x="1223" y="1711"/>
                </a:lnTo>
                <a:lnTo>
                  <a:pt x="252" y="1504"/>
                </a:lnTo>
                <a:lnTo>
                  <a:pt x="252" y="348"/>
                </a:lnTo>
                <a:lnTo>
                  <a:pt x="252" y="243"/>
                </a:lnTo>
                <a:lnTo>
                  <a:pt x="252" y="131"/>
                </a:lnTo>
                <a:lnTo>
                  <a:pt x="775" y="243"/>
                </a:lnTo>
                <a:lnTo>
                  <a:pt x="1223" y="339"/>
                </a:lnTo>
                <a:lnTo>
                  <a:pt x="1223" y="348"/>
                </a:lnTo>
                <a:lnTo>
                  <a:pt x="1223" y="348"/>
                </a:lnTo>
                <a:close/>
                <a:moveTo>
                  <a:pt x="1329" y="1711"/>
                </a:moveTo>
                <a:lnTo>
                  <a:pt x="1329" y="348"/>
                </a:lnTo>
                <a:lnTo>
                  <a:pt x="1329" y="339"/>
                </a:lnTo>
                <a:lnTo>
                  <a:pt x="1777" y="243"/>
                </a:lnTo>
                <a:lnTo>
                  <a:pt x="2300" y="131"/>
                </a:lnTo>
                <a:lnTo>
                  <a:pt x="2300" y="243"/>
                </a:lnTo>
                <a:lnTo>
                  <a:pt x="2300" y="348"/>
                </a:lnTo>
                <a:lnTo>
                  <a:pt x="2300" y="1504"/>
                </a:lnTo>
                <a:lnTo>
                  <a:pt x="1329" y="17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</p:sp>
      <p:sp>
        <p:nvSpPr>
          <p:cNvPr id="35" name="open-book-variant-with-silhouette_31187">
            <a:extLst>
              <a:ext uri="{FF2B5EF4-FFF2-40B4-BE49-F238E27FC236}">
                <a16:creationId xmlns:a16="http://schemas.microsoft.com/office/drawing/2014/main" id="{C81610D9-52B9-499C-8356-3F9A2EAB62BF}"/>
              </a:ext>
            </a:extLst>
          </p:cNvPr>
          <p:cNvSpPr>
            <a:spLocks noChangeAspect="1"/>
          </p:cNvSpPr>
          <p:nvPr/>
        </p:nvSpPr>
        <p:spPr bwMode="auto">
          <a:xfrm>
            <a:off x="9242829" y="2477663"/>
            <a:ext cx="403412" cy="288858"/>
          </a:xfrm>
          <a:custGeom>
            <a:avLst/>
            <a:gdLst>
              <a:gd name="T0" fmla="*/ 1488 w 2552"/>
              <a:gd name="T1" fmla="*/ 1830 h 1830"/>
              <a:gd name="T2" fmla="*/ 2552 w 2552"/>
              <a:gd name="T3" fmla="*/ 1830 h 1830"/>
              <a:gd name="T4" fmla="*/ 2552 w 2552"/>
              <a:gd name="T5" fmla="*/ 243 h 1830"/>
              <a:gd name="T6" fmla="*/ 2406 w 2552"/>
              <a:gd name="T7" fmla="*/ 243 h 1830"/>
              <a:gd name="T8" fmla="*/ 2406 w 2552"/>
              <a:gd name="T9" fmla="*/ 0 h 1830"/>
              <a:gd name="T10" fmla="*/ 1276 w 2552"/>
              <a:gd name="T11" fmla="*/ 242 h 1830"/>
              <a:gd name="T12" fmla="*/ 146 w 2552"/>
              <a:gd name="T13" fmla="*/ 0 h 1830"/>
              <a:gd name="T14" fmla="*/ 146 w 2552"/>
              <a:gd name="T15" fmla="*/ 243 h 1830"/>
              <a:gd name="T16" fmla="*/ 0 w 2552"/>
              <a:gd name="T17" fmla="*/ 243 h 1830"/>
              <a:gd name="T18" fmla="*/ 0 w 2552"/>
              <a:gd name="T19" fmla="*/ 1830 h 1830"/>
              <a:gd name="T20" fmla="*/ 1064 w 2552"/>
              <a:gd name="T21" fmla="*/ 1830 h 1830"/>
              <a:gd name="T22" fmla="*/ 1223 w 2552"/>
              <a:gd name="T23" fmla="*/ 348 h 1830"/>
              <a:gd name="T24" fmla="*/ 1223 w 2552"/>
              <a:gd name="T25" fmla="*/ 1711 h 1830"/>
              <a:gd name="T26" fmla="*/ 252 w 2552"/>
              <a:gd name="T27" fmla="*/ 1504 h 1830"/>
              <a:gd name="T28" fmla="*/ 252 w 2552"/>
              <a:gd name="T29" fmla="*/ 348 h 1830"/>
              <a:gd name="T30" fmla="*/ 252 w 2552"/>
              <a:gd name="T31" fmla="*/ 243 h 1830"/>
              <a:gd name="T32" fmla="*/ 252 w 2552"/>
              <a:gd name="T33" fmla="*/ 131 h 1830"/>
              <a:gd name="T34" fmla="*/ 775 w 2552"/>
              <a:gd name="T35" fmla="*/ 243 h 1830"/>
              <a:gd name="T36" fmla="*/ 1223 w 2552"/>
              <a:gd name="T37" fmla="*/ 339 h 1830"/>
              <a:gd name="T38" fmla="*/ 1223 w 2552"/>
              <a:gd name="T39" fmla="*/ 348 h 1830"/>
              <a:gd name="T40" fmla="*/ 1223 w 2552"/>
              <a:gd name="T41" fmla="*/ 348 h 1830"/>
              <a:gd name="T42" fmla="*/ 1329 w 2552"/>
              <a:gd name="T43" fmla="*/ 1711 h 1830"/>
              <a:gd name="T44" fmla="*/ 1329 w 2552"/>
              <a:gd name="T45" fmla="*/ 348 h 1830"/>
              <a:gd name="T46" fmla="*/ 1329 w 2552"/>
              <a:gd name="T47" fmla="*/ 339 h 1830"/>
              <a:gd name="T48" fmla="*/ 1777 w 2552"/>
              <a:gd name="T49" fmla="*/ 243 h 1830"/>
              <a:gd name="T50" fmla="*/ 2300 w 2552"/>
              <a:gd name="T51" fmla="*/ 131 h 1830"/>
              <a:gd name="T52" fmla="*/ 2300 w 2552"/>
              <a:gd name="T53" fmla="*/ 243 h 1830"/>
              <a:gd name="T54" fmla="*/ 2300 w 2552"/>
              <a:gd name="T55" fmla="*/ 348 h 1830"/>
              <a:gd name="T56" fmla="*/ 2300 w 2552"/>
              <a:gd name="T57" fmla="*/ 1504 h 1830"/>
              <a:gd name="T58" fmla="*/ 1329 w 2552"/>
              <a:gd name="T59" fmla="*/ 1711 h 1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552" h="1830">
                <a:moveTo>
                  <a:pt x="1488" y="1830"/>
                </a:moveTo>
                <a:lnTo>
                  <a:pt x="2552" y="1830"/>
                </a:lnTo>
                <a:lnTo>
                  <a:pt x="2552" y="243"/>
                </a:lnTo>
                <a:lnTo>
                  <a:pt x="2406" y="243"/>
                </a:lnTo>
                <a:lnTo>
                  <a:pt x="2406" y="0"/>
                </a:lnTo>
                <a:lnTo>
                  <a:pt x="1276" y="242"/>
                </a:lnTo>
                <a:lnTo>
                  <a:pt x="146" y="0"/>
                </a:lnTo>
                <a:lnTo>
                  <a:pt x="146" y="243"/>
                </a:lnTo>
                <a:lnTo>
                  <a:pt x="0" y="243"/>
                </a:lnTo>
                <a:lnTo>
                  <a:pt x="0" y="1830"/>
                </a:lnTo>
                <a:lnTo>
                  <a:pt x="1064" y="1830"/>
                </a:lnTo>
                <a:moveTo>
                  <a:pt x="1223" y="348"/>
                </a:moveTo>
                <a:lnTo>
                  <a:pt x="1223" y="1711"/>
                </a:lnTo>
                <a:lnTo>
                  <a:pt x="252" y="1504"/>
                </a:lnTo>
                <a:lnTo>
                  <a:pt x="252" y="348"/>
                </a:lnTo>
                <a:lnTo>
                  <a:pt x="252" y="243"/>
                </a:lnTo>
                <a:lnTo>
                  <a:pt x="252" y="131"/>
                </a:lnTo>
                <a:lnTo>
                  <a:pt x="775" y="243"/>
                </a:lnTo>
                <a:lnTo>
                  <a:pt x="1223" y="339"/>
                </a:lnTo>
                <a:lnTo>
                  <a:pt x="1223" y="348"/>
                </a:lnTo>
                <a:lnTo>
                  <a:pt x="1223" y="348"/>
                </a:lnTo>
                <a:close/>
                <a:moveTo>
                  <a:pt x="1329" y="1711"/>
                </a:moveTo>
                <a:lnTo>
                  <a:pt x="1329" y="348"/>
                </a:lnTo>
                <a:lnTo>
                  <a:pt x="1329" y="339"/>
                </a:lnTo>
                <a:lnTo>
                  <a:pt x="1777" y="243"/>
                </a:lnTo>
                <a:lnTo>
                  <a:pt x="2300" y="131"/>
                </a:lnTo>
                <a:lnTo>
                  <a:pt x="2300" y="243"/>
                </a:lnTo>
                <a:lnTo>
                  <a:pt x="2300" y="348"/>
                </a:lnTo>
                <a:lnTo>
                  <a:pt x="2300" y="1504"/>
                </a:lnTo>
                <a:lnTo>
                  <a:pt x="1329" y="17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</p:sp>
      <p:sp>
        <p:nvSpPr>
          <p:cNvPr id="36" name="open-book-variant-with-silhouette_31187">
            <a:extLst>
              <a:ext uri="{FF2B5EF4-FFF2-40B4-BE49-F238E27FC236}">
                <a16:creationId xmlns:a16="http://schemas.microsoft.com/office/drawing/2014/main" id="{8850BD67-C1F8-4BC9-A227-B77AC718CB35}"/>
              </a:ext>
            </a:extLst>
          </p:cNvPr>
          <p:cNvSpPr>
            <a:spLocks noChangeAspect="1"/>
          </p:cNvSpPr>
          <p:nvPr/>
        </p:nvSpPr>
        <p:spPr bwMode="auto">
          <a:xfrm>
            <a:off x="10561544" y="3547428"/>
            <a:ext cx="403412" cy="288858"/>
          </a:xfrm>
          <a:custGeom>
            <a:avLst/>
            <a:gdLst>
              <a:gd name="T0" fmla="*/ 1488 w 2552"/>
              <a:gd name="T1" fmla="*/ 1830 h 1830"/>
              <a:gd name="T2" fmla="*/ 2552 w 2552"/>
              <a:gd name="T3" fmla="*/ 1830 h 1830"/>
              <a:gd name="T4" fmla="*/ 2552 w 2552"/>
              <a:gd name="T5" fmla="*/ 243 h 1830"/>
              <a:gd name="T6" fmla="*/ 2406 w 2552"/>
              <a:gd name="T7" fmla="*/ 243 h 1830"/>
              <a:gd name="T8" fmla="*/ 2406 w 2552"/>
              <a:gd name="T9" fmla="*/ 0 h 1830"/>
              <a:gd name="T10" fmla="*/ 1276 w 2552"/>
              <a:gd name="T11" fmla="*/ 242 h 1830"/>
              <a:gd name="T12" fmla="*/ 146 w 2552"/>
              <a:gd name="T13" fmla="*/ 0 h 1830"/>
              <a:gd name="T14" fmla="*/ 146 w 2552"/>
              <a:gd name="T15" fmla="*/ 243 h 1830"/>
              <a:gd name="T16" fmla="*/ 0 w 2552"/>
              <a:gd name="T17" fmla="*/ 243 h 1830"/>
              <a:gd name="T18" fmla="*/ 0 w 2552"/>
              <a:gd name="T19" fmla="*/ 1830 h 1830"/>
              <a:gd name="T20" fmla="*/ 1064 w 2552"/>
              <a:gd name="T21" fmla="*/ 1830 h 1830"/>
              <a:gd name="T22" fmla="*/ 1223 w 2552"/>
              <a:gd name="T23" fmla="*/ 348 h 1830"/>
              <a:gd name="T24" fmla="*/ 1223 w 2552"/>
              <a:gd name="T25" fmla="*/ 1711 h 1830"/>
              <a:gd name="T26" fmla="*/ 252 w 2552"/>
              <a:gd name="T27" fmla="*/ 1504 h 1830"/>
              <a:gd name="T28" fmla="*/ 252 w 2552"/>
              <a:gd name="T29" fmla="*/ 348 h 1830"/>
              <a:gd name="T30" fmla="*/ 252 w 2552"/>
              <a:gd name="T31" fmla="*/ 243 h 1830"/>
              <a:gd name="T32" fmla="*/ 252 w 2552"/>
              <a:gd name="T33" fmla="*/ 131 h 1830"/>
              <a:gd name="T34" fmla="*/ 775 w 2552"/>
              <a:gd name="T35" fmla="*/ 243 h 1830"/>
              <a:gd name="T36" fmla="*/ 1223 w 2552"/>
              <a:gd name="T37" fmla="*/ 339 h 1830"/>
              <a:gd name="T38" fmla="*/ 1223 w 2552"/>
              <a:gd name="T39" fmla="*/ 348 h 1830"/>
              <a:gd name="T40" fmla="*/ 1223 w 2552"/>
              <a:gd name="T41" fmla="*/ 348 h 1830"/>
              <a:gd name="T42" fmla="*/ 1329 w 2552"/>
              <a:gd name="T43" fmla="*/ 1711 h 1830"/>
              <a:gd name="T44" fmla="*/ 1329 w 2552"/>
              <a:gd name="T45" fmla="*/ 348 h 1830"/>
              <a:gd name="T46" fmla="*/ 1329 w 2552"/>
              <a:gd name="T47" fmla="*/ 339 h 1830"/>
              <a:gd name="T48" fmla="*/ 1777 w 2552"/>
              <a:gd name="T49" fmla="*/ 243 h 1830"/>
              <a:gd name="T50" fmla="*/ 2300 w 2552"/>
              <a:gd name="T51" fmla="*/ 131 h 1830"/>
              <a:gd name="T52" fmla="*/ 2300 w 2552"/>
              <a:gd name="T53" fmla="*/ 243 h 1830"/>
              <a:gd name="T54" fmla="*/ 2300 w 2552"/>
              <a:gd name="T55" fmla="*/ 348 h 1830"/>
              <a:gd name="T56" fmla="*/ 2300 w 2552"/>
              <a:gd name="T57" fmla="*/ 1504 h 1830"/>
              <a:gd name="T58" fmla="*/ 1329 w 2552"/>
              <a:gd name="T59" fmla="*/ 1711 h 1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552" h="1830">
                <a:moveTo>
                  <a:pt x="1488" y="1830"/>
                </a:moveTo>
                <a:lnTo>
                  <a:pt x="2552" y="1830"/>
                </a:lnTo>
                <a:lnTo>
                  <a:pt x="2552" y="243"/>
                </a:lnTo>
                <a:lnTo>
                  <a:pt x="2406" y="243"/>
                </a:lnTo>
                <a:lnTo>
                  <a:pt x="2406" y="0"/>
                </a:lnTo>
                <a:lnTo>
                  <a:pt x="1276" y="242"/>
                </a:lnTo>
                <a:lnTo>
                  <a:pt x="146" y="0"/>
                </a:lnTo>
                <a:lnTo>
                  <a:pt x="146" y="243"/>
                </a:lnTo>
                <a:lnTo>
                  <a:pt x="0" y="243"/>
                </a:lnTo>
                <a:lnTo>
                  <a:pt x="0" y="1830"/>
                </a:lnTo>
                <a:lnTo>
                  <a:pt x="1064" y="1830"/>
                </a:lnTo>
                <a:moveTo>
                  <a:pt x="1223" y="348"/>
                </a:moveTo>
                <a:lnTo>
                  <a:pt x="1223" y="1711"/>
                </a:lnTo>
                <a:lnTo>
                  <a:pt x="252" y="1504"/>
                </a:lnTo>
                <a:lnTo>
                  <a:pt x="252" y="348"/>
                </a:lnTo>
                <a:lnTo>
                  <a:pt x="252" y="243"/>
                </a:lnTo>
                <a:lnTo>
                  <a:pt x="252" y="131"/>
                </a:lnTo>
                <a:lnTo>
                  <a:pt x="775" y="243"/>
                </a:lnTo>
                <a:lnTo>
                  <a:pt x="1223" y="339"/>
                </a:lnTo>
                <a:lnTo>
                  <a:pt x="1223" y="348"/>
                </a:lnTo>
                <a:lnTo>
                  <a:pt x="1223" y="348"/>
                </a:lnTo>
                <a:close/>
                <a:moveTo>
                  <a:pt x="1329" y="1711"/>
                </a:moveTo>
                <a:lnTo>
                  <a:pt x="1329" y="348"/>
                </a:lnTo>
                <a:lnTo>
                  <a:pt x="1329" y="339"/>
                </a:lnTo>
                <a:lnTo>
                  <a:pt x="1777" y="243"/>
                </a:lnTo>
                <a:lnTo>
                  <a:pt x="2300" y="131"/>
                </a:lnTo>
                <a:lnTo>
                  <a:pt x="2300" y="243"/>
                </a:lnTo>
                <a:lnTo>
                  <a:pt x="2300" y="348"/>
                </a:lnTo>
                <a:lnTo>
                  <a:pt x="2300" y="1504"/>
                </a:lnTo>
                <a:lnTo>
                  <a:pt x="1329" y="17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3" grpId="0" animBg="1"/>
      <p:bldP spid="1664" grpId="0" animBg="1"/>
      <p:bldP spid="1671" grpId="0" animBg="1"/>
      <p:bldP spid="1674" grpId="0" animBg="1"/>
      <p:bldP spid="1683" grpId="0" animBg="1"/>
      <p:bldP spid="1684" grpId="0" animBg="1"/>
      <p:bldP spid="1685" grpId="0" animBg="1"/>
      <p:bldP spid="1686" grpId="0" animBg="1"/>
      <p:bldP spid="1687" grpId="0" animBg="1"/>
      <p:bldP spid="168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占位符 17" descr="图片包含 人员, 餐桌, 室内, 就坐&#10;&#10;描述已自动生成">
            <a:extLst>
              <a:ext uri="{FF2B5EF4-FFF2-40B4-BE49-F238E27FC236}">
                <a16:creationId xmlns:a16="http://schemas.microsoft.com/office/drawing/2014/main" id="{D8ADE29A-E080-4202-BB30-D688ED76111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图片占位符 15" descr="图片包含 书籍, 书架, 室内, 就坐&#10;&#10;描述已自动生成">
            <a:extLst>
              <a:ext uri="{FF2B5EF4-FFF2-40B4-BE49-F238E27FC236}">
                <a16:creationId xmlns:a16="http://schemas.microsoft.com/office/drawing/2014/main" id="{3F8CE56C-6BD4-4875-9210-5D73E2C6BDF2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图片占位符 21" descr="图片包含 室内, 人员, 餐桌, 小&#10;&#10;描述已自动生成">
            <a:extLst>
              <a:ext uri="{FF2B5EF4-FFF2-40B4-BE49-F238E27FC236}">
                <a16:creationId xmlns:a16="http://schemas.microsoft.com/office/drawing/2014/main" id="{804AF6A2-DBF7-4D23-B048-C1554429B876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图片占位符 25" descr="图片包含 人员, 餐桌, 室内, 窗户&#10;&#10;描述已自动生成">
            <a:extLst>
              <a:ext uri="{FF2B5EF4-FFF2-40B4-BE49-F238E27FC236}">
                <a16:creationId xmlns:a16="http://schemas.microsoft.com/office/drawing/2014/main" id="{FF718E1C-9086-4B26-85B8-F41B9D491B57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图片占位符 19" descr="图片包含 人员, 墙壁, 室内, 餐桌&#10;&#10;描述已自动生成">
            <a:extLst>
              <a:ext uri="{FF2B5EF4-FFF2-40B4-BE49-F238E27FC236}">
                <a16:creationId xmlns:a16="http://schemas.microsoft.com/office/drawing/2014/main" id="{8E8939E7-176F-40B4-BC5E-ADA8E5B30697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图片占位符 23" descr="图片包含 服装, 人员, 地面, 户外&#10;&#10;描述已自动生成">
            <a:extLst>
              <a:ext uri="{FF2B5EF4-FFF2-40B4-BE49-F238E27FC236}">
                <a16:creationId xmlns:a16="http://schemas.microsoft.com/office/drawing/2014/main" id="{3CF31BAC-2234-4CAB-9363-B906D8D1DD7A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echteck"/>
          <p:cNvSpPr/>
          <p:nvPr/>
        </p:nvSpPr>
        <p:spPr>
          <a:xfrm>
            <a:off x="952500" y="3848100"/>
            <a:ext cx="6172201" cy="2057400"/>
          </a:xfrm>
          <a:prstGeom prst="rect">
            <a:avLst/>
          </a:prstGeom>
          <a:solidFill>
            <a:srgbClr val="467A3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grpSp>
        <p:nvGrpSpPr>
          <p:cNvPr id="9" name="Gruppieren"/>
          <p:cNvGrpSpPr/>
          <p:nvPr/>
        </p:nvGrpSpPr>
        <p:grpSpPr>
          <a:xfrm>
            <a:off x="634999" y="380365"/>
            <a:ext cx="10922003" cy="1029336"/>
            <a:chOff x="0" y="0"/>
            <a:chExt cx="21844004" cy="2058671"/>
          </a:xfrm>
        </p:grpSpPr>
        <p:sp>
          <p:nvSpPr>
            <p:cNvPr id="10" name="Rectangle 27"/>
            <p:cNvSpPr txBox="1"/>
            <p:nvPr/>
          </p:nvSpPr>
          <p:spPr>
            <a:xfrm>
              <a:off x="0" y="0"/>
              <a:ext cx="21844002" cy="950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lnSpc>
                  <a:spcPct val="80000"/>
                </a:lnSpc>
                <a:defRPr sz="6800">
                  <a:solidFill>
                    <a:srgbClr val="151314"/>
                  </a:solidFill>
                  <a:latin typeface="+mj-lt"/>
                  <a:ea typeface="+mj-ea"/>
                  <a:cs typeface="+mj-cs"/>
                  <a:sym typeface="Montserrat Semi Bold"/>
                </a:defRPr>
              </a:lvl1pPr>
            </a:lstStyle>
            <a:p>
              <a:r>
                <a:rPr sz="3400" dirty="0">
                  <a:latin typeface="仓耳玄三M W05" panose="02020400000000000000" pitchFamily="18" charset="-122"/>
                </a:rPr>
                <a:t>Project Showcase</a:t>
              </a:r>
            </a:p>
          </p:txBody>
        </p:sp>
        <p:sp>
          <p:nvSpPr>
            <p:cNvPr id="11" name="Rectangle 27"/>
            <p:cNvSpPr txBox="1"/>
            <p:nvPr/>
          </p:nvSpPr>
          <p:spPr>
            <a:xfrm>
              <a:off x="0" y="1145539"/>
              <a:ext cx="21844004" cy="5847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defRPr sz="3200">
                  <a:solidFill>
                    <a:srgbClr val="595457"/>
                  </a:solidFill>
                  <a:latin typeface="+mn-lt"/>
                  <a:ea typeface="+mn-ea"/>
                  <a:cs typeface="+mn-cs"/>
                  <a:sym typeface="Montserrat Light"/>
                </a:defRPr>
              </a:lvl1pPr>
            </a:lstStyle>
            <a:p>
              <a:r>
                <a:rPr sz="1600" dirty="0">
                  <a:latin typeface="仓耳玄三M W05" panose="02020400000000000000" pitchFamily="18" charset="-122"/>
                </a:rPr>
                <a:t>Uno </a:t>
              </a:r>
              <a:r>
                <a:rPr sz="1600" dirty="0" err="1">
                  <a:latin typeface="仓耳玄三M W05" panose="02020400000000000000" pitchFamily="18" charset="-122"/>
                </a:rPr>
                <a:t>etoa</a:t>
              </a:r>
              <a:r>
                <a:rPr sz="1600" dirty="0">
                  <a:latin typeface="仓耳玄三M W05" panose="02020400000000000000" pitchFamily="18" charset="-122"/>
                </a:rPr>
                <a:t> </a:t>
              </a:r>
              <a:r>
                <a:rPr sz="1600" dirty="0" err="1">
                  <a:latin typeface="仓耳玄三M W05" panose="02020400000000000000" pitchFamily="18" charset="-122"/>
                </a:rPr>
                <a:t>jaom</a:t>
              </a:r>
              <a:r>
                <a:rPr sz="1600" dirty="0">
                  <a:latin typeface="仓耳玄三M W05" panose="02020400000000000000" pitchFamily="18" charset="-122"/>
                </a:rPr>
                <a:t> </a:t>
              </a:r>
              <a:r>
                <a:rPr sz="1600" dirty="0" err="1">
                  <a:latin typeface="仓耳玄三M W05" panose="02020400000000000000" pitchFamily="18" charset="-122"/>
                </a:rPr>
                <a:t>froan</a:t>
              </a:r>
              <a:r>
                <a:rPr sz="1600" dirty="0">
                  <a:latin typeface="仓耳玄三M W05" panose="02020400000000000000" pitchFamily="18" charset="-122"/>
                </a:rPr>
                <a:t> modern clean creative design.</a:t>
              </a:r>
            </a:p>
          </p:txBody>
        </p:sp>
        <p:sp>
          <p:nvSpPr>
            <p:cNvPr id="12" name="Rechteck"/>
            <p:cNvSpPr/>
            <p:nvPr/>
          </p:nvSpPr>
          <p:spPr>
            <a:xfrm>
              <a:off x="9969500" y="1995170"/>
              <a:ext cx="1905001" cy="63501"/>
            </a:xfrm>
            <a:prstGeom prst="rect">
              <a:avLst/>
            </a:prstGeom>
            <a:solidFill>
              <a:srgbClr val="2F4B2C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306FFE"/>
                  </a:solidFill>
                </a:defRPr>
              </a:pPr>
              <a:endParaRPr sz="1600" dirty="0">
                <a:latin typeface="仓耳玄三M W05" panose="02020400000000000000" pitchFamily="18" charset="-122"/>
              </a:endParaRPr>
            </a:p>
          </p:txBody>
        </p:sp>
      </p:grpSp>
      <p:sp>
        <p:nvSpPr>
          <p:cNvPr id="13" name="Rectangle 27"/>
          <p:cNvSpPr txBox="1"/>
          <p:nvPr/>
        </p:nvSpPr>
        <p:spPr>
          <a:xfrm>
            <a:off x="1510106" y="4229100"/>
            <a:ext cx="2580433" cy="33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spAutoFit/>
          </a:bodyPr>
          <a:lstStyle>
            <a:lvl1pPr algn="l">
              <a:lnSpc>
                <a:spcPct val="110000"/>
              </a:lnSpc>
              <a:defRPr sz="3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Write your headline here</a:t>
            </a:r>
          </a:p>
        </p:txBody>
      </p:sp>
      <p:sp>
        <p:nvSpPr>
          <p:cNvPr id="14" name="Rectangle 27"/>
          <p:cNvSpPr txBox="1"/>
          <p:nvPr/>
        </p:nvSpPr>
        <p:spPr>
          <a:xfrm>
            <a:off x="1510106" y="4631690"/>
            <a:ext cx="5158484" cy="784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spAutoFit/>
          </a:bodyPr>
          <a:lstStyle>
            <a:lvl1pPr algn="l">
              <a:spcBef>
                <a:spcPts val="59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Dolores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etomda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jam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rebum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.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Steot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clita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kuasd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the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trosma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gubergren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,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nosotrad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sea the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takimta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sanctus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esto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ipsusit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drin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for the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druamet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the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froas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mira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froma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088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"/>
          <p:cNvGrpSpPr/>
          <p:nvPr/>
        </p:nvGrpSpPr>
        <p:grpSpPr>
          <a:xfrm>
            <a:off x="1388140" y="2098674"/>
            <a:ext cx="2521199" cy="3556001"/>
            <a:chOff x="0" y="0"/>
            <a:chExt cx="5042397" cy="7112000"/>
          </a:xfrm>
        </p:grpSpPr>
        <p:sp>
          <p:nvSpPr>
            <p:cNvPr id="6" name="Form"/>
            <p:cNvSpPr/>
            <p:nvPr/>
          </p:nvSpPr>
          <p:spPr>
            <a:xfrm>
              <a:off x="0" y="0"/>
              <a:ext cx="5042398" cy="7112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22" y="21600"/>
                  </a:moveTo>
                  <a:lnTo>
                    <a:pt x="1178" y="21600"/>
                  </a:lnTo>
                  <a:cubicBezTo>
                    <a:pt x="525" y="21600"/>
                    <a:pt x="0" y="21228"/>
                    <a:pt x="0" y="20767"/>
                  </a:cubicBezTo>
                  <a:lnTo>
                    <a:pt x="0" y="835"/>
                  </a:lnTo>
                  <a:cubicBezTo>
                    <a:pt x="0" y="372"/>
                    <a:pt x="525" y="0"/>
                    <a:pt x="1178" y="0"/>
                  </a:cubicBezTo>
                  <a:lnTo>
                    <a:pt x="20422" y="0"/>
                  </a:lnTo>
                  <a:cubicBezTo>
                    <a:pt x="21075" y="0"/>
                    <a:pt x="21600" y="372"/>
                    <a:pt x="21600" y="835"/>
                  </a:cubicBezTo>
                  <a:lnTo>
                    <a:pt x="21600" y="20767"/>
                  </a:lnTo>
                  <a:cubicBezTo>
                    <a:pt x="21600" y="21228"/>
                    <a:pt x="21075" y="21600"/>
                    <a:pt x="20422" y="21600"/>
                  </a:cubicBezTo>
                </a:path>
              </a:pathLst>
            </a:custGeom>
            <a:solidFill>
              <a:srgbClr val="B7B7B7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7" name="Form"/>
            <p:cNvSpPr/>
            <p:nvPr/>
          </p:nvSpPr>
          <p:spPr>
            <a:xfrm>
              <a:off x="30585" y="30585"/>
              <a:ext cx="4977830" cy="7047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47" y="21600"/>
                  </a:moveTo>
                  <a:lnTo>
                    <a:pt x="1053" y="21600"/>
                  </a:lnTo>
                  <a:cubicBezTo>
                    <a:pt x="468" y="21600"/>
                    <a:pt x="0" y="21269"/>
                    <a:pt x="0" y="20858"/>
                  </a:cubicBezTo>
                  <a:lnTo>
                    <a:pt x="0" y="744"/>
                  </a:lnTo>
                  <a:cubicBezTo>
                    <a:pt x="0" y="331"/>
                    <a:pt x="468" y="0"/>
                    <a:pt x="1053" y="0"/>
                  </a:cubicBezTo>
                  <a:lnTo>
                    <a:pt x="20547" y="0"/>
                  </a:lnTo>
                  <a:cubicBezTo>
                    <a:pt x="21132" y="0"/>
                    <a:pt x="21600" y="331"/>
                    <a:pt x="21600" y="744"/>
                  </a:cubicBezTo>
                  <a:lnTo>
                    <a:pt x="21600" y="20858"/>
                  </a:lnTo>
                  <a:cubicBezTo>
                    <a:pt x="21600" y="21269"/>
                    <a:pt x="21132" y="21600"/>
                    <a:pt x="20547" y="21600"/>
                  </a:cubicBezTo>
                </a:path>
              </a:pathLst>
            </a:custGeom>
            <a:solidFill>
              <a:srgbClr val="080808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8" name="Form"/>
            <p:cNvSpPr/>
            <p:nvPr/>
          </p:nvSpPr>
          <p:spPr>
            <a:xfrm>
              <a:off x="288860" y="598111"/>
              <a:ext cx="4461279" cy="5915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43" y="21600"/>
                  </a:moveTo>
                  <a:lnTo>
                    <a:pt x="157" y="21600"/>
                  </a:lnTo>
                  <a:cubicBezTo>
                    <a:pt x="71" y="21600"/>
                    <a:pt x="0" y="21547"/>
                    <a:pt x="0" y="21482"/>
                  </a:cubicBezTo>
                  <a:lnTo>
                    <a:pt x="0" y="118"/>
                  </a:lnTo>
                  <a:cubicBezTo>
                    <a:pt x="0" y="53"/>
                    <a:pt x="71" y="0"/>
                    <a:pt x="157" y="0"/>
                  </a:cubicBezTo>
                  <a:lnTo>
                    <a:pt x="21443" y="0"/>
                  </a:lnTo>
                  <a:cubicBezTo>
                    <a:pt x="21533" y="0"/>
                    <a:pt x="21600" y="53"/>
                    <a:pt x="21600" y="118"/>
                  </a:cubicBezTo>
                  <a:lnTo>
                    <a:pt x="21600" y="21482"/>
                  </a:lnTo>
                  <a:cubicBezTo>
                    <a:pt x="21600" y="21547"/>
                    <a:pt x="21533" y="21600"/>
                    <a:pt x="21443" y="21600"/>
                  </a:cubicBezTo>
                </a:path>
              </a:pathLst>
            </a:custGeom>
            <a:solidFill>
              <a:srgbClr val="424242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9" name="Form"/>
            <p:cNvSpPr/>
            <p:nvPr/>
          </p:nvSpPr>
          <p:spPr>
            <a:xfrm>
              <a:off x="305852" y="611705"/>
              <a:ext cx="4430694" cy="5885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42" y="21600"/>
                  </a:moveTo>
                  <a:lnTo>
                    <a:pt x="158" y="21600"/>
                  </a:lnTo>
                  <a:cubicBezTo>
                    <a:pt x="71" y="21600"/>
                    <a:pt x="0" y="21546"/>
                    <a:pt x="0" y="21481"/>
                  </a:cubicBezTo>
                  <a:lnTo>
                    <a:pt x="0" y="119"/>
                  </a:lnTo>
                  <a:cubicBezTo>
                    <a:pt x="0" y="54"/>
                    <a:pt x="71" y="0"/>
                    <a:pt x="158" y="0"/>
                  </a:cubicBezTo>
                  <a:lnTo>
                    <a:pt x="21442" y="0"/>
                  </a:lnTo>
                  <a:cubicBezTo>
                    <a:pt x="21532" y="0"/>
                    <a:pt x="21600" y="54"/>
                    <a:pt x="21600" y="119"/>
                  </a:cubicBezTo>
                  <a:lnTo>
                    <a:pt x="21600" y="21481"/>
                  </a:lnTo>
                  <a:cubicBezTo>
                    <a:pt x="21600" y="21546"/>
                    <a:pt x="21532" y="21600"/>
                    <a:pt x="21442" y="21600"/>
                  </a:cubicBezTo>
                </a:path>
              </a:pathLst>
            </a:custGeom>
            <a:solidFill>
              <a:srgbClr val="D3D3D3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10" name="Form"/>
            <p:cNvSpPr/>
            <p:nvPr/>
          </p:nvSpPr>
          <p:spPr>
            <a:xfrm>
              <a:off x="2481371" y="279233"/>
              <a:ext cx="80231" cy="7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296" extrusionOk="0">
                  <a:moveTo>
                    <a:pt x="11463" y="52"/>
                  </a:moveTo>
                  <a:cubicBezTo>
                    <a:pt x="13501" y="52"/>
                    <a:pt x="15131" y="663"/>
                    <a:pt x="16761" y="1682"/>
                  </a:cubicBezTo>
                  <a:cubicBezTo>
                    <a:pt x="18391" y="2905"/>
                    <a:pt x="19206" y="4127"/>
                    <a:pt x="20225" y="5961"/>
                  </a:cubicBezTo>
                  <a:cubicBezTo>
                    <a:pt x="21040" y="7795"/>
                    <a:pt x="21448" y="9629"/>
                    <a:pt x="21448" y="11463"/>
                  </a:cubicBezTo>
                  <a:cubicBezTo>
                    <a:pt x="21244" y="13501"/>
                    <a:pt x="20633" y="14927"/>
                    <a:pt x="19614" y="16557"/>
                  </a:cubicBezTo>
                  <a:cubicBezTo>
                    <a:pt x="18391" y="18188"/>
                    <a:pt x="17169" y="19410"/>
                    <a:pt x="15335" y="20225"/>
                  </a:cubicBezTo>
                  <a:cubicBezTo>
                    <a:pt x="13501" y="21040"/>
                    <a:pt x="11667" y="21448"/>
                    <a:pt x="9833" y="21244"/>
                  </a:cubicBezTo>
                  <a:cubicBezTo>
                    <a:pt x="7795" y="21244"/>
                    <a:pt x="6369" y="20633"/>
                    <a:pt x="4739" y="19410"/>
                  </a:cubicBezTo>
                  <a:cubicBezTo>
                    <a:pt x="3108" y="18391"/>
                    <a:pt x="1886" y="17169"/>
                    <a:pt x="1071" y="15335"/>
                  </a:cubicBezTo>
                  <a:cubicBezTo>
                    <a:pt x="256" y="13501"/>
                    <a:pt x="-152" y="11871"/>
                    <a:pt x="52" y="9833"/>
                  </a:cubicBezTo>
                  <a:cubicBezTo>
                    <a:pt x="256" y="7999"/>
                    <a:pt x="663" y="6369"/>
                    <a:pt x="1886" y="4739"/>
                  </a:cubicBezTo>
                  <a:cubicBezTo>
                    <a:pt x="2905" y="3108"/>
                    <a:pt x="4127" y="1886"/>
                    <a:pt x="5961" y="1071"/>
                  </a:cubicBezTo>
                  <a:cubicBezTo>
                    <a:pt x="7591" y="256"/>
                    <a:pt x="9425" y="-152"/>
                    <a:pt x="11463" y="52"/>
                  </a:cubicBezTo>
                </a:path>
              </a:pathLst>
            </a:custGeom>
            <a:solidFill>
              <a:srgbClr val="545454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11" name="Form"/>
            <p:cNvSpPr/>
            <p:nvPr/>
          </p:nvSpPr>
          <p:spPr>
            <a:xfrm>
              <a:off x="2490998" y="292735"/>
              <a:ext cx="57013" cy="59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4" extrusionOk="0">
                  <a:moveTo>
                    <a:pt x="17568" y="2074"/>
                  </a:moveTo>
                  <a:cubicBezTo>
                    <a:pt x="19008" y="3196"/>
                    <a:pt x="20160" y="4879"/>
                    <a:pt x="21024" y="6562"/>
                  </a:cubicBezTo>
                  <a:cubicBezTo>
                    <a:pt x="21600" y="8526"/>
                    <a:pt x="21600" y="9929"/>
                    <a:pt x="21600" y="11892"/>
                  </a:cubicBezTo>
                  <a:cubicBezTo>
                    <a:pt x="21312" y="13856"/>
                    <a:pt x="20736" y="15539"/>
                    <a:pt x="19584" y="16942"/>
                  </a:cubicBezTo>
                  <a:cubicBezTo>
                    <a:pt x="18432" y="18625"/>
                    <a:pt x="16992" y="19466"/>
                    <a:pt x="15264" y="20308"/>
                  </a:cubicBezTo>
                  <a:cubicBezTo>
                    <a:pt x="13248" y="21149"/>
                    <a:pt x="11520" y="21430"/>
                    <a:pt x="9504" y="21149"/>
                  </a:cubicBezTo>
                  <a:cubicBezTo>
                    <a:pt x="7488" y="20869"/>
                    <a:pt x="5760" y="20308"/>
                    <a:pt x="4320" y="18905"/>
                  </a:cubicBezTo>
                  <a:cubicBezTo>
                    <a:pt x="2592" y="17783"/>
                    <a:pt x="1728" y="16381"/>
                    <a:pt x="864" y="14698"/>
                  </a:cubicBezTo>
                  <a:cubicBezTo>
                    <a:pt x="0" y="13014"/>
                    <a:pt x="0" y="11051"/>
                    <a:pt x="0" y="9368"/>
                  </a:cubicBezTo>
                  <a:cubicBezTo>
                    <a:pt x="288" y="7404"/>
                    <a:pt x="1152" y="5721"/>
                    <a:pt x="2304" y="4038"/>
                  </a:cubicBezTo>
                  <a:cubicBezTo>
                    <a:pt x="3456" y="2635"/>
                    <a:pt x="4608" y="1513"/>
                    <a:pt x="6624" y="672"/>
                  </a:cubicBezTo>
                  <a:cubicBezTo>
                    <a:pt x="8352" y="111"/>
                    <a:pt x="10368" y="-170"/>
                    <a:pt x="12384" y="111"/>
                  </a:cubicBezTo>
                  <a:cubicBezTo>
                    <a:pt x="14400" y="391"/>
                    <a:pt x="15840" y="952"/>
                    <a:pt x="17568" y="2074"/>
                  </a:cubicBezTo>
                </a:path>
              </a:pathLst>
            </a:custGeom>
            <a:solidFill>
              <a:srgbClr val="7F7F7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12" name="Form"/>
            <p:cNvSpPr/>
            <p:nvPr/>
          </p:nvSpPr>
          <p:spPr>
            <a:xfrm>
              <a:off x="2504592" y="305852"/>
              <a:ext cx="33194" cy="33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43" y="5143"/>
                  </a:moveTo>
                  <a:cubicBezTo>
                    <a:pt x="20571" y="6686"/>
                    <a:pt x="21086" y="8229"/>
                    <a:pt x="21600" y="10286"/>
                  </a:cubicBezTo>
                  <a:cubicBezTo>
                    <a:pt x="21600" y="12857"/>
                    <a:pt x="21086" y="14400"/>
                    <a:pt x="20057" y="15943"/>
                  </a:cubicBezTo>
                  <a:cubicBezTo>
                    <a:pt x="19029" y="18000"/>
                    <a:pt x="18000" y="19029"/>
                    <a:pt x="16457" y="20057"/>
                  </a:cubicBezTo>
                  <a:cubicBezTo>
                    <a:pt x="14914" y="21086"/>
                    <a:pt x="12857" y="21600"/>
                    <a:pt x="11314" y="21600"/>
                  </a:cubicBezTo>
                  <a:cubicBezTo>
                    <a:pt x="9257" y="21600"/>
                    <a:pt x="7200" y="21086"/>
                    <a:pt x="5657" y="20057"/>
                  </a:cubicBezTo>
                  <a:cubicBezTo>
                    <a:pt x="4114" y="19543"/>
                    <a:pt x="2571" y="18000"/>
                    <a:pt x="1543" y="16457"/>
                  </a:cubicBezTo>
                  <a:cubicBezTo>
                    <a:pt x="514" y="14914"/>
                    <a:pt x="0" y="13371"/>
                    <a:pt x="0" y="11314"/>
                  </a:cubicBezTo>
                  <a:cubicBezTo>
                    <a:pt x="0" y="9257"/>
                    <a:pt x="0" y="7714"/>
                    <a:pt x="1029" y="5657"/>
                  </a:cubicBezTo>
                  <a:cubicBezTo>
                    <a:pt x="2057" y="4114"/>
                    <a:pt x="2571" y="2571"/>
                    <a:pt x="4629" y="1543"/>
                  </a:cubicBezTo>
                  <a:cubicBezTo>
                    <a:pt x="6171" y="514"/>
                    <a:pt x="8229" y="0"/>
                    <a:pt x="10286" y="0"/>
                  </a:cubicBezTo>
                  <a:cubicBezTo>
                    <a:pt x="12343" y="0"/>
                    <a:pt x="13886" y="514"/>
                    <a:pt x="15429" y="1029"/>
                  </a:cubicBezTo>
                  <a:cubicBezTo>
                    <a:pt x="17486" y="2057"/>
                    <a:pt x="18514" y="3086"/>
                    <a:pt x="19543" y="5143"/>
                  </a:cubicBezTo>
                </a:path>
              </a:pathLst>
            </a:custGeom>
            <a:solidFill>
              <a:srgbClr val="545454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13" name="Form"/>
            <p:cNvSpPr/>
            <p:nvPr/>
          </p:nvSpPr>
          <p:spPr>
            <a:xfrm>
              <a:off x="2364078" y="6669796"/>
              <a:ext cx="311320" cy="311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316" extrusionOk="0">
                  <a:moveTo>
                    <a:pt x="18219" y="3122"/>
                  </a:moveTo>
                  <a:cubicBezTo>
                    <a:pt x="19595" y="4495"/>
                    <a:pt x="20442" y="5974"/>
                    <a:pt x="20972" y="7875"/>
                  </a:cubicBezTo>
                  <a:cubicBezTo>
                    <a:pt x="21448" y="9777"/>
                    <a:pt x="21448" y="11467"/>
                    <a:pt x="20972" y="13368"/>
                  </a:cubicBezTo>
                  <a:cubicBezTo>
                    <a:pt x="20442" y="15269"/>
                    <a:pt x="19595" y="16801"/>
                    <a:pt x="18219" y="18174"/>
                  </a:cubicBezTo>
                  <a:cubicBezTo>
                    <a:pt x="16842" y="19600"/>
                    <a:pt x="15360" y="20445"/>
                    <a:pt x="13454" y="20920"/>
                  </a:cubicBezTo>
                  <a:cubicBezTo>
                    <a:pt x="11548" y="21448"/>
                    <a:pt x="9801" y="21448"/>
                    <a:pt x="7948" y="20920"/>
                  </a:cubicBezTo>
                  <a:cubicBezTo>
                    <a:pt x="6042" y="20445"/>
                    <a:pt x="4507" y="19547"/>
                    <a:pt x="3130" y="18121"/>
                  </a:cubicBezTo>
                  <a:cubicBezTo>
                    <a:pt x="1701" y="16748"/>
                    <a:pt x="854" y="15269"/>
                    <a:pt x="377" y="13368"/>
                  </a:cubicBezTo>
                  <a:cubicBezTo>
                    <a:pt x="-152" y="11467"/>
                    <a:pt x="-99" y="9777"/>
                    <a:pt x="377" y="7875"/>
                  </a:cubicBezTo>
                  <a:cubicBezTo>
                    <a:pt x="907" y="5974"/>
                    <a:pt x="1701" y="4548"/>
                    <a:pt x="3130" y="3122"/>
                  </a:cubicBezTo>
                  <a:cubicBezTo>
                    <a:pt x="4507" y="1749"/>
                    <a:pt x="6042" y="904"/>
                    <a:pt x="7948" y="376"/>
                  </a:cubicBezTo>
                  <a:cubicBezTo>
                    <a:pt x="9801" y="-99"/>
                    <a:pt x="11548" y="-152"/>
                    <a:pt x="13454" y="376"/>
                  </a:cubicBezTo>
                  <a:cubicBezTo>
                    <a:pt x="15360" y="851"/>
                    <a:pt x="16842" y="1696"/>
                    <a:pt x="18219" y="3122"/>
                  </a:cubicBezTo>
                </a:path>
              </a:pathLst>
            </a:custGeom>
            <a:solidFill>
              <a:srgbClr val="EAEAEA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14" name="Form"/>
            <p:cNvSpPr/>
            <p:nvPr/>
          </p:nvSpPr>
          <p:spPr>
            <a:xfrm>
              <a:off x="2361861" y="6670984"/>
              <a:ext cx="148750" cy="16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07" y="6408"/>
                  </a:moveTo>
                  <a:cubicBezTo>
                    <a:pt x="1696" y="10542"/>
                    <a:pt x="0" y="15089"/>
                    <a:pt x="0" y="21600"/>
                  </a:cubicBezTo>
                  <a:lnTo>
                    <a:pt x="21600" y="21600"/>
                  </a:lnTo>
                  <a:lnTo>
                    <a:pt x="21600" y="0"/>
                  </a:lnTo>
                  <a:cubicBezTo>
                    <a:pt x="16850" y="0"/>
                    <a:pt x="10404" y="2377"/>
                    <a:pt x="6107" y="6408"/>
                  </a:cubicBezTo>
                </a:path>
              </a:pathLst>
            </a:custGeom>
            <a:solidFill>
              <a:srgbClr val="9E9E9E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15" name="Form"/>
            <p:cNvSpPr/>
            <p:nvPr/>
          </p:nvSpPr>
          <p:spPr>
            <a:xfrm>
              <a:off x="2389047" y="6669709"/>
              <a:ext cx="216728" cy="156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5" extrusionOk="0">
                  <a:moveTo>
                    <a:pt x="10034" y="396"/>
                  </a:moveTo>
                  <a:cubicBezTo>
                    <a:pt x="5821" y="1425"/>
                    <a:pt x="2298" y="4716"/>
                    <a:pt x="0" y="9036"/>
                  </a:cubicBezTo>
                  <a:lnTo>
                    <a:pt x="12715" y="20865"/>
                  </a:lnTo>
                  <a:lnTo>
                    <a:pt x="21600" y="3791"/>
                  </a:lnTo>
                  <a:cubicBezTo>
                    <a:pt x="18383" y="602"/>
                    <a:pt x="14170" y="-735"/>
                    <a:pt x="10034" y="396"/>
                  </a:cubicBezTo>
                </a:path>
              </a:pathLst>
            </a:custGeom>
            <a:solidFill>
              <a:srgbClr val="B5B5B5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16" name="Form"/>
            <p:cNvSpPr/>
            <p:nvPr/>
          </p:nvSpPr>
          <p:spPr>
            <a:xfrm>
              <a:off x="2446820" y="6670044"/>
              <a:ext cx="209930" cy="156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1" extrusionOk="0">
                  <a:moveTo>
                    <a:pt x="12105" y="970"/>
                  </a:moveTo>
                  <a:cubicBezTo>
                    <a:pt x="7991" y="-779"/>
                    <a:pt x="3640" y="-59"/>
                    <a:pt x="0" y="2307"/>
                  </a:cubicBezTo>
                  <a:lnTo>
                    <a:pt x="7279" y="20821"/>
                  </a:lnTo>
                  <a:lnTo>
                    <a:pt x="21600" y="11358"/>
                  </a:lnTo>
                  <a:cubicBezTo>
                    <a:pt x="19622" y="6318"/>
                    <a:pt x="16299" y="2718"/>
                    <a:pt x="12105" y="970"/>
                  </a:cubicBezTo>
                </a:path>
              </a:pathLst>
            </a:custGeom>
            <a:solidFill>
              <a:srgbClr val="D3D3D3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17" name="Form"/>
            <p:cNvSpPr/>
            <p:nvPr/>
          </p:nvSpPr>
          <p:spPr>
            <a:xfrm>
              <a:off x="2524982" y="6820510"/>
              <a:ext cx="148750" cy="162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80" y="15089"/>
                  </a:moveTo>
                  <a:cubicBezTo>
                    <a:pt x="19904" y="11058"/>
                    <a:pt x="21600" y="6408"/>
                    <a:pt x="21600" y="0"/>
                  </a:cubicBezTo>
                  <a:lnTo>
                    <a:pt x="0" y="0"/>
                  </a:lnTo>
                  <a:lnTo>
                    <a:pt x="0" y="21600"/>
                  </a:lnTo>
                  <a:cubicBezTo>
                    <a:pt x="4750" y="21600"/>
                    <a:pt x="11083" y="19223"/>
                    <a:pt x="15380" y="15089"/>
                  </a:cubicBezTo>
                </a:path>
              </a:pathLst>
            </a:custGeom>
            <a:solidFill>
              <a:srgbClr val="9E9E9E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18" name="Form"/>
            <p:cNvSpPr/>
            <p:nvPr/>
          </p:nvSpPr>
          <p:spPr>
            <a:xfrm>
              <a:off x="2429828" y="6827308"/>
              <a:ext cx="216725" cy="154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8" extrusionOk="0">
                  <a:moveTo>
                    <a:pt x="11607" y="20665"/>
                  </a:moveTo>
                  <a:cubicBezTo>
                    <a:pt x="15758" y="19627"/>
                    <a:pt x="19371" y="16304"/>
                    <a:pt x="21600" y="11942"/>
                  </a:cubicBezTo>
                  <a:lnTo>
                    <a:pt x="8840" y="0"/>
                  </a:lnTo>
                  <a:lnTo>
                    <a:pt x="0" y="17238"/>
                  </a:lnTo>
                  <a:cubicBezTo>
                    <a:pt x="3228" y="20250"/>
                    <a:pt x="7379" y="21600"/>
                    <a:pt x="11607" y="20665"/>
                  </a:cubicBezTo>
                </a:path>
              </a:pathLst>
            </a:custGeom>
            <a:solidFill>
              <a:srgbClr val="B5B5B5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19" name="Form"/>
            <p:cNvSpPr/>
            <p:nvPr/>
          </p:nvSpPr>
          <p:spPr>
            <a:xfrm>
              <a:off x="2378853" y="6827308"/>
              <a:ext cx="209927" cy="156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1" extrusionOk="0">
                  <a:moveTo>
                    <a:pt x="9450" y="19851"/>
                  </a:moveTo>
                  <a:cubicBezTo>
                    <a:pt x="13659" y="21600"/>
                    <a:pt x="17947" y="20880"/>
                    <a:pt x="21600" y="18514"/>
                  </a:cubicBezTo>
                  <a:lnTo>
                    <a:pt x="14294" y="0"/>
                  </a:lnTo>
                  <a:lnTo>
                    <a:pt x="0" y="9463"/>
                  </a:lnTo>
                  <a:cubicBezTo>
                    <a:pt x="1985" y="14194"/>
                    <a:pt x="5321" y="17897"/>
                    <a:pt x="9450" y="19851"/>
                  </a:cubicBezTo>
                </a:path>
              </a:pathLst>
            </a:custGeom>
            <a:solidFill>
              <a:srgbClr val="D3D3D3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0" name="Form"/>
            <p:cNvSpPr/>
            <p:nvPr/>
          </p:nvSpPr>
          <p:spPr>
            <a:xfrm>
              <a:off x="2380584" y="6689510"/>
              <a:ext cx="274625" cy="274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324" extrusionOk="0">
                  <a:moveTo>
                    <a:pt x="18234" y="3103"/>
                  </a:moveTo>
                  <a:cubicBezTo>
                    <a:pt x="19610" y="4535"/>
                    <a:pt x="20448" y="6027"/>
                    <a:pt x="20986" y="7877"/>
                  </a:cubicBezTo>
                  <a:cubicBezTo>
                    <a:pt x="21465" y="9786"/>
                    <a:pt x="21465" y="11576"/>
                    <a:pt x="20986" y="13426"/>
                  </a:cubicBezTo>
                  <a:cubicBezTo>
                    <a:pt x="20448" y="15335"/>
                    <a:pt x="19610" y="16827"/>
                    <a:pt x="18234" y="18199"/>
                  </a:cubicBezTo>
                  <a:cubicBezTo>
                    <a:pt x="16858" y="19631"/>
                    <a:pt x="15302" y="20467"/>
                    <a:pt x="13447" y="20944"/>
                  </a:cubicBezTo>
                  <a:cubicBezTo>
                    <a:pt x="11533" y="21481"/>
                    <a:pt x="9857" y="21421"/>
                    <a:pt x="7943" y="20944"/>
                  </a:cubicBezTo>
                  <a:cubicBezTo>
                    <a:pt x="6028" y="20407"/>
                    <a:pt x="4532" y="19631"/>
                    <a:pt x="3156" y="18199"/>
                  </a:cubicBezTo>
                  <a:cubicBezTo>
                    <a:pt x="1780" y="16827"/>
                    <a:pt x="882" y="15275"/>
                    <a:pt x="404" y="13426"/>
                  </a:cubicBezTo>
                  <a:cubicBezTo>
                    <a:pt x="-135" y="11516"/>
                    <a:pt x="-135" y="9786"/>
                    <a:pt x="404" y="7877"/>
                  </a:cubicBezTo>
                  <a:cubicBezTo>
                    <a:pt x="882" y="6027"/>
                    <a:pt x="1780" y="4535"/>
                    <a:pt x="3156" y="3103"/>
                  </a:cubicBezTo>
                  <a:cubicBezTo>
                    <a:pt x="4532" y="1731"/>
                    <a:pt x="6028" y="895"/>
                    <a:pt x="7943" y="358"/>
                  </a:cubicBezTo>
                  <a:cubicBezTo>
                    <a:pt x="9857" y="-119"/>
                    <a:pt x="11592" y="-119"/>
                    <a:pt x="13447" y="358"/>
                  </a:cubicBezTo>
                  <a:cubicBezTo>
                    <a:pt x="15362" y="895"/>
                    <a:pt x="16858" y="1731"/>
                    <a:pt x="18234" y="3103"/>
                  </a:cubicBezTo>
                </a:path>
              </a:pathLst>
            </a:custGeom>
            <a:solidFill>
              <a:srgbClr val="080808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</p:grpSp>
      <p:grpSp>
        <p:nvGrpSpPr>
          <p:cNvPr id="21" name="Gruppieren"/>
          <p:cNvGrpSpPr/>
          <p:nvPr/>
        </p:nvGrpSpPr>
        <p:grpSpPr>
          <a:xfrm>
            <a:off x="634999" y="380365"/>
            <a:ext cx="10922003" cy="1029336"/>
            <a:chOff x="0" y="0"/>
            <a:chExt cx="21844004" cy="2058671"/>
          </a:xfrm>
        </p:grpSpPr>
        <p:sp>
          <p:nvSpPr>
            <p:cNvPr id="22" name="Rectangle 27"/>
            <p:cNvSpPr txBox="1"/>
            <p:nvPr/>
          </p:nvSpPr>
          <p:spPr>
            <a:xfrm>
              <a:off x="0" y="0"/>
              <a:ext cx="21844002" cy="10009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lnSpc>
                  <a:spcPct val="80000"/>
                </a:lnSpc>
                <a:defRPr sz="72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 Semi Bold"/>
                </a:defRPr>
              </a:lvl1pPr>
            </a:lstStyle>
            <a:p>
              <a:r>
                <a:rPr sz="3600" dirty="0">
                  <a:latin typeface="仓耳玄三M W05" panose="02020400000000000000" pitchFamily="18" charset="-122"/>
                </a:rPr>
                <a:t>Laptop Mockup</a:t>
              </a:r>
            </a:p>
          </p:txBody>
        </p:sp>
        <p:sp>
          <p:nvSpPr>
            <p:cNvPr id="23" name="Rectangle 27"/>
            <p:cNvSpPr txBox="1"/>
            <p:nvPr/>
          </p:nvSpPr>
          <p:spPr>
            <a:xfrm>
              <a:off x="0" y="0"/>
              <a:ext cx="21844002" cy="950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lnSpc>
                  <a:spcPct val="80000"/>
                </a:lnSpc>
                <a:defRPr sz="6800">
                  <a:solidFill>
                    <a:srgbClr val="151314"/>
                  </a:solidFill>
                  <a:latin typeface="+mj-lt"/>
                  <a:ea typeface="+mj-ea"/>
                  <a:cs typeface="+mj-cs"/>
                  <a:sym typeface="Montserrat Semi Bold"/>
                </a:defRPr>
              </a:lvl1pPr>
            </a:lstStyle>
            <a:p>
              <a:r>
                <a:rPr sz="3400" dirty="0">
                  <a:latin typeface="仓耳玄三M W05" panose="02020400000000000000" pitchFamily="18" charset="-122"/>
                </a:rPr>
                <a:t>App Devices Showcase</a:t>
              </a:r>
            </a:p>
          </p:txBody>
        </p:sp>
        <p:sp>
          <p:nvSpPr>
            <p:cNvPr id="24" name="Rectangle 27"/>
            <p:cNvSpPr txBox="1"/>
            <p:nvPr/>
          </p:nvSpPr>
          <p:spPr>
            <a:xfrm>
              <a:off x="0" y="1145539"/>
              <a:ext cx="21844004" cy="5847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defRPr sz="3200">
                  <a:solidFill>
                    <a:srgbClr val="595457"/>
                  </a:solidFill>
                  <a:latin typeface="+mn-lt"/>
                  <a:ea typeface="+mn-ea"/>
                  <a:cs typeface="+mn-cs"/>
                  <a:sym typeface="Montserrat Light"/>
                </a:defRPr>
              </a:lvl1pPr>
            </a:lstStyle>
            <a:p>
              <a:r>
                <a:rPr sz="1600" dirty="0">
                  <a:latin typeface="仓耳玄三M W05" panose="02020400000000000000" pitchFamily="18" charset="-122"/>
                </a:rPr>
                <a:t>Uno </a:t>
              </a:r>
              <a:r>
                <a:rPr sz="1600" dirty="0" err="1">
                  <a:latin typeface="仓耳玄三M W05" panose="02020400000000000000" pitchFamily="18" charset="-122"/>
                </a:rPr>
                <a:t>etoa</a:t>
              </a:r>
              <a:r>
                <a:rPr sz="1600" dirty="0">
                  <a:latin typeface="仓耳玄三M W05" panose="02020400000000000000" pitchFamily="18" charset="-122"/>
                </a:rPr>
                <a:t> </a:t>
              </a:r>
              <a:r>
                <a:rPr sz="1600" dirty="0" err="1">
                  <a:latin typeface="仓耳玄三M W05" panose="02020400000000000000" pitchFamily="18" charset="-122"/>
                </a:rPr>
                <a:t>jaom</a:t>
              </a:r>
              <a:r>
                <a:rPr sz="1600" dirty="0">
                  <a:latin typeface="仓耳玄三M W05" panose="02020400000000000000" pitchFamily="18" charset="-122"/>
                </a:rPr>
                <a:t> </a:t>
              </a:r>
              <a:r>
                <a:rPr sz="1600" dirty="0" err="1">
                  <a:latin typeface="仓耳玄三M W05" panose="02020400000000000000" pitchFamily="18" charset="-122"/>
                </a:rPr>
                <a:t>froan</a:t>
              </a:r>
              <a:r>
                <a:rPr sz="1600" dirty="0">
                  <a:latin typeface="仓耳玄三M W05" panose="02020400000000000000" pitchFamily="18" charset="-122"/>
                </a:rPr>
                <a:t> modern clean creative design.</a:t>
              </a:r>
            </a:p>
          </p:txBody>
        </p:sp>
        <p:sp>
          <p:nvSpPr>
            <p:cNvPr id="25" name="Rechteck"/>
            <p:cNvSpPr/>
            <p:nvPr/>
          </p:nvSpPr>
          <p:spPr>
            <a:xfrm>
              <a:off x="9969500" y="1995170"/>
              <a:ext cx="1905001" cy="63501"/>
            </a:xfrm>
            <a:prstGeom prst="rect">
              <a:avLst/>
            </a:prstGeom>
            <a:solidFill>
              <a:srgbClr val="467A36"/>
            </a:solidFill>
            <a:ln w="12700" cap="flat">
              <a:solidFill>
                <a:srgbClr val="2F4B2C"/>
              </a:solidFill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306FFE"/>
                  </a:solidFill>
                </a:defRPr>
              </a:pPr>
              <a:endParaRPr sz="1600" dirty="0">
                <a:latin typeface="仓耳玄三M W05" panose="02020400000000000000" pitchFamily="18" charset="-122"/>
              </a:endParaRPr>
            </a:p>
          </p:txBody>
        </p:sp>
      </p:grpSp>
      <p:grpSp>
        <p:nvGrpSpPr>
          <p:cNvPr id="26" name="Gruppieren"/>
          <p:cNvGrpSpPr/>
          <p:nvPr/>
        </p:nvGrpSpPr>
        <p:grpSpPr>
          <a:xfrm>
            <a:off x="6824268" y="2088882"/>
            <a:ext cx="4220666" cy="846923"/>
            <a:chOff x="0" y="-1"/>
            <a:chExt cx="8441329" cy="1693843"/>
          </a:xfrm>
        </p:grpSpPr>
        <p:grpSp>
          <p:nvGrpSpPr>
            <p:cNvPr id="27" name="Gruppieren"/>
            <p:cNvGrpSpPr/>
            <p:nvPr/>
          </p:nvGrpSpPr>
          <p:grpSpPr>
            <a:xfrm>
              <a:off x="2345326" y="-1"/>
              <a:ext cx="6096003" cy="1693843"/>
              <a:chOff x="0" y="0"/>
              <a:chExt cx="6096001" cy="1693841"/>
            </a:xfrm>
          </p:grpSpPr>
          <p:sp>
            <p:nvSpPr>
              <p:cNvPr id="31" name="Rectangle 27"/>
              <p:cNvSpPr txBox="1"/>
              <p:nvPr/>
            </p:nvSpPr>
            <p:spPr>
              <a:xfrm>
                <a:off x="0" y="0"/>
                <a:ext cx="6095999" cy="6093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2860" tIns="22860" rIns="22860" bIns="22860" numCol="1" anchor="t">
                <a:spAutoFit/>
              </a:bodyPr>
              <a:lstStyle>
                <a:lvl1pPr algn="l">
                  <a:lnSpc>
                    <a:spcPct val="120000"/>
                  </a:lnSpc>
                  <a:spcBef>
                    <a:spcPts val="5900"/>
                  </a:spcBef>
                  <a:defRPr sz="3000">
                    <a:solidFill>
                      <a:srgbClr val="151314"/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defRPr>
                </a:lvl1pPr>
              </a:lstStyle>
              <a:p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Dresda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etoa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jasom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osdoma</a:t>
                </a:r>
                <a:endPara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endParaRPr>
              </a:p>
            </p:txBody>
          </p:sp>
          <p:sp>
            <p:nvSpPr>
              <p:cNvPr id="32" name="Rectangle 27"/>
              <p:cNvSpPr txBox="1"/>
              <p:nvPr/>
            </p:nvSpPr>
            <p:spPr>
              <a:xfrm>
                <a:off x="0" y="678181"/>
                <a:ext cx="6096001" cy="10156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2860" tIns="22860" rIns="22860" bIns="22860" numCol="1" anchor="t">
                <a:spAutoFit/>
              </a:bodyPr>
              <a:lstStyle>
                <a:lvl1pPr algn="l">
                  <a:defRPr sz="3000">
                    <a:solidFill>
                      <a:srgbClr val="7C7C7C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Sanctus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est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Lorem sus 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ipsusitn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ipsos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do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amet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,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deras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consetet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.</a:t>
                </a:r>
              </a:p>
            </p:txBody>
          </p:sp>
        </p:grpSp>
        <p:sp>
          <p:nvSpPr>
            <p:cNvPr id="29" name="Kreis"/>
            <p:cNvSpPr/>
            <p:nvPr/>
          </p:nvSpPr>
          <p:spPr>
            <a:xfrm>
              <a:off x="0" y="1"/>
              <a:ext cx="1523999" cy="1523999"/>
            </a:xfrm>
            <a:prstGeom prst="ellipse">
              <a:avLst/>
            </a:prstGeom>
            <a:solidFill>
              <a:srgbClr val="467A36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 dirty="0">
                <a:latin typeface="仓耳玄三M W05" panose="02020400000000000000" pitchFamily="18" charset="-122"/>
              </a:endParaRPr>
            </a:p>
          </p:txBody>
        </p:sp>
      </p:grpSp>
      <p:grpSp>
        <p:nvGrpSpPr>
          <p:cNvPr id="33" name="Gruppieren"/>
          <p:cNvGrpSpPr/>
          <p:nvPr/>
        </p:nvGrpSpPr>
        <p:grpSpPr>
          <a:xfrm>
            <a:off x="6824268" y="3455402"/>
            <a:ext cx="4220666" cy="846923"/>
            <a:chOff x="0" y="-1"/>
            <a:chExt cx="8441329" cy="1693843"/>
          </a:xfrm>
        </p:grpSpPr>
        <p:sp>
          <p:nvSpPr>
            <p:cNvPr id="38" name="Kreis"/>
            <p:cNvSpPr/>
            <p:nvPr/>
          </p:nvSpPr>
          <p:spPr>
            <a:xfrm>
              <a:off x="0" y="1"/>
              <a:ext cx="1523999" cy="1523999"/>
            </a:xfrm>
            <a:prstGeom prst="ellipse">
              <a:avLst/>
            </a:prstGeom>
            <a:solidFill>
              <a:srgbClr val="467A36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 dirty="0">
                <a:latin typeface="仓耳玄三M W05" panose="02020400000000000000" pitchFamily="18" charset="-122"/>
              </a:endParaRPr>
            </a:p>
          </p:txBody>
        </p:sp>
        <p:grpSp>
          <p:nvGrpSpPr>
            <p:cNvPr id="35" name="Gruppieren"/>
            <p:cNvGrpSpPr/>
            <p:nvPr/>
          </p:nvGrpSpPr>
          <p:grpSpPr>
            <a:xfrm>
              <a:off x="2345326" y="-1"/>
              <a:ext cx="6096003" cy="1693843"/>
              <a:chOff x="0" y="0"/>
              <a:chExt cx="6096001" cy="1693841"/>
            </a:xfrm>
          </p:grpSpPr>
          <p:sp>
            <p:nvSpPr>
              <p:cNvPr id="36" name="Rectangle 27"/>
              <p:cNvSpPr txBox="1"/>
              <p:nvPr/>
            </p:nvSpPr>
            <p:spPr>
              <a:xfrm>
                <a:off x="0" y="0"/>
                <a:ext cx="6095999" cy="6093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2860" tIns="22860" rIns="22860" bIns="22860" numCol="1" anchor="t">
                <a:spAutoFit/>
              </a:bodyPr>
              <a:lstStyle>
                <a:lvl1pPr algn="l">
                  <a:lnSpc>
                    <a:spcPct val="120000"/>
                  </a:lnSpc>
                  <a:spcBef>
                    <a:spcPts val="5900"/>
                  </a:spcBef>
                  <a:defRPr sz="3000">
                    <a:solidFill>
                      <a:srgbClr val="151314"/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defRPr>
                </a:lvl1pPr>
              </a:lstStyle>
              <a:p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Dresda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etoa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jasom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osdoma</a:t>
                </a:r>
                <a:endPara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endParaRPr>
              </a:p>
            </p:txBody>
          </p:sp>
          <p:sp>
            <p:nvSpPr>
              <p:cNvPr id="37" name="Rectangle 27"/>
              <p:cNvSpPr txBox="1"/>
              <p:nvPr/>
            </p:nvSpPr>
            <p:spPr>
              <a:xfrm>
                <a:off x="0" y="678181"/>
                <a:ext cx="6096001" cy="10156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2860" tIns="22860" rIns="22860" bIns="22860" numCol="1" anchor="t">
                <a:spAutoFit/>
              </a:bodyPr>
              <a:lstStyle>
                <a:lvl1pPr algn="l">
                  <a:defRPr sz="3000">
                    <a:solidFill>
                      <a:srgbClr val="7C7C7C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Sanctus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est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Lorem sus 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ipsusitn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ipsos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do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amet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,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deras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consetet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.</a:t>
                </a:r>
              </a:p>
            </p:txBody>
          </p:sp>
        </p:grpSp>
      </p:grpSp>
      <p:grpSp>
        <p:nvGrpSpPr>
          <p:cNvPr id="40" name="Gruppieren"/>
          <p:cNvGrpSpPr/>
          <p:nvPr/>
        </p:nvGrpSpPr>
        <p:grpSpPr>
          <a:xfrm>
            <a:off x="6824268" y="4821922"/>
            <a:ext cx="4220666" cy="846923"/>
            <a:chOff x="0" y="-1"/>
            <a:chExt cx="8441329" cy="1693843"/>
          </a:xfrm>
        </p:grpSpPr>
        <p:sp>
          <p:nvSpPr>
            <p:cNvPr id="45" name="Kreis"/>
            <p:cNvSpPr/>
            <p:nvPr/>
          </p:nvSpPr>
          <p:spPr>
            <a:xfrm>
              <a:off x="0" y="1"/>
              <a:ext cx="1523999" cy="1523999"/>
            </a:xfrm>
            <a:prstGeom prst="ellipse">
              <a:avLst/>
            </a:prstGeom>
            <a:solidFill>
              <a:srgbClr val="467A36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 dirty="0">
                <a:latin typeface="仓耳玄三M W05" panose="02020400000000000000" pitchFamily="18" charset="-122"/>
              </a:endParaRPr>
            </a:p>
          </p:txBody>
        </p:sp>
        <p:grpSp>
          <p:nvGrpSpPr>
            <p:cNvPr id="42" name="Gruppieren"/>
            <p:cNvGrpSpPr/>
            <p:nvPr/>
          </p:nvGrpSpPr>
          <p:grpSpPr>
            <a:xfrm>
              <a:off x="2345326" y="-1"/>
              <a:ext cx="6096003" cy="1693843"/>
              <a:chOff x="0" y="0"/>
              <a:chExt cx="6096001" cy="1693841"/>
            </a:xfrm>
          </p:grpSpPr>
          <p:sp>
            <p:nvSpPr>
              <p:cNvPr id="43" name="Rectangle 27"/>
              <p:cNvSpPr txBox="1"/>
              <p:nvPr/>
            </p:nvSpPr>
            <p:spPr>
              <a:xfrm>
                <a:off x="0" y="0"/>
                <a:ext cx="6095999" cy="6093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2860" tIns="22860" rIns="22860" bIns="22860" numCol="1" anchor="t">
                <a:spAutoFit/>
              </a:bodyPr>
              <a:lstStyle>
                <a:lvl1pPr algn="l">
                  <a:lnSpc>
                    <a:spcPct val="120000"/>
                  </a:lnSpc>
                  <a:spcBef>
                    <a:spcPts val="5900"/>
                  </a:spcBef>
                  <a:defRPr sz="3000">
                    <a:solidFill>
                      <a:srgbClr val="151314"/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defRPr>
                </a:lvl1pPr>
              </a:lstStyle>
              <a:p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Dresda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etoa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jasom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osdoma</a:t>
                </a:r>
                <a:endPara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endParaRPr>
              </a:p>
            </p:txBody>
          </p:sp>
          <p:sp>
            <p:nvSpPr>
              <p:cNvPr id="44" name="Rectangle 27"/>
              <p:cNvSpPr txBox="1"/>
              <p:nvPr/>
            </p:nvSpPr>
            <p:spPr>
              <a:xfrm>
                <a:off x="0" y="678181"/>
                <a:ext cx="6096001" cy="10156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2860" tIns="22860" rIns="22860" bIns="22860" numCol="1" anchor="t">
                <a:spAutoFit/>
              </a:bodyPr>
              <a:lstStyle>
                <a:lvl1pPr algn="l">
                  <a:defRPr sz="3000">
                    <a:solidFill>
                      <a:srgbClr val="7C7C7C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Sanctus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est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Lorem sus 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ipsusitn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ipsos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do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amet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,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deras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consetet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.</a:t>
                </a:r>
              </a:p>
            </p:txBody>
          </p:sp>
        </p:grpSp>
      </p:grpSp>
      <p:grpSp>
        <p:nvGrpSpPr>
          <p:cNvPr id="47" name="Gruppieren"/>
          <p:cNvGrpSpPr/>
          <p:nvPr/>
        </p:nvGrpSpPr>
        <p:grpSpPr>
          <a:xfrm>
            <a:off x="4155035" y="3185828"/>
            <a:ext cx="1212698" cy="2469134"/>
            <a:chOff x="0" y="0"/>
            <a:chExt cx="2425394" cy="4938266"/>
          </a:xfrm>
        </p:grpSpPr>
        <p:sp>
          <p:nvSpPr>
            <p:cNvPr id="48" name="Form"/>
            <p:cNvSpPr/>
            <p:nvPr/>
          </p:nvSpPr>
          <p:spPr>
            <a:xfrm>
              <a:off x="0" y="632088"/>
              <a:ext cx="61258" cy="188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5274" y="21600"/>
                  </a:lnTo>
                  <a:cubicBezTo>
                    <a:pt x="2260" y="21600"/>
                    <a:pt x="0" y="20960"/>
                    <a:pt x="0" y="19920"/>
                  </a:cubicBezTo>
                  <a:lnTo>
                    <a:pt x="0" y="1680"/>
                  </a:lnTo>
                  <a:cubicBezTo>
                    <a:pt x="0" y="640"/>
                    <a:pt x="2260" y="0"/>
                    <a:pt x="5274" y="0"/>
                  </a:cubicBez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rgbClr val="D6D6DA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49" name="Form"/>
            <p:cNvSpPr/>
            <p:nvPr/>
          </p:nvSpPr>
          <p:spPr>
            <a:xfrm>
              <a:off x="0" y="1050383"/>
              <a:ext cx="73649" cy="355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4404" y="21600"/>
                  </a:lnTo>
                  <a:cubicBezTo>
                    <a:pt x="1887" y="21600"/>
                    <a:pt x="0" y="21258"/>
                    <a:pt x="0" y="20704"/>
                  </a:cubicBezTo>
                  <a:lnTo>
                    <a:pt x="0" y="896"/>
                  </a:lnTo>
                  <a:cubicBezTo>
                    <a:pt x="0" y="384"/>
                    <a:pt x="1887" y="0"/>
                    <a:pt x="4404" y="0"/>
                  </a:cubicBez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rgbClr val="D6D6DA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50" name="Form"/>
            <p:cNvSpPr/>
            <p:nvPr/>
          </p:nvSpPr>
          <p:spPr>
            <a:xfrm>
              <a:off x="0" y="1502760"/>
              <a:ext cx="61258" cy="346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5274" y="21600"/>
                  </a:lnTo>
                  <a:cubicBezTo>
                    <a:pt x="2260" y="21600"/>
                    <a:pt x="0" y="21249"/>
                    <a:pt x="0" y="20680"/>
                  </a:cubicBezTo>
                  <a:lnTo>
                    <a:pt x="0" y="920"/>
                  </a:lnTo>
                  <a:cubicBezTo>
                    <a:pt x="0" y="394"/>
                    <a:pt x="2260" y="0"/>
                    <a:pt x="5274" y="0"/>
                  </a:cubicBez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rgbClr val="D6D6DA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51" name="Form"/>
            <p:cNvSpPr/>
            <p:nvPr/>
          </p:nvSpPr>
          <p:spPr>
            <a:xfrm>
              <a:off x="2373432" y="1047284"/>
              <a:ext cx="51963" cy="368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86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15386" y="0"/>
                  </a:lnTo>
                  <a:cubicBezTo>
                    <a:pt x="19233" y="0"/>
                    <a:pt x="21600" y="372"/>
                    <a:pt x="21600" y="867"/>
                  </a:cubicBezTo>
                  <a:lnTo>
                    <a:pt x="21600" y="20733"/>
                  </a:lnTo>
                  <a:cubicBezTo>
                    <a:pt x="21600" y="21146"/>
                    <a:pt x="18641" y="21600"/>
                    <a:pt x="15386" y="21600"/>
                  </a:cubicBezTo>
                </a:path>
              </a:pathLst>
            </a:custGeom>
            <a:solidFill>
              <a:srgbClr val="D6D6DA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52" name="Form"/>
            <p:cNvSpPr/>
            <p:nvPr/>
          </p:nvSpPr>
          <p:spPr>
            <a:xfrm>
              <a:off x="24787" y="0"/>
              <a:ext cx="2375829" cy="4938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68" y="21600"/>
                  </a:moveTo>
                  <a:lnTo>
                    <a:pt x="4020" y="21600"/>
                  </a:lnTo>
                  <a:cubicBezTo>
                    <a:pt x="1796" y="21600"/>
                    <a:pt x="0" y="20736"/>
                    <a:pt x="0" y="19667"/>
                  </a:cubicBezTo>
                  <a:lnTo>
                    <a:pt x="0" y="1933"/>
                  </a:lnTo>
                  <a:cubicBezTo>
                    <a:pt x="0" y="864"/>
                    <a:pt x="1796" y="0"/>
                    <a:pt x="4020" y="0"/>
                  </a:cubicBezTo>
                  <a:lnTo>
                    <a:pt x="17580" y="0"/>
                  </a:lnTo>
                  <a:cubicBezTo>
                    <a:pt x="19804" y="0"/>
                    <a:pt x="21600" y="864"/>
                    <a:pt x="21600" y="1933"/>
                  </a:cubicBezTo>
                  <a:lnTo>
                    <a:pt x="21600" y="19673"/>
                  </a:lnTo>
                  <a:cubicBezTo>
                    <a:pt x="21587" y="20736"/>
                    <a:pt x="19791" y="21600"/>
                    <a:pt x="17568" y="21600"/>
                  </a:cubicBezTo>
                </a:path>
              </a:pathLst>
            </a:custGeom>
            <a:solidFill>
              <a:srgbClr val="B7B7B7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53" name="Form"/>
            <p:cNvSpPr/>
            <p:nvPr/>
          </p:nvSpPr>
          <p:spPr>
            <a:xfrm>
              <a:off x="46477" y="21689"/>
              <a:ext cx="2329351" cy="489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31" y="21600"/>
                  </a:moveTo>
                  <a:lnTo>
                    <a:pt x="3969" y="21600"/>
                  </a:lnTo>
                  <a:cubicBezTo>
                    <a:pt x="1779" y="21600"/>
                    <a:pt x="0" y="20753"/>
                    <a:pt x="0" y="19710"/>
                  </a:cubicBezTo>
                  <a:lnTo>
                    <a:pt x="0" y="1890"/>
                  </a:lnTo>
                  <a:cubicBezTo>
                    <a:pt x="0" y="847"/>
                    <a:pt x="1779" y="0"/>
                    <a:pt x="3969" y="0"/>
                  </a:cubicBezTo>
                  <a:lnTo>
                    <a:pt x="17631" y="0"/>
                  </a:lnTo>
                  <a:cubicBezTo>
                    <a:pt x="19821" y="0"/>
                    <a:pt x="21600" y="847"/>
                    <a:pt x="21600" y="1890"/>
                  </a:cubicBezTo>
                  <a:lnTo>
                    <a:pt x="21600" y="19716"/>
                  </a:lnTo>
                  <a:cubicBezTo>
                    <a:pt x="21600" y="20759"/>
                    <a:pt x="19821" y="21600"/>
                    <a:pt x="17631" y="21600"/>
                  </a:cubicBezTo>
                </a:path>
              </a:pathLst>
            </a:custGeom>
            <a:solidFill>
              <a:srgbClr val="080808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54" name="Form"/>
            <p:cNvSpPr/>
            <p:nvPr/>
          </p:nvSpPr>
          <p:spPr>
            <a:xfrm>
              <a:off x="126833" y="595231"/>
              <a:ext cx="2119067" cy="3747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02" y="21600"/>
                  </a:moveTo>
                  <a:lnTo>
                    <a:pt x="291" y="21600"/>
                  </a:lnTo>
                  <a:cubicBezTo>
                    <a:pt x="128" y="21600"/>
                    <a:pt x="0" y="21523"/>
                    <a:pt x="0" y="21431"/>
                  </a:cubicBezTo>
                  <a:lnTo>
                    <a:pt x="0" y="169"/>
                  </a:lnTo>
                  <a:cubicBezTo>
                    <a:pt x="0" y="77"/>
                    <a:pt x="128" y="0"/>
                    <a:pt x="291" y="0"/>
                  </a:cubicBezTo>
                  <a:lnTo>
                    <a:pt x="21302" y="0"/>
                  </a:lnTo>
                  <a:cubicBezTo>
                    <a:pt x="21465" y="0"/>
                    <a:pt x="21600" y="77"/>
                    <a:pt x="21600" y="169"/>
                  </a:cubicBezTo>
                  <a:lnTo>
                    <a:pt x="21600" y="21431"/>
                  </a:lnTo>
                  <a:cubicBezTo>
                    <a:pt x="21600" y="21523"/>
                    <a:pt x="21465" y="21600"/>
                    <a:pt x="21302" y="21600"/>
                  </a:cubicBezTo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55" name="Form"/>
            <p:cNvSpPr/>
            <p:nvPr/>
          </p:nvSpPr>
          <p:spPr>
            <a:xfrm>
              <a:off x="1018590" y="4436208"/>
              <a:ext cx="385124" cy="385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346" extrusionOk="0">
                  <a:moveTo>
                    <a:pt x="18192" y="3115"/>
                  </a:moveTo>
                  <a:cubicBezTo>
                    <a:pt x="19598" y="4521"/>
                    <a:pt x="20457" y="6044"/>
                    <a:pt x="20965" y="7919"/>
                  </a:cubicBezTo>
                  <a:cubicBezTo>
                    <a:pt x="21473" y="9833"/>
                    <a:pt x="21473" y="11552"/>
                    <a:pt x="20965" y="13427"/>
                  </a:cubicBezTo>
                  <a:cubicBezTo>
                    <a:pt x="20457" y="15341"/>
                    <a:pt x="19559" y="16825"/>
                    <a:pt x="18192" y="18192"/>
                  </a:cubicBezTo>
                  <a:cubicBezTo>
                    <a:pt x="16786" y="19598"/>
                    <a:pt x="15302" y="20457"/>
                    <a:pt x="13427" y="20965"/>
                  </a:cubicBezTo>
                  <a:cubicBezTo>
                    <a:pt x="11513" y="21473"/>
                    <a:pt x="9794" y="21473"/>
                    <a:pt x="7919" y="20965"/>
                  </a:cubicBezTo>
                  <a:cubicBezTo>
                    <a:pt x="6005" y="20457"/>
                    <a:pt x="4521" y="19598"/>
                    <a:pt x="3154" y="18192"/>
                  </a:cubicBezTo>
                  <a:cubicBezTo>
                    <a:pt x="1748" y="16786"/>
                    <a:pt x="889" y="15302"/>
                    <a:pt x="381" y="13427"/>
                  </a:cubicBezTo>
                  <a:cubicBezTo>
                    <a:pt x="-127" y="11513"/>
                    <a:pt x="-127" y="9794"/>
                    <a:pt x="381" y="7919"/>
                  </a:cubicBezTo>
                  <a:cubicBezTo>
                    <a:pt x="889" y="6005"/>
                    <a:pt x="1748" y="4521"/>
                    <a:pt x="3154" y="3115"/>
                  </a:cubicBezTo>
                  <a:cubicBezTo>
                    <a:pt x="4521" y="1748"/>
                    <a:pt x="6005" y="889"/>
                    <a:pt x="7919" y="381"/>
                  </a:cubicBezTo>
                  <a:cubicBezTo>
                    <a:pt x="9794" y="-127"/>
                    <a:pt x="11552" y="-127"/>
                    <a:pt x="13427" y="381"/>
                  </a:cubicBezTo>
                  <a:cubicBezTo>
                    <a:pt x="15341" y="889"/>
                    <a:pt x="16825" y="1748"/>
                    <a:pt x="18192" y="3115"/>
                  </a:cubicBezTo>
                </a:path>
              </a:pathLst>
            </a:custGeom>
            <a:solidFill>
              <a:srgbClr val="EAEAEA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56" name="Form"/>
            <p:cNvSpPr/>
            <p:nvPr/>
          </p:nvSpPr>
          <p:spPr>
            <a:xfrm>
              <a:off x="1019398" y="4437017"/>
              <a:ext cx="182111" cy="197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65" y="6411"/>
                  </a:moveTo>
                  <a:cubicBezTo>
                    <a:pt x="1745" y="10380"/>
                    <a:pt x="0" y="15189"/>
                    <a:pt x="0" y="21600"/>
                  </a:cubicBezTo>
                  <a:lnTo>
                    <a:pt x="21600" y="21600"/>
                  </a:lnTo>
                  <a:lnTo>
                    <a:pt x="21600" y="0"/>
                  </a:lnTo>
                  <a:cubicBezTo>
                    <a:pt x="16865" y="0"/>
                    <a:pt x="10468" y="2442"/>
                    <a:pt x="6065" y="6411"/>
                  </a:cubicBezTo>
                </a:path>
              </a:pathLst>
            </a:custGeom>
            <a:solidFill>
              <a:srgbClr val="9E9E9E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57" name="Form"/>
            <p:cNvSpPr/>
            <p:nvPr/>
          </p:nvSpPr>
          <p:spPr>
            <a:xfrm>
              <a:off x="1053481" y="4437391"/>
              <a:ext cx="265771" cy="191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2" extrusionOk="0">
                  <a:moveTo>
                    <a:pt x="10004" y="351"/>
                  </a:moveTo>
                  <a:cubicBezTo>
                    <a:pt x="5855" y="1343"/>
                    <a:pt x="2274" y="4701"/>
                    <a:pt x="0" y="9052"/>
                  </a:cubicBezTo>
                  <a:lnTo>
                    <a:pt x="12789" y="20882"/>
                  </a:lnTo>
                  <a:lnTo>
                    <a:pt x="21600" y="3709"/>
                  </a:lnTo>
                  <a:cubicBezTo>
                    <a:pt x="18360" y="732"/>
                    <a:pt x="14211" y="-718"/>
                    <a:pt x="10004" y="351"/>
                  </a:cubicBezTo>
                </a:path>
              </a:pathLst>
            </a:custGeom>
            <a:solidFill>
              <a:srgbClr val="B5B5B5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58" name="Form"/>
            <p:cNvSpPr/>
            <p:nvPr/>
          </p:nvSpPr>
          <p:spPr>
            <a:xfrm>
              <a:off x="1124746" y="4437635"/>
              <a:ext cx="256476" cy="190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5" extrusionOk="0">
                  <a:moveTo>
                    <a:pt x="12183" y="1010"/>
                  </a:moveTo>
                  <a:cubicBezTo>
                    <a:pt x="8004" y="-745"/>
                    <a:pt x="3590" y="-134"/>
                    <a:pt x="0" y="2232"/>
                  </a:cubicBezTo>
                  <a:lnTo>
                    <a:pt x="7298" y="20855"/>
                  </a:lnTo>
                  <a:lnTo>
                    <a:pt x="21600" y="11391"/>
                  </a:lnTo>
                  <a:cubicBezTo>
                    <a:pt x="19717" y="6582"/>
                    <a:pt x="16421" y="2766"/>
                    <a:pt x="12183" y="1010"/>
                  </a:cubicBezTo>
                </a:path>
              </a:pathLst>
            </a:custGeom>
            <a:solidFill>
              <a:srgbClr val="D3D3D3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59" name="Form"/>
            <p:cNvSpPr/>
            <p:nvPr/>
          </p:nvSpPr>
          <p:spPr>
            <a:xfrm>
              <a:off x="1220799" y="4619826"/>
              <a:ext cx="182110" cy="200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35" y="15211"/>
                  </a:moveTo>
                  <a:cubicBezTo>
                    <a:pt x="19855" y="11180"/>
                    <a:pt x="21600" y="6389"/>
                    <a:pt x="21600" y="0"/>
                  </a:cubicBezTo>
                  <a:lnTo>
                    <a:pt x="0" y="0"/>
                  </a:lnTo>
                  <a:lnTo>
                    <a:pt x="0" y="21600"/>
                  </a:lnTo>
                  <a:cubicBezTo>
                    <a:pt x="4735" y="21600"/>
                    <a:pt x="10966" y="19166"/>
                    <a:pt x="15535" y="15211"/>
                  </a:cubicBezTo>
                </a:path>
              </a:pathLst>
            </a:custGeom>
            <a:solidFill>
              <a:srgbClr val="9E9E9E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60" name="Form"/>
            <p:cNvSpPr/>
            <p:nvPr/>
          </p:nvSpPr>
          <p:spPr>
            <a:xfrm>
              <a:off x="1099958" y="4629122"/>
              <a:ext cx="265771" cy="19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5" extrusionOk="0">
                  <a:moveTo>
                    <a:pt x="11596" y="20455"/>
                  </a:moveTo>
                  <a:cubicBezTo>
                    <a:pt x="15745" y="19539"/>
                    <a:pt x="19326" y="16181"/>
                    <a:pt x="21600" y="11830"/>
                  </a:cubicBezTo>
                  <a:lnTo>
                    <a:pt x="8867" y="0"/>
                  </a:lnTo>
                  <a:lnTo>
                    <a:pt x="0" y="17097"/>
                  </a:lnTo>
                  <a:cubicBezTo>
                    <a:pt x="3240" y="20150"/>
                    <a:pt x="7389" y="21600"/>
                    <a:pt x="11596" y="20455"/>
                  </a:cubicBezTo>
                </a:path>
              </a:pathLst>
            </a:custGeom>
            <a:solidFill>
              <a:srgbClr val="B5B5B5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61" name="Form"/>
            <p:cNvSpPr/>
            <p:nvPr/>
          </p:nvSpPr>
          <p:spPr>
            <a:xfrm>
              <a:off x="1041087" y="4629122"/>
              <a:ext cx="256476" cy="190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1" extrusionOk="0">
                  <a:moveTo>
                    <a:pt x="9417" y="19845"/>
                  </a:moveTo>
                  <a:cubicBezTo>
                    <a:pt x="13596" y="21600"/>
                    <a:pt x="18010" y="20989"/>
                    <a:pt x="21600" y="18547"/>
                  </a:cubicBezTo>
                  <a:lnTo>
                    <a:pt x="14361" y="0"/>
                  </a:lnTo>
                  <a:lnTo>
                    <a:pt x="0" y="9464"/>
                  </a:lnTo>
                  <a:cubicBezTo>
                    <a:pt x="1883" y="14273"/>
                    <a:pt x="5179" y="18089"/>
                    <a:pt x="9417" y="19845"/>
                  </a:cubicBezTo>
                </a:path>
              </a:pathLst>
            </a:custGeom>
            <a:solidFill>
              <a:srgbClr val="D3D3D3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62" name="Form"/>
            <p:cNvSpPr/>
            <p:nvPr/>
          </p:nvSpPr>
          <p:spPr>
            <a:xfrm>
              <a:off x="1043454" y="4457969"/>
              <a:ext cx="338933" cy="338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319" extrusionOk="0">
                  <a:moveTo>
                    <a:pt x="18226" y="3113"/>
                  </a:moveTo>
                  <a:cubicBezTo>
                    <a:pt x="19596" y="4524"/>
                    <a:pt x="20435" y="5978"/>
                    <a:pt x="20965" y="7874"/>
                  </a:cubicBezTo>
                  <a:cubicBezTo>
                    <a:pt x="21451" y="9769"/>
                    <a:pt x="21451" y="11489"/>
                    <a:pt x="20965" y="13384"/>
                  </a:cubicBezTo>
                  <a:cubicBezTo>
                    <a:pt x="20435" y="15280"/>
                    <a:pt x="19596" y="16778"/>
                    <a:pt x="18226" y="18145"/>
                  </a:cubicBezTo>
                  <a:cubicBezTo>
                    <a:pt x="16813" y="19555"/>
                    <a:pt x="15355" y="20437"/>
                    <a:pt x="13456" y="20922"/>
                  </a:cubicBezTo>
                  <a:cubicBezTo>
                    <a:pt x="11557" y="21451"/>
                    <a:pt x="9834" y="21451"/>
                    <a:pt x="7934" y="20922"/>
                  </a:cubicBezTo>
                  <a:cubicBezTo>
                    <a:pt x="6035" y="20437"/>
                    <a:pt x="4533" y="19555"/>
                    <a:pt x="3164" y="18145"/>
                  </a:cubicBezTo>
                  <a:cubicBezTo>
                    <a:pt x="1750" y="16778"/>
                    <a:pt x="867" y="15280"/>
                    <a:pt x="381" y="13384"/>
                  </a:cubicBezTo>
                  <a:cubicBezTo>
                    <a:pt x="-149" y="11489"/>
                    <a:pt x="-105" y="9769"/>
                    <a:pt x="381" y="7874"/>
                  </a:cubicBezTo>
                  <a:cubicBezTo>
                    <a:pt x="911" y="5978"/>
                    <a:pt x="1750" y="4524"/>
                    <a:pt x="3164" y="3113"/>
                  </a:cubicBezTo>
                  <a:cubicBezTo>
                    <a:pt x="4533" y="1747"/>
                    <a:pt x="6035" y="909"/>
                    <a:pt x="7934" y="380"/>
                  </a:cubicBezTo>
                  <a:cubicBezTo>
                    <a:pt x="9834" y="-105"/>
                    <a:pt x="11557" y="-149"/>
                    <a:pt x="13456" y="380"/>
                  </a:cubicBezTo>
                  <a:cubicBezTo>
                    <a:pt x="15355" y="865"/>
                    <a:pt x="16813" y="1747"/>
                    <a:pt x="18226" y="3113"/>
                  </a:cubicBezTo>
                </a:path>
              </a:pathLst>
            </a:custGeom>
            <a:solidFill>
              <a:srgbClr val="080808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63" name="Form"/>
            <p:cNvSpPr/>
            <p:nvPr/>
          </p:nvSpPr>
          <p:spPr>
            <a:xfrm>
              <a:off x="1028693" y="303650"/>
              <a:ext cx="352525" cy="36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24" y="21600"/>
                  </a:moveTo>
                  <a:lnTo>
                    <a:pt x="1119" y="21600"/>
                  </a:lnTo>
                  <a:cubicBezTo>
                    <a:pt x="473" y="21600"/>
                    <a:pt x="0" y="17280"/>
                    <a:pt x="0" y="10800"/>
                  </a:cubicBezTo>
                  <a:cubicBezTo>
                    <a:pt x="0" y="4320"/>
                    <a:pt x="473" y="0"/>
                    <a:pt x="1119" y="0"/>
                  </a:cubicBezTo>
                  <a:lnTo>
                    <a:pt x="20524" y="0"/>
                  </a:lnTo>
                  <a:cubicBezTo>
                    <a:pt x="21127" y="0"/>
                    <a:pt x="21600" y="4320"/>
                    <a:pt x="21600" y="10800"/>
                  </a:cubicBezTo>
                  <a:cubicBezTo>
                    <a:pt x="21600" y="16416"/>
                    <a:pt x="21127" y="21600"/>
                    <a:pt x="20524" y="21600"/>
                  </a:cubicBezTo>
                </a:path>
              </a:pathLst>
            </a:custGeom>
            <a:solidFill>
              <a:srgbClr val="545454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64" name="Form"/>
            <p:cNvSpPr/>
            <p:nvPr/>
          </p:nvSpPr>
          <p:spPr>
            <a:xfrm>
              <a:off x="1171223" y="123939"/>
              <a:ext cx="58180" cy="58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857"/>
                    <a:pt x="21086" y="14400"/>
                    <a:pt x="20057" y="16200"/>
                  </a:cubicBezTo>
                  <a:cubicBezTo>
                    <a:pt x="19029" y="18000"/>
                    <a:pt x="17743" y="19029"/>
                    <a:pt x="16200" y="20057"/>
                  </a:cubicBezTo>
                  <a:cubicBezTo>
                    <a:pt x="14400" y="21086"/>
                    <a:pt x="12857" y="21600"/>
                    <a:pt x="10800" y="21600"/>
                  </a:cubicBezTo>
                  <a:cubicBezTo>
                    <a:pt x="8743" y="21600"/>
                    <a:pt x="7200" y="21086"/>
                    <a:pt x="5400" y="20057"/>
                  </a:cubicBezTo>
                  <a:cubicBezTo>
                    <a:pt x="3600" y="19029"/>
                    <a:pt x="2057" y="18000"/>
                    <a:pt x="1286" y="16200"/>
                  </a:cubicBezTo>
                  <a:cubicBezTo>
                    <a:pt x="257" y="14400"/>
                    <a:pt x="0" y="12857"/>
                    <a:pt x="0" y="10800"/>
                  </a:cubicBezTo>
                  <a:cubicBezTo>
                    <a:pt x="0" y="8743"/>
                    <a:pt x="257" y="7200"/>
                    <a:pt x="1286" y="5400"/>
                  </a:cubicBezTo>
                  <a:cubicBezTo>
                    <a:pt x="2057" y="3600"/>
                    <a:pt x="3600" y="2571"/>
                    <a:pt x="5400" y="1543"/>
                  </a:cubicBezTo>
                  <a:cubicBezTo>
                    <a:pt x="7200" y="771"/>
                    <a:pt x="8743" y="0"/>
                    <a:pt x="10800" y="0"/>
                  </a:cubicBezTo>
                  <a:cubicBezTo>
                    <a:pt x="12857" y="0"/>
                    <a:pt x="14400" y="771"/>
                    <a:pt x="16200" y="1543"/>
                  </a:cubicBezTo>
                  <a:cubicBezTo>
                    <a:pt x="17743" y="2571"/>
                    <a:pt x="19029" y="3600"/>
                    <a:pt x="20057" y="5400"/>
                  </a:cubicBezTo>
                  <a:cubicBezTo>
                    <a:pt x="21086" y="7200"/>
                    <a:pt x="21600" y="8743"/>
                    <a:pt x="21600" y="10800"/>
                  </a:cubicBezTo>
                </a:path>
              </a:pathLst>
            </a:custGeom>
            <a:solidFill>
              <a:srgbClr val="545454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65" name="Form"/>
            <p:cNvSpPr/>
            <p:nvPr/>
          </p:nvSpPr>
          <p:spPr>
            <a:xfrm>
              <a:off x="784437" y="279424"/>
              <a:ext cx="81877" cy="81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18" extrusionOk="0">
                  <a:moveTo>
                    <a:pt x="11481" y="36"/>
                  </a:moveTo>
                  <a:cubicBezTo>
                    <a:pt x="13477" y="217"/>
                    <a:pt x="14930" y="762"/>
                    <a:pt x="16563" y="1851"/>
                  </a:cubicBezTo>
                  <a:cubicBezTo>
                    <a:pt x="18015" y="2940"/>
                    <a:pt x="19286" y="4210"/>
                    <a:pt x="20193" y="6025"/>
                  </a:cubicBezTo>
                  <a:cubicBezTo>
                    <a:pt x="20919" y="7841"/>
                    <a:pt x="21464" y="9656"/>
                    <a:pt x="21282" y="11471"/>
                  </a:cubicBezTo>
                  <a:cubicBezTo>
                    <a:pt x="21101" y="13467"/>
                    <a:pt x="20556" y="14920"/>
                    <a:pt x="19467" y="16553"/>
                  </a:cubicBezTo>
                  <a:cubicBezTo>
                    <a:pt x="18378" y="18187"/>
                    <a:pt x="16926" y="19457"/>
                    <a:pt x="15293" y="20183"/>
                  </a:cubicBezTo>
                  <a:cubicBezTo>
                    <a:pt x="13477" y="21091"/>
                    <a:pt x="11662" y="21454"/>
                    <a:pt x="9847" y="21272"/>
                  </a:cubicBezTo>
                  <a:cubicBezTo>
                    <a:pt x="7851" y="21091"/>
                    <a:pt x="6398" y="20546"/>
                    <a:pt x="4765" y="19457"/>
                  </a:cubicBezTo>
                  <a:cubicBezTo>
                    <a:pt x="3131" y="18368"/>
                    <a:pt x="1861" y="17098"/>
                    <a:pt x="1135" y="15283"/>
                  </a:cubicBezTo>
                  <a:cubicBezTo>
                    <a:pt x="227" y="13467"/>
                    <a:pt x="-136" y="11834"/>
                    <a:pt x="46" y="9837"/>
                  </a:cubicBezTo>
                  <a:cubicBezTo>
                    <a:pt x="227" y="8022"/>
                    <a:pt x="772" y="6388"/>
                    <a:pt x="1861" y="4755"/>
                  </a:cubicBezTo>
                  <a:cubicBezTo>
                    <a:pt x="2950" y="3121"/>
                    <a:pt x="4220" y="2032"/>
                    <a:pt x="6035" y="1125"/>
                  </a:cubicBezTo>
                  <a:cubicBezTo>
                    <a:pt x="7851" y="399"/>
                    <a:pt x="9484" y="-146"/>
                    <a:pt x="11481" y="36"/>
                  </a:cubicBezTo>
                </a:path>
              </a:pathLst>
            </a:custGeom>
            <a:solidFill>
              <a:srgbClr val="545454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66" name="Form"/>
            <p:cNvSpPr/>
            <p:nvPr/>
          </p:nvSpPr>
          <p:spPr>
            <a:xfrm>
              <a:off x="796758" y="291546"/>
              <a:ext cx="60349" cy="6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339" extrusionOk="0">
                  <a:moveTo>
                    <a:pt x="17121" y="2185"/>
                  </a:moveTo>
                  <a:cubicBezTo>
                    <a:pt x="18646" y="3202"/>
                    <a:pt x="19662" y="4726"/>
                    <a:pt x="20425" y="6505"/>
                  </a:cubicBezTo>
                  <a:cubicBezTo>
                    <a:pt x="21187" y="8284"/>
                    <a:pt x="21441" y="10063"/>
                    <a:pt x="21187" y="11842"/>
                  </a:cubicBezTo>
                  <a:cubicBezTo>
                    <a:pt x="20933" y="13874"/>
                    <a:pt x="20425" y="15399"/>
                    <a:pt x="19154" y="16924"/>
                  </a:cubicBezTo>
                  <a:cubicBezTo>
                    <a:pt x="17883" y="18703"/>
                    <a:pt x="16613" y="19719"/>
                    <a:pt x="14834" y="20482"/>
                  </a:cubicBezTo>
                  <a:cubicBezTo>
                    <a:pt x="13055" y="21244"/>
                    <a:pt x="11276" y="21498"/>
                    <a:pt x="9243" y="21244"/>
                  </a:cubicBezTo>
                  <a:cubicBezTo>
                    <a:pt x="7465" y="20990"/>
                    <a:pt x="5686" y="20482"/>
                    <a:pt x="4161" y="19211"/>
                  </a:cubicBezTo>
                  <a:cubicBezTo>
                    <a:pt x="2636" y="18194"/>
                    <a:pt x="1620" y="16670"/>
                    <a:pt x="857" y="14637"/>
                  </a:cubicBezTo>
                  <a:cubicBezTo>
                    <a:pt x="95" y="12858"/>
                    <a:pt x="-159" y="11333"/>
                    <a:pt x="95" y="9300"/>
                  </a:cubicBezTo>
                  <a:cubicBezTo>
                    <a:pt x="349" y="7267"/>
                    <a:pt x="857" y="5743"/>
                    <a:pt x="2128" y="4218"/>
                  </a:cubicBezTo>
                  <a:cubicBezTo>
                    <a:pt x="3399" y="2693"/>
                    <a:pt x="4669" y="1423"/>
                    <a:pt x="6448" y="660"/>
                  </a:cubicBezTo>
                  <a:cubicBezTo>
                    <a:pt x="8227" y="-102"/>
                    <a:pt x="10006" y="-102"/>
                    <a:pt x="12039" y="152"/>
                  </a:cubicBezTo>
                  <a:cubicBezTo>
                    <a:pt x="13817" y="152"/>
                    <a:pt x="15596" y="914"/>
                    <a:pt x="17121" y="2185"/>
                  </a:cubicBezTo>
                </a:path>
              </a:pathLst>
            </a:custGeom>
            <a:solidFill>
              <a:srgbClr val="7F7F7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67" name="Form"/>
            <p:cNvSpPr/>
            <p:nvPr/>
          </p:nvSpPr>
          <p:spPr>
            <a:xfrm>
              <a:off x="808702" y="303650"/>
              <a:ext cx="33359" cy="32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1" extrusionOk="0">
                  <a:moveTo>
                    <a:pt x="19722" y="5055"/>
                  </a:moveTo>
                  <a:cubicBezTo>
                    <a:pt x="21130" y="6894"/>
                    <a:pt x="21600" y="8272"/>
                    <a:pt x="21600" y="10111"/>
                  </a:cubicBezTo>
                  <a:cubicBezTo>
                    <a:pt x="21600" y="12409"/>
                    <a:pt x="21130" y="13787"/>
                    <a:pt x="20191" y="15626"/>
                  </a:cubicBezTo>
                  <a:cubicBezTo>
                    <a:pt x="19252" y="17464"/>
                    <a:pt x="17843" y="18843"/>
                    <a:pt x="16435" y="19762"/>
                  </a:cubicBezTo>
                  <a:cubicBezTo>
                    <a:pt x="14557" y="20681"/>
                    <a:pt x="13148" y="21140"/>
                    <a:pt x="11270" y="21140"/>
                  </a:cubicBezTo>
                  <a:cubicBezTo>
                    <a:pt x="9391" y="21600"/>
                    <a:pt x="7513" y="21140"/>
                    <a:pt x="5635" y="20221"/>
                  </a:cubicBezTo>
                  <a:cubicBezTo>
                    <a:pt x="3757" y="19302"/>
                    <a:pt x="2348" y="18383"/>
                    <a:pt x="1409" y="16545"/>
                  </a:cubicBezTo>
                  <a:cubicBezTo>
                    <a:pt x="0" y="15166"/>
                    <a:pt x="0" y="13328"/>
                    <a:pt x="0" y="11030"/>
                  </a:cubicBezTo>
                  <a:cubicBezTo>
                    <a:pt x="0" y="9191"/>
                    <a:pt x="0" y="7353"/>
                    <a:pt x="939" y="5974"/>
                  </a:cubicBezTo>
                  <a:cubicBezTo>
                    <a:pt x="1878" y="4136"/>
                    <a:pt x="2817" y="2757"/>
                    <a:pt x="4696" y="1838"/>
                  </a:cubicBezTo>
                  <a:cubicBezTo>
                    <a:pt x="6104" y="919"/>
                    <a:pt x="8452" y="0"/>
                    <a:pt x="10330" y="0"/>
                  </a:cubicBezTo>
                  <a:cubicBezTo>
                    <a:pt x="12209" y="0"/>
                    <a:pt x="14087" y="460"/>
                    <a:pt x="15965" y="1379"/>
                  </a:cubicBezTo>
                  <a:cubicBezTo>
                    <a:pt x="17374" y="2298"/>
                    <a:pt x="18783" y="3217"/>
                    <a:pt x="19722" y="5055"/>
                  </a:cubicBezTo>
                </a:path>
              </a:pathLst>
            </a:custGeom>
            <a:solidFill>
              <a:srgbClr val="545454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</p:grpSp>
      <p:pic>
        <p:nvPicPr>
          <p:cNvPr id="93" name="图片占位符 92" descr="图片包含 人员, 餐桌, 室内, 就坐&#10;&#10;描述已自动生成">
            <a:extLst>
              <a:ext uri="{FF2B5EF4-FFF2-40B4-BE49-F238E27FC236}">
                <a16:creationId xmlns:a16="http://schemas.microsoft.com/office/drawing/2014/main" id="{F003F277-5DB0-4330-8D0F-F9E08244D9C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0482" y="2405193"/>
            <a:ext cx="2216534" cy="2942962"/>
          </a:xfrm>
        </p:spPr>
      </p:pic>
      <p:pic>
        <p:nvPicPr>
          <p:cNvPr id="95" name="图片占位符 94" descr="图片包含 书籍, 书架, 室内, 就坐&#10;&#10;描述已自动生成">
            <a:extLst>
              <a:ext uri="{FF2B5EF4-FFF2-40B4-BE49-F238E27FC236}">
                <a16:creationId xmlns:a16="http://schemas.microsoft.com/office/drawing/2014/main" id="{6A68A224-B96A-4726-A4D2-174F08BDEB15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3846" y="3486895"/>
            <a:ext cx="1048468" cy="1861260"/>
          </a:xfrm>
        </p:spPr>
      </p:pic>
      <p:sp>
        <p:nvSpPr>
          <p:cNvPr id="96" name="open-book-variant-with-silhouette_31187">
            <a:extLst>
              <a:ext uri="{FF2B5EF4-FFF2-40B4-BE49-F238E27FC236}">
                <a16:creationId xmlns:a16="http://schemas.microsoft.com/office/drawing/2014/main" id="{08EA60E0-EF6A-43DC-99AA-1F1D8EE75DBF}"/>
              </a:ext>
            </a:extLst>
          </p:cNvPr>
          <p:cNvSpPr>
            <a:spLocks noChangeAspect="1"/>
          </p:cNvSpPr>
          <p:nvPr/>
        </p:nvSpPr>
        <p:spPr bwMode="auto">
          <a:xfrm>
            <a:off x="6947985" y="2284520"/>
            <a:ext cx="480544" cy="344087"/>
          </a:xfrm>
          <a:custGeom>
            <a:avLst/>
            <a:gdLst>
              <a:gd name="T0" fmla="*/ 1488 w 2552"/>
              <a:gd name="T1" fmla="*/ 1830 h 1830"/>
              <a:gd name="T2" fmla="*/ 2552 w 2552"/>
              <a:gd name="T3" fmla="*/ 1830 h 1830"/>
              <a:gd name="T4" fmla="*/ 2552 w 2552"/>
              <a:gd name="T5" fmla="*/ 243 h 1830"/>
              <a:gd name="T6" fmla="*/ 2406 w 2552"/>
              <a:gd name="T7" fmla="*/ 243 h 1830"/>
              <a:gd name="T8" fmla="*/ 2406 w 2552"/>
              <a:gd name="T9" fmla="*/ 0 h 1830"/>
              <a:gd name="T10" fmla="*/ 1276 w 2552"/>
              <a:gd name="T11" fmla="*/ 242 h 1830"/>
              <a:gd name="T12" fmla="*/ 146 w 2552"/>
              <a:gd name="T13" fmla="*/ 0 h 1830"/>
              <a:gd name="T14" fmla="*/ 146 w 2552"/>
              <a:gd name="T15" fmla="*/ 243 h 1830"/>
              <a:gd name="T16" fmla="*/ 0 w 2552"/>
              <a:gd name="T17" fmla="*/ 243 h 1830"/>
              <a:gd name="T18" fmla="*/ 0 w 2552"/>
              <a:gd name="T19" fmla="*/ 1830 h 1830"/>
              <a:gd name="T20" fmla="*/ 1064 w 2552"/>
              <a:gd name="T21" fmla="*/ 1830 h 1830"/>
              <a:gd name="T22" fmla="*/ 1223 w 2552"/>
              <a:gd name="T23" fmla="*/ 348 h 1830"/>
              <a:gd name="T24" fmla="*/ 1223 w 2552"/>
              <a:gd name="T25" fmla="*/ 1711 h 1830"/>
              <a:gd name="T26" fmla="*/ 252 w 2552"/>
              <a:gd name="T27" fmla="*/ 1504 h 1830"/>
              <a:gd name="T28" fmla="*/ 252 w 2552"/>
              <a:gd name="T29" fmla="*/ 348 h 1830"/>
              <a:gd name="T30" fmla="*/ 252 w 2552"/>
              <a:gd name="T31" fmla="*/ 243 h 1830"/>
              <a:gd name="T32" fmla="*/ 252 w 2552"/>
              <a:gd name="T33" fmla="*/ 131 h 1830"/>
              <a:gd name="T34" fmla="*/ 775 w 2552"/>
              <a:gd name="T35" fmla="*/ 243 h 1830"/>
              <a:gd name="T36" fmla="*/ 1223 w 2552"/>
              <a:gd name="T37" fmla="*/ 339 h 1830"/>
              <a:gd name="T38" fmla="*/ 1223 w 2552"/>
              <a:gd name="T39" fmla="*/ 348 h 1830"/>
              <a:gd name="T40" fmla="*/ 1223 w 2552"/>
              <a:gd name="T41" fmla="*/ 348 h 1830"/>
              <a:gd name="T42" fmla="*/ 1329 w 2552"/>
              <a:gd name="T43" fmla="*/ 1711 h 1830"/>
              <a:gd name="T44" fmla="*/ 1329 w 2552"/>
              <a:gd name="T45" fmla="*/ 348 h 1830"/>
              <a:gd name="T46" fmla="*/ 1329 w 2552"/>
              <a:gd name="T47" fmla="*/ 339 h 1830"/>
              <a:gd name="T48" fmla="*/ 1777 w 2552"/>
              <a:gd name="T49" fmla="*/ 243 h 1830"/>
              <a:gd name="T50" fmla="*/ 2300 w 2552"/>
              <a:gd name="T51" fmla="*/ 131 h 1830"/>
              <a:gd name="T52" fmla="*/ 2300 w 2552"/>
              <a:gd name="T53" fmla="*/ 243 h 1830"/>
              <a:gd name="T54" fmla="*/ 2300 w 2552"/>
              <a:gd name="T55" fmla="*/ 348 h 1830"/>
              <a:gd name="T56" fmla="*/ 2300 w 2552"/>
              <a:gd name="T57" fmla="*/ 1504 h 1830"/>
              <a:gd name="T58" fmla="*/ 1329 w 2552"/>
              <a:gd name="T59" fmla="*/ 1711 h 1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552" h="1830">
                <a:moveTo>
                  <a:pt x="1488" y="1830"/>
                </a:moveTo>
                <a:lnTo>
                  <a:pt x="2552" y="1830"/>
                </a:lnTo>
                <a:lnTo>
                  <a:pt x="2552" y="243"/>
                </a:lnTo>
                <a:lnTo>
                  <a:pt x="2406" y="243"/>
                </a:lnTo>
                <a:lnTo>
                  <a:pt x="2406" y="0"/>
                </a:lnTo>
                <a:lnTo>
                  <a:pt x="1276" y="242"/>
                </a:lnTo>
                <a:lnTo>
                  <a:pt x="146" y="0"/>
                </a:lnTo>
                <a:lnTo>
                  <a:pt x="146" y="243"/>
                </a:lnTo>
                <a:lnTo>
                  <a:pt x="0" y="243"/>
                </a:lnTo>
                <a:lnTo>
                  <a:pt x="0" y="1830"/>
                </a:lnTo>
                <a:lnTo>
                  <a:pt x="1064" y="1830"/>
                </a:lnTo>
                <a:moveTo>
                  <a:pt x="1223" y="348"/>
                </a:moveTo>
                <a:lnTo>
                  <a:pt x="1223" y="1711"/>
                </a:lnTo>
                <a:lnTo>
                  <a:pt x="252" y="1504"/>
                </a:lnTo>
                <a:lnTo>
                  <a:pt x="252" y="348"/>
                </a:lnTo>
                <a:lnTo>
                  <a:pt x="252" y="243"/>
                </a:lnTo>
                <a:lnTo>
                  <a:pt x="252" y="131"/>
                </a:lnTo>
                <a:lnTo>
                  <a:pt x="775" y="243"/>
                </a:lnTo>
                <a:lnTo>
                  <a:pt x="1223" y="339"/>
                </a:lnTo>
                <a:lnTo>
                  <a:pt x="1223" y="348"/>
                </a:lnTo>
                <a:lnTo>
                  <a:pt x="1223" y="348"/>
                </a:lnTo>
                <a:close/>
                <a:moveTo>
                  <a:pt x="1329" y="1711"/>
                </a:moveTo>
                <a:lnTo>
                  <a:pt x="1329" y="348"/>
                </a:lnTo>
                <a:lnTo>
                  <a:pt x="1329" y="339"/>
                </a:lnTo>
                <a:lnTo>
                  <a:pt x="1777" y="243"/>
                </a:lnTo>
                <a:lnTo>
                  <a:pt x="2300" y="131"/>
                </a:lnTo>
                <a:lnTo>
                  <a:pt x="2300" y="243"/>
                </a:lnTo>
                <a:lnTo>
                  <a:pt x="2300" y="348"/>
                </a:lnTo>
                <a:lnTo>
                  <a:pt x="2300" y="1504"/>
                </a:lnTo>
                <a:lnTo>
                  <a:pt x="1329" y="17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97" name="graduate-cap_46910">
            <a:extLst>
              <a:ext uri="{FF2B5EF4-FFF2-40B4-BE49-F238E27FC236}">
                <a16:creationId xmlns:a16="http://schemas.microsoft.com/office/drawing/2014/main" id="{3B93C4B4-F25D-4A7C-8F2C-6BF2963AF798}"/>
              </a:ext>
            </a:extLst>
          </p:cNvPr>
          <p:cNvSpPr>
            <a:spLocks noChangeAspect="1"/>
          </p:cNvSpPr>
          <p:nvPr/>
        </p:nvSpPr>
        <p:spPr bwMode="auto">
          <a:xfrm>
            <a:off x="6947985" y="3673995"/>
            <a:ext cx="467268" cy="384075"/>
          </a:xfrm>
          <a:custGeom>
            <a:avLst/>
            <a:gdLst>
              <a:gd name="connsiteX0" fmla="*/ 101332 w 607991"/>
              <a:gd name="connsiteY0" fmla="*/ 229973 h 499744"/>
              <a:gd name="connsiteX1" fmla="*/ 300898 w 607991"/>
              <a:gd name="connsiteY1" fmla="*/ 340321 h 499744"/>
              <a:gd name="connsiteX2" fmla="*/ 500520 w 607991"/>
              <a:gd name="connsiteY2" fmla="*/ 229973 h 499744"/>
              <a:gd name="connsiteX3" fmla="*/ 472871 w 607991"/>
              <a:gd name="connsiteY3" fmla="*/ 367922 h 499744"/>
              <a:gd name="connsiteX4" fmla="*/ 380747 w 607991"/>
              <a:gd name="connsiteY4" fmla="*/ 469050 h 499744"/>
              <a:gd name="connsiteX5" fmla="*/ 300898 w 607991"/>
              <a:gd name="connsiteY5" fmla="*/ 499744 h 499744"/>
              <a:gd name="connsiteX6" fmla="*/ 221048 w 607991"/>
              <a:gd name="connsiteY6" fmla="*/ 469050 h 499744"/>
              <a:gd name="connsiteX7" fmla="*/ 128924 w 607991"/>
              <a:gd name="connsiteY7" fmla="*/ 367922 h 499744"/>
              <a:gd name="connsiteX8" fmla="*/ 300898 w 607991"/>
              <a:gd name="connsiteY8" fmla="*/ 64372 h 499744"/>
              <a:gd name="connsiteX9" fmla="*/ 242566 w 607991"/>
              <a:gd name="connsiteY9" fmla="*/ 114942 h 499744"/>
              <a:gd name="connsiteX10" fmla="*/ 300898 w 607991"/>
              <a:gd name="connsiteY10" fmla="*/ 165569 h 499744"/>
              <a:gd name="connsiteX11" fmla="*/ 354069 w 607991"/>
              <a:gd name="connsiteY11" fmla="*/ 135617 h 499744"/>
              <a:gd name="connsiteX12" fmla="*/ 301701 w 607991"/>
              <a:gd name="connsiteY12" fmla="*/ 133326 h 499744"/>
              <a:gd name="connsiteX13" fmla="*/ 300095 w 607991"/>
              <a:gd name="connsiteY13" fmla="*/ 96558 h 499744"/>
              <a:gd name="connsiteX14" fmla="*/ 355847 w 607991"/>
              <a:gd name="connsiteY14" fmla="*/ 98677 h 499744"/>
              <a:gd name="connsiteX15" fmla="*/ 300898 w 607991"/>
              <a:gd name="connsiteY15" fmla="*/ 64372 h 499744"/>
              <a:gd name="connsiteX16" fmla="*/ 300898 w 607991"/>
              <a:gd name="connsiteY16" fmla="*/ 0 h 499744"/>
              <a:gd name="connsiteX17" fmla="*/ 607991 w 607991"/>
              <a:gd name="connsiteY17" fmla="*/ 125709 h 499744"/>
              <a:gd name="connsiteX18" fmla="*/ 530788 w 607991"/>
              <a:gd name="connsiteY18" fmla="*/ 166543 h 499744"/>
              <a:gd name="connsiteX19" fmla="*/ 535491 w 607991"/>
              <a:gd name="connsiteY19" fmla="*/ 170781 h 499744"/>
              <a:gd name="connsiteX20" fmla="*/ 580287 w 607991"/>
              <a:gd name="connsiteY20" fmla="*/ 304851 h 499744"/>
              <a:gd name="connsiteX21" fmla="*/ 577993 w 607991"/>
              <a:gd name="connsiteY21" fmla="*/ 325812 h 499744"/>
              <a:gd name="connsiteX22" fmla="*/ 579943 w 607991"/>
              <a:gd name="connsiteY22" fmla="*/ 416300 h 499744"/>
              <a:gd name="connsiteX23" fmla="*/ 543865 w 607991"/>
              <a:gd name="connsiteY23" fmla="*/ 423745 h 499744"/>
              <a:gd name="connsiteX24" fmla="*/ 541456 w 607991"/>
              <a:gd name="connsiteY24" fmla="*/ 321231 h 499744"/>
              <a:gd name="connsiteX25" fmla="*/ 543521 w 607991"/>
              <a:gd name="connsiteY25" fmla="*/ 302160 h 499744"/>
              <a:gd name="connsiteX26" fmla="*/ 509107 w 607991"/>
              <a:gd name="connsiteY26" fmla="*/ 196495 h 499744"/>
              <a:gd name="connsiteX27" fmla="*/ 496201 w 607991"/>
              <a:gd name="connsiteY27" fmla="*/ 184869 h 499744"/>
              <a:gd name="connsiteX28" fmla="*/ 300898 w 607991"/>
              <a:gd name="connsiteY28" fmla="*/ 288186 h 499744"/>
              <a:gd name="connsiteX29" fmla="*/ 0 w 607991"/>
              <a:gd name="connsiteY29" fmla="*/ 125709 h 49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7991" h="499744">
                <a:moveTo>
                  <a:pt x="101332" y="229973"/>
                </a:moveTo>
                <a:lnTo>
                  <a:pt x="300898" y="340321"/>
                </a:lnTo>
                <a:lnTo>
                  <a:pt x="500520" y="229973"/>
                </a:lnTo>
                <a:lnTo>
                  <a:pt x="472871" y="367922"/>
                </a:lnTo>
                <a:cubicBezTo>
                  <a:pt x="472871" y="367922"/>
                  <a:pt x="494325" y="432287"/>
                  <a:pt x="380747" y="469050"/>
                </a:cubicBezTo>
                <a:lnTo>
                  <a:pt x="300898" y="499744"/>
                </a:lnTo>
                <a:lnTo>
                  <a:pt x="221048" y="469050"/>
                </a:lnTo>
                <a:cubicBezTo>
                  <a:pt x="107470" y="432287"/>
                  <a:pt x="128924" y="367922"/>
                  <a:pt x="128924" y="367922"/>
                </a:cubicBezTo>
                <a:close/>
                <a:moveTo>
                  <a:pt x="300898" y="64372"/>
                </a:moveTo>
                <a:cubicBezTo>
                  <a:pt x="268663" y="64372"/>
                  <a:pt x="242566" y="87051"/>
                  <a:pt x="242566" y="114942"/>
                </a:cubicBezTo>
                <a:cubicBezTo>
                  <a:pt x="242566" y="142890"/>
                  <a:pt x="268663" y="165569"/>
                  <a:pt x="300898" y="165569"/>
                </a:cubicBezTo>
                <a:cubicBezTo>
                  <a:pt x="324587" y="165569"/>
                  <a:pt x="344892" y="153256"/>
                  <a:pt x="354069" y="135617"/>
                </a:cubicBezTo>
                <a:cubicBezTo>
                  <a:pt x="323956" y="132524"/>
                  <a:pt x="302275" y="133326"/>
                  <a:pt x="301701" y="133326"/>
                </a:cubicBezTo>
                <a:lnTo>
                  <a:pt x="300095" y="96558"/>
                </a:lnTo>
                <a:cubicBezTo>
                  <a:pt x="302447" y="96444"/>
                  <a:pt x="324759" y="95585"/>
                  <a:pt x="355847" y="98677"/>
                </a:cubicBezTo>
                <a:cubicBezTo>
                  <a:pt x="348046" y="78747"/>
                  <a:pt x="326480" y="64372"/>
                  <a:pt x="300898" y="64372"/>
                </a:cubicBezTo>
                <a:close/>
                <a:moveTo>
                  <a:pt x="300898" y="0"/>
                </a:moveTo>
                <a:lnTo>
                  <a:pt x="607991" y="125709"/>
                </a:lnTo>
                <a:lnTo>
                  <a:pt x="530788" y="166543"/>
                </a:lnTo>
                <a:cubicBezTo>
                  <a:pt x="532336" y="167975"/>
                  <a:pt x="534000" y="169292"/>
                  <a:pt x="535491" y="170781"/>
                </a:cubicBezTo>
                <a:cubicBezTo>
                  <a:pt x="569217" y="205487"/>
                  <a:pt x="584303" y="250616"/>
                  <a:pt x="580287" y="304851"/>
                </a:cubicBezTo>
                <a:cubicBezTo>
                  <a:pt x="579771" y="311609"/>
                  <a:pt x="578911" y="318539"/>
                  <a:pt x="577993" y="325812"/>
                </a:cubicBezTo>
                <a:cubicBezTo>
                  <a:pt x="575011" y="349522"/>
                  <a:pt x="571626" y="376325"/>
                  <a:pt x="579943" y="416300"/>
                </a:cubicBezTo>
                <a:lnTo>
                  <a:pt x="543865" y="423745"/>
                </a:lnTo>
                <a:cubicBezTo>
                  <a:pt x="534344" y="377814"/>
                  <a:pt x="538244" y="346430"/>
                  <a:pt x="541456" y="321231"/>
                </a:cubicBezTo>
                <a:cubicBezTo>
                  <a:pt x="542259" y="314587"/>
                  <a:pt x="543062" y="308288"/>
                  <a:pt x="543521" y="302160"/>
                </a:cubicBezTo>
                <a:cubicBezTo>
                  <a:pt x="546791" y="258233"/>
                  <a:pt x="535549" y="223699"/>
                  <a:pt x="509107" y="196495"/>
                </a:cubicBezTo>
                <a:cubicBezTo>
                  <a:pt x="505034" y="192372"/>
                  <a:pt x="500732" y="188477"/>
                  <a:pt x="496201" y="184869"/>
                </a:cubicBezTo>
                <a:lnTo>
                  <a:pt x="300898" y="288186"/>
                </a:lnTo>
                <a:lnTo>
                  <a:pt x="0" y="1257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98" name="open-book-variant-with-silhouette_31187">
            <a:extLst>
              <a:ext uri="{FF2B5EF4-FFF2-40B4-BE49-F238E27FC236}">
                <a16:creationId xmlns:a16="http://schemas.microsoft.com/office/drawing/2014/main" id="{5F393EA3-6B17-45C7-902E-8E8FFE2985C3}"/>
              </a:ext>
            </a:extLst>
          </p:cNvPr>
          <p:cNvSpPr>
            <a:spLocks noChangeAspect="1"/>
          </p:cNvSpPr>
          <p:nvPr/>
        </p:nvSpPr>
        <p:spPr bwMode="auto">
          <a:xfrm>
            <a:off x="6934709" y="5030879"/>
            <a:ext cx="480544" cy="344087"/>
          </a:xfrm>
          <a:custGeom>
            <a:avLst/>
            <a:gdLst>
              <a:gd name="T0" fmla="*/ 1488 w 2552"/>
              <a:gd name="T1" fmla="*/ 1830 h 1830"/>
              <a:gd name="T2" fmla="*/ 2552 w 2552"/>
              <a:gd name="T3" fmla="*/ 1830 h 1830"/>
              <a:gd name="T4" fmla="*/ 2552 w 2552"/>
              <a:gd name="T5" fmla="*/ 243 h 1830"/>
              <a:gd name="T6" fmla="*/ 2406 w 2552"/>
              <a:gd name="T7" fmla="*/ 243 h 1830"/>
              <a:gd name="T8" fmla="*/ 2406 w 2552"/>
              <a:gd name="T9" fmla="*/ 0 h 1830"/>
              <a:gd name="T10" fmla="*/ 1276 w 2552"/>
              <a:gd name="T11" fmla="*/ 242 h 1830"/>
              <a:gd name="T12" fmla="*/ 146 w 2552"/>
              <a:gd name="T13" fmla="*/ 0 h 1830"/>
              <a:gd name="T14" fmla="*/ 146 w 2552"/>
              <a:gd name="T15" fmla="*/ 243 h 1830"/>
              <a:gd name="T16" fmla="*/ 0 w 2552"/>
              <a:gd name="T17" fmla="*/ 243 h 1830"/>
              <a:gd name="T18" fmla="*/ 0 w 2552"/>
              <a:gd name="T19" fmla="*/ 1830 h 1830"/>
              <a:gd name="T20" fmla="*/ 1064 w 2552"/>
              <a:gd name="T21" fmla="*/ 1830 h 1830"/>
              <a:gd name="T22" fmla="*/ 1223 w 2552"/>
              <a:gd name="T23" fmla="*/ 348 h 1830"/>
              <a:gd name="T24" fmla="*/ 1223 w 2552"/>
              <a:gd name="T25" fmla="*/ 1711 h 1830"/>
              <a:gd name="T26" fmla="*/ 252 w 2552"/>
              <a:gd name="T27" fmla="*/ 1504 h 1830"/>
              <a:gd name="T28" fmla="*/ 252 w 2552"/>
              <a:gd name="T29" fmla="*/ 348 h 1830"/>
              <a:gd name="T30" fmla="*/ 252 w 2552"/>
              <a:gd name="T31" fmla="*/ 243 h 1830"/>
              <a:gd name="T32" fmla="*/ 252 w 2552"/>
              <a:gd name="T33" fmla="*/ 131 h 1830"/>
              <a:gd name="T34" fmla="*/ 775 w 2552"/>
              <a:gd name="T35" fmla="*/ 243 h 1830"/>
              <a:gd name="T36" fmla="*/ 1223 w 2552"/>
              <a:gd name="T37" fmla="*/ 339 h 1830"/>
              <a:gd name="T38" fmla="*/ 1223 w 2552"/>
              <a:gd name="T39" fmla="*/ 348 h 1830"/>
              <a:gd name="T40" fmla="*/ 1223 w 2552"/>
              <a:gd name="T41" fmla="*/ 348 h 1830"/>
              <a:gd name="T42" fmla="*/ 1329 w 2552"/>
              <a:gd name="T43" fmla="*/ 1711 h 1830"/>
              <a:gd name="T44" fmla="*/ 1329 w 2552"/>
              <a:gd name="T45" fmla="*/ 348 h 1830"/>
              <a:gd name="T46" fmla="*/ 1329 w 2552"/>
              <a:gd name="T47" fmla="*/ 339 h 1830"/>
              <a:gd name="T48" fmla="*/ 1777 w 2552"/>
              <a:gd name="T49" fmla="*/ 243 h 1830"/>
              <a:gd name="T50" fmla="*/ 2300 w 2552"/>
              <a:gd name="T51" fmla="*/ 131 h 1830"/>
              <a:gd name="T52" fmla="*/ 2300 w 2552"/>
              <a:gd name="T53" fmla="*/ 243 h 1830"/>
              <a:gd name="T54" fmla="*/ 2300 w 2552"/>
              <a:gd name="T55" fmla="*/ 348 h 1830"/>
              <a:gd name="T56" fmla="*/ 2300 w 2552"/>
              <a:gd name="T57" fmla="*/ 1504 h 1830"/>
              <a:gd name="T58" fmla="*/ 1329 w 2552"/>
              <a:gd name="T59" fmla="*/ 1711 h 1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552" h="1830">
                <a:moveTo>
                  <a:pt x="1488" y="1830"/>
                </a:moveTo>
                <a:lnTo>
                  <a:pt x="2552" y="1830"/>
                </a:lnTo>
                <a:lnTo>
                  <a:pt x="2552" y="243"/>
                </a:lnTo>
                <a:lnTo>
                  <a:pt x="2406" y="243"/>
                </a:lnTo>
                <a:lnTo>
                  <a:pt x="2406" y="0"/>
                </a:lnTo>
                <a:lnTo>
                  <a:pt x="1276" y="242"/>
                </a:lnTo>
                <a:lnTo>
                  <a:pt x="146" y="0"/>
                </a:lnTo>
                <a:lnTo>
                  <a:pt x="146" y="243"/>
                </a:lnTo>
                <a:lnTo>
                  <a:pt x="0" y="243"/>
                </a:lnTo>
                <a:lnTo>
                  <a:pt x="0" y="1830"/>
                </a:lnTo>
                <a:lnTo>
                  <a:pt x="1064" y="1830"/>
                </a:lnTo>
                <a:moveTo>
                  <a:pt x="1223" y="348"/>
                </a:moveTo>
                <a:lnTo>
                  <a:pt x="1223" y="1711"/>
                </a:lnTo>
                <a:lnTo>
                  <a:pt x="252" y="1504"/>
                </a:lnTo>
                <a:lnTo>
                  <a:pt x="252" y="348"/>
                </a:lnTo>
                <a:lnTo>
                  <a:pt x="252" y="243"/>
                </a:lnTo>
                <a:lnTo>
                  <a:pt x="252" y="131"/>
                </a:lnTo>
                <a:lnTo>
                  <a:pt x="775" y="243"/>
                </a:lnTo>
                <a:lnTo>
                  <a:pt x="1223" y="339"/>
                </a:lnTo>
                <a:lnTo>
                  <a:pt x="1223" y="348"/>
                </a:lnTo>
                <a:lnTo>
                  <a:pt x="1223" y="348"/>
                </a:lnTo>
                <a:close/>
                <a:moveTo>
                  <a:pt x="1329" y="1711"/>
                </a:moveTo>
                <a:lnTo>
                  <a:pt x="1329" y="348"/>
                </a:lnTo>
                <a:lnTo>
                  <a:pt x="1329" y="339"/>
                </a:lnTo>
                <a:lnTo>
                  <a:pt x="1777" y="243"/>
                </a:lnTo>
                <a:lnTo>
                  <a:pt x="2300" y="131"/>
                </a:lnTo>
                <a:lnTo>
                  <a:pt x="2300" y="243"/>
                </a:lnTo>
                <a:lnTo>
                  <a:pt x="2300" y="348"/>
                </a:lnTo>
                <a:lnTo>
                  <a:pt x="2300" y="1504"/>
                </a:lnTo>
                <a:lnTo>
                  <a:pt x="1329" y="17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211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2" name="Gruppieren"/>
          <p:cNvGrpSpPr/>
          <p:nvPr/>
        </p:nvGrpSpPr>
        <p:grpSpPr>
          <a:xfrm>
            <a:off x="634999" y="380365"/>
            <a:ext cx="10922003" cy="1029336"/>
            <a:chOff x="0" y="0"/>
            <a:chExt cx="21844004" cy="2058671"/>
          </a:xfrm>
        </p:grpSpPr>
        <p:sp>
          <p:nvSpPr>
            <p:cNvPr id="1709" name="Rectangle 27"/>
            <p:cNvSpPr txBox="1"/>
            <p:nvPr/>
          </p:nvSpPr>
          <p:spPr>
            <a:xfrm>
              <a:off x="0" y="0"/>
              <a:ext cx="21844002" cy="950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lnSpc>
                  <a:spcPct val="80000"/>
                </a:lnSpc>
                <a:defRPr sz="6800">
                  <a:solidFill>
                    <a:srgbClr val="151314"/>
                  </a:solidFill>
                  <a:latin typeface="+mj-lt"/>
                  <a:ea typeface="+mj-ea"/>
                  <a:cs typeface="+mj-cs"/>
                  <a:sym typeface="Montserrat Semi Bold"/>
                </a:defRPr>
              </a:lvl1pPr>
            </a:lstStyle>
            <a:p>
              <a:r>
                <a:rPr sz="3400" dirty="0">
                  <a:latin typeface="仓耳玄三M W05" panose="02020400000000000000" pitchFamily="18" charset="-122"/>
                </a:rPr>
                <a:t>Timeline Vertical</a:t>
              </a:r>
            </a:p>
          </p:txBody>
        </p:sp>
        <p:sp>
          <p:nvSpPr>
            <p:cNvPr id="1710" name="Rectangle 27"/>
            <p:cNvSpPr txBox="1"/>
            <p:nvPr/>
          </p:nvSpPr>
          <p:spPr>
            <a:xfrm>
              <a:off x="0" y="1145539"/>
              <a:ext cx="21844004" cy="5847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defRPr sz="3200">
                  <a:solidFill>
                    <a:srgbClr val="595457"/>
                  </a:solidFill>
                  <a:latin typeface="+mn-lt"/>
                  <a:ea typeface="+mn-ea"/>
                  <a:cs typeface="+mn-cs"/>
                  <a:sym typeface="Montserrat Light"/>
                </a:defRPr>
              </a:lvl1pPr>
            </a:lstStyle>
            <a:p>
              <a:r>
                <a:rPr sz="1600" dirty="0">
                  <a:latin typeface="仓耳玄三M W05" panose="02020400000000000000" pitchFamily="18" charset="-122"/>
                </a:rPr>
                <a:t>Uno </a:t>
              </a:r>
              <a:r>
                <a:rPr sz="1600" dirty="0" err="1">
                  <a:latin typeface="仓耳玄三M W05" panose="02020400000000000000" pitchFamily="18" charset="-122"/>
                </a:rPr>
                <a:t>etoa</a:t>
              </a:r>
              <a:r>
                <a:rPr sz="1600" dirty="0">
                  <a:latin typeface="仓耳玄三M W05" panose="02020400000000000000" pitchFamily="18" charset="-122"/>
                </a:rPr>
                <a:t> </a:t>
              </a:r>
              <a:r>
                <a:rPr sz="1600" dirty="0" err="1">
                  <a:latin typeface="仓耳玄三M W05" panose="02020400000000000000" pitchFamily="18" charset="-122"/>
                </a:rPr>
                <a:t>jaom</a:t>
              </a:r>
              <a:r>
                <a:rPr sz="1600" dirty="0">
                  <a:latin typeface="仓耳玄三M W05" panose="02020400000000000000" pitchFamily="18" charset="-122"/>
                </a:rPr>
                <a:t> </a:t>
              </a:r>
              <a:r>
                <a:rPr sz="1600" dirty="0" err="1">
                  <a:latin typeface="仓耳玄三M W05" panose="02020400000000000000" pitchFamily="18" charset="-122"/>
                </a:rPr>
                <a:t>froan</a:t>
              </a:r>
              <a:r>
                <a:rPr sz="1600" dirty="0">
                  <a:latin typeface="仓耳玄三M W05" panose="02020400000000000000" pitchFamily="18" charset="-122"/>
                </a:rPr>
                <a:t> modern clean creative design.</a:t>
              </a:r>
            </a:p>
          </p:txBody>
        </p:sp>
        <p:sp>
          <p:nvSpPr>
            <p:cNvPr id="1711" name="Rechteck"/>
            <p:cNvSpPr/>
            <p:nvPr/>
          </p:nvSpPr>
          <p:spPr>
            <a:xfrm>
              <a:off x="9969500" y="1995170"/>
              <a:ext cx="1905001" cy="63501"/>
            </a:xfrm>
            <a:prstGeom prst="rect">
              <a:avLst/>
            </a:prstGeom>
            <a:solidFill>
              <a:srgbClr val="68781C"/>
            </a:solidFill>
            <a:ln w="12700" cap="flat">
              <a:solidFill>
                <a:srgbClr val="2F4B2C"/>
              </a:solidFill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306FFE"/>
                  </a:solidFill>
                </a:defRPr>
              </a:pPr>
              <a:endParaRPr sz="1600" dirty="0">
                <a:latin typeface="仓耳玄三M W05" panose="02020400000000000000" pitchFamily="18" charset="-122"/>
              </a:endParaRPr>
            </a:p>
          </p:txBody>
        </p:sp>
      </p:grpSp>
      <p:sp>
        <p:nvSpPr>
          <p:cNvPr id="1713" name="Linie"/>
          <p:cNvSpPr/>
          <p:nvPr/>
        </p:nvSpPr>
        <p:spPr>
          <a:xfrm flipH="1">
            <a:off x="6115000" y="2095500"/>
            <a:ext cx="1" cy="4762349"/>
          </a:xfrm>
          <a:prstGeom prst="line">
            <a:avLst/>
          </a:prstGeom>
          <a:ln w="38100">
            <a:solidFill>
              <a:srgbClr val="D6D6D6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 dirty="0">
              <a:latin typeface="仓耳玄三M W05" panose="02020400000000000000" pitchFamily="18" charset="-122"/>
            </a:endParaRPr>
          </a:p>
        </p:txBody>
      </p:sp>
      <p:grpSp>
        <p:nvGrpSpPr>
          <p:cNvPr id="1716" name="Gruppieren"/>
          <p:cNvGrpSpPr/>
          <p:nvPr/>
        </p:nvGrpSpPr>
        <p:grpSpPr>
          <a:xfrm>
            <a:off x="4576640" y="2095500"/>
            <a:ext cx="1538362" cy="589182"/>
            <a:chOff x="0" y="0"/>
            <a:chExt cx="3076721" cy="1178362"/>
          </a:xfrm>
        </p:grpSpPr>
        <p:sp>
          <p:nvSpPr>
            <p:cNvPr id="1714" name="Rechteck"/>
            <p:cNvSpPr/>
            <p:nvPr/>
          </p:nvSpPr>
          <p:spPr>
            <a:xfrm>
              <a:off x="0" y="0"/>
              <a:ext cx="3076721" cy="1178362"/>
            </a:xfrm>
            <a:prstGeom prst="rect">
              <a:avLst/>
            </a:prstGeom>
            <a:solidFill>
              <a:srgbClr val="68781C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 dirty="0">
                <a:latin typeface="仓耳玄三M W05" panose="02020400000000000000" pitchFamily="18" charset="-122"/>
              </a:endParaRPr>
            </a:p>
          </p:txBody>
        </p:sp>
        <p:sp>
          <p:nvSpPr>
            <p:cNvPr id="1715" name="Rectangle 27"/>
            <p:cNvSpPr txBox="1"/>
            <p:nvPr/>
          </p:nvSpPr>
          <p:spPr>
            <a:xfrm>
              <a:off x="452510" y="319405"/>
              <a:ext cx="2032000" cy="553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defRPr sz="3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Montserrat Light"/>
                </a:defRPr>
              </a:lvl1pPr>
            </a:lstStyle>
            <a:p>
              <a:r>
                <a:rPr lang="en-US" sz="1500" dirty="0">
                  <a:latin typeface="仓耳玄三M W05" panose="02020400000000000000" pitchFamily="18" charset="-122"/>
                </a:rPr>
                <a:t>2020</a:t>
              </a:r>
              <a:endParaRPr sz="1500" dirty="0">
                <a:latin typeface="仓耳玄三M W05" panose="02020400000000000000" pitchFamily="18" charset="-122"/>
              </a:endParaRPr>
            </a:p>
          </p:txBody>
        </p:sp>
      </p:grpSp>
      <p:grpSp>
        <p:nvGrpSpPr>
          <p:cNvPr id="1719" name="Gruppieren"/>
          <p:cNvGrpSpPr/>
          <p:nvPr/>
        </p:nvGrpSpPr>
        <p:grpSpPr>
          <a:xfrm>
            <a:off x="6439522" y="2095500"/>
            <a:ext cx="2685669" cy="1077755"/>
            <a:chOff x="0" y="0"/>
            <a:chExt cx="5371336" cy="2155507"/>
          </a:xfrm>
        </p:grpSpPr>
        <p:sp>
          <p:nvSpPr>
            <p:cNvPr id="1717" name="Rectangle 27"/>
            <p:cNvSpPr txBox="1"/>
            <p:nvPr/>
          </p:nvSpPr>
          <p:spPr>
            <a:xfrm>
              <a:off x="0" y="0"/>
              <a:ext cx="5371334" cy="6093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 algn="l">
                <a:lnSpc>
                  <a:spcPct val="120000"/>
                </a:lnSpc>
                <a:spcBef>
                  <a:spcPts val="5900"/>
                </a:spcBef>
                <a:defRPr sz="3000">
                  <a:solidFill>
                    <a:srgbClr val="151314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Dresda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etoa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jm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osdoma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.</a:t>
              </a:r>
            </a:p>
          </p:txBody>
        </p:sp>
        <p:sp>
          <p:nvSpPr>
            <p:cNvPr id="1718" name="Rectangle 27"/>
            <p:cNvSpPr txBox="1"/>
            <p:nvPr/>
          </p:nvSpPr>
          <p:spPr>
            <a:xfrm>
              <a:off x="0" y="678181"/>
              <a:ext cx="5371336" cy="14773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 algn="l">
                <a:defRPr sz="3000">
                  <a:solidFill>
                    <a:srgbClr val="7C7C7C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Eem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sus 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ipsusitn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druamet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,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orem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esomdo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ipsos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dolor sit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amet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,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deras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consetet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.</a:t>
              </a:r>
            </a:p>
          </p:txBody>
        </p:sp>
      </p:grpSp>
      <p:grpSp>
        <p:nvGrpSpPr>
          <p:cNvPr id="1722" name="Gruppieren"/>
          <p:cNvGrpSpPr/>
          <p:nvPr/>
        </p:nvGrpSpPr>
        <p:grpSpPr>
          <a:xfrm>
            <a:off x="6118175" y="4149725"/>
            <a:ext cx="1538362" cy="589182"/>
            <a:chOff x="0" y="0"/>
            <a:chExt cx="3076721" cy="1178362"/>
          </a:xfrm>
        </p:grpSpPr>
        <p:sp>
          <p:nvSpPr>
            <p:cNvPr id="1720" name="Rechteck"/>
            <p:cNvSpPr/>
            <p:nvPr/>
          </p:nvSpPr>
          <p:spPr>
            <a:xfrm>
              <a:off x="0" y="0"/>
              <a:ext cx="3076721" cy="1178362"/>
            </a:xfrm>
            <a:prstGeom prst="rect">
              <a:avLst/>
            </a:prstGeom>
            <a:solidFill>
              <a:srgbClr val="68781C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 dirty="0">
                <a:latin typeface="仓耳玄三M W05" panose="02020400000000000000" pitchFamily="18" charset="-122"/>
              </a:endParaRPr>
            </a:p>
          </p:txBody>
        </p:sp>
        <p:sp>
          <p:nvSpPr>
            <p:cNvPr id="1721" name="Rectangle 27"/>
            <p:cNvSpPr txBox="1"/>
            <p:nvPr/>
          </p:nvSpPr>
          <p:spPr>
            <a:xfrm>
              <a:off x="452510" y="319405"/>
              <a:ext cx="2032000" cy="553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defRPr sz="3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Montserrat Light"/>
                </a:defRPr>
              </a:lvl1pPr>
            </a:lstStyle>
            <a:p>
              <a:r>
                <a:rPr lang="en-US" sz="1500" dirty="0">
                  <a:latin typeface="仓耳玄三M W05" panose="02020400000000000000" pitchFamily="18" charset="-122"/>
                </a:rPr>
                <a:t>2021</a:t>
              </a:r>
              <a:endParaRPr sz="1500" dirty="0">
                <a:latin typeface="仓耳玄三M W05" panose="02020400000000000000" pitchFamily="18" charset="-122"/>
              </a:endParaRPr>
            </a:p>
          </p:txBody>
        </p:sp>
      </p:grpSp>
      <p:grpSp>
        <p:nvGrpSpPr>
          <p:cNvPr id="1725" name="Gruppieren"/>
          <p:cNvGrpSpPr/>
          <p:nvPr/>
        </p:nvGrpSpPr>
        <p:grpSpPr>
          <a:xfrm>
            <a:off x="3196727" y="4149725"/>
            <a:ext cx="2685669" cy="1077755"/>
            <a:chOff x="0" y="0"/>
            <a:chExt cx="5371336" cy="2155507"/>
          </a:xfrm>
        </p:grpSpPr>
        <p:sp>
          <p:nvSpPr>
            <p:cNvPr id="1723" name="Rectangle 27"/>
            <p:cNvSpPr txBox="1"/>
            <p:nvPr/>
          </p:nvSpPr>
          <p:spPr>
            <a:xfrm>
              <a:off x="0" y="0"/>
              <a:ext cx="5371334" cy="6093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 algn="l">
                <a:lnSpc>
                  <a:spcPct val="120000"/>
                </a:lnSpc>
                <a:spcBef>
                  <a:spcPts val="5900"/>
                </a:spcBef>
                <a:defRPr sz="3000">
                  <a:solidFill>
                    <a:srgbClr val="151314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Dresda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etoa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jm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osdoma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.</a:t>
              </a:r>
            </a:p>
          </p:txBody>
        </p:sp>
        <p:sp>
          <p:nvSpPr>
            <p:cNvPr id="1724" name="Rectangle 27"/>
            <p:cNvSpPr txBox="1"/>
            <p:nvPr/>
          </p:nvSpPr>
          <p:spPr>
            <a:xfrm>
              <a:off x="0" y="678181"/>
              <a:ext cx="5371336" cy="14773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 algn="l">
                <a:defRPr sz="3000">
                  <a:solidFill>
                    <a:srgbClr val="7C7C7C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Eem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sus 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ipsusitn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druamet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,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orem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esomdo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ipsos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dolor sit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amet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,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deras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consetet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.</a:t>
              </a:r>
            </a:p>
          </p:txBody>
        </p:sp>
      </p:grpSp>
      <p:pic>
        <p:nvPicPr>
          <p:cNvPr id="3" name="图片 2" descr="图片包含 人员, 餐桌, 室内, 就坐&#10;&#10;描述已自动生成">
            <a:extLst>
              <a:ext uri="{FF2B5EF4-FFF2-40B4-BE49-F238E27FC236}">
                <a16:creationId xmlns:a16="http://schemas.microsoft.com/office/drawing/2014/main" id="{80A1723E-009C-4622-A858-8556AE1C77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5190" y="2131287"/>
            <a:ext cx="2204930" cy="1471765"/>
          </a:xfrm>
          <a:prstGeom prst="rect">
            <a:avLst/>
          </a:prstGeom>
        </p:spPr>
      </p:pic>
      <p:pic>
        <p:nvPicPr>
          <p:cNvPr id="5" name="图片 4" descr="图片包含 人员, 室内, 餐桌, 美食&#10;&#10;描述已自动生成">
            <a:extLst>
              <a:ext uri="{FF2B5EF4-FFF2-40B4-BE49-F238E27FC236}">
                <a16:creationId xmlns:a16="http://schemas.microsoft.com/office/drawing/2014/main" id="{589AACA0-EF25-44D9-A4F0-D3AC5B5E72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99" y="4149725"/>
            <a:ext cx="2192240" cy="14614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Linie"/>
          <p:cNvSpPr/>
          <p:nvPr/>
        </p:nvSpPr>
        <p:spPr>
          <a:xfrm flipH="1">
            <a:off x="6120721" y="-3811"/>
            <a:ext cx="1" cy="4460944"/>
          </a:xfrm>
          <a:prstGeom prst="line">
            <a:avLst/>
          </a:prstGeom>
          <a:ln w="38100">
            <a:solidFill>
              <a:srgbClr val="D6D6D6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 dirty="0">
              <a:latin typeface="仓耳玄三M W05" panose="02020400000000000000" pitchFamily="18" charset="-122"/>
            </a:endParaRPr>
          </a:p>
        </p:txBody>
      </p:sp>
      <p:grpSp>
        <p:nvGrpSpPr>
          <p:cNvPr id="1734" name="Gruppieren"/>
          <p:cNvGrpSpPr/>
          <p:nvPr/>
        </p:nvGrpSpPr>
        <p:grpSpPr>
          <a:xfrm>
            <a:off x="3202448" y="948690"/>
            <a:ext cx="4459810" cy="1077755"/>
            <a:chOff x="0" y="-1"/>
            <a:chExt cx="8919618" cy="2155506"/>
          </a:xfrm>
        </p:grpSpPr>
        <p:grpSp>
          <p:nvGrpSpPr>
            <p:cNvPr id="1730" name="Gruppieren"/>
            <p:cNvGrpSpPr/>
            <p:nvPr/>
          </p:nvGrpSpPr>
          <p:grpSpPr>
            <a:xfrm>
              <a:off x="5842896" y="0"/>
              <a:ext cx="3076722" cy="1178363"/>
              <a:chOff x="0" y="0"/>
              <a:chExt cx="3076721" cy="1178362"/>
            </a:xfrm>
          </p:grpSpPr>
          <p:sp>
            <p:nvSpPr>
              <p:cNvPr id="1728" name="Rechteck"/>
              <p:cNvSpPr/>
              <p:nvPr/>
            </p:nvSpPr>
            <p:spPr>
              <a:xfrm>
                <a:off x="0" y="0"/>
                <a:ext cx="3076721" cy="1178362"/>
              </a:xfrm>
              <a:prstGeom prst="rect">
                <a:avLst/>
              </a:prstGeom>
              <a:solidFill>
                <a:srgbClr val="6878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 sz="1600" dirty="0">
                  <a:latin typeface="仓耳玄三M W05" panose="02020400000000000000" pitchFamily="18" charset="-122"/>
                </a:endParaRPr>
              </a:p>
            </p:txBody>
          </p:sp>
          <p:sp>
            <p:nvSpPr>
              <p:cNvPr id="1729" name="Rectangle 27"/>
              <p:cNvSpPr txBox="1"/>
              <p:nvPr/>
            </p:nvSpPr>
            <p:spPr>
              <a:xfrm>
                <a:off x="452510" y="319405"/>
                <a:ext cx="2032001" cy="5539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2860" tIns="22860" rIns="22860" bIns="22860" numCol="1" anchor="t">
                <a:spAutoFit/>
              </a:bodyPr>
              <a:lstStyle>
                <a:lvl1pPr>
                  <a:defRPr sz="30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Montserrat Light"/>
                  </a:defRPr>
                </a:lvl1pPr>
              </a:lstStyle>
              <a:p>
                <a:r>
                  <a:rPr sz="1500" dirty="0">
                    <a:latin typeface="仓耳玄三M W05" panose="02020400000000000000" pitchFamily="18" charset="-122"/>
                  </a:rPr>
                  <a:t>2018</a:t>
                </a:r>
              </a:p>
            </p:txBody>
          </p:sp>
        </p:grpSp>
        <p:grpSp>
          <p:nvGrpSpPr>
            <p:cNvPr id="1733" name="Gruppieren"/>
            <p:cNvGrpSpPr/>
            <p:nvPr/>
          </p:nvGrpSpPr>
          <p:grpSpPr>
            <a:xfrm>
              <a:off x="0" y="-1"/>
              <a:ext cx="5371337" cy="2155506"/>
              <a:chOff x="0" y="0"/>
              <a:chExt cx="5371336" cy="2155504"/>
            </a:xfrm>
          </p:grpSpPr>
          <p:sp>
            <p:nvSpPr>
              <p:cNvPr id="1731" name="Rectangle 27"/>
              <p:cNvSpPr txBox="1"/>
              <p:nvPr/>
            </p:nvSpPr>
            <p:spPr>
              <a:xfrm>
                <a:off x="0" y="0"/>
                <a:ext cx="5371334" cy="6093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2860" tIns="22860" rIns="22860" bIns="22860" numCol="1" anchor="t">
                <a:spAutoFit/>
              </a:bodyPr>
              <a:lstStyle>
                <a:lvl1pPr algn="l">
                  <a:lnSpc>
                    <a:spcPct val="120000"/>
                  </a:lnSpc>
                  <a:spcBef>
                    <a:spcPts val="5900"/>
                  </a:spcBef>
                  <a:defRPr sz="3000">
                    <a:solidFill>
                      <a:srgbClr val="151314"/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defRPr>
                </a:lvl1pPr>
              </a:lstStyle>
              <a:p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Dresda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etoa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jm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osdoma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.</a:t>
                </a:r>
              </a:p>
            </p:txBody>
          </p:sp>
          <p:sp>
            <p:nvSpPr>
              <p:cNvPr id="1732" name="Rectangle 27"/>
              <p:cNvSpPr txBox="1"/>
              <p:nvPr/>
            </p:nvSpPr>
            <p:spPr>
              <a:xfrm>
                <a:off x="0" y="678180"/>
                <a:ext cx="5371336" cy="14773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2860" tIns="22860" rIns="22860" bIns="22860" numCol="1" anchor="t">
                <a:spAutoFit/>
              </a:bodyPr>
              <a:lstStyle>
                <a:lvl1pPr algn="l">
                  <a:defRPr sz="3000">
                    <a:solidFill>
                      <a:srgbClr val="7C7C7C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Eem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sus 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ipsusitn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druamet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,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orem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esomdo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ipsos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dolor sit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amet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,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deras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consetet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.</a:t>
                </a:r>
              </a:p>
            </p:txBody>
          </p:sp>
        </p:grpSp>
      </p:grpSp>
      <p:grpSp>
        <p:nvGrpSpPr>
          <p:cNvPr id="1737" name="Gruppieren"/>
          <p:cNvGrpSpPr/>
          <p:nvPr/>
        </p:nvGrpSpPr>
        <p:grpSpPr>
          <a:xfrm>
            <a:off x="4580701" y="3002915"/>
            <a:ext cx="1538362" cy="589182"/>
            <a:chOff x="0" y="0"/>
            <a:chExt cx="3076721" cy="1178362"/>
          </a:xfrm>
        </p:grpSpPr>
        <p:sp>
          <p:nvSpPr>
            <p:cNvPr id="1735" name="Rechteck"/>
            <p:cNvSpPr/>
            <p:nvPr/>
          </p:nvSpPr>
          <p:spPr>
            <a:xfrm>
              <a:off x="0" y="0"/>
              <a:ext cx="3076721" cy="1178362"/>
            </a:xfrm>
            <a:prstGeom prst="rect">
              <a:avLst/>
            </a:prstGeom>
            <a:solidFill>
              <a:srgbClr val="68781C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 dirty="0">
                <a:latin typeface="仓耳玄三M W05" panose="02020400000000000000" pitchFamily="18" charset="-122"/>
              </a:endParaRPr>
            </a:p>
          </p:txBody>
        </p:sp>
        <p:sp>
          <p:nvSpPr>
            <p:cNvPr id="1736" name="Rectangle 27"/>
            <p:cNvSpPr txBox="1"/>
            <p:nvPr/>
          </p:nvSpPr>
          <p:spPr>
            <a:xfrm>
              <a:off x="452510" y="332105"/>
              <a:ext cx="2032000" cy="553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defRPr sz="3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Montserrat Light"/>
                </a:defRPr>
              </a:lvl1pPr>
            </a:lstStyle>
            <a:p>
              <a:r>
                <a:rPr lang="en-US" sz="1500" dirty="0">
                  <a:latin typeface="仓耳玄三M W05" panose="02020400000000000000" pitchFamily="18" charset="-122"/>
                </a:rPr>
                <a:t>20XX</a:t>
              </a:r>
              <a:endParaRPr sz="1500" dirty="0">
                <a:latin typeface="仓耳玄三M W05" panose="02020400000000000000" pitchFamily="18" charset="-122"/>
              </a:endParaRPr>
            </a:p>
          </p:txBody>
        </p:sp>
      </p:grpSp>
      <p:grpSp>
        <p:nvGrpSpPr>
          <p:cNvPr id="1740" name="Gruppieren"/>
          <p:cNvGrpSpPr/>
          <p:nvPr/>
        </p:nvGrpSpPr>
        <p:grpSpPr>
          <a:xfrm>
            <a:off x="6443584" y="3002915"/>
            <a:ext cx="2685669" cy="1077755"/>
            <a:chOff x="0" y="0"/>
            <a:chExt cx="5371336" cy="2155507"/>
          </a:xfrm>
        </p:grpSpPr>
        <p:sp>
          <p:nvSpPr>
            <p:cNvPr id="1738" name="Rectangle 27"/>
            <p:cNvSpPr txBox="1"/>
            <p:nvPr/>
          </p:nvSpPr>
          <p:spPr>
            <a:xfrm>
              <a:off x="0" y="0"/>
              <a:ext cx="5371334" cy="6093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 algn="l">
                <a:lnSpc>
                  <a:spcPct val="120000"/>
                </a:lnSpc>
                <a:spcBef>
                  <a:spcPts val="5900"/>
                </a:spcBef>
                <a:defRPr sz="3000">
                  <a:solidFill>
                    <a:srgbClr val="151314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Dresda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etoa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jm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osdoma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.</a:t>
              </a:r>
            </a:p>
          </p:txBody>
        </p:sp>
        <p:sp>
          <p:nvSpPr>
            <p:cNvPr id="1739" name="Rectangle 27"/>
            <p:cNvSpPr txBox="1"/>
            <p:nvPr/>
          </p:nvSpPr>
          <p:spPr>
            <a:xfrm>
              <a:off x="0" y="678181"/>
              <a:ext cx="5371336" cy="14773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 algn="l">
                <a:defRPr sz="3000">
                  <a:solidFill>
                    <a:srgbClr val="7C7C7C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Eem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sus 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ipsusitn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druamet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,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orem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esomdo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ipsos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dolor sit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amet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,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deras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consetet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.</a:t>
              </a:r>
            </a:p>
          </p:txBody>
        </p:sp>
      </p:grpSp>
      <p:sp>
        <p:nvSpPr>
          <p:cNvPr id="1741" name="Rectangle 27"/>
          <p:cNvSpPr txBox="1"/>
          <p:nvPr/>
        </p:nvSpPr>
        <p:spPr>
          <a:xfrm>
            <a:off x="4753166" y="4890135"/>
            <a:ext cx="2685668" cy="33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spAutoFit/>
          </a:bodyPr>
          <a:lstStyle>
            <a:lvl1pPr>
              <a:lnSpc>
                <a:spcPct val="110000"/>
              </a:lnSpc>
              <a:defRPr sz="3000">
                <a:solidFill>
                  <a:srgbClr val="151314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Dresda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etoa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jm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osdoma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.</a:t>
            </a:r>
          </a:p>
        </p:txBody>
      </p:sp>
      <p:sp>
        <p:nvSpPr>
          <p:cNvPr id="1742" name="Rectangle 27"/>
          <p:cNvSpPr txBox="1"/>
          <p:nvPr/>
        </p:nvSpPr>
        <p:spPr>
          <a:xfrm>
            <a:off x="4010241" y="5229225"/>
            <a:ext cx="4171519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spAutoFit/>
          </a:bodyPr>
          <a:lstStyle>
            <a:lvl1pPr>
              <a:defRPr sz="300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Eem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sus 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ipsusitn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druamet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,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orem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esomdo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ipsos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dolor sit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amet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,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deras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consetet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.</a:t>
            </a:r>
          </a:p>
        </p:txBody>
      </p:sp>
      <p:pic>
        <p:nvPicPr>
          <p:cNvPr id="3" name="图片 2" descr="图片包含 人员, 室内, 妇女, 餐桌&#10;&#10;描述已自动生成">
            <a:extLst>
              <a:ext uri="{FF2B5EF4-FFF2-40B4-BE49-F238E27FC236}">
                <a16:creationId xmlns:a16="http://schemas.microsoft.com/office/drawing/2014/main" id="{FB4AFDD6-550C-4BE8-AA2D-A4A2269479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0360" y="703145"/>
            <a:ext cx="2625928" cy="1747777"/>
          </a:xfrm>
          <a:prstGeom prst="rect">
            <a:avLst/>
          </a:prstGeom>
        </p:spPr>
      </p:pic>
      <p:pic>
        <p:nvPicPr>
          <p:cNvPr id="5" name="图片 4" descr="图片包含 书籍, 书架, 室内, 就坐&#10;&#10;描述已自动生成">
            <a:extLst>
              <a:ext uri="{FF2B5EF4-FFF2-40B4-BE49-F238E27FC236}">
                <a16:creationId xmlns:a16="http://schemas.microsoft.com/office/drawing/2014/main" id="{7B5A2898-203F-4509-836D-34AEA373D3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270" y="3000799"/>
            <a:ext cx="2600924" cy="17339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" grpId="0" animBg="1"/>
      <p:bldP spid="17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86EEA58-34B0-48CF-AAA1-366E72E8CA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9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</p:spPr>
      </p:pic>
      <p:sp>
        <p:nvSpPr>
          <p:cNvPr id="4" name="A business that…">
            <a:extLst>
              <a:ext uri="{FF2B5EF4-FFF2-40B4-BE49-F238E27FC236}">
                <a16:creationId xmlns:a16="http://schemas.microsoft.com/office/drawing/2014/main" id="{4C276F0C-5D7F-4F7D-80CD-BB47FCDC1BFD}"/>
              </a:ext>
            </a:extLst>
          </p:cNvPr>
          <p:cNvSpPr txBox="1"/>
          <p:nvPr/>
        </p:nvSpPr>
        <p:spPr>
          <a:xfrm>
            <a:off x="1124667" y="1632606"/>
            <a:ext cx="3791102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>
                <a:solidFill>
                  <a:srgbClr val="1C1F2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kumimoji="0" lang="en-US" sz="8000" b="1" i="0" u="none" strike="noStrike" kern="0" cap="none" spc="0" normalizeH="0" baseline="0" noProof="0" dirty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sym typeface="Roboto Slab Bold"/>
              </a:rPr>
              <a:t>PART 04</a:t>
            </a:r>
            <a:endParaRPr kumimoji="0" sz="8000" b="1" i="0" u="none" strike="noStrike" kern="0" cap="none" spc="0" normalizeH="0" baseline="0" noProof="0" dirty="0">
              <a:ln>
                <a:noFill/>
              </a:ln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sym typeface="Roboto Slab Bold"/>
            </a:endParaRPr>
          </a:p>
        </p:txBody>
      </p:sp>
      <p:sp>
        <p:nvSpPr>
          <p:cNvPr id="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9080990-2525-4F7E-8656-E77ACC9C7372}"/>
              </a:ext>
            </a:extLst>
          </p:cNvPr>
          <p:cNvSpPr txBox="1"/>
          <p:nvPr/>
        </p:nvSpPr>
        <p:spPr>
          <a:xfrm>
            <a:off x="1124667" y="3429000"/>
            <a:ext cx="2540191" cy="1242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Roboto Light"/>
                <a:sym typeface="Roboto Light"/>
              </a:rPr>
              <a:t>Synergistically utilize technically sound portals with frictionless chains. Dramatically customize</a:t>
            </a:r>
          </a:p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Roboto Light"/>
                <a:sym typeface="Roboto Light"/>
              </a:rPr>
              <a:t>empowered networks rather than goal-opportunities. Objectively conceptualize</a:t>
            </a:r>
          </a:p>
        </p:txBody>
      </p:sp>
      <p:sp>
        <p:nvSpPr>
          <p:cNvPr id="6" name="80+">
            <a:extLst>
              <a:ext uri="{FF2B5EF4-FFF2-40B4-BE49-F238E27FC236}">
                <a16:creationId xmlns:a16="http://schemas.microsoft.com/office/drawing/2014/main" id="{7EFD32DD-04F4-454B-B205-F05AFAE3FDE8}"/>
              </a:ext>
            </a:extLst>
          </p:cNvPr>
          <p:cNvSpPr txBox="1"/>
          <p:nvPr/>
        </p:nvSpPr>
        <p:spPr>
          <a:xfrm>
            <a:off x="1124667" y="5073278"/>
            <a:ext cx="956993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8000" b="0">
                <a:solidFill>
                  <a:srgbClr val="1C1F2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sym typeface="Roboto Slab Bold"/>
              </a:rPr>
              <a:t>80+</a:t>
            </a:r>
          </a:p>
        </p:txBody>
      </p:sp>
    </p:spTree>
    <p:extLst>
      <p:ext uri="{BB962C8B-B14F-4D97-AF65-F5344CB8AC3E}">
        <p14:creationId xmlns:p14="http://schemas.microsoft.com/office/powerpoint/2010/main" val="173359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4C61DFA-8D50-4616-80D3-E7B0FE2B1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343791"/>
            <a:ext cx="5122924" cy="720179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9FD44B2-9F6D-49AF-89F6-31E8F20079B1}"/>
              </a:ext>
            </a:extLst>
          </p:cNvPr>
          <p:cNvSpPr txBox="1"/>
          <p:nvPr/>
        </p:nvSpPr>
        <p:spPr>
          <a:xfrm>
            <a:off x="3018563" y="3240541"/>
            <a:ext cx="3194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CONTENT</a:t>
            </a:r>
            <a:endParaRPr lang="zh-CN" altLang="en-US" sz="40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grpSp>
        <p:nvGrpSpPr>
          <p:cNvPr id="5" name="Gruppieren">
            <a:extLst>
              <a:ext uri="{FF2B5EF4-FFF2-40B4-BE49-F238E27FC236}">
                <a16:creationId xmlns:a16="http://schemas.microsoft.com/office/drawing/2014/main" id="{DC8710E1-0732-408A-BB15-7D1CC0D4E2E7}"/>
              </a:ext>
            </a:extLst>
          </p:cNvPr>
          <p:cNvGrpSpPr/>
          <p:nvPr/>
        </p:nvGrpSpPr>
        <p:grpSpPr>
          <a:xfrm>
            <a:off x="6922158" y="1815026"/>
            <a:ext cx="1524000" cy="1568567"/>
            <a:chOff x="0" y="381049"/>
            <a:chExt cx="3048000" cy="3137132"/>
          </a:xfrm>
        </p:grpSpPr>
        <p:sp>
          <p:nvSpPr>
            <p:cNvPr id="6" name="Kreis">
              <a:extLst>
                <a:ext uri="{FF2B5EF4-FFF2-40B4-BE49-F238E27FC236}">
                  <a16:creationId xmlns:a16="http://schemas.microsoft.com/office/drawing/2014/main" id="{A9BD421D-2034-499B-8B56-E0603CDE5C05}"/>
                </a:ext>
              </a:extLst>
            </p:cNvPr>
            <p:cNvSpPr/>
            <p:nvPr/>
          </p:nvSpPr>
          <p:spPr>
            <a:xfrm>
              <a:off x="635050" y="381049"/>
              <a:ext cx="1777904" cy="1777905"/>
            </a:xfrm>
            <a:prstGeom prst="ellipse">
              <a:avLst/>
            </a:prstGeom>
            <a:solidFill>
              <a:srgbClr val="467A36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 dirty="0">
                <a:latin typeface="仓耳玄三M W05" panose="02020400000000000000" pitchFamily="18" charset="-122"/>
              </a:endParaRPr>
            </a:p>
          </p:txBody>
        </p:sp>
        <p:grpSp>
          <p:nvGrpSpPr>
            <p:cNvPr id="7" name="Gruppieren">
              <a:extLst>
                <a:ext uri="{FF2B5EF4-FFF2-40B4-BE49-F238E27FC236}">
                  <a16:creationId xmlns:a16="http://schemas.microsoft.com/office/drawing/2014/main" id="{7A21BE1F-277F-4C2C-820A-23BEE646F6B9}"/>
                </a:ext>
              </a:extLst>
            </p:cNvPr>
            <p:cNvGrpSpPr/>
            <p:nvPr/>
          </p:nvGrpSpPr>
          <p:grpSpPr>
            <a:xfrm>
              <a:off x="0" y="2413000"/>
              <a:ext cx="3048000" cy="1105181"/>
              <a:chOff x="0" y="254000"/>
              <a:chExt cx="3048000" cy="1105178"/>
            </a:xfrm>
          </p:grpSpPr>
          <p:sp>
            <p:nvSpPr>
              <p:cNvPr id="8" name="Rectangle 27">
                <a:extLst>
                  <a:ext uri="{FF2B5EF4-FFF2-40B4-BE49-F238E27FC236}">
                    <a16:creationId xmlns:a16="http://schemas.microsoft.com/office/drawing/2014/main" id="{38A4C81C-FB7A-4936-B700-4FE0960DC1DE}"/>
                  </a:ext>
                </a:extLst>
              </p:cNvPr>
              <p:cNvSpPr txBox="1"/>
              <p:nvPr/>
            </p:nvSpPr>
            <p:spPr>
              <a:xfrm>
                <a:off x="0" y="254000"/>
                <a:ext cx="3048000" cy="5747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2860" tIns="22860" rIns="22860" bIns="22860" numCol="1" anchor="t">
                <a:spAutoFit/>
              </a:bodyPr>
              <a:lstStyle>
                <a:lvl1pPr>
                  <a:lnSpc>
                    <a:spcPct val="110000"/>
                  </a:lnSpc>
                  <a:defRPr sz="3000">
                    <a:solidFill>
                      <a:srgbClr val="151314"/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defRPr>
                </a:lvl1pPr>
              </a:lstStyle>
              <a:p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Som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con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doma</a:t>
                </a:r>
                <a:endPara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endParaRPr>
              </a:p>
            </p:txBody>
          </p:sp>
          <p:sp>
            <p:nvSpPr>
              <p:cNvPr id="9" name="Rectangle 27">
                <a:extLst>
                  <a:ext uri="{FF2B5EF4-FFF2-40B4-BE49-F238E27FC236}">
                    <a16:creationId xmlns:a16="http://schemas.microsoft.com/office/drawing/2014/main" id="{D3BE3014-CC8E-48AD-AEA0-91AD228BF70B}"/>
                  </a:ext>
                </a:extLst>
              </p:cNvPr>
              <p:cNvSpPr txBox="1"/>
              <p:nvPr/>
            </p:nvSpPr>
            <p:spPr>
              <a:xfrm>
                <a:off x="0" y="805181"/>
                <a:ext cx="3048000" cy="5539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2860" tIns="22860" rIns="22860" bIns="22860" numCol="1" anchor="t">
                <a:spAutoFit/>
              </a:bodyPr>
              <a:lstStyle>
                <a:lvl1pPr>
                  <a:defRPr sz="3000">
                    <a:solidFill>
                      <a:srgbClr val="7C7C7C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Con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stro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merdas</a:t>
                </a:r>
                <a:endPara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endParaRPr>
              </a:p>
            </p:txBody>
          </p:sp>
        </p:grpSp>
      </p:grpSp>
      <p:grpSp>
        <p:nvGrpSpPr>
          <p:cNvPr id="10" name="Gruppieren">
            <a:extLst>
              <a:ext uri="{FF2B5EF4-FFF2-40B4-BE49-F238E27FC236}">
                <a16:creationId xmlns:a16="http://schemas.microsoft.com/office/drawing/2014/main" id="{D3183677-60D1-4573-813F-3978DD3A7541}"/>
              </a:ext>
            </a:extLst>
          </p:cNvPr>
          <p:cNvGrpSpPr/>
          <p:nvPr/>
        </p:nvGrpSpPr>
        <p:grpSpPr>
          <a:xfrm>
            <a:off x="6922158" y="3836866"/>
            <a:ext cx="1524000" cy="1568592"/>
            <a:chOff x="0" y="381000"/>
            <a:chExt cx="3048000" cy="3137181"/>
          </a:xfrm>
        </p:grpSpPr>
        <p:sp>
          <p:nvSpPr>
            <p:cNvPr id="11" name="Kreis">
              <a:extLst>
                <a:ext uri="{FF2B5EF4-FFF2-40B4-BE49-F238E27FC236}">
                  <a16:creationId xmlns:a16="http://schemas.microsoft.com/office/drawing/2014/main" id="{1071D504-8405-4400-B878-D783A45C436E}"/>
                </a:ext>
              </a:extLst>
            </p:cNvPr>
            <p:cNvSpPr/>
            <p:nvPr/>
          </p:nvSpPr>
          <p:spPr>
            <a:xfrm>
              <a:off x="635000" y="381000"/>
              <a:ext cx="1778000" cy="1778000"/>
            </a:xfrm>
            <a:prstGeom prst="ellipse">
              <a:avLst/>
            </a:prstGeom>
            <a:solidFill>
              <a:srgbClr val="24282B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 dirty="0">
                <a:latin typeface="仓耳玄三M W05" panose="02020400000000000000" pitchFamily="18" charset="-122"/>
              </a:endParaRPr>
            </a:p>
          </p:txBody>
        </p:sp>
        <p:grpSp>
          <p:nvGrpSpPr>
            <p:cNvPr id="12" name="Gruppieren">
              <a:extLst>
                <a:ext uri="{FF2B5EF4-FFF2-40B4-BE49-F238E27FC236}">
                  <a16:creationId xmlns:a16="http://schemas.microsoft.com/office/drawing/2014/main" id="{29D31275-DBF3-4C34-8C54-D20EB3D0E7E9}"/>
                </a:ext>
              </a:extLst>
            </p:cNvPr>
            <p:cNvGrpSpPr/>
            <p:nvPr/>
          </p:nvGrpSpPr>
          <p:grpSpPr>
            <a:xfrm>
              <a:off x="0" y="2413000"/>
              <a:ext cx="3048000" cy="1105181"/>
              <a:chOff x="0" y="254000"/>
              <a:chExt cx="3048000" cy="1105178"/>
            </a:xfrm>
          </p:grpSpPr>
          <p:sp>
            <p:nvSpPr>
              <p:cNvPr id="13" name="Rectangle 27">
                <a:extLst>
                  <a:ext uri="{FF2B5EF4-FFF2-40B4-BE49-F238E27FC236}">
                    <a16:creationId xmlns:a16="http://schemas.microsoft.com/office/drawing/2014/main" id="{29464D20-56C7-4C2C-BEC1-76C9FB214A8B}"/>
                  </a:ext>
                </a:extLst>
              </p:cNvPr>
              <p:cNvSpPr txBox="1"/>
              <p:nvPr/>
            </p:nvSpPr>
            <p:spPr>
              <a:xfrm>
                <a:off x="0" y="254000"/>
                <a:ext cx="3048000" cy="5747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2860" tIns="22860" rIns="22860" bIns="22860" numCol="1" anchor="t">
                <a:spAutoFit/>
              </a:bodyPr>
              <a:lstStyle>
                <a:lvl1pPr>
                  <a:lnSpc>
                    <a:spcPct val="110000"/>
                  </a:lnSpc>
                  <a:defRPr sz="3000">
                    <a:solidFill>
                      <a:srgbClr val="151314"/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defRPr>
                </a:lvl1pPr>
              </a:lstStyle>
              <a:p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Terasd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froans</a:t>
                </a:r>
                <a:endPara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endParaRPr>
              </a:p>
            </p:txBody>
          </p:sp>
          <p:sp>
            <p:nvSpPr>
              <p:cNvPr id="14" name="Rectangle 27">
                <a:extLst>
                  <a:ext uri="{FF2B5EF4-FFF2-40B4-BE49-F238E27FC236}">
                    <a16:creationId xmlns:a16="http://schemas.microsoft.com/office/drawing/2014/main" id="{1772B429-43B9-49D8-82BB-B98DE6B1A50A}"/>
                  </a:ext>
                </a:extLst>
              </p:cNvPr>
              <p:cNvSpPr txBox="1"/>
              <p:nvPr/>
            </p:nvSpPr>
            <p:spPr>
              <a:xfrm>
                <a:off x="0" y="805181"/>
                <a:ext cx="3048000" cy="5539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2860" tIns="22860" rIns="22860" bIns="22860" numCol="1" anchor="t">
                <a:spAutoFit/>
              </a:bodyPr>
              <a:lstStyle>
                <a:lvl1pPr>
                  <a:defRPr sz="3000">
                    <a:solidFill>
                      <a:srgbClr val="7C7C7C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Con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stro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merdas</a:t>
                </a:r>
                <a:endPara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endParaRPr>
              </a:p>
            </p:txBody>
          </p:sp>
        </p:grpSp>
      </p:grpSp>
      <p:grpSp>
        <p:nvGrpSpPr>
          <p:cNvPr id="15" name="Gruppieren">
            <a:extLst>
              <a:ext uri="{FF2B5EF4-FFF2-40B4-BE49-F238E27FC236}">
                <a16:creationId xmlns:a16="http://schemas.microsoft.com/office/drawing/2014/main" id="{21517A65-B8D4-4B5A-80AD-513CAF79D968}"/>
              </a:ext>
            </a:extLst>
          </p:cNvPr>
          <p:cNvGrpSpPr/>
          <p:nvPr/>
        </p:nvGrpSpPr>
        <p:grpSpPr>
          <a:xfrm>
            <a:off x="9233558" y="3836890"/>
            <a:ext cx="1524001" cy="1568568"/>
            <a:chOff x="21133" y="848408"/>
            <a:chExt cx="3048001" cy="3137132"/>
          </a:xfrm>
        </p:grpSpPr>
        <p:sp>
          <p:nvSpPr>
            <p:cNvPr id="16" name="Kreis">
              <a:extLst>
                <a:ext uri="{FF2B5EF4-FFF2-40B4-BE49-F238E27FC236}">
                  <a16:creationId xmlns:a16="http://schemas.microsoft.com/office/drawing/2014/main" id="{7115E28A-0B64-4FF2-B073-B67F23BCCBD4}"/>
                </a:ext>
              </a:extLst>
            </p:cNvPr>
            <p:cNvSpPr/>
            <p:nvPr/>
          </p:nvSpPr>
          <p:spPr>
            <a:xfrm>
              <a:off x="656183" y="848408"/>
              <a:ext cx="1777903" cy="1777904"/>
            </a:xfrm>
            <a:prstGeom prst="ellipse">
              <a:avLst/>
            </a:prstGeom>
            <a:solidFill>
              <a:srgbClr val="467A36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 dirty="0">
                <a:latin typeface="仓耳玄三M W05" panose="02020400000000000000" pitchFamily="18" charset="-122"/>
              </a:endParaRPr>
            </a:p>
          </p:txBody>
        </p:sp>
        <p:grpSp>
          <p:nvGrpSpPr>
            <p:cNvPr id="17" name="Gruppieren">
              <a:extLst>
                <a:ext uri="{FF2B5EF4-FFF2-40B4-BE49-F238E27FC236}">
                  <a16:creationId xmlns:a16="http://schemas.microsoft.com/office/drawing/2014/main" id="{6BDA588C-AF44-4006-B1F3-95BB0C2B810B}"/>
                </a:ext>
              </a:extLst>
            </p:cNvPr>
            <p:cNvGrpSpPr/>
            <p:nvPr/>
          </p:nvGrpSpPr>
          <p:grpSpPr>
            <a:xfrm>
              <a:off x="21133" y="2880359"/>
              <a:ext cx="3048001" cy="1105181"/>
              <a:chOff x="0" y="254000"/>
              <a:chExt cx="3048000" cy="1105178"/>
            </a:xfrm>
          </p:grpSpPr>
          <p:sp>
            <p:nvSpPr>
              <p:cNvPr id="18" name="Rectangle 27">
                <a:extLst>
                  <a:ext uri="{FF2B5EF4-FFF2-40B4-BE49-F238E27FC236}">
                    <a16:creationId xmlns:a16="http://schemas.microsoft.com/office/drawing/2014/main" id="{6F2D370A-CC00-4DBF-9741-99820B80EC24}"/>
                  </a:ext>
                </a:extLst>
              </p:cNvPr>
              <p:cNvSpPr txBox="1"/>
              <p:nvPr/>
            </p:nvSpPr>
            <p:spPr>
              <a:xfrm>
                <a:off x="0" y="254000"/>
                <a:ext cx="3048000" cy="5747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2860" tIns="22860" rIns="22860" bIns="22860" numCol="1" anchor="t">
                <a:spAutoFit/>
              </a:bodyPr>
              <a:lstStyle>
                <a:lvl1pPr>
                  <a:lnSpc>
                    <a:spcPct val="110000"/>
                  </a:lnSpc>
                  <a:defRPr sz="3000">
                    <a:solidFill>
                      <a:srgbClr val="151314"/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defRPr>
                </a:lvl1pPr>
              </a:lstStyle>
              <a:p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Som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con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doma</a:t>
                </a:r>
                <a:endPara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endParaRPr>
              </a:p>
            </p:txBody>
          </p:sp>
          <p:sp>
            <p:nvSpPr>
              <p:cNvPr id="19" name="Rectangle 27">
                <a:extLst>
                  <a:ext uri="{FF2B5EF4-FFF2-40B4-BE49-F238E27FC236}">
                    <a16:creationId xmlns:a16="http://schemas.microsoft.com/office/drawing/2014/main" id="{863A5804-362A-40D3-9BA6-BCF6EFBF2E52}"/>
                  </a:ext>
                </a:extLst>
              </p:cNvPr>
              <p:cNvSpPr txBox="1"/>
              <p:nvPr/>
            </p:nvSpPr>
            <p:spPr>
              <a:xfrm>
                <a:off x="0" y="805181"/>
                <a:ext cx="3048000" cy="5539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2860" tIns="22860" rIns="22860" bIns="22860" numCol="1" anchor="t">
                <a:spAutoFit/>
              </a:bodyPr>
              <a:lstStyle>
                <a:lvl1pPr>
                  <a:defRPr sz="3000">
                    <a:solidFill>
                      <a:srgbClr val="7C7C7C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Con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stro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merdas</a:t>
                </a:r>
                <a:endPara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endParaRPr>
              </a:p>
            </p:txBody>
          </p:sp>
        </p:grpSp>
      </p:grpSp>
      <p:grpSp>
        <p:nvGrpSpPr>
          <p:cNvPr id="20" name="Gruppieren">
            <a:extLst>
              <a:ext uri="{FF2B5EF4-FFF2-40B4-BE49-F238E27FC236}">
                <a16:creationId xmlns:a16="http://schemas.microsoft.com/office/drawing/2014/main" id="{DEEC8D67-92B4-468C-8E56-5146E5CD5DEC}"/>
              </a:ext>
            </a:extLst>
          </p:cNvPr>
          <p:cNvGrpSpPr/>
          <p:nvPr/>
        </p:nvGrpSpPr>
        <p:grpSpPr>
          <a:xfrm>
            <a:off x="9222991" y="1815026"/>
            <a:ext cx="1524001" cy="1568567"/>
            <a:chOff x="0" y="381049"/>
            <a:chExt cx="3048000" cy="3137132"/>
          </a:xfrm>
        </p:grpSpPr>
        <p:grpSp>
          <p:nvGrpSpPr>
            <p:cNvPr id="21" name="Gruppieren">
              <a:extLst>
                <a:ext uri="{FF2B5EF4-FFF2-40B4-BE49-F238E27FC236}">
                  <a16:creationId xmlns:a16="http://schemas.microsoft.com/office/drawing/2014/main" id="{5121FB24-548B-4385-89C4-3DD6CCE6CCEB}"/>
                </a:ext>
              </a:extLst>
            </p:cNvPr>
            <p:cNvGrpSpPr/>
            <p:nvPr/>
          </p:nvGrpSpPr>
          <p:grpSpPr>
            <a:xfrm>
              <a:off x="0" y="2413000"/>
              <a:ext cx="3048000" cy="1105181"/>
              <a:chOff x="0" y="254000"/>
              <a:chExt cx="3048000" cy="1105178"/>
            </a:xfrm>
          </p:grpSpPr>
          <p:sp>
            <p:nvSpPr>
              <p:cNvPr id="23" name="Rectangle 27">
                <a:extLst>
                  <a:ext uri="{FF2B5EF4-FFF2-40B4-BE49-F238E27FC236}">
                    <a16:creationId xmlns:a16="http://schemas.microsoft.com/office/drawing/2014/main" id="{999C9F0F-BE15-4C16-B222-9B55352C0BEC}"/>
                  </a:ext>
                </a:extLst>
              </p:cNvPr>
              <p:cNvSpPr txBox="1"/>
              <p:nvPr/>
            </p:nvSpPr>
            <p:spPr>
              <a:xfrm>
                <a:off x="0" y="254000"/>
                <a:ext cx="3048000" cy="5747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2860" tIns="22860" rIns="22860" bIns="22860" numCol="1" anchor="t">
                <a:spAutoFit/>
              </a:bodyPr>
              <a:lstStyle>
                <a:lvl1pPr>
                  <a:lnSpc>
                    <a:spcPct val="110000"/>
                  </a:lnSpc>
                  <a:defRPr sz="3000">
                    <a:solidFill>
                      <a:srgbClr val="151314"/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defRPr>
                </a:lvl1pPr>
              </a:lstStyle>
              <a:p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Iomas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frofas</a:t>
                </a:r>
                <a:endPara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endParaRPr>
              </a:p>
            </p:txBody>
          </p:sp>
          <p:sp>
            <p:nvSpPr>
              <p:cNvPr id="24" name="Rectangle 27">
                <a:extLst>
                  <a:ext uri="{FF2B5EF4-FFF2-40B4-BE49-F238E27FC236}">
                    <a16:creationId xmlns:a16="http://schemas.microsoft.com/office/drawing/2014/main" id="{52AFBD7D-52CC-4C8C-9A82-65A9FC6E6DB7}"/>
                  </a:ext>
                </a:extLst>
              </p:cNvPr>
              <p:cNvSpPr txBox="1"/>
              <p:nvPr/>
            </p:nvSpPr>
            <p:spPr>
              <a:xfrm>
                <a:off x="0" y="805181"/>
                <a:ext cx="3048000" cy="5539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2860" tIns="22860" rIns="22860" bIns="22860" numCol="1" anchor="t">
                <a:spAutoFit/>
              </a:bodyPr>
              <a:lstStyle>
                <a:lvl1pPr>
                  <a:defRPr sz="3000">
                    <a:solidFill>
                      <a:srgbClr val="7C7C7C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Con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stro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merdas</a:t>
                </a:r>
                <a:endPara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endParaRPr>
              </a:p>
            </p:txBody>
          </p:sp>
        </p:grpSp>
        <p:sp>
          <p:nvSpPr>
            <p:cNvPr id="22" name="Kreis">
              <a:extLst>
                <a:ext uri="{FF2B5EF4-FFF2-40B4-BE49-F238E27FC236}">
                  <a16:creationId xmlns:a16="http://schemas.microsoft.com/office/drawing/2014/main" id="{CAA2D93C-B4DE-4B44-9BDD-73361D2714C4}"/>
                </a:ext>
              </a:extLst>
            </p:cNvPr>
            <p:cNvSpPr/>
            <p:nvPr/>
          </p:nvSpPr>
          <p:spPr>
            <a:xfrm>
              <a:off x="635050" y="381049"/>
              <a:ext cx="1777905" cy="1777905"/>
            </a:xfrm>
            <a:prstGeom prst="ellipse">
              <a:avLst/>
            </a:prstGeom>
            <a:solidFill>
              <a:srgbClr val="2F4B2C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 dirty="0">
                <a:latin typeface="仓耳玄三M W05" panose="02020400000000000000" pitchFamily="18" charset="-122"/>
              </a:endParaRPr>
            </a:p>
          </p:txBody>
        </p:sp>
      </p:grpSp>
      <p:sp>
        <p:nvSpPr>
          <p:cNvPr id="25" name="open-book-variant-with-silhouette_31187">
            <a:extLst>
              <a:ext uri="{FF2B5EF4-FFF2-40B4-BE49-F238E27FC236}">
                <a16:creationId xmlns:a16="http://schemas.microsoft.com/office/drawing/2014/main" id="{D4DBCF0D-D8EA-4DFA-BCAE-98CB9D89C1E4}"/>
              </a:ext>
            </a:extLst>
          </p:cNvPr>
          <p:cNvSpPr>
            <a:spLocks noChangeAspect="1"/>
          </p:cNvSpPr>
          <p:nvPr/>
        </p:nvSpPr>
        <p:spPr bwMode="auto">
          <a:xfrm>
            <a:off x="9755286" y="2071523"/>
            <a:ext cx="480544" cy="344087"/>
          </a:xfrm>
          <a:custGeom>
            <a:avLst/>
            <a:gdLst>
              <a:gd name="T0" fmla="*/ 1488 w 2552"/>
              <a:gd name="T1" fmla="*/ 1830 h 1830"/>
              <a:gd name="T2" fmla="*/ 2552 w 2552"/>
              <a:gd name="T3" fmla="*/ 1830 h 1830"/>
              <a:gd name="T4" fmla="*/ 2552 w 2552"/>
              <a:gd name="T5" fmla="*/ 243 h 1830"/>
              <a:gd name="T6" fmla="*/ 2406 w 2552"/>
              <a:gd name="T7" fmla="*/ 243 h 1830"/>
              <a:gd name="T8" fmla="*/ 2406 w 2552"/>
              <a:gd name="T9" fmla="*/ 0 h 1830"/>
              <a:gd name="T10" fmla="*/ 1276 w 2552"/>
              <a:gd name="T11" fmla="*/ 242 h 1830"/>
              <a:gd name="T12" fmla="*/ 146 w 2552"/>
              <a:gd name="T13" fmla="*/ 0 h 1830"/>
              <a:gd name="T14" fmla="*/ 146 w 2552"/>
              <a:gd name="T15" fmla="*/ 243 h 1830"/>
              <a:gd name="T16" fmla="*/ 0 w 2552"/>
              <a:gd name="T17" fmla="*/ 243 h 1830"/>
              <a:gd name="T18" fmla="*/ 0 w 2552"/>
              <a:gd name="T19" fmla="*/ 1830 h 1830"/>
              <a:gd name="T20" fmla="*/ 1064 w 2552"/>
              <a:gd name="T21" fmla="*/ 1830 h 1830"/>
              <a:gd name="T22" fmla="*/ 1223 w 2552"/>
              <a:gd name="T23" fmla="*/ 348 h 1830"/>
              <a:gd name="T24" fmla="*/ 1223 w 2552"/>
              <a:gd name="T25" fmla="*/ 1711 h 1830"/>
              <a:gd name="T26" fmla="*/ 252 w 2552"/>
              <a:gd name="T27" fmla="*/ 1504 h 1830"/>
              <a:gd name="T28" fmla="*/ 252 w 2552"/>
              <a:gd name="T29" fmla="*/ 348 h 1830"/>
              <a:gd name="T30" fmla="*/ 252 w 2552"/>
              <a:gd name="T31" fmla="*/ 243 h 1830"/>
              <a:gd name="T32" fmla="*/ 252 w 2552"/>
              <a:gd name="T33" fmla="*/ 131 h 1830"/>
              <a:gd name="T34" fmla="*/ 775 w 2552"/>
              <a:gd name="T35" fmla="*/ 243 h 1830"/>
              <a:gd name="T36" fmla="*/ 1223 w 2552"/>
              <a:gd name="T37" fmla="*/ 339 h 1830"/>
              <a:gd name="T38" fmla="*/ 1223 w 2552"/>
              <a:gd name="T39" fmla="*/ 348 h 1830"/>
              <a:gd name="T40" fmla="*/ 1223 w 2552"/>
              <a:gd name="T41" fmla="*/ 348 h 1830"/>
              <a:gd name="T42" fmla="*/ 1329 w 2552"/>
              <a:gd name="T43" fmla="*/ 1711 h 1830"/>
              <a:gd name="T44" fmla="*/ 1329 w 2552"/>
              <a:gd name="T45" fmla="*/ 348 h 1830"/>
              <a:gd name="T46" fmla="*/ 1329 w 2552"/>
              <a:gd name="T47" fmla="*/ 339 h 1830"/>
              <a:gd name="T48" fmla="*/ 1777 w 2552"/>
              <a:gd name="T49" fmla="*/ 243 h 1830"/>
              <a:gd name="T50" fmla="*/ 2300 w 2552"/>
              <a:gd name="T51" fmla="*/ 131 h 1830"/>
              <a:gd name="T52" fmla="*/ 2300 w 2552"/>
              <a:gd name="T53" fmla="*/ 243 h 1830"/>
              <a:gd name="T54" fmla="*/ 2300 w 2552"/>
              <a:gd name="T55" fmla="*/ 348 h 1830"/>
              <a:gd name="T56" fmla="*/ 2300 w 2552"/>
              <a:gd name="T57" fmla="*/ 1504 h 1830"/>
              <a:gd name="T58" fmla="*/ 1329 w 2552"/>
              <a:gd name="T59" fmla="*/ 1711 h 1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552" h="1830">
                <a:moveTo>
                  <a:pt x="1488" y="1830"/>
                </a:moveTo>
                <a:lnTo>
                  <a:pt x="2552" y="1830"/>
                </a:lnTo>
                <a:lnTo>
                  <a:pt x="2552" y="243"/>
                </a:lnTo>
                <a:lnTo>
                  <a:pt x="2406" y="243"/>
                </a:lnTo>
                <a:lnTo>
                  <a:pt x="2406" y="0"/>
                </a:lnTo>
                <a:lnTo>
                  <a:pt x="1276" y="242"/>
                </a:lnTo>
                <a:lnTo>
                  <a:pt x="146" y="0"/>
                </a:lnTo>
                <a:lnTo>
                  <a:pt x="146" y="243"/>
                </a:lnTo>
                <a:lnTo>
                  <a:pt x="0" y="243"/>
                </a:lnTo>
                <a:lnTo>
                  <a:pt x="0" y="1830"/>
                </a:lnTo>
                <a:lnTo>
                  <a:pt x="1064" y="1830"/>
                </a:lnTo>
                <a:moveTo>
                  <a:pt x="1223" y="348"/>
                </a:moveTo>
                <a:lnTo>
                  <a:pt x="1223" y="1711"/>
                </a:lnTo>
                <a:lnTo>
                  <a:pt x="252" y="1504"/>
                </a:lnTo>
                <a:lnTo>
                  <a:pt x="252" y="348"/>
                </a:lnTo>
                <a:lnTo>
                  <a:pt x="252" y="243"/>
                </a:lnTo>
                <a:lnTo>
                  <a:pt x="252" y="131"/>
                </a:lnTo>
                <a:lnTo>
                  <a:pt x="775" y="243"/>
                </a:lnTo>
                <a:lnTo>
                  <a:pt x="1223" y="339"/>
                </a:lnTo>
                <a:lnTo>
                  <a:pt x="1223" y="348"/>
                </a:lnTo>
                <a:lnTo>
                  <a:pt x="1223" y="348"/>
                </a:lnTo>
                <a:close/>
                <a:moveTo>
                  <a:pt x="1329" y="1711"/>
                </a:moveTo>
                <a:lnTo>
                  <a:pt x="1329" y="348"/>
                </a:lnTo>
                <a:lnTo>
                  <a:pt x="1329" y="339"/>
                </a:lnTo>
                <a:lnTo>
                  <a:pt x="1777" y="243"/>
                </a:lnTo>
                <a:lnTo>
                  <a:pt x="2300" y="131"/>
                </a:lnTo>
                <a:lnTo>
                  <a:pt x="2300" y="243"/>
                </a:lnTo>
                <a:lnTo>
                  <a:pt x="2300" y="348"/>
                </a:lnTo>
                <a:lnTo>
                  <a:pt x="2300" y="1504"/>
                </a:lnTo>
                <a:lnTo>
                  <a:pt x="1329" y="17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6" name="a-mark_65935">
            <a:extLst>
              <a:ext uri="{FF2B5EF4-FFF2-40B4-BE49-F238E27FC236}">
                <a16:creationId xmlns:a16="http://schemas.microsoft.com/office/drawing/2014/main" id="{5DCB94C9-A65F-431B-A81E-7713C10411EB}"/>
              </a:ext>
            </a:extLst>
          </p:cNvPr>
          <p:cNvSpPr>
            <a:spLocks noChangeAspect="1"/>
          </p:cNvSpPr>
          <p:nvPr/>
        </p:nvSpPr>
        <p:spPr bwMode="auto">
          <a:xfrm>
            <a:off x="7471914" y="2087986"/>
            <a:ext cx="413516" cy="392503"/>
          </a:xfrm>
          <a:custGeom>
            <a:avLst/>
            <a:gdLst>
              <a:gd name="T0" fmla="*/ 6006 w 7605"/>
              <a:gd name="T1" fmla="*/ 7229 h 7229"/>
              <a:gd name="T2" fmla="*/ 5027 w 7605"/>
              <a:gd name="T3" fmla="*/ 6544 h 7229"/>
              <a:gd name="T4" fmla="*/ 4668 w 7605"/>
              <a:gd name="T5" fmla="*/ 5728 h 7229"/>
              <a:gd name="T6" fmla="*/ 2301 w 7605"/>
              <a:gd name="T7" fmla="*/ 5728 h 7229"/>
              <a:gd name="T8" fmla="*/ 1942 w 7605"/>
              <a:gd name="T9" fmla="*/ 6577 h 7229"/>
              <a:gd name="T10" fmla="*/ 979 w 7605"/>
              <a:gd name="T11" fmla="*/ 7213 h 7229"/>
              <a:gd name="T12" fmla="*/ 0 w 7605"/>
              <a:gd name="T13" fmla="*/ 6218 h 7229"/>
              <a:gd name="T14" fmla="*/ 114 w 7605"/>
              <a:gd name="T15" fmla="*/ 5777 h 7229"/>
              <a:gd name="T16" fmla="*/ 2334 w 7605"/>
              <a:gd name="T17" fmla="*/ 750 h 7229"/>
              <a:gd name="T18" fmla="*/ 3460 w 7605"/>
              <a:gd name="T19" fmla="*/ 0 h 7229"/>
              <a:gd name="T20" fmla="*/ 3541 w 7605"/>
              <a:gd name="T21" fmla="*/ 0 h 7229"/>
              <a:gd name="T22" fmla="*/ 4668 w 7605"/>
              <a:gd name="T23" fmla="*/ 750 h 7229"/>
              <a:gd name="T24" fmla="*/ 6903 w 7605"/>
              <a:gd name="T25" fmla="*/ 5793 h 7229"/>
              <a:gd name="T26" fmla="*/ 7001 w 7605"/>
              <a:gd name="T27" fmla="*/ 6218 h 7229"/>
              <a:gd name="T28" fmla="*/ 6006 w 7605"/>
              <a:gd name="T29" fmla="*/ 7229 h 7229"/>
              <a:gd name="T30" fmla="*/ 3868 w 7605"/>
              <a:gd name="T31" fmla="*/ 3819 h 7229"/>
              <a:gd name="T32" fmla="*/ 3492 w 7605"/>
              <a:gd name="T33" fmla="*/ 2905 h 7229"/>
              <a:gd name="T34" fmla="*/ 3117 w 7605"/>
              <a:gd name="T35" fmla="*/ 3819 h 7229"/>
              <a:gd name="T36" fmla="*/ 3868 w 7605"/>
              <a:gd name="T37" fmla="*/ 3819 h 7229"/>
              <a:gd name="T38" fmla="*/ 7213 w 7605"/>
              <a:gd name="T39" fmla="*/ 816 h 7229"/>
              <a:gd name="T40" fmla="*/ 6773 w 7605"/>
              <a:gd name="T41" fmla="*/ 816 h 7229"/>
              <a:gd name="T42" fmla="*/ 6773 w 7605"/>
              <a:gd name="T43" fmla="*/ 391 h 7229"/>
              <a:gd name="T44" fmla="*/ 6381 w 7605"/>
              <a:gd name="T45" fmla="*/ 0 h 7229"/>
              <a:gd name="T46" fmla="*/ 5989 w 7605"/>
              <a:gd name="T47" fmla="*/ 391 h 7229"/>
              <a:gd name="T48" fmla="*/ 5989 w 7605"/>
              <a:gd name="T49" fmla="*/ 832 h 7229"/>
              <a:gd name="T50" fmla="*/ 5549 w 7605"/>
              <a:gd name="T51" fmla="*/ 832 h 7229"/>
              <a:gd name="T52" fmla="*/ 5157 w 7605"/>
              <a:gd name="T53" fmla="*/ 1224 h 7229"/>
              <a:gd name="T54" fmla="*/ 5549 w 7605"/>
              <a:gd name="T55" fmla="*/ 1615 h 7229"/>
              <a:gd name="T56" fmla="*/ 5989 w 7605"/>
              <a:gd name="T57" fmla="*/ 1615 h 7229"/>
              <a:gd name="T58" fmla="*/ 5989 w 7605"/>
              <a:gd name="T59" fmla="*/ 2056 h 7229"/>
              <a:gd name="T60" fmla="*/ 6381 w 7605"/>
              <a:gd name="T61" fmla="*/ 2448 h 7229"/>
              <a:gd name="T62" fmla="*/ 6773 w 7605"/>
              <a:gd name="T63" fmla="*/ 2056 h 7229"/>
              <a:gd name="T64" fmla="*/ 6773 w 7605"/>
              <a:gd name="T65" fmla="*/ 1615 h 7229"/>
              <a:gd name="T66" fmla="*/ 7213 w 7605"/>
              <a:gd name="T67" fmla="*/ 1615 h 7229"/>
              <a:gd name="T68" fmla="*/ 7605 w 7605"/>
              <a:gd name="T69" fmla="*/ 1224 h 7229"/>
              <a:gd name="T70" fmla="*/ 7213 w 7605"/>
              <a:gd name="T71" fmla="*/ 816 h 7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605" h="7229">
                <a:moveTo>
                  <a:pt x="6006" y="7229"/>
                </a:moveTo>
                <a:cubicBezTo>
                  <a:pt x="5565" y="7229"/>
                  <a:pt x="5222" y="6985"/>
                  <a:pt x="5027" y="6544"/>
                </a:cubicBezTo>
                <a:lnTo>
                  <a:pt x="4668" y="5728"/>
                </a:lnTo>
                <a:lnTo>
                  <a:pt x="2301" y="5728"/>
                </a:lnTo>
                <a:lnTo>
                  <a:pt x="1942" y="6577"/>
                </a:lnTo>
                <a:cubicBezTo>
                  <a:pt x="1763" y="6985"/>
                  <a:pt x="1404" y="7213"/>
                  <a:pt x="979" y="7213"/>
                </a:cubicBezTo>
                <a:cubicBezTo>
                  <a:pt x="424" y="7213"/>
                  <a:pt x="0" y="6772"/>
                  <a:pt x="0" y="6218"/>
                </a:cubicBezTo>
                <a:cubicBezTo>
                  <a:pt x="0" y="6038"/>
                  <a:pt x="65" y="5891"/>
                  <a:pt x="114" y="5777"/>
                </a:cubicBezTo>
                <a:lnTo>
                  <a:pt x="2334" y="750"/>
                </a:lnTo>
                <a:cubicBezTo>
                  <a:pt x="2546" y="261"/>
                  <a:pt x="2954" y="0"/>
                  <a:pt x="3460" y="0"/>
                </a:cubicBezTo>
                <a:lnTo>
                  <a:pt x="3541" y="0"/>
                </a:lnTo>
                <a:cubicBezTo>
                  <a:pt x="4047" y="0"/>
                  <a:pt x="4439" y="261"/>
                  <a:pt x="4668" y="750"/>
                </a:cubicBezTo>
                <a:lnTo>
                  <a:pt x="6903" y="5793"/>
                </a:lnTo>
                <a:cubicBezTo>
                  <a:pt x="6969" y="5940"/>
                  <a:pt x="7001" y="6087"/>
                  <a:pt x="7001" y="6218"/>
                </a:cubicBezTo>
                <a:cubicBezTo>
                  <a:pt x="7001" y="6772"/>
                  <a:pt x="6561" y="7229"/>
                  <a:pt x="6006" y="7229"/>
                </a:cubicBezTo>
                <a:close/>
                <a:moveTo>
                  <a:pt x="3868" y="3819"/>
                </a:moveTo>
                <a:lnTo>
                  <a:pt x="3492" y="2905"/>
                </a:lnTo>
                <a:lnTo>
                  <a:pt x="3117" y="3819"/>
                </a:lnTo>
                <a:lnTo>
                  <a:pt x="3868" y="3819"/>
                </a:lnTo>
                <a:close/>
                <a:moveTo>
                  <a:pt x="7213" y="816"/>
                </a:moveTo>
                <a:lnTo>
                  <a:pt x="6773" y="816"/>
                </a:lnTo>
                <a:lnTo>
                  <a:pt x="6773" y="391"/>
                </a:lnTo>
                <a:cubicBezTo>
                  <a:pt x="6773" y="179"/>
                  <a:pt x="6593" y="0"/>
                  <a:pt x="6381" y="0"/>
                </a:cubicBezTo>
                <a:cubicBezTo>
                  <a:pt x="6169" y="0"/>
                  <a:pt x="5989" y="179"/>
                  <a:pt x="5989" y="391"/>
                </a:cubicBezTo>
                <a:lnTo>
                  <a:pt x="5989" y="832"/>
                </a:lnTo>
                <a:lnTo>
                  <a:pt x="5549" y="832"/>
                </a:lnTo>
                <a:cubicBezTo>
                  <a:pt x="5337" y="832"/>
                  <a:pt x="5157" y="1012"/>
                  <a:pt x="5157" y="1224"/>
                </a:cubicBezTo>
                <a:cubicBezTo>
                  <a:pt x="5157" y="1436"/>
                  <a:pt x="5337" y="1615"/>
                  <a:pt x="5549" y="1615"/>
                </a:cubicBezTo>
                <a:lnTo>
                  <a:pt x="5989" y="1615"/>
                </a:lnTo>
                <a:lnTo>
                  <a:pt x="5989" y="2056"/>
                </a:lnTo>
                <a:cubicBezTo>
                  <a:pt x="5989" y="2268"/>
                  <a:pt x="6169" y="2448"/>
                  <a:pt x="6381" y="2448"/>
                </a:cubicBezTo>
                <a:cubicBezTo>
                  <a:pt x="6593" y="2448"/>
                  <a:pt x="6773" y="2268"/>
                  <a:pt x="6773" y="2056"/>
                </a:cubicBezTo>
                <a:lnTo>
                  <a:pt x="6773" y="1615"/>
                </a:lnTo>
                <a:lnTo>
                  <a:pt x="7213" y="1615"/>
                </a:lnTo>
                <a:cubicBezTo>
                  <a:pt x="7426" y="1615"/>
                  <a:pt x="7605" y="1436"/>
                  <a:pt x="7605" y="1224"/>
                </a:cubicBezTo>
                <a:cubicBezTo>
                  <a:pt x="7605" y="995"/>
                  <a:pt x="7426" y="816"/>
                  <a:pt x="7213" y="8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7" name="graduate-cap_46910">
            <a:extLst>
              <a:ext uri="{FF2B5EF4-FFF2-40B4-BE49-F238E27FC236}">
                <a16:creationId xmlns:a16="http://schemas.microsoft.com/office/drawing/2014/main" id="{488EF60D-837E-4E95-8DA9-2822456240BA}"/>
              </a:ext>
            </a:extLst>
          </p:cNvPr>
          <p:cNvSpPr>
            <a:spLocks noChangeAspect="1"/>
          </p:cNvSpPr>
          <p:nvPr/>
        </p:nvSpPr>
        <p:spPr bwMode="auto">
          <a:xfrm>
            <a:off x="9751357" y="4089328"/>
            <a:ext cx="467268" cy="384075"/>
          </a:xfrm>
          <a:custGeom>
            <a:avLst/>
            <a:gdLst>
              <a:gd name="connsiteX0" fmla="*/ 101332 w 607991"/>
              <a:gd name="connsiteY0" fmla="*/ 229973 h 499744"/>
              <a:gd name="connsiteX1" fmla="*/ 300898 w 607991"/>
              <a:gd name="connsiteY1" fmla="*/ 340321 h 499744"/>
              <a:gd name="connsiteX2" fmla="*/ 500520 w 607991"/>
              <a:gd name="connsiteY2" fmla="*/ 229973 h 499744"/>
              <a:gd name="connsiteX3" fmla="*/ 472871 w 607991"/>
              <a:gd name="connsiteY3" fmla="*/ 367922 h 499744"/>
              <a:gd name="connsiteX4" fmla="*/ 380747 w 607991"/>
              <a:gd name="connsiteY4" fmla="*/ 469050 h 499744"/>
              <a:gd name="connsiteX5" fmla="*/ 300898 w 607991"/>
              <a:gd name="connsiteY5" fmla="*/ 499744 h 499744"/>
              <a:gd name="connsiteX6" fmla="*/ 221048 w 607991"/>
              <a:gd name="connsiteY6" fmla="*/ 469050 h 499744"/>
              <a:gd name="connsiteX7" fmla="*/ 128924 w 607991"/>
              <a:gd name="connsiteY7" fmla="*/ 367922 h 499744"/>
              <a:gd name="connsiteX8" fmla="*/ 300898 w 607991"/>
              <a:gd name="connsiteY8" fmla="*/ 64372 h 499744"/>
              <a:gd name="connsiteX9" fmla="*/ 242566 w 607991"/>
              <a:gd name="connsiteY9" fmla="*/ 114942 h 499744"/>
              <a:gd name="connsiteX10" fmla="*/ 300898 w 607991"/>
              <a:gd name="connsiteY10" fmla="*/ 165569 h 499744"/>
              <a:gd name="connsiteX11" fmla="*/ 354069 w 607991"/>
              <a:gd name="connsiteY11" fmla="*/ 135617 h 499744"/>
              <a:gd name="connsiteX12" fmla="*/ 301701 w 607991"/>
              <a:gd name="connsiteY12" fmla="*/ 133326 h 499744"/>
              <a:gd name="connsiteX13" fmla="*/ 300095 w 607991"/>
              <a:gd name="connsiteY13" fmla="*/ 96558 h 499744"/>
              <a:gd name="connsiteX14" fmla="*/ 355847 w 607991"/>
              <a:gd name="connsiteY14" fmla="*/ 98677 h 499744"/>
              <a:gd name="connsiteX15" fmla="*/ 300898 w 607991"/>
              <a:gd name="connsiteY15" fmla="*/ 64372 h 499744"/>
              <a:gd name="connsiteX16" fmla="*/ 300898 w 607991"/>
              <a:gd name="connsiteY16" fmla="*/ 0 h 499744"/>
              <a:gd name="connsiteX17" fmla="*/ 607991 w 607991"/>
              <a:gd name="connsiteY17" fmla="*/ 125709 h 499744"/>
              <a:gd name="connsiteX18" fmla="*/ 530788 w 607991"/>
              <a:gd name="connsiteY18" fmla="*/ 166543 h 499744"/>
              <a:gd name="connsiteX19" fmla="*/ 535491 w 607991"/>
              <a:gd name="connsiteY19" fmla="*/ 170781 h 499744"/>
              <a:gd name="connsiteX20" fmla="*/ 580287 w 607991"/>
              <a:gd name="connsiteY20" fmla="*/ 304851 h 499744"/>
              <a:gd name="connsiteX21" fmla="*/ 577993 w 607991"/>
              <a:gd name="connsiteY21" fmla="*/ 325812 h 499744"/>
              <a:gd name="connsiteX22" fmla="*/ 579943 w 607991"/>
              <a:gd name="connsiteY22" fmla="*/ 416300 h 499744"/>
              <a:gd name="connsiteX23" fmla="*/ 543865 w 607991"/>
              <a:gd name="connsiteY23" fmla="*/ 423745 h 499744"/>
              <a:gd name="connsiteX24" fmla="*/ 541456 w 607991"/>
              <a:gd name="connsiteY24" fmla="*/ 321231 h 499744"/>
              <a:gd name="connsiteX25" fmla="*/ 543521 w 607991"/>
              <a:gd name="connsiteY25" fmla="*/ 302160 h 499744"/>
              <a:gd name="connsiteX26" fmla="*/ 509107 w 607991"/>
              <a:gd name="connsiteY26" fmla="*/ 196495 h 499744"/>
              <a:gd name="connsiteX27" fmla="*/ 496201 w 607991"/>
              <a:gd name="connsiteY27" fmla="*/ 184869 h 499744"/>
              <a:gd name="connsiteX28" fmla="*/ 300898 w 607991"/>
              <a:gd name="connsiteY28" fmla="*/ 288186 h 499744"/>
              <a:gd name="connsiteX29" fmla="*/ 0 w 607991"/>
              <a:gd name="connsiteY29" fmla="*/ 125709 h 49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7991" h="499744">
                <a:moveTo>
                  <a:pt x="101332" y="229973"/>
                </a:moveTo>
                <a:lnTo>
                  <a:pt x="300898" y="340321"/>
                </a:lnTo>
                <a:lnTo>
                  <a:pt x="500520" y="229973"/>
                </a:lnTo>
                <a:lnTo>
                  <a:pt x="472871" y="367922"/>
                </a:lnTo>
                <a:cubicBezTo>
                  <a:pt x="472871" y="367922"/>
                  <a:pt x="494325" y="432287"/>
                  <a:pt x="380747" y="469050"/>
                </a:cubicBezTo>
                <a:lnTo>
                  <a:pt x="300898" y="499744"/>
                </a:lnTo>
                <a:lnTo>
                  <a:pt x="221048" y="469050"/>
                </a:lnTo>
                <a:cubicBezTo>
                  <a:pt x="107470" y="432287"/>
                  <a:pt x="128924" y="367922"/>
                  <a:pt x="128924" y="367922"/>
                </a:cubicBezTo>
                <a:close/>
                <a:moveTo>
                  <a:pt x="300898" y="64372"/>
                </a:moveTo>
                <a:cubicBezTo>
                  <a:pt x="268663" y="64372"/>
                  <a:pt x="242566" y="87051"/>
                  <a:pt x="242566" y="114942"/>
                </a:cubicBezTo>
                <a:cubicBezTo>
                  <a:pt x="242566" y="142890"/>
                  <a:pt x="268663" y="165569"/>
                  <a:pt x="300898" y="165569"/>
                </a:cubicBezTo>
                <a:cubicBezTo>
                  <a:pt x="324587" y="165569"/>
                  <a:pt x="344892" y="153256"/>
                  <a:pt x="354069" y="135617"/>
                </a:cubicBezTo>
                <a:cubicBezTo>
                  <a:pt x="323956" y="132524"/>
                  <a:pt x="302275" y="133326"/>
                  <a:pt x="301701" y="133326"/>
                </a:cubicBezTo>
                <a:lnTo>
                  <a:pt x="300095" y="96558"/>
                </a:lnTo>
                <a:cubicBezTo>
                  <a:pt x="302447" y="96444"/>
                  <a:pt x="324759" y="95585"/>
                  <a:pt x="355847" y="98677"/>
                </a:cubicBezTo>
                <a:cubicBezTo>
                  <a:pt x="348046" y="78747"/>
                  <a:pt x="326480" y="64372"/>
                  <a:pt x="300898" y="64372"/>
                </a:cubicBezTo>
                <a:close/>
                <a:moveTo>
                  <a:pt x="300898" y="0"/>
                </a:moveTo>
                <a:lnTo>
                  <a:pt x="607991" y="125709"/>
                </a:lnTo>
                <a:lnTo>
                  <a:pt x="530788" y="166543"/>
                </a:lnTo>
                <a:cubicBezTo>
                  <a:pt x="532336" y="167975"/>
                  <a:pt x="534000" y="169292"/>
                  <a:pt x="535491" y="170781"/>
                </a:cubicBezTo>
                <a:cubicBezTo>
                  <a:pt x="569217" y="205487"/>
                  <a:pt x="584303" y="250616"/>
                  <a:pt x="580287" y="304851"/>
                </a:cubicBezTo>
                <a:cubicBezTo>
                  <a:pt x="579771" y="311609"/>
                  <a:pt x="578911" y="318539"/>
                  <a:pt x="577993" y="325812"/>
                </a:cubicBezTo>
                <a:cubicBezTo>
                  <a:pt x="575011" y="349522"/>
                  <a:pt x="571626" y="376325"/>
                  <a:pt x="579943" y="416300"/>
                </a:cubicBezTo>
                <a:lnTo>
                  <a:pt x="543865" y="423745"/>
                </a:lnTo>
                <a:cubicBezTo>
                  <a:pt x="534344" y="377814"/>
                  <a:pt x="538244" y="346430"/>
                  <a:pt x="541456" y="321231"/>
                </a:cubicBezTo>
                <a:cubicBezTo>
                  <a:pt x="542259" y="314587"/>
                  <a:pt x="543062" y="308288"/>
                  <a:pt x="543521" y="302160"/>
                </a:cubicBezTo>
                <a:cubicBezTo>
                  <a:pt x="546791" y="258233"/>
                  <a:pt x="535549" y="223699"/>
                  <a:pt x="509107" y="196495"/>
                </a:cubicBezTo>
                <a:cubicBezTo>
                  <a:pt x="505034" y="192372"/>
                  <a:pt x="500732" y="188477"/>
                  <a:pt x="496201" y="184869"/>
                </a:cubicBezTo>
                <a:lnTo>
                  <a:pt x="300898" y="288186"/>
                </a:lnTo>
                <a:lnTo>
                  <a:pt x="0" y="1257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8" name="teacher-pointing-a-board-with-a-stick_46139">
            <a:extLst>
              <a:ext uri="{FF2B5EF4-FFF2-40B4-BE49-F238E27FC236}">
                <a16:creationId xmlns:a16="http://schemas.microsoft.com/office/drawing/2014/main" id="{05C79697-26A4-4461-BE61-54A9FC112E30}"/>
              </a:ext>
            </a:extLst>
          </p:cNvPr>
          <p:cNvSpPr>
            <a:spLocks noChangeAspect="1"/>
          </p:cNvSpPr>
          <p:nvPr/>
        </p:nvSpPr>
        <p:spPr bwMode="auto">
          <a:xfrm>
            <a:off x="7373829" y="4114891"/>
            <a:ext cx="599847" cy="408875"/>
          </a:xfrm>
          <a:custGeom>
            <a:avLst/>
            <a:gdLst>
              <a:gd name="connsiteX0" fmla="*/ 268236 w 573800"/>
              <a:gd name="connsiteY0" fmla="*/ 79072 h 391121"/>
              <a:gd name="connsiteX1" fmla="*/ 251882 w 573800"/>
              <a:gd name="connsiteY1" fmla="*/ 95405 h 391121"/>
              <a:gd name="connsiteX2" fmla="*/ 251882 w 573800"/>
              <a:gd name="connsiteY2" fmla="*/ 142685 h 391121"/>
              <a:gd name="connsiteX3" fmla="*/ 315577 w 573800"/>
              <a:gd name="connsiteY3" fmla="*/ 164176 h 391121"/>
              <a:gd name="connsiteX4" fmla="*/ 327628 w 573800"/>
              <a:gd name="connsiteY4" fmla="*/ 177071 h 391121"/>
              <a:gd name="connsiteX5" fmla="*/ 446410 w 573800"/>
              <a:gd name="connsiteY5" fmla="*/ 122054 h 391121"/>
              <a:gd name="connsiteX6" fmla="*/ 451575 w 573800"/>
              <a:gd name="connsiteY6" fmla="*/ 124633 h 391121"/>
              <a:gd name="connsiteX7" fmla="*/ 449853 w 573800"/>
              <a:gd name="connsiteY7" fmla="*/ 129790 h 391121"/>
              <a:gd name="connsiteX8" fmla="*/ 328488 w 573800"/>
              <a:gd name="connsiteY8" fmla="*/ 185667 h 391121"/>
              <a:gd name="connsiteX9" fmla="*/ 328488 w 573800"/>
              <a:gd name="connsiteY9" fmla="*/ 189965 h 391121"/>
              <a:gd name="connsiteX10" fmla="*/ 309552 w 573800"/>
              <a:gd name="connsiteY10" fmla="*/ 203720 h 391121"/>
              <a:gd name="connsiteX11" fmla="*/ 302666 w 573800"/>
              <a:gd name="connsiteY11" fmla="*/ 202000 h 391121"/>
              <a:gd name="connsiteX12" fmla="*/ 251882 w 573800"/>
              <a:gd name="connsiteY12" fmla="*/ 185667 h 391121"/>
              <a:gd name="connsiteX13" fmla="*/ 251882 w 573800"/>
              <a:gd name="connsiteY13" fmla="*/ 287964 h 391121"/>
              <a:gd name="connsiteX14" fmla="*/ 268236 w 573800"/>
              <a:gd name="connsiteY14" fmla="*/ 304298 h 391121"/>
              <a:gd name="connsiteX15" fmla="*/ 541092 w 573800"/>
              <a:gd name="connsiteY15" fmla="*/ 304298 h 391121"/>
              <a:gd name="connsiteX16" fmla="*/ 557446 w 573800"/>
              <a:gd name="connsiteY16" fmla="*/ 287964 h 391121"/>
              <a:gd name="connsiteX17" fmla="*/ 557446 w 573800"/>
              <a:gd name="connsiteY17" fmla="*/ 95405 h 391121"/>
              <a:gd name="connsiteX18" fmla="*/ 541092 w 573800"/>
              <a:gd name="connsiteY18" fmla="*/ 79072 h 391121"/>
              <a:gd name="connsiteX19" fmla="*/ 405094 w 573800"/>
              <a:gd name="connsiteY19" fmla="*/ 27493 h 391121"/>
              <a:gd name="connsiteX20" fmla="*/ 417145 w 573800"/>
              <a:gd name="connsiteY20" fmla="*/ 39528 h 391121"/>
              <a:gd name="connsiteX21" fmla="*/ 417145 w 573800"/>
              <a:gd name="connsiteY21" fmla="*/ 63598 h 391121"/>
              <a:gd name="connsiteX22" fmla="*/ 541092 w 573800"/>
              <a:gd name="connsiteY22" fmla="*/ 63598 h 391121"/>
              <a:gd name="connsiteX23" fmla="*/ 573800 w 573800"/>
              <a:gd name="connsiteY23" fmla="*/ 95405 h 391121"/>
              <a:gd name="connsiteX24" fmla="*/ 573800 w 573800"/>
              <a:gd name="connsiteY24" fmla="*/ 287964 h 391121"/>
              <a:gd name="connsiteX25" fmla="*/ 541092 w 573800"/>
              <a:gd name="connsiteY25" fmla="*/ 320631 h 391121"/>
              <a:gd name="connsiteX26" fmla="*/ 482561 w 573800"/>
              <a:gd name="connsiteY26" fmla="*/ 320631 h 391121"/>
              <a:gd name="connsiteX27" fmla="*/ 501498 w 573800"/>
              <a:gd name="connsiteY27" fmla="*/ 391121 h 391121"/>
              <a:gd name="connsiteX28" fmla="*/ 476536 w 573800"/>
              <a:gd name="connsiteY28" fmla="*/ 391121 h 391121"/>
              <a:gd name="connsiteX29" fmla="*/ 457600 w 573800"/>
              <a:gd name="connsiteY29" fmla="*/ 320631 h 391121"/>
              <a:gd name="connsiteX30" fmla="*/ 417145 w 573800"/>
              <a:gd name="connsiteY30" fmla="*/ 320631 h 391121"/>
              <a:gd name="connsiteX31" fmla="*/ 417145 w 573800"/>
              <a:gd name="connsiteY31" fmla="*/ 391121 h 391121"/>
              <a:gd name="connsiteX32" fmla="*/ 393044 w 573800"/>
              <a:gd name="connsiteY32" fmla="*/ 391121 h 391121"/>
              <a:gd name="connsiteX33" fmla="*/ 393044 w 573800"/>
              <a:gd name="connsiteY33" fmla="*/ 320631 h 391121"/>
              <a:gd name="connsiteX34" fmla="*/ 351728 w 573800"/>
              <a:gd name="connsiteY34" fmla="*/ 320631 h 391121"/>
              <a:gd name="connsiteX35" fmla="*/ 332792 w 573800"/>
              <a:gd name="connsiteY35" fmla="*/ 391121 h 391121"/>
              <a:gd name="connsiteX36" fmla="*/ 307830 w 573800"/>
              <a:gd name="connsiteY36" fmla="*/ 391121 h 391121"/>
              <a:gd name="connsiteX37" fmla="*/ 326767 w 573800"/>
              <a:gd name="connsiteY37" fmla="*/ 320631 h 391121"/>
              <a:gd name="connsiteX38" fmla="*/ 268236 w 573800"/>
              <a:gd name="connsiteY38" fmla="*/ 320631 h 391121"/>
              <a:gd name="connsiteX39" fmla="*/ 235528 w 573800"/>
              <a:gd name="connsiteY39" fmla="*/ 287964 h 391121"/>
              <a:gd name="connsiteX40" fmla="*/ 235528 w 573800"/>
              <a:gd name="connsiteY40" fmla="*/ 179650 h 391121"/>
              <a:gd name="connsiteX41" fmla="*/ 206263 w 573800"/>
              <a:gd name="connsiteY41" fmla="*/ 170194 h 391121"/>
              <a:gd name="connsiteX42" fmla="*/ 188187 w 573800"/>
              <a:gd name="connsiteY42" fmla="*/ 165036 h 391121"/>
              <a:gd name="connsiteX43" fmla="*/ 188187 w 573800"/>
              <a:gd name="connsiteY43" fmla="*/ 301719 h 391121"/>
              <a:gd name="connsiteX44" fmla="*/ 195934 w 573800"/>
              <a:gd name="connsiteY44" fmla="*/ 391121 h 391121"/>
              <a:gd name="connsiteX45" fmla="*/ 147732 w 573800"/>
              <a:gd name="connsiteY45" fmla="*/ 391121 h 391121"/>
              <a:gd name="connsiteX46" fmla="*/ 141707 w 573800"/>
              <a:gd name="connsiteY46" fmla="*/ 324929 h 391121"/>
              <a:gd name="connsiteX47" fmla="*/ 132239 w 573800"/>
              <a:gd name="connsiteY47" fmla="*/ 326648 h 391121"/>
              <a:gd name="connsiteX48" fmla="*/ 122771 w 573800"/>
              <a:gd name="connsiteY48" fmla="*/ 324929 h 391121"/>
              <a:gd name="connsiteX49" fmla="*/ 117606 w 573800"/>
              <a:gd name="connsiteY49" fmla="*/ 391121 h 391121"/>
              <a:gd name="connsiteX50" fmla="*/ 68544 w 573800"/>
              <a:gd name="connsiteY50" fmla="*/ 391121 h 391121"/>
              <a:gd name="connsiteX51" fmla="*/ 76291 w 573800"/>
              <a:gd name="connsiteY51" fmla="*/ 301719 h 391121"/>
              <a:gd name="connsiteX52" fmla="*/ 76291 w 573800"/>
              <a:gd name="connsiteY52" fmla="*/ 165036 h 391121"/>
              <a:gd name="connsiteX53" fmla="*/ 69405 w 573800"/>
              <a:gd name="connsiteY53" fmla="*/ 166755 h 391121"/>
              <a:gd name="connsiteX54" fmla="*/ 39279 w 573800"/>
              <a:gd name="connsiteY54" fmla="*/ 299999 h 391121"/>
              <a:gd name="connsiteX55" fmla="*/ 19482 w 573800"/>
              <a:gd name="connsiteY55" fmla="*/ 315473 h 391121"/>
              <a:gd name="connsiteX56" fmla="*/ 15178 w 573800"/>
              <a:gd name="connsiteY56" fmla="*/ 315473 h 391121"/>
              <a:gd name="connsiteX57" fmla="*/ 545 w 573800"/>
              <a:gd name="connsiteY57" fmla="*/ 291403 h 391121"/>
              <a:gd name="connsiteX58" fmla="*/ 32393 w 573800"/>
              <a:gd name="connsiteY58" fmla="*/ 146983 h 391121"/>
              <a:gd name="connsiteX59" fmla="*/ 33253 w 573800"/>
              <a:gd name="connsiteY59" fmla="*/ 145264 h 391121"/>
              <a:gd name="connsiteX60" fmla="*/ 34975 w 573800"/>
              <a:gd name="connsiteY60" fmla="*/ 140966 h 391121"/>
              <a:gd name="connsiteX61" fmla="*/ 36696 w 573800"/>
              <a:gd name="connsiteY61" fmla="*/ 138387 h 391121"/>
              <a:gd name="connsiteX62" fmla="*/ 39279 w 573800"/>
              <a:gd name="connsiteY62" fmla="*/ 135808 h 391121"/>
              <a:gd name="connsiteX63" fmla="*/ 43582 w 573800"/>
              <a:gd name="connsiteY63" fmla="*/ 133229 h 391121"/>
              <a:gd name="connsiteX64" fmla="*/ 45304 w 573800"/>
              <a:gd name="connsiteY64" fmla="*/ 132369 h 391121"/>
              <a:gd name="connsiteX65" fmla="*/ 124492 w 573800"/>
              <a:gd name="connsiteY65" fmla="*/ 115177 h 391121"/>
              <a:gd name="connsiteX66" fmla="*/ 129657 w 573800"/>
              <a:gd name="connsiteY66" fmla="*/ 124633 h 391121"/>
              <a:gd name="connsiteX67" fmla="*/ 115885 w 573800"/>
              <a:gd name="connsiteY67" fmla="*/ 230368 h 391121"/>
              <a:gd name="connsiteX68" fmla="*/ 132239 w 573800"/>
              <a:gd name="connsiteY68" fmla="*/ 257877 h 391121"/>
              <a:gd name="connsiteX69" fmla="*/ 148593 w 573800"/>
              <a:gd name="connsiteY69" fmla="*/ 230368 h 391121"/>
              <a:gd name="connsiteX70" fmla="*/ 134821 w 573800"/>
              <a:gd name="connsiteY70" fmla="*/ 124633 h 391121"/>
              <a:gd name="connsiteX71" fmla="*/ 139986 w 573800"/>
              <a:gd name="connsiteY71" fmla="*/ 115177 h 391121"/>
              <a:gd name="connsiteX72" fmla="*/ 219174 w 573800"/>
              <a:gd name="connsiteY72" fmla="*/ 132369 h 391121"/>
              <a:gd name="connsiteX73" fmla="*/ 235528 w 573800"/>
              <a:gd name="connsiteY73" fmla="*/ 137527 h 391121"/>
              <a:gd name="connsiteX74" fmla="*/ 235528 w 573800"/>
              <a:gd name="connsiteY74" fmla="*/ 95405 h 391121"/>
              <a:gd name="connsiteX75" fmla="*/ 268236 w 573800"/>
              <a:gd name="connsiteY75" fmla="*/ 63598 h 391121"/>
              <a:gd name="connsiteX76" fmla="*/ 393044 w 573800"/>
              <a:gd name="connsiteY76" fmla="*/ 63598 h 391121"/>
              <a:gd name="connsiteX77" fmla="*/ 393044 w 573800"/>
              <a:gd name="connsiteY77" fmla="*/ 39528 h 391121"/>
              <a:gd name="connsiteX78" fmla="*/ 405094 w 573800"/>
              <a:gd name="connsiteY78" fmla="*/ 27493 h 391121"/>
              <a:gd name="connsiteX79" fmla="*/ 132183 w 573800"/>
              <a:gd name="connsiteY79" fmla="*/ 0 h 391121"/>
              <a:gd name="connsiteX80" fmla="*/ 182956 w 573800"/>
              <a:gd name="connsiteY80" fmla="*/ 55401 h 391121"/>
              <a:gd name="connsiteX81" fmla="*/ 132183 w 573800"/>
              <a:gd name="connsiteY81" fmla="*/ 110802 h 391121"/>
              <a:gd name="connsiteX82" fmla="*/ 81410 w 573800"/>
              <a:gd name="connsiteY82" fmla="*/ 55401 h 391121"/>
              <a:gd name="connsiteX83" fmla="*/ 132183 w 573800"/>
              <a:gd name="connsiteY83" fmla="*/ 0 h 391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73800" h="391121">
                <a:moveTo>
                  <a:pt x="268236" y="79072"/>
                </a:moveTo>
                <a:cubicBezTo>
                  <a:pt x="258768" y="79072"/>
                  <a:pt x="251882" y="86808"/>
                  <a:pt x="251882" y="95405"/>
                </a:cubicBezTo>
                <a:lnTo>
                  <a:pt x="251882" y="142685"/>
                </a:lnTo>
                <a:lnTo>
                  <a:pt x="315577" y="164176"/>
                </a:lnTo>
                <a:cubicBezTo>
                  <a:pt x="321602" y="165895"/>
                  <a:pt x="325906" y="171053"/>
                  <a:pt x="327628" y="177071"/>
                </a:cubicBezTo>
                <a:lnTo>
                  <a:pt x="446410" y="122054"/>
                </a:lnTo>
                <a:cubicBezTo>
                  <a:pt x="448132" y="121194"/>
                  <a:pt x="450714" y="122054"/>
                  <a:pt x="451575" y="124633"/>
                </a:cubicBezTo>
                <a:cubicBezTo>
                  <a:pt x="452435" y="126352"/>
                  <a:pt x="451575" y="128931"/>
                  <a:pt x="449853" y="129790"/>
                </a:cubicBezTo>
                <a:lnTo>
                  <a:pt x="328488" y="185667"/>
                </a:lnTo>
                <a:cubicBezTo>
                  <a:pt x="328488" y="186527"/>
                  <a:pt x="328488" y="188246"/>
                  <a:pt x="328488" y="189965"/>
                </a:cubicBezTo>
                <a:cubicBezTo>
                  <a:pt x="325906" y="197702"/>
                  <a:pt x="317299" y="203720"/>
                  <a:pt x="309552" y="203720"/>
                </a:cubicBezTo>
                <a:cubicBezTo>
                  <a:pt x="306970" y="203720"/>
                  <a:pt x="305248" y="202860"/>
                  <a:pt x="302666" y="202000"/>
                </a:cubicBezTo>
                <a:lnTo>
                  <a:pt x="251882" y="185667"/>
                </a:lnTo>
                <a:lnTo>
                  <a:pt x="251882" y="287964"/>
                </a:lnTo>
                <a:cubicBezTo>
                  <a:pt x="251882" y="296561"/>
                  <a:pt x="258768" y="304298"/>
                  <a:pt x="268236" y="304298"/>
                </a:cubicBezTo>
                <a:lnTo>
                  <a:pt x="541092" y="304298"/>
                </a:lnTo>
                <a:cubicBezTo>
                  <a:pt x="550560" y="304298"/>
                  <a:pt x="557446" y="297420"/>
                  <a:pt x="557446" y="287964"/>
                </a:cubicBezTo>
                <a:lnTo>
                  <a:pt x="557446" y="95405"/>
                </a:lnTo>
                <a:cubicBezTo>
                  <a:pt x="557446" y="86808"/>
                  <a:pt x="550560" y="79072"/>
                  <a:pt x="541092" y="79072"/>
                </a:cubicBezTo>
                <a:close/>
                <a:moveTo>
                  <a:pt x="405094" y="27493"/>
                </a:moveTo>
                <a:cubicBezTo>
                  <a:pt x="411120" y="27493"/>
                  <a:pt x="417145" y="32651"/>
                  <a:pt x="417145" y="39528"/>
                </a:cubicBezTo>
                <a:lnTo>
                  <a:pt x="417145" y="63598"/>
                </a:lnTo>
                <a:lnTo>
                  <a:pt x="541092" y="63598"/>
                </a:lnTo>
                <a:cubicBezTo>
                  <a:pt x="559167" y="63598"/>
                  <a:pt x="573800" y="77352"/>
                  <a:pt x="573800" y="95405"/>
                </a:cubicBezTo>
                <a:lnTo>
                  <a:pt x="573800" y="287964"/>
                </a:lnTo>
                <a:cubicBezTo>
                  <a:pt x="573800" y="306017"/>
                  <a:pt x="559167" y="320631"/>
                  <a:pt x="541092" y="320631"/>
                </a:cubicBezTo>
                <a:lnTo>
                  <a:pt x="482561" y="320631"/>
                </a:lnTo>
                <a:lnTo>
                  <a:pt x="501498" y="391121"/>
                </a:lnTo>
                <a:lnTo>
                  <a:pt x="476536" y="391121"/>
                </a:lnTo>
                <a:lnTo>
                  <a:pt x="457600" y="320631"/>
                </a:lnTo>
                <a:lnTo>
                  <a:pt x="417145" y="320631"/>
                </a:lnTo>
                <a:lnTo>
                  <a:pt x="417145" y="391121"/>
                </a:lnTo>
                <a:lnTo>
                  <a:pt x="393044" y="391121"/>
                </a:lnTo>
                <a:lnTo>
                  <a:pt x="393044" y="320631"/>
                </a:lnTo>
                <a:lnTo>
                  <a:pt x="351728" y="320631"/>
                </a:lnTo>
                <a:lnTo>
                  <a:pt x="332792" y="391121"/>
                </a:lnTo>
                <a:lnTo>
                  <a:pt x="307830" y="391121"/>
                </a:lnTo>
                <a:lnTo>
                  <a:pt x="326767" y="320631"/>
                </a:lnTo>
                <a:lnTo>
                  <a:pt x="268236" y="320631"/>
                </a:lnTo>
                <a:cubicBezTo>
                  <a:pt x="250161" y="320631"/>
                  <a:pt x="235528" y="306017"/>
                  <a:pt x="235528" y="287964"/>
                </a:cubicBezTo>
                <a:lnTo>
                  <a:pt x="235528" y="179650"/>
                </a:lnTo>
                <a:lnTo>
                  <a:pt x="206263" y="170194"/>
                </a:lnTo>
                <a:cubicBezTo>
                  <a:pt x="205402" y="170194"/>
                  <a:pt x="198516" y="167615"/>
                  <a:pt x="188187" y="165036"/>
                </a:cubicBezTo>
                <a:lnTo>
                  <a:pt x="188187" y="301719"/>
                </a:lnTo>
                <a:lnTo>
                  <a:pt x="195934" y="391121"/>
                </a:lnTo>
                <a:lnTo>
                  <a:pt x="147732" y="391121"/>
                </a:lnTo>
                <a:lnTo>
                  <a:pt x="141707" y="324929"/>
                </a:lnTo>
                <a:cubicBezTo>
                  <a:pt x="139125" y="325789"/>
                  <a:pt x="135682" y="326648"/>
                  <a:pt x="132239" y="326648"/>
                </a:cubicBezTo>
                <a:cubicBezTo>
                  <a:pt x="128796" y="326648"/>
                  <a:pt x="125353" y="325789"/>
                  <a:pt x="122771" y="324929"/>
                </a:cubicBezTo>
                <a:lnTo>
                  <a:pt x="117606" y="391121"/>
                </a:lnTo>
                <a:lnTo>
                  <a:pt x="68544" y="391121"/>
                </a:lnTo>
                <a:lnTo>
                  <a:pt x="76291" y="301719"/>
                </a:lnTo>
                <a:lnTo>
                  <a:pt x="76291" y="165036"/>
                </a:lnTo>
                <a:cubicBezTo>
                  <a:pt x="73708" y="165036"/>
                  <a:pt x="71126" y="165895"/>
                  <a:pt x="69405" y="166755"/>
                </a:cubicBezTo>
                <a:lnTo>
                  <a:pt x="39279" y="299999"/>
                </a:lnTo>
                <a:cubicBezTo>
                  <a:pt x="37557" y="309455"/>
                  <a:pt x="28950" y="315473"/>
                  <a:pt x="19482" y="315473"/>
                </a:cubicBezTo>
                <a:cubicBezTo>
                  <a:pt x="18621" y="315473"/>
                  <a:pt x="16899" y="315473"/>
                  <a:pt x="15178" y="315473"/>
                </a:cubicBezTo>
                <a:cubicBezTo>
                  <a:pt x="4849" y="312894"/>
                  <a:pt x="-2037" y="301719"/>
                  <a:pt x="545" y="291403"/>
                </a:cubicBezTo>
                <a:lnTo>
                  <a:pt x="32393" y="146983"/>
                </a:lnTo>
                <a:cubicBezTo>
                  <a:pt x="32393" y="146124"/>
                  <a:pt x="33253" y="145264"/>
                  <a:pt x="33253" y="145264"/>
                </a:cubicBezTo>
                <a:cubicBezTo>
                  <a:pt x="33253" y="143545"/>
                  <a:pt x="34114" y="142685"/>
                  <a:pt x="34975" y="140966"/>
                </a:cubicBezTo>
                <a:cubicBezTo>
                  <a:pt x="35836" y="140106"/>
                  <a:pt x="35836" y="139247"/>
                  <a:pt x="36696" y="138387"/>
                </a:cubicBezTo>
                <a:cubicBezTo>
                  <a:pt x="37557" y="137527"/>
                  <a:pt x="38418" y="136668"/>
                  <a:pt x="39279" y="135808"/>
                </a:cubicBezTo>
                <a:cubicBezTo>
                  <a:pt x="41000" y="134948"/>
                  <a:pt x="41861" y="134089"/>
                  <a:pt x="43582" y="133229"/>
                </a:cubicBezTo>
                <a:cubicBezTo>
                  <a:pt x="43582" y="133229"/>
                  <a:pt x="44443" y="132369"/>
                  <a:pt x="45304" y="132369"/>
                </a:cubicBezTo>
                <a:cubicBezTo>
                  <a:pt x="47025" y="131510"/>
                  <a:pt x="87480" y="116896"/>
                  <a:pt x="124492" y="115177"/>
                </a:cubicBezTo>
                <a:lnTo>
                  <a:pt x="129657" y="124633"/>
                </a:lnTo>
                <a:lnTo>
                  <a:pt x="115885" y="230368"/>
                </a:lnTo>
                <a:lnTo>
                  <a:pt x="132239" y="257877"/>
                </a:lnTo>
                <a:lnTo>
                  <a:pt x="148593" y="230368"/>
                </a:lnTo>
                <a:lnTo>
                  <a:pt x="134821" y="124633"/>
                </a:lnTo>
                <a:lnTo>
                  <a:pt x="139986" y="115177"/>
                </a:lnTo>
                <a:cubicBezTo>
                  <a:pt x="175276" y="116896"/>
                  <a:pt x="214870" y="130650"/>
                  <a:pt x="219174" y="132369"/>
                </a:cubicBezTo>
                <a:lnTo>
                  <a:pt x="235528" y="137527"/>
                </a:lnTo>
                <a:lnTo>
                  <a:pt x="235528" y="95405"/>
                </a:lnTo>
                <a:cubicBezTo>
                  <a:pt x="235528" y="77352"/>
                  <a:pt x="250161" y="63598"/>
                  <a:pt x="268236" y="63598"/>
                </a:cubicBezTo>
                <a:lnTo>
                  <a:pt x="393044" y="63598"/>
                </a:lnTo>
                <a:lnTo>
                  <a:pt x="393044" y="39528"/>
                </a:lnTo>
                <a:cubicBezTo>
                  <a:pt x="393044" y="32651"/>
                  <a:pt x="398208" y="27493"/>
                  <a:pt x="405094" y="27493"/>
                </a:cubicBezTo>
                <a:close/>
                <a:moveTo>
                  <a:pt x="132183" y="0"/>
                </a:moveTo>
                <a:cubicBezTo>
                  <a:pt x="160224" y="0"/>
                  <a:pt x="182956" y="24804"/>
                  <a:pt x="182956" y="55401"/>
                </a:cubicBezTo>
                <a:cubicBezTo>
                  <a:pt x="182956" y="85998"/>
                  <a:pt x="160224" y="110802"/>
                  <a:pt x="132183" y="110802"/>
                </a:cubicBezTo>
                <a:cubicBezTo>
                  <a:pt x="104142" y="110802"/>
                  <a:pt x="81410" y="85998"/>
                  <a:pt x="81410" y="55401"/>
                </a:cubicBezTo>
                <a:cubicBezTo>
                  <a:pt x="81410" y="24804"/>
                  <a:pt x="104142" y="0"/>
                  <a:pt x="132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332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"/>
          <p:cNvGrpSpPr/>
          <p:nvPr/>
        </p:nvGrpSpPr>
        <p:grpSpPr>
          <a:xfrm>
            <a:off x="634999" y="380365"/>
            <a:ext cx="10922003" cy="1029336"/>
            <a:chOff x="0" y="0"/>
            <a:chExt cx="21844004" cy="2058671"/>
          </a:xfrm>
        </p:grpSpPr>
        <p:sp>
          <p:nvSpPr>
            <p:cNvPr id="4" name="Rectangle 27"/>
            <p:cNvSpPr txBox="1"/>
            <p:nvPr/>
          </p:nvSpPr>
          <p:spPr>
            <a:xfrm>
              <a:off x="0" y="0"/>
              <a:ext cx="21844002" cy="10009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lnSpc>
                  <a:spcPct val="80000"/>
                </a:lnSpc>
                <a:defRPr sz="72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 Semi Bold"/>
                </a:defRPr>
              </a:lvl1pPr>
            </a:lstStyle>
            <a:p>
              <a:r>
                <a:rPr sz="3600" dirty="0">
                  <a:latin typeface="仓耳玄三M W05" panose="02020400000000000000" pitchFamily="18" charset="-122"/>
                </a:rPr>
                <a:t>Laptop Mockup</a:t>
              </a:r>
            </a:p>
          </p:txBody>
        </p:sp>
        <p:sp>
          <p:nvSpPr>
            <p:cNvPr id="5" name="Rectangle 27"/>
            <p:cNvSpPr txBox="1"/>
            <p:nvPr/>
          </p:nvSpPr>
          <p:spPr>
            <a:xfrm>
              <a:off x="0" y="0"/>
              <a:ext cx="21844002" cy="950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lnSpc>
                  <a:spcPct val="80000"/>
                </a:lnSpc>
                <a:defRPr sz="6800">
                  <a:solidFill>
                    <a:srgbClr val="151314"/>
                  </a:solidFill>
                  <a:latin typeface="+mj-lt"/>
                  <a:ea typeface="+mj-ea"/>
                  <a:cs typeface="+mj-cs"/>
                  <a:sym typeface="Montserrat Semi Bold"/>
                </a:defRPr>
              </a:lvl1pPr>
            </a:lstStyle>
            <a:p>
              <a:r>
                <a:rPr sz="3400" dirty="0">
                  <a:latin typeface="仓耳玄三M W05" panose="02020400000000000000" pitchFamily="18" charset="-122"/>
                </a:rPr>
                <a:t>Laptop Mockup Option</a:t>
              </a:r>
            </a:p>
          </p:txBody>
        </p:sp>
        <p:sp>
          <p:nvSpPr>
            <p:cNvPr id="6" name="Rectangle 27"/>
            <p:cNvSpPr txBox="1"/>
            <p:nvPr/>
          </p:nvSpPr>
          <p:spPr>
            <a:xfrm>
              <a:off x="0" y="1145539"/>
              <a:ext cx="21844004" cy="5847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defRPr sz="3200">
                  <a:solidFill>
                    <a:srgbClr val="595457"/>
                  </a:solidFill>
                  <a:latin typeface="+mn-lt"/>
                  <a:ea typeface="+mn-ea"/>
                  <a:cs typeface="+mn-cs"/>
                  <a:sym typeface="Montserrat Light"/>
                </a:defRPr>
              </a:lvl1pPr>
            </a:lstStyle>
            <a:p>
              <a:r>
                <a:rPr sz="1600" dirty="0">
                  <a:latin typeface="仓耳玄三M W05" panose="02020400000000000000" pitchFamily="18" charset="-122"/>
                </a:rPr>
                <a:t>Uno </a:t>
              </a:r>
              <a:r>
                <a:rPr sz="1600" dirty="0" err="1">
                  <a:latin typeface="仓耳玄三M W05" panose="02020400000000000000" pitchFamily="18" charset="-122"/>
                </a:rPr>
                <a:t>etoa</a:t>
              </a:r>
              <a:r>
                <a:rPr sz="1600" dirty="0">
                  <a:latin typeface="仓耳玄三M W05" panose="02020400000000000000" pitchFamily="18" charset="-122"/>
                </a:rPr>
                <a:t> </a:t>
              </a:r>
              <a:r>
                <a:rPr sz="1600" dirty="0" err="1">
                  <a:latin typeface="仓耳玄三M W05" panose="02020400000000000000" pitchFamily="18" charset="-122"/>
                </a:rPr>
                <a:t>jaom</a:t>
              </a:r>
              <a:r>
                <a:rPr sz="1600" dirty="0">
                  <a:latin typeface="仓耳玄三M W05" panose="02020400000000000000" pitchFamily="18" charset="-122"/>
                </a:rPr>
                <a:t> </a:t>
              </a:r>
              <a:r>
                <a:rPr sz="1600" dirty="0" err="1">
                  <a:latin typeface="仓耳玄三M W05" panose="02020400000000000000" pitchFamily="18" charset="-122"/>
                </a:rPr>
                <a:t>froan</a:t>
              </a:r>
              <a:r>
                <a:rPr sz="1600" dirty="0">
                  <a:latin typeface="仓耳玄三M W05" panose="02020400000000000000" pitchFamily="18" charset="-122"/>
                </a:rPr>
                <a:t> modern clean creative design.</a:t>
              </a:r>
            </a:p>
          </p:txBody>
        </p:sp>
        <p:sp>
          <p:nvSpPr>
            <p:cNvPr id="7" name="Rechteck"/>
            <p:cNvSpPr/>
            <p:nvPr/>
          </p:nvSpPr>
          <p:spPr>
            <a:xfrm>
              <a:off x="9969500" y="1995170"/>
              <a:ext cx="1905001" cy="63501"/>
            </a:xfrm>
            <a:prstGeom prst="rect">
              <a:avLst/>
            </a:prstGeom>
            <a:solidFill>
              <a:srgbClr val="467A36"/>
            </a:solidFill>
            <a:ln w="12700" cap="flat">
              <a:solidFill>
                <a:srgbClr val="2F4B2C"/>
              </a:solidFill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306FFE"/>
                  </a:solidFill>
                </a:defRPr>
              </a:pPr>
              <a:endParaRPr sz="1600" dirty="0">
                <a:latin typeface="仓耳玄三M W05" panose="02020400000000000000" pitchFamily="18" charset="-122"/>
              </a:endParaRPr>
            </a:p>
          </p:txBody>
        </p:sp>
      </p:grpSp>
      <p:grpSp>
        <p:nvGrpSpPr>
          <p:cNvPr id="8" name="Gruppieren"/>
          <p:cNvGrpSpPr/>
          <p:nvPr/>
        </p:nvGrpSpPr>
        <p:grpSpPr>
          <a:xfrm>
            <a:off x="1275930" y="3470548"/>
            <a:ext cx="4220665" cy="846923"/>
            <a:chOff x="0" y="-1"/>
            <a:chExt cx="8441329" cy="1693843"/>
          </a:xfrm>
        </p:grpSpPr>
        <p:grpSp>
          <p:nvGrpSpPr>
            <p:cNvPr id="9" name="Gruppieren"/>
            <p:cNvGrpSpPr/>
            <p:nvPr/>
          </p:nvGrpSpPr>
          <p:grpSpPr>
            <a:xfrm>
              <a:off x="2345326" y="-1"/>
              <a:ext cx="6096003" cy="1693843"/>
              <a:chOff x="0" y="0"/>
              <a:chExt cx="6096001" cy="1693841"/>
            </a:xfrm>
          </p:grpSpPr>
          <p:sp>
            <p:nvSpPr>
              <p:cNvPr id="13" name="Rectangle 27"/>
              <p:cNvSpPr txBox="1"/>
              <p:nvPr/>
            </p:nvSpPr>
            <p:spPr>
              <a:xfrm>
                <a:off x="0" y="0"/>
                <a:ext cx="6095999" cy="6093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2860" tIns="22860" rIns="22860" bIns="22860" numCol="1" anchor="t">
                <a:spAutoFit/>
              </a:bodyPr>
              <a:lstStyle>
                <a:lvl1pPr algn="l">
                  <a:lnSpc>
                    <a:spcPct val="120000"/>
                  </a:lnSpc>
                  <a:spcBef>
                    <a:spcPts val="5900"/>
                  </a:spcBef>
                  <a:defRPr sz="3000">
                    <a:solidFill>
                      <a:srgbClr val="151314"/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defRPr>
                </a:lvl1pPr>
              </a:lstStyle>
              <a:p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Dresda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etoa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jasom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osdoma</a:t>
                </a:r>
                <a:endPara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endParaRPr>
              </a:p>
            </p:txBody>
          </p:sp>
          <p:sp>
            <p:nvSpPr>
              <p:cNvPr id="14" name="Rectangle 27"/>
              <p:cNvSpPr txBox="1"/>
              <p:nvPr/>
            </p:nvSpPr>
            <p:spPr>
              <a:xfrm>
                <a:off x="0" y="678181"/>
                <a:ext cx="6096001" cy="10156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2860" tIns="22860" rIns="22860" bIns="22860" numCol="1" anchor="t">
                <a:spAutoFit/>
              </a:bodyPr>
              <a:lstStyle>
                <a:lvl1pPr algn="l">
                  <a:defRPr sz="3000">
                    <a:solidFill>
                      <a:srgbClr val="7C7C7C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Sanctus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est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Lorem sus 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ipsusitn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ipsos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do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amet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,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deras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consetet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.</a:t>
                </a:r>
              </a:p>
            </p:txBody>
          </p:sp>
        </p:grpSp>
        <p:sp>
          <p:nvSpPr>
            <p:cNvPr id="11" name="Kreis"/>
            <p:cNvSpPr/>
            <p:nvPr/>
          </p:nvSpPr>
          <p:spPr>
            <a:xfrm>
              <a:off x="0" y="1"/>
              <a:ext cx="1524000" cy="1523999"/>
            </a:xfrm>
            <a:prstGeom prst="ellipse">
              <a:avLst/>
            </a:prstGeom>
            <a:solidFill>
              <a:srgbClr val="467A36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 dirty="0">
                <a:latin typeface="仓耳玄三M W05" panose="02020400000000000000" pitchFamily="18" charset="-122"/>
              </a:endParaRPr>
            </a:p>
          </p:txBody>
        </p:sp>
      </p:grpSp>
      <p:grpSp>
        <p:nvGrpSpPr>
          <p:cNvPr id="15" name="Gruppieren"/>
          <p:cNvGrpSpPr/>
          <p:nvPr/>
        </p:nvGrpSpPr>
        <p:grpSpPr>
          <a:xfrm>
            <a:off x="1275930" y="2180228"/>
            <a:ext cx="4220665" cy="846922"/>
            <a:chOff x="0" y="-1"/>
            <a:chExt cx="8441329" cy="1693843"/>
          </a:xfrm>
        </p:grpSpPr>
        <p:sp>
          <p:nvSpPr>
            <p:cNvPr id="20" name="Kreis"/>
            <p:cNvSpPr/>
            <p:nvPr/>
          </p:nvSpPr>
          <p:spPr>
            <a:xfrm>
              <a:off x="0" y="1"/>
              <a:ext cx="1524000" cy="1523999"/>
            </a:xfrm>
            <a:prstGeom prst="ellipse">
              <a:avLst/>
            </a:prstGeom>
            <a:solidFill>
              <a:srgbClr val="467A36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 dirty="0">
                <a:latin typeface="仓耳玄三M W05" panose="02020400000000000000" pitchFamily="18" charset="-122"/>
              </a:endParaRPr>
            </a:p>
          </p:txBody>
        </p:sp>
        <p:grpSp>
          <p:nvGrpSpPr>
            <p:cNvPr id="17" name="Gruppieren"/>
            <p:cNvGrpSpPr/>
            <p:nvPr/>
          </p:nvGrpSpPr>
          <p:grpSpPr>
            <a:xfrm>
              <a:off x="2345326" y="-1"/>
              <a:ext cx="6096003" cy="1693843"/>
              <a:chOff x="0" y="0"/>
              <a:chExt cx="6096001" cy="1693841"/>
            </a:xfrm>
          </p:grpSpPr>
          <p:sp>
            <p:nvSpPr>
              <p:cNvPr id="18" name="Rectangle 27"/>
              <p:cNvSpPr txBox="1"/>
              <p:nvPr/>
            </p:nvSpPr>
            <p:spPr>
              <a:xfrm>
                <a:off x="0" y="0"/>
                <a:ext cx="6095999" cy="6093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2860" tIns="22860" rIns="22860" bIns="22860" numCol="1" anchor="t">
                <a:spAutoFit/>
              </a:bodyPr>
              <a:lstStyle>
                <a:lvl1pPr algn="l">
                  <a:lnSpc>
                    <a:spcPct val="120000"/>
                  </a:lnSpc>
                  <a:spcBef>
                    <a:spcPts val="5900"/>
                  </a:spcBef>
                  <a:defRPr sz="3000">
                    <a:solidFill>
                      <a:srgbClr val="151314"/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defRPr>
                </a:lvl1pPr>
              </a:lstStyle>
              <a:p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Dresda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etoa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jasom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osdoma</a:t>
                </a:r>
                <a:endPara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endParaRPr>
              </a:p>
            </p:txBody>
          </p:sp>
          <p:sp>
            <p:nvSpPr>
              <p:cNvPr id="19" name="Rectangle 27"/>
              <p:cNvSpPr txBox="1"/>
              <p:nvPr/>
            </p:nvSpPr>
            <p:spPr>
              <a:xfrm>
                <a:off x="0" y="678181"/>
                <a:ext cx="6096001" cy="10156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2860" tIns="22860" rIns="22860" bIns="22860" numCol="1" anchor="t">
                <a:spAutoFit/>
              </a:bodyPr>
              <a:lstStyle>
                <a:lvl1pPr algn="l">
                  <a:defRPr sz="3000">
                    <a:solidFill>
                      <a:srgbClr val="7C7C7C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Sanctus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est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Lorem sus 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ipsusitn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ipsos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do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amet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,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deras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consetet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.</a:t>
                </a:r>
              </a:p>
            </p:txBody>
          </p:sp>
        </p:grpSp>
      </p:grpSp>
      <p:grpSp>
        <p:nvGrpSpPr>
          <p:cNvPr id="22" name="Gruppieren"/>
          <p:cNvGrpSpPr/>
          <p:nvPr/>
        </p:nvGrpSpPr>
        <p:grpSpPr>
          <a:xfrm>
            <a:off x="6021361" y="2311400"/>
            <a:ext cx="5207573" cy="2973555"/>
            <a:chOff x="0" y="0"/>
            <a:chExt cx="10415144" cy="5947109"/>
          </a:xfrm>
        </p:grpSpPr>
        <p:sp>
          <p:nvSpPr>
            <p:cNvPr id="23" name="Form"/>
            <p:cNvSpPr/>
            <p:nvPr/>
          </p:nvSpPr>
          <p:spPr>
            <a:xfrm>
              <a:off x="939254" y="29208"/>
              <a:ext cx="8481474" cy="5744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077"/>
                  </a:moveTo>
                  <a:lnTo>
                    <a:pt x="0" y="869"/>
                  </a:lnTo>
                  <a:cubicBezTo>
                    <a:pt x="0" y="388"/>
                    <a:pt x="263" y="0"/>
                    <a:pt x="589" y="0"/>
                  </a:cubicBezTo>
                  <a:lnTo>
                    <a:pt x="21013" y="0"/>
                  </a:lnTo>
                  <a:cubicBezTo>
                    <a:pt x="21335" y="0"/>
                    <a:pt x="21600" y="388"/>
                    <a:pt x="21600" y="869"/>
                  </a:cubicBezTo>
                  <a:lnTo>
                    <a:pt x="21600" y="21077"/>
                  </a:lnTo>
                  <a:cubicBezTo>
                    <a:pt x="21600" y="21363"/>
                    <a:pt x="21441" y="21600"/>
                    <a:pt x="21247" y="21600"/>
                  </a:cubicBezTo>
                  <a:lnTo>
                    <a:pt x="354" y="21600"/>
                  </a:lnTo>
                  <a:cubicBezTo>
                    <a:pt x="157" y="21600"/>
                    <a:pt x="0" y="21371"/>
                    <a:pt x="0" y="21077"/>
                  </a:cubicBezTo>
                </a:path>
              </a:pathLst>
            </a:custGeom>
            <a:solidFill>
              <a:srgbClr val="333333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4" name="Form"/>
            <p:cNvSpPr/>
            <p:nvPr/>
          </p:nvSpPr>
          <p:spPr>
            <a:xfrm>
              <a:off x="921729" y="0"/>
              <a:ext cx="8516524" cy="5794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12" y="21600"/>
                  </a:moveTo>
                  <a:lnTo>
                    <a:pt x="388" y="21600"/>
                  </a:lnTo>
                  <a:cubicBezTo>
                    <a:pt x="193" y="21600"/>
                    <a:pt x="0" y="21316"/>
                    <a:pt x="0" y="21030"/>
                  </a:cubicBezTo>
                  <a:lnTo>
                    <a:pt x="0" y="872"/>
                  </a:lnTo>
                  <a:cubicBezTo>
                    <a:pt x="0" y="390"/>
                    <a:pt x="299" y="0"/>
                    <a:pt x="627" y="0"/>
                  </a:cubicBezTo>
                  <a:lnTo>
                    <a:pt x="20972" y="0"/>
                  </a:lnTo>
                  <a:cubicBezTo>
                    <a:pt x="21299" y="0"/>
                    <a:pt x="21600" y="390"/>
                    <a:pt x="21600" y="872"/>
                  </a:cubicBezTo>
                  <a:lnTo>
                    <a:pt x="21600" y="21030"/>
                  </a:lnTo>
                  <a:cubicBezTo>
                    <a:pt x="21600" y="21316"/>
                    <a:pt x="21409" y="21600"/>
                    <a:pt x="21212" y="21600"/>
                  </a:cubicBezTo>
                  <a:close/>
                  <a:moveTo>
                    <a:pt x="405" y="21523"/>
                  </a:moveTo>
                  <a:lnTo>
                    <a:pt x="21193" y="21523"/>
                  </a:lnTo>
                  <a:cubicBezTo>
                    <a:pt x="21388" y="21523"/>
                    <a:pt x="21546" y="21289"/>
                    <a:pt x="21546" y="21005"/>
                  </a:cubicBezTo>
                  <a:lnTo>
                    <a:pt x="21546" y="975"/>
                  </a:lnTo>
                  <a:cubicBezTo>
                    <a:pt x="21546" y="509"/>
                    <a:pt x="21289" y="131"/>
                    <a:pt x="20972" y="131"/>
                  </a:cubicBezTo>
                  <a:lnTo>
                    <a:pt x="627" y="131"/>
                  </a:lnTo>
                  <a:cubicBezTo>
                    <a:pt x="311" y="131"/>
                    <a:pt x="54" y="509"/>
                    <a:pt x="54" y="975"/>
                  </a:cubicBezTo>
                  <a:lnTo>
                    <a:pt x="54" y="21005"/>
                  </a:lnTo>
                  <a:cubicBezTo>
                    <a:pt x="54" y="21289"/>
                    <a:pt x="212" y="21523"/>
                    <a:pt x="405" y="21523"/>
                  </a:cubicBezTo>
                  <a:close/>
                </a:path>
              </a:pathLst>
            </a:custGeom>
            <a:solidFill>
              <a:srgbClr val="696A6D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grpSp>
          <p:nvGrpSpPr>
            <p:cNvPr id="25" name="Gruppieren"/>
            <p:cNvGrpSpPr/>
            <p:nvPr/>
          </p:nvGrpSpPr>
          <p:grpSpPr>
            <a:xfrm>
              <a:off x="0" y="5750558"/>
              <a:ext cx="10415145" cy="134871"/>
              <a:chOff x="0" y="0"/>
              <a:chExt cx="10415144" cy="134870"/>
            </a:xfrm>
          </p:grpSpPr>
          <p:sp>
            <p:nvSpPr>
              <p:cNvPr id="32" name="Rechteck"/>
              <p:cNvSpPr/>
              <p:nvPr/>
            </p:nvSpPr>
            <p:spPr>
              <a:xfrm>
                <a:off x="0" y="0"/>
                <a:ext cx="5210458" cy="134871"/>
              </a:xfrm>
              <a:prstGeom prst="rect">
                <a:avLst/>
              </a:prstGeom>
              <a:gradFill flip="none" rotWithShape="1">
                <a:gsLst>
                  <a:gs pos="0">
                    <a:srgbClr val="464847"/>
                  </a:gs>
                  <a:gs pos="1078">
                    <a:srgbClr val="3B4142"/>
                  </a:gs>
                  <a:gs pos="1415">
                    <a:srgbClr val="727679"/>
                  </a:gs>
                  <a:gs pos="1675">
                    <a:srgbClr val="A9ACB0"/>
                  </a:gs>
                  <a:gs pos="3442">
                    <a:srgbClr val="787B80"/>
                  </a:gs>
                  <a:gs pos="5318">
                    <a:srgbClr val="484B4F"/>
                  </a:gs>
                  <a:gs pos="13483">
                    <a:srgbClr val="5C5E63"/>
                  </a:gs>
                  <a:gs pos="20452">
                    <a:srgbClr val="717276"/>
                  </a:gs>
                  <a:gs pos="38329">
                    <a:srgbClr val="818287"/>
                  </a:gs>
                  <a:gs pos="62243">
                    <a:srgbClr val="929397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5400" tIns="25400" rIns="25400" bIns="25400" numCol="1" anchor="ctr">
                <a:noAutofit/>
              </a:bodyPr>
              <a:lstStyle>
                <a:lvl1pPr defTabSz="584200">
                  <a:defRPr sz="2400">
                    <a:solidFill>
                      <a:srgbClr val="FFFFFF"/>
                    </a:solidFill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lvl1pPr>
              </a:lstStyle>
              <a:p>
                <a:r>
                  <a:rPr sz="1200" dirty="0">
                    <a:latin typeface="仓耳玄三M W05" panose="02020400000000000000" pitchFamily="18" charset="-122"/>
                  </a:rPr>
                  <a:t> </a:t>
                </a:r>
              </a:p>
            </p:txBody>
          </p:sp>
          <p:sp>
            <p:nvSpPr>
              <p:cNvPr id="33" name="Rechteck"/>
              <p:cNvSpPr/>
              <p:nvPr/>
            </p:nvSpPr>
            <p:spPr>
              <a:xfrm>
                <a:off x="5204686" y="0"/>
                <a:ext cx="5210459" cy="134871"/>
              </a:xfrm>
              <a:prstGeom prst="rect">
                <a:avLst/>
              </a:prstGeom>
              <a:gradFill flip="none" rotWithShape="1">
                <a:gsLst>
                  <a:gs pos="0">
                    <a:srgbClr val="464847"/>
                  </a:gs>
                  <a:gs pos="1078">
                    <a:srgbClr val="3B4142"/>
                  </a:gs>
                  <a:gs pos="1415">
                    <a:srgbClr val="727679"/>
                  </a:gs>
                  <a:gs pos="1675">
                    <a:srgbClr val="A9ACB0"/>
                  </a:gs>
                  <a:gs pos="3442">
                    <a:srgbClr val="787B80"/>
                  </a:gs>
                  <a:gs pos="5318">
                    <a:srgbClr val="484B4F"/>
                  </a:gs>
                  <a:gs pos="13483">
                    <a:srgbClr val="5C5E63"/>
                  </a:gs>
                  <a:gs pos="20452">
                    <a:srgbClr val="717276"/>
                  </a:gs>
                  <a:gs pos="38329">
                    <a:srgbClr val="818287"/>
                  </a:gs>
                  <a:gs pos="62243">
                    <a:srgbClr val="929397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5400" tIns="25400" rIns="25400" bIns="25400" numCol="1" anchor="ctr">
                <a:noAutofit/>
              </a:bodyPr>
              <a:lstStyle>
                <a:lvl1pPr defTabSz="584200">
                  <a:defRPr sz="2400">
                    <a:solidFill>
                      <a:srgbClr val="FFFFFF"/>
                    </a:solidFill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lvl1pPr>
              </a:lstStyle>
              <a:p>
                <a:r>
                  <a:rPr sz="1200" dirty="0">
                    <a:latin typeface="仓耳玄三M W05" panose="02020400000000000000" pitchFamily="18" charset="-122"/>
                  </a:rPr>
                  <a:t> </a:t>
                </a:r>
              </a:p>
            </p:txBody>
          </p:sp>
        </p:grpSp>
        <p:sp>
          <p:nvSpPr>
            <p:cNvPr id="26" name="Form"/>
            <p:cNvSpPr/>
            <p:nvPr/>
          </p:nvSpPr>
          <p:spPr>
            <a:xfrm>
              <a:off x="4492128" y="5752276"/>
              <a:ext cx="1415949" cy="84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0800"/>
                  </a:lnTo>
                  <a:cubicBezTo>
                    <a:pt x="0" y="16971"/>
                    <a:pt x="384" y="21600"/>
                    <a:pt x="828" y="21600"/>
                  </a:cubicBezTo>
                  <a:lnTo>
                    <a:pt x="20772" y="21600"/>
                  </a:lnTo>
                  <a:cubicBezTo>
                    <a:pt x="21236" y="21600"/>
                    <a:pt x="21600" y="16971"/>
                    <a:pt x="21600" y="10800"/>
                  </a:cubicBez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rgbClr val="24282B"/>
                </a:gs>
                <a:gs pos="3820">
                  <a:srgbClr val="46494C"/>
                </a:gs>
                <a:gs pos="9344">
                  <a:srgbClr val="696A6D"/>
                </a:gs>
                <a:gs pos="49865">
                  <a:srgbClr val="727376"/>
                </a:gs>
                <a:gs pos="92717">
                  <a:srgbClr val="696A6D"/>
                </a:gs>
                <a:gs pos="100000">
                  <a:srgbClr val="24282B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7" name="Form"/>
            <p:cNvSpPr/>
            <p:nvPr/>
          </p:nvSpPr>
          <p:spPr>
            <a:xfrm>
              <a:off x="4663" y="5881551"/>
              <a:ext cx="10410482" cy="65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600" extrusionOk="0">
                  <a:moveTo>
                    <a:pt x="20352" y="21600"/>
                  </a:moveTo>
                  <a:cubicBezTo>
                    <a:pt x="13789" y="21600"/>
                    <a:pt x="7801" y="21600"/>
                    <a:pt x="1239" y="21600"/>
                  </a:cubicBezTo>
                  <a:cubicBezTo>
                    <a:pt x="815" y="17280"/>
                    <a:pt x="193" y="5451"/>
                    <a:pt x="3" y="720"/>
                  </a:cubicBezTo>
                  <a:cubicBezTo>
                    <a:pt x="-1" y="720"/>
                    <a:pt x="-1" y="0"/>
                    <a:pt x="3" y="0"/>
                  </a:cubicBezTo>
                  <a:cubicBezTo>
                    <a:pt x="7200" y="0"/>
                    <a:pt x="14398" y="0"/>
                    <a:pt x="21596" y="0"/>
                  </a:cubicBezTo>
                  <a:cubicBezTo>
                    <a:pt x="21599" y="0"/>
                    <a:pt x="21599" y="411"/>
                    <a:pt x="21596" y="720"/>
                  </a:cubicBezTo>
                  <a:cubicBezTo>
                    <a:pt x="21510" y="4114"/>
                    <a:pt x="20891" y="19851"/>
                    <a:pt x="20352" y="21600"/>
                  </a:cubicBezTo>
                </a:path>
              </a:pathLst>
            </a:custGeom>
            <a:gradFill flip="none" rotWithShape="1">
              <a:gsLst>
                <a:gs pos="0">
                  <a:srgbClr val="3B4142"/>
                </a:gs>
                <a:gs pos="18807">
                  <a:srgbClr val="63686B"/>
                </a:gs>
                <a:gs pos="35319">
                  <a:srgbClr val="8B8F93"/>
                </a:gs>
                <a:gs pos="54082">
                  <a:srgbClr val="9A9DA2"/>
                </a:gs>
                <a:gs pos="83486">
                  <a:srgbClr val="A9ACB0"/>
                </a:gs>
                <a:gs pos="83486">
                  <a:srgbClr val="777A7C"/>
                </a:gs>
                <a:gs pos="100000">
                  <a:srgbClr val="464847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ctr">
              <a:noAutofit/>
            </a:bodyPr>
            <a:lstStyle>
              <a:lvl1pPr algn="l" defTabSz="449262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900"/>
                <a:t> </a:t>
              </a:r>
            </a:p>
          </p:txBody>
        </p:sp>
        <p:sp>
          <p:nvSpPr>
            <p:cNvPr id="28" name="Form"/>
            <p:cNvSpPr/>
            <p:nvPr/>
          </p:nvSpPr>
          <p:spPr>
            <a:xfrm>
              <a:off x="965542" y="58416"/>
              <a:ext cx="8427588" cy="5578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extrusionOk="0">
                  <a:moveTo>
                    <a:pt x="21081" y="0"/>
                  </a:moveTo>
                  <a:lnTo>
                    <a:pt x="519" y="0"/>
                  </a:lnTo>
                  <a:cubicBezTo>
                    <a:pt x="236" y="0"/>
                    <a:pt x="0" y="351"/>
                    <a:pt x="0" y="787"/>
                  </a:cubicBezTo>
                  <a:lnTo>
                    <a:pt x="0" y="21061"/>
                  </a:lnTo>
                  <a:cubicBezTo>
                    <a:pt x="0" y="21359"/>
                    <a:pt x="161" y="21600"/>
                    <a:pt x="356" y="21600"/>
                  </a:cubicBezTo>
                  <a:lnTo>
                    <a:pt x="21242" y="21600"/>
                  </a:lnTo>
                  <a:cubicBezTo>
                    <a:pt x="21437" y="21600"/>
                    <a:pt x="21597" y="21359"/>
                    <a:pt x="21597" y="21061"/>
                  </a:cubicBezTo>
                  <a:lnTo>
                    <a:pt x="21597" y="782"/>
                  </a:lnTo>
                  <a:cubicBezTo>
                    <a:pt x="21600" y="351"/>
                    <a:pt x="21366" y="0"/>
                    <a:pt x="21081" y="0"/>
                  </a:cubicBezTo>
                </a:path>
              </a:pathLst>
            </a:custGeom>
            <a:solidFill>
              <a:srgbClr val="181A19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9" name="Form"/>
            <p:cNvSpPr/>
            <p:nvPr/>
          </p:nvSpPr>
          <p:spPr>
            <a:xfrm>
              <a:off x="1220199" y="414663"/>
              <a:ext cx="7916663" cy="4988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2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0802" y="21600"/>
                  </a:lnTo>
                </a:path>
              </a:pathLst>
            </a:custGeom>
            <a:solidFill>
              <a:srgbClr val="3D3D3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30" name="Form"/>
            <p:cNvSpPr/>
            <p:nvPr/>
          </p:nvSpPr>
          <p:spPr>
            <a:xfrm>
              <a:off x="5148192" y="202755"/>
              <a:ext cx="66516" cy="66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693"/>
                  </a:moveTo>
                  <a:cubicBezTo>
                    <a:pt x="21600" y="12618"/>
                    <a:pt x="21168" y="14329"/>
                    <a:pt x="20088" y="16040"/>
                  </a:cubicBezTo>
                  <a:cubicBezTo>
                    <a:pt x="19224" y="17750"/>
                    <a:pt x="18144" y="19034"/>
                    <a:pt x="16416" y="20103"/>
                  </a:cubicBezTo>
                  <a:cubicBezTo>
                    <a:pt x="14472" y="20958"/>
                    <a:pt x="12960" y="21600"/>
                    <a:pt x="11016" y="21600"/>
                  </a:cubicBezTo>
                  <a:cubicBezTo>
                    <a:pt x="9072" y="21600"/>
                    <a:pt x="7344" y="20958"/>
                    <a:pt x="5616" y="20103"/>
                  </a:cubicBezTo>
                  <a:cubicBezTo>
                    <a:pt x="3672" y="19034"/>
                    <a:pt x="2376" y="17750"/>
                    <a:pt x="1512" y="16040"/>
                  </a:cubicBezTo>
                  <a:cubicBezTo>
                    <a:pt x="432" y="14329"/>
                    <a:pt x="0" y="12618"/>
                    <a:pt x="0" y="10693"/>
                  </a:cubicBezTo>
                  <a:cubicBezTo>
                    <a:pt x="0" y="8768"/>
                    <a:pt x="432" y="7057"/>
                    <a:pt x="1512" y="5347"/>
                  </a:cubicBezTo>
                  <a:cubicBezTo>
                    <a:pt x="2376" y="3636"/>
                    <a:pt x="3672" y="2352"/>
                    <a:pt x="5616" y="1497"/>
                  </a:cubicBezTo>
                  <a:cubicBezTo>
                    <a:pt x="7344" y="428"/>
                    <a:pt x="9072" y="0"/>
                    <a:pt x="11016" y="0"/>
                  </a:cubicBezTo>
                  <a:cubicBezTo>
                    <a:pt x="12960" y="0"/>
                    <a:pt x="14472" y="428"/>
                    <a:pt x="16416" y="1497"/>
                  </a:cubicBezTo>
                  <a:cubicBezTo>
                    <a:pt x="18144" y="2352"/>
                    <a:pt x="19224" y="3636"/>
                    <a:pt x="20088" y="5347"/>
                  </a:cubicBezTo>
                  <a:cubicBezTo>
                    <a:pt x="21168" y="7057"/>
                    <a:pt x="21600" y="8768"/>
                    <a:pt x="21600" y="10693"/>
                  </a:cubicBezTo>
                </a:path>
              </a:pathLst>
            </a:custGeom>
            <a:solidFill>
              <a:srgbClr val="4C4D4B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31" name="Form"/>
            <p:cNvSpPr/>
            <p:nvPr/>
          </p:nvSpPr>
          <p:spPr>
            <a:xfrm>
              <a:off x="5148192" y="214034"/>
              <a:ext cx="51911" cy="50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6" extrusionOk="0">
                  <a:moveTo>
                    <a:pt x="0" y="12380"/>
                  </a:moveTo>
                  <a:cubicBezTo>
                    <a:pt x="0" y="13502"/>
                    <a:pt x="0" y="14624"/>
                    <a:pt x="831" y="16588"/>
                  </a:cubicBezTo>
                  <a:cubicBezTo>
                    <a:pt x="3046" y="19393"/>
                    <a:pt x="6646" y="21076"/>
                    <a:pt x="9969" y="21076"/>
                  </a:cubicBezTo>
                  <a:cubicBezTo>
                    <a:pt x="16338" y="21076"/>
                    <a:pt x="21600" y="16027"/>
                    <a:pt x="21600" y="10136"/>
                  </a:cubicBezTo>
                  <a:cubicBezTo>
                    <a:pt x="21600" y="5928"/>
                    <a:pt x="19385" y="1720"/>
                    <a:pt x="15785" y="37"/>
                  </a:cubicBezTo>
                  <a:cubicBezTo>
                    <a:pt x="15231" y="37"/>
                    <a:pt x="14123" y="37"/>
                    <a:pt x="13569" y="37"/>
                  </a:cubicBezTo>
                  <a:cubicBezTo>
                    <a:pt x="5815" y="-524"/>
                    <a:pt x="0" y="5367"/>
                    <a:pt x="0" y="12380"/>
                  </a:cubicBezTo>
                </a:path>
              </a:pathLst>
            </a:custGeom>
            <a:solidFill>
              <a:srgbClr val="0E0D0C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</p:grpSp>
      <p:pic>
        <p:nvPicPr>
          <p:cNvPr id="35" name="图片占位符 34" descr="图片包含 人员, 墙壁, 室内, 餐桌&#10;&#10;描述已自动生成">
            <a:extLst>
              <a:ext uri="{FF2B5EF4-FFF2-40B4-BE49-F238E27FC236}">
                <a16:creationId xmlns:a16="http://schemas.microsoft.com/office/drawing/2014/main" id="{E477E227-3B77-427F-9C79-C84DFE73E9A4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36" name="Gruppieren">
            <a:extLst>
              <a:ext uri="{FF2B5EF4-FFF2-40B4-BE49-F238E27FC236}">
                <a16:creationId xmlns:a16="http://schemas.microsoft.com/office/drawing/2014/main" id="{E07DE697-468A-472D-92AA-ED8E86F1B60B}"/>
              </a:ext>
            </a:extLst>
          </p:cNvPr>
          <p:cNvGrpSpPr/>
          <p:nvPr/>
        </p:nvGrpSpPr>
        <p:grpSpPr>
          <a:xfrm>
            <a:off x="1283819" y="4706224"/>
            <a:ext cx="4220665" cy="846923"/>
            <a:chOff x="0" y="-1"/>
            <a:chExt cx="8441329" cy="1693843"/>
          </a:xfrm>
        </p:grpSpPr>
        <p:grpSp>
          <p:nvGrpSpPr>
            <p:cNvPr id="37" name="Gruppieren">
              <a:extLst>
                <a:ext uri="{FF2B5EF4-FFF2-40B4-BE49-F238E27FC236}">
                  <a16:creationId xmlns:a16="http://schemas.microsoft.com/office/drawing/2014/main" id="{E43D5183-2427-492F-BFBB-64D0B716CEFA}"/>
                </a:ext>
              </a:extLst>
            </p:cNvPr>
            <p:cNvGrpSpPr/>
            <p:nvPr/>
          </p:nvGrpSpPr>
          <p:grpSpPr>
            <a:xfrm>
              <a:off x="2345326" y="-1"/>
              <a:ext cx="6096003" cy="1693843"/>
              <a:chOff x="0" y="0"/>
              <a:chExt cx="6096001" cy="1693841"/>
            </a:xfrm>
          </p:grpSpPr>
          <p:sp>
            <p:nvSpPr>
              <p:cNvPr id="39" name="Rectangle 27">
                <a:extLst>
                  <a:ext uri="{FF2B5EF4-FFF2-40B4-BE49-F238E27FC236}">
                    <a16:creationId xmlns:a16="http://schemas.microsoft.com/office/drawing/2014/main" id="{14561B01-C6FE-48B9-961C-EA0FCBDF696D}"/>
                  </a:ext>
                </a:extLst>
              </p:cNvPr>
              <p:cNvSpPr txBox="1"/>
              <p:nvPr/>
            </p:nvSpPr>
            <p:spPr>
              <a:xfrm>
                <a:off x="0" y="0"/>
                <a:ext cx="6095999" cy="6093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2860" tIns="22860" rIns="22860" bIns="22860" numCol="1" anchor="t">
                <a:spAutoFit/>
              </a:bodyPr>
              <a:lstStyle>
                <a:lvl1pPr algn="l">
                  <a:lnSpc>
                    <a:spcPct val="120000"/>
                  </a:lnSpc>
                  <a:spcBef>
                    <a:spcPts val="5900"/>
                  </a:spcBef>
                  <a:defRPr sz="3000">
                    <a:solidFill>
                      <a:srgbClr val="151314"/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defRPr>
                </a:lvl1pPr>
              </a:lstStyle>
              <a:p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Dresda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etoa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jasom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osdoma</a:t>
                </a:r>
                <a:endPara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endParaRPr>
              </a:p>
            </p:txBody>
          </p:sp>
          <p:sp>
            <p:nvSpPr>
              <p:cNvPr id="40" name="Rectangle 27">
                <a:extLst>
                  <a:ext uri="{FF2B5EF4-FFF2-40B4-BE49-F238E27FC236}">
                    <a16:creationId xmlns:a16="http://schemas.microsoft.com/office/drawing/2014/main" id="{AAFACEC8-0B0C-46AB-80E6-F68621011E17}"/>
                  </a:ext>
                </a:extLst>
              </p:cNvPr>
              <p:cNvSpPr txBox="1"/>
              <p:nvPr/>
            </p:nvSpPr>
            <p:spPr>
              <a:xfrm>
                <a:off x="0" y="678181"/>
                <a:ext cx="6096001" cy="10156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2860" tIns="22860" rIns="22860" bIns="22860" numCol="1" anchor="t">
                <a:spAutoFit/>
              </a:bodyPr>
              <a:lstStyle>
                <a:lvl1pPr algn="l">
                  <a:defRPr sz="3000">
                    <a:solidFill>
                      <a:srgbClr val="7C7C7C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Sanctus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est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Lorem sus 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ipsusitn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ipsos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do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amet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,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deras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consetet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.</a:t>
                </a:r>
              </a:p>
            </p:txBody>
          </p:sp>
        </p:grpSp>
        <p:sp>
          <p:nvSpPr>
            <p:cNvPr id="38" name="Kreis">
              <a:extLst>
                <a:ext uri="{FF2B5EF4-FFF2-40B4-BE49-F238E27FC236}">
                  <a16:creationId xmlns:a16="http://schemas.microsoft.com/office/drawing/2014/main" id="{519757B3-FF53-4823-9D37-255DC8739E23}"/>
                </a:ext>
              </a:extLst>
            </p:cNvPr>
            <p:cNvSpPr/>
            <p:nvPr/>
          </p:nvSpPr>
          <p:spPr>
            <a:xfrm>
              <a:off x="0" y="1"/>
              <a:ext cx="1524000" cy="1523999"/>
            </a:xfrm>
            <a:prstGeom prst="ellipse">
              <a:avLst/>
            </a:prstGeom>
            <a:solidFill>
              <a:srgbClr val="467A36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 dirty="0">
                <a:latin typeface="仓耳玄三M W05" panose="02020400000000000000" pitchFamily="18" charset="-122"/>
              </a:endParaRPr>
            </a:p>
          </p:txBody>
        </p:sp>
      </p:grpSp>
      <p:sp>
        <p:nvSpPr>
          <p:cNvPr id="41" name="open-book-variant-with-silhouette_31187">
            <a:extLst>
              <a:ext uri="{FF2B5EF4-FFF2-40B4-BE49-F238E27FC236}">
                <a16:creationId xmlns:a16="http://schemas.microsoft.com/office/drawing/2014/main" id="{029CD503-00CF-43A5-B885-705E9C894D29}"/>
              </a:ext>
            </a:extLst>
          </p:cNvPr>
          <p:cNvSpPr>
            <a:spLocks noChangeAspect="1"/>
          </p:cNvSpPr>
          <p:nvPr/>
        </p:nvSpPr>
        <p:spPr bwMode="auto">
          <a:xfrm>
            <a:off x="1394457" y="2381368"/>
            <a:ext cx="480544" cy="344087"/>
          </a:xfrm>
          <a:custGeom>
            <a:avLst/>
            <a:gdLst>
              <a:gd name="T0" fmla="*/ 1488 w 2552"/>
              <a:gd name="T1" fmla="*/ 1830 h 1830"/>
              <a:gd name="T2" fmla="*/ 2552 w 2552"/>
              <a:gd name="T3" fmla="*/ 1830 h 1830"/>
              <a:gd name="T4" fmla="*/ 2552 w 2552"/>
              <a:gd name="T5" fmla="*/ 243 h 1830"/>
              <a:gd name="T6" fmla="*/ 2406 w 2552"/>
              <a:gd name="T7" fmla="*/ 243 h 1830"/>
              <a:gd name="T8" fmla="*/ 2406 w 2552"/>
              <a:gd name="T9" fmla="*/ 0 h 1830"/>
              <a:gd name="T10" fmla="*/ 1276 w 2552"/>
              <a:gd name="T11" fmla="*/ 242 h 1830"/>
              <a:gd name="T12" fmla="*/ 146 w 2552"/>
              <a:gd name="T13" fmla="*/ 0 h 1830"/>
              <a:gd name="T14" fmla="*/ 146 w 2552"/>
              <a:gd name="T15" fmla="*/ 243 h 1830"/>
              <a:gd name="T16" fmla="*/ 0 w 2552"/>
              <a:gd name="T17" fmla="*/ 243 h 1830"/>
              <a:gd name="T18" fmla="*/ 0 w 2552"/>
              <a:gd name="T19" fmla="*/ 1830 h 1830"/>
              <a:gd name="T20" fmla="*/ 1064 w 2552"/>
              <a:gd name="T21" fmla="*/ 1830 h 1830"/>
              <a:gd name="T22" fmla="*/ 1223 w 2552"/>
              <a:gd name="T23" fmla="*/ 348 h 1830"/>
              <a:gd name="T24" fmla="*/ 1223 w 2552"/>
              <a:gd name="T25" fmla="*/ 1711 h 1830"/>
              <a:gd name="T26" fmla="*/ 252 w 2552"/>
              <a:gd name="T27" fmla="*/ 1504 h 1830"/>
              <a:gd name="T28" fmla="*/ 252 w 2552"/>
              <a:gd name="T29" fmla="*/ 348 h 1830"/>
              <a:gd name="T30" fmla="*/ 252 w 2552"/>
              <a:gd name="T31" fmla="*/ 243 h 1830"/>
              <a:gd name="T32" fmla="*/ 252 w 2552"/>
              <a:gd name="T33" fmla="*/ 131 h 1830"/>
              <a:gd name="T34" fmla="*/ 775 w 2552"/>
              <a:gd name="T35" fmla="*/ 243 h 1830"/>
              <a:gd name="T36" fmla="*/ 1223 w 2552"/>
              <a:gd name="T37" fmla="*/ 339 h 1830"/>
              <a:gd name="T38" fmla="*/ 1223 w 2552"/>
              <a:gd name="T39" fmla="*/ 348 h 1830"/>
              <a:gd name="T40" fmla="*/ 1223 w 2552"/>
              <a:gd name="T41" fmla="*/ 348 h 1830"/>
              <a:gd name="T42" fmla="*/ 1329 w 2552"/>
              <a:gd name="T43" fmla="*/ 1711 h 1830"/>
              <a:gd name="T44" fmla="*/ 1329 w 2552"/>
              <a:gd name="T45" fmla="*/ 348 h 1830"/>
              <a:gd name="T46" fmla="*/ 1329 w 2552"/>
              <a:gd name="T47" fmla="*/ 339 h 1830"/>
              <a:gd name="T48" fmla="*/ 1777 w 2552"/>
              <a:gd name="T49" fmla="*/ 243 h 1830"/>
              <a:gd name="T50" fmla="*/ 2300 w 2552"/>
              <a:gd name="T51" fmla="*/ 131 h 1830"/>
              <a:gd name="T52" fmla="*/ 2300 w 2552"/>
              <a:gd name="T53" fmla="*/ 243 h 1830"/>
              <a:gd name="T54" fmla="*/ 2300 w 2552"/>
              <a:gd name="T55" fmla="*/ 348 h 1830"/>
              <a:gd name="T56" fmla="*/ 2300 w 2552"/>
              <a:gd name="T57" fmla="*/ 1504 h 1830"/>
              <a:gd name="T58" fmla="*/ 1329 w 2552"/>
              <a:gd name="T59" fmla="*/ 1711 h 1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552" h="1830">
                <a:moveTo>
                  <a:pt x="1488" y="1830"/>
                </a:moveTo>
                <a:lnTo>
                  <a:pt x="2552" y="1830"/>
                </a:lnTo>
                <a:lnTo>
                  <a:pt x="2552" y="243"/>
                </a:lnTo>
                <a:lnTo>
                  <a:pt x="2406" y="243"/>
                </a:lnTo>
                <a:lnTo>
                  <a:pt x="2406" y="0"/>
                </a:lnTo>
                <a:lnTo>
                  <a:pt x="1276" y="242"/>
                </a:lnTo>
                <a:lnTo>
                  <a:pt x="146" y="0"/>
                </a:lnTo>
                <a:lnTo>
                  <a:pt x="146" y="243"/>
                </a:lnTo>
                <a:lnTo>
                  <a:pt x="0" y="243"/>
                </a:lnTo>
                <a:lnTo>
                  <a:pt x="0" y="1830"/>
                </a:lnTo>
                <a:lnTo>
                  <a:pt x="1064" y="1830"/>
                </a:lnTo>
                <a:moveTo>
                  <a:pt x="1223" y="348"/>
                </a:moveTo>
                <a:lnTo>
                  <a:pt x="1223" y="1711"/>
                </a:lnTo>
                <a:lnTo>
                  <a:pt x="252" y="1504"/>
                </a:lnTo>
                <a:lnTo>
                  <a:pt x="252" y="348"/>
                </a:lnTo>
                <a:lnTo>
                  <a:pt x="252" y="243"/>
                </a:lnTo>
                <a:lnTo>
                  <a:pt x="252" y="131"/>
                </a:lnTo>
                <a:lnTo>
                  <a:pt x="775" y="243"/>
                </a:lnTo>
                <a:lnTo>
                  <a:pt x="1223" y="339"/>
                </a:lnTo>
                <a:lnTo>
                  <a:pt x="1223" y="348"/>
                </a:lnTo>
                <a:lnTo>
                  <a:pt x="1223" y="348"/>
                </a:lnTo>
                <a:close/>
                <a:moveTo>
                  <a:pt x="1329" y="1711"/>
                </a:moveTo>
                <a:lnTo>
                  <a:pt x="1329" y="348"/>
                </a:lnTo>
                <a:lnTo>
                  <a:pt x="1329" y="339"/>
                </a:lnTo>
                <a:lnTo>
                  <a:pt x="1777" y="243"/>
                </a:lnTo>
                <a:lnTo>
                  <a:pt x="2300" y="131"/>
                </a:lnTo>
                <a:lnTo>
                  <a:pt x="2300" y="243"/>
                </a:lnTo>
                <a:lnTo>
                  <a:pt x="2300" y="348"/>
                </a:lnTo>
                <a:lnTo>
                  <a:pt x="2300" y="1504"/>
                </a:lnTo>
                <a:lnTo>
                  <a:pt x="1329" y="17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2" name="graduate-cap_46910">
            <a:extLst>
              <a:ext uri="{FF2B5EF4-FFF2-40B4-BE49-F238E27FC236}">
                <a16:creationId xmlns:a16="http://schemas.microsoft.com/office/drawing/2014/main" id="{63996D93-5988-4DF8-99FA-FA4F928D8328}"/>
              </a:ext>
            </a:extLst>
          </p:cNvPr>
          <p:cNvSpPr>
            <a:spLocks noChangeAspect="1"/>
          </p:cNvSpPr>
          <p:nvPr/>
        </p:nvSpPr>
        <p:spPr bwMode="auto">
          <a:xfrm>
            <a:off x="1401095" y="3684897"/>
            <a:ext cx="467268" cy="384075"/>
          </a:xfrm>
          <a:custGeom>
            <a:avLst/>
            <a:gdLst>
              <a:gd name="connsiteX0" fmla="*/ 101332 w 607991"/>
              <a:gd name="connsiteY0" fmla="*/ 229973 h 499744"/>
              <a:gd name="connsiteX1" fmla="*/ 300898 w 607991"/>
              <a:gd name="connsiteY1" fmla="*/ 340321 h 499744"/>
              <a:gd name="connsiteX2" fmla="*/ 500520 w 607991"/>
              <a:gd name="connsiteY2" fmla="*/ 229973 h 499744"/>
              <a:gd name="connsiteX3" fmla="*/ 472871 w 607991"/>
              <a:gd name="connsiteY3" fmla="*/ 367922 h 499744"/>
              <a:gd name="connsiteX4" fmla="*/ 380747 w 607991"/>
              <a:gd name="connsiteY4" fmla="*/ 469050 h 499744"/>
              <a:gd name="connsiteX5" fmla="*/ 300898 w 607991"/>
              <a:gd name="connsiteY5" fmla="*/ 499744 h 499744"/>
              <a:gd name="connsiteX6" fmla="*/ 221048 w 607991"/>
              <a:gd name="connsiteY6" fmla="*/ 469050 h 499744"/>
              <a:gd name="connsiteX7" fmla="*/ 128924 w 607991"/>
              <a:gd name="connsiteY7" fmla="*/ 367922 h 499744"/>
              <a:gd name="connsiteX8" fmla="*/ 300898 w 607991"/>
              <a:gd name="connsiteY8" fmla="*/ 64372 h 499744"/>
              <a:gd name="connsiteX9" fmla="*/ 242566 w 607991"/>
              <a:gd name="connsiteY9" fmla="*/ 114942 h 499744"/>
              <a:gd name="connsiteX10" fmla="*/ 300898 w 607991"/>
              <a:gd name="connsiteY10" fmla="*/ 165569 h 499744"/>
              <a:gd name="connsiteX11" fmla="*/ 354069 w 607991"/>
              <a:gd name="connsiteY11" fmla="*/ 135617 h 499744"/>
              <a:gd name="connsiteX12" fmla="*/ 301701 w 607991"/>
              <a:gd name="connsiteY12" fmla="*/ 133326 h 499744"/>
              <a:gd name="connsiteX13" fmla="*/ 300095 w 607991"/>
              <a:gd name="connsiteY13" fmla="*/ 96558 h 499744"/>
              <a:gd name="connsiteX14" fmla="*/ 355847 w 607991"/>
              <a:gd name="connsiteY14" fmla="*/ 98677 h 499744"/>
              <a:gd name="connsiteX15" fmla="*/ 300898 w 607991"/>
              <a:gd name="connsiteY15" fmla="*/ 64372 h 499744"/>
              <a:gd name="connsiteX16" fmla="*/ 300898 w 607991"/>
              <a:gd name="connsiteY16" fmla="*/ 0 h 499744"/>
              <a:gd name="connsiteX17" fmla="*/ 607991 w 607991"/>
              <a:gd name="connsiteY17" fmla="*/ 125709 h 499744"/>
              <a:gd name="connsiteX18" fmla="*/ 530788 w 607991"/>
              <a:gd name="connsiteY18" fmla="*/ 166543 h 499744"/>
              <a:gd name="connsiteX19" fmla="*/ 535491 w 607991"/>
              <a:gd name="connsiteY19" fmla="*/ 170781 h 499744"/>
              <a:gd name="connsiteX20" fmla="*/ 580287 w 607991"/>
              <a:gd name="connsiteY20" fmla="*/ 304851 h 499744"/>
              <a:gd name="connsiteX21" fmla="*/ 577993 w 607991"/>
              <a:gd name="connsiteY21" fmla="*/ 325812 h 499744"/>
              <a:gd name="connsiteX22" fmla="*/ 579943 w 607991"/>
              <a:gd name="connsiteY22" fmla="*/ 416300 h 499744"/>
              <a:gd name="connsiteX23" fmla="*/ 543865 w 607991"/>
              <a:gd name="connsiteY23" fmla="*/ 423745 h 499744"/>
              <a:gd name="connsiteX24" fmla="*/ 541456 w 607991"/>
              <a:gd name="connsiteY24" fmla="*/ 321231 h 499744"/>
              <a:gd name="connsiteX25" fmla="*/ 543521 w 607991"/>
              <a:gd name="connsiteY25" fmla="*/ 302160 h 499744"/>
              <a:gd name="connsiteX26" fmla="*/ 509107 w 607991"/>
              <a:gd name="connsiteY26" fmla="*/ 196495 h 499744"/>
              <a:gd name="connsiteX27" fmla="*/ 496201 w 607991"/>
              <a:gd name="connsiteY27" fmla="*/ 184869 h 499744"/>
              <a:gd name="connsiteX28" fmla="*/ 300898 w 607991"/>
              <a:gd name="connsiteY28" fmla="*/ 288186 h 499744"/>
              <a:gd name="connsiteX29" fmla="*/ 0 w 607991"/>
              <a:gd name="connsiteY29" fmla="*/ 125709 h 49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7991" h="499744">
                <a:moveTo>
                  <a:pt x="101332" y="229973"/>
                </a:moveTo>
                <a:lnTo>
                  <a:pt x="300898" y="340321"/>
                </a:lnTo>
                <a:lnTo>
                  <a:pt x="500520" y="229973"/>
                </a:lnTo>
                <a:lnTo>
                  <a:pt x="472871" y="367922"/>
                </a:lnTo>
                <a:cubicBezTo>
                  <a:pt x="472871" y="367922"/>
                  <a:pt x="494325" y="432287"/>
                  <a:pt x="380747" y="469050"/>
                </a:cubicBezTo>
                <a:lnTo>
                  <a:pt x="300898" y="499744"/>
                </a:lnTo>
                <a:lnTo>
                  <a:pt x="221048" y="469050"/>
                </a:lnTo>
                <a:cubicBezTo>
                  <a:pt x="107470" y="432287"/>
                  <a:pt x="128924" y="367922"/>
                  <a:pt x="128924" y="367922"/>
                </a:cubicBezTo>
                <a:close/>
                <a:moveTo>
                  <a:pt x="300898" y="64372"/>
                </a:moveTo>
                <a:cubicBezTo>
                  <a:pt x="268663" y="64372"/>
                  <a:pt x="242566" y="87051"/>
                  <a:pt x="242566" y="114942"/>
                </a:cubicBezTo>
                <a:cubicBezTo>
                  <a:pt x="242566" y="142890"/>
                  <a:pt x="268663" y="165569"/>
                  <a:pt x="300898" y="165569"/>
                </a:cubicBezTo>
                <a:cubicBezTo>
                  <a:pt x="324587" y="165569"/>
                  <a:pt x="344892" y="153256"/>
                  <a:pt x="354069" y="135617"/>
                </a:cubicBezTo>
                <a:cubicBezTo>
                  <a:pt x="323956" y="132524"/>
                  <a:pt x="302275" y="133326"/>
                  <a:pt x="301701" y="133326"/>
                </a:cubicBezTo>
                <a:lnTo>
                  <a:pt x="300095" y="96558"/>
                </a:lnTo>
                <a:cubicBezTo>
                  <a:pt x="302447" y="96444"/>
                  <a:pt x="324759" y="95585"/>
                  <a:pt x="355847" y="98677"/>
                </a:cubicBezTo>
                <a:cubicBezTo>
                  <a:pt x="348046" y="78747"/>
                  <a:pt x="326480" y="64372"/>
                  <a:pt x="300898" y="64372"/>
                </a:cubicBezTo>
                <a:close/>
                <a:moveTo>
                  <a:pt x="300898" y="0"/>
                </a:moveTo>
                <a:lnTo>
                  <a:pt x="607991" y="125709"/>
                </a:lnTo>
                <a:lnTo>
                  <a:pt x="530788" y="166543"/>
                </a:lnTo>
                <a:cubicBezTo>
                  <a:pt x="532336" y="167975"/>
                  <a:pt x="534000" y="169292"/>
                  <a:pt x="535491" y="170781"/>
                </a:cubicBezTo>
                <a:cubicBezTo>
                  <a:pt x="569217" y="205487"/>
                  <a:pt x="584303" y="250616"/>
                  <a:pt x="580287" y="304851"/>
                </a:cubicBezTo>
                <a:cubicBezTo>
                  <a:pt x="579771" y="311609"/>
                  <a:pt x="578911" y="318539"/>
                  <a:pt x="577993" y="325812"/>
                </a:cubicBezTo>
                <a:cubicBezTo>
                  <a:pt x="575011" y="349522"/>
                  <a:pt x="571626" y="376325"/>
                  <a:pt x="579943" y="416300"/>
                </a:cubicBezTo>
                <a:lnTo>
                  <a:pt x="543865" y="423745"/>
                </a:lnTo>
                <a:cubicBezTo>
                  <a:pt x="534344" y="377814"/>
                  <a:pt x="538244" y="346430"/>
                  <a:pt x="541456" y="321231"/>
                </a:cubicBezTo>
                <a:cubicBezTo>
                  <a:pt x="542259" y="314587"/>
                  <a:pt x="543062" y="308288"/>
                  <a:pt x="543521" y="302160"/>
                </a:cubicBezTo>
                <a:cubicBezTo>
                  <a:pt x="546791" y="258233"/>
                  <a:pt x="535549" y="223699"/>
                  <a:pt x="509107" y="196495"/>
                </a:cubicBezTo>
                <a:cubicBezTo>
                  <a:pt x="505034" y="192372"/>
                  <a:pt x="500732" y="188477"/>
                  <a:pt x="496201" y="184869"/>
                </a:cubicBezTo>
                <a:lnTo>
                  <a:pt x="300898" y="288186"/>
                </a:lnTo>
                <a:lnTo>
                  <a:pt x="0" y="1257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3" name="open-book-variant-with-silhouette_31187">
            <a:extLst>
              <a:ext uri="{FF2B5EF4-FFF2-40B4-BE49-F238E27FC236}">
                <a16:creationId xmlns:a16="http://schemas.microsoft.com/office/drawing/2014/main" id="{280E6170-B675-4872-A1CB-80996E5EEC99}"/>
              </a:ext>
            </a:extLst>
          </p:cNvPr>
          <p:cNvSpPr>
            <a:spLocks noChangeAspect="1"/>
          </p:cNvSpPr>
          <p:nvPr/>
        </p:nvSpPr>
        <p:spPr bwMode="auto">
          <a:xfrm>
            <a:off x="1418474" y="4882083"/>
            <a:ext cx="480544" cy="344087"/>
          </a:xfrm>
          <a:custGeom>
            <a:avLst/>
            <a:gdLst>
              <a:gd name="T0" fmla="*/ 1488 w 2552"/>
              <a:gd name="T1" fmla="*/ 1830 h 1830"/>
              <a:gd name="T2" fmla="*/ 2552 w 2552"/>
              <a:gd name="T3" fmla="*/ 1830 h 1830"/>
              <a:gd name="T4" fmla="*/ 2552 w 2552"/>
              <a:gd name="T5" fmla="*/ 243 h 1830"/>
              <a:gd name="T6" fmla="*/ 2406 w 2552"/>
              <a:gd name="T7" fmla="*/ 243 h 1830"/>
              <a:gd name="T8" fmla="*/ 2406 w 2552"/>
              <a:gd name="T9" fmla="*/ 0 h 1830"/>
              <a:gd name="T10" fmla="*/ 1276 w 2552"/>
              <a:gd name="T11" fmla="*/ 242 h 1830"/>
              <a:gd name="T12" fmla="*/ 146 w 2552"/>
              <a:gd name="T13" fmla="*/ 0 h 1830"/>
              <a:gd name="T14" fmla="*/ 146 w 2552"/>
              <a:gd name="T15" fmla="*/ 243 h 1830"/>
              <a:gd name="T16" fmla="*/ 0 w 2552"/>
              <a:gd name="T17" fmla="*/ 243 h 1830"/>
              <a:gd name="T18" fmla="*/ 0 w 2552"/>
              <a:gd name="T19" fmla="*/ 1830 h 1830"/>
              <a:gd name="T20" fmla="*/ 1064 w 2552"/>
              <a:gd name="T21" fmla="*/ 1830 h 1830"/>
              <a:gd name="T22" fmla="*/ 1223 w 2552"/>
              <a:gd name="T23" fmla="*/ 348 h 1830"/>
              <a:gd name="T24" fmla="*/ 1223 w 2552"/>
              <a:gd name="T25" fmla="*/ 1711 h 1830"/>
              <a:gd name="T26" fmla="*/ 252 w 2552"/>
              <a:gd name="T27" fmla="*/ 1504 h 1830"/>
              <a:gd name="T28" fmla="*/ 252 w 2552"/>
              <a:gd name="T29" fmla="*/ 348 h 1830"/>
              <a:gd name="T30" fmla="*/ 252 w 2552"/>
              <a:gd name="T31" fmla="*/ 243 h 1830"/>
              <a:gd name="T32" fmla="*/ 252 w 2552"/>
              <a:gd name="T33" fmla="*/ 131 h 1830"/>
              <a:gd name="T34" fmla="*/ 775 w 2552"/>
              <a:gd name="T35" fmla="*/ 243 h 1830"/>
              <a:gd name="T36" fmla="*/ 1223 w 2552"/>
              <a:gd name="T37" fmla="*/ 339 h 1830"/>
              <a:gd name="T38" fmla="*/ 1223 w 2552"/>
              <a:gd name="T39" fmla="*/ 348 h 1830"/>
              <a:gd name="T40" fmla="*/ 1223 w 2552"/>
              <a:gd name="T41" fmla="*/ 348 h 1830"/>
              <a:gd name="T42" fmla="*/ 1329 w 2552"/>
              <a:gd name="T43" fmla="*/ 1711 h 1830"/>
              <a:gd name="T44" fmla="*/ 1329 w 2552"/>
              <a:gd name="T45" fmla="*/ 348 h 1830"/>
              <a:gd name="T46" fmla="*/ 1329 w 2552"/>
              <a:gd name="T47" fmla="*/ 339 h 1830"/>
              <a:gd name="T48" fmla="*/ 1777 w 2552"/>
              <a:gd name="T49" fmla="*/ 243 h 1830"/>
              <a:gd name="T50" fmla="*/ 2300 w 2552"/>
              <a:gd name="T51" fmla="*/ 131 h 1830"/>
              <a:gd name="T52" fmla="*/ 2300 w 2552"/>
              <a:gd name="T53" fmla="*/ 243 h 1830"/>
              <a:gd name="T54" fmla="*/ 2300 w 2552"/>
              <a:gd name="T55" fmla="*/ 348 h 1830"/>
              <a:gd name="T56" fmla="*/ 2300 w 2552"/>
              <a:gd name="T57" fmla="*/ 1504 h 1830"/>
              <a:gd name="T58" fmla="*/ 1329 w 2552"/>
              <a:gd name="T59" fmla="*/ 1711 h 1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552" h="1830">
                <a:moveTo>
                  <a:pt x="1488" y="1830"/>
                </a:moveTo>
                <a:lnTo>
                  <a:pt x="2552" y="1830"/>
                </a:lnTo>
                <a:lnTo>
                  <a:pt x="2552" y="243"/>
                </a:lnTo>
                <a:lnTo>
                  <a:pt x="2406" y="243"/>
                </a:lnTo>
                <a:lnTo>
                  <a:pt x="2406" y="0"/>
                </a:lnTo>
                <a:lnTo>
                  <a:pt x="1276" y="242"/>
                </a:lnTo>
                <a:lnTo>
                  <a:pt x="146" y="0"/>
                </a:lnTo>
                <a:lnTo>
                  <a:pt x="146" y="243"/>
                </a:lnTo>
                <a:lnTo>
                  <a:pt x="0" y="243"/>
                </a:lnTo>
                <a:lnTo>
                  <a:pt x="0" y="1830"/>
                </a:lnTo>
                <a:lnTo>
                  <a:pt x="1064" y="1830"/>
                </a:lnTo>
                <a:moveTo>
                  <a:pt x="1223" y="348"/>
                </a:moveTo>
                <a:lnTo>
                  <a:pt x="1223" y="1711"/>
                </a:lnTo>
                <a:lnTo>
                  <a:pt x="252" y="1504"/>
                </a:lnTo>
                <a:lnTo>
                  <a:pt x="252" y="348"/>
                </a:lnTo>
                <a:lnTo>
                  <a:pt x="252" y="243"/>
                </a:lnTo>
                <a:lnTo>
                  <a:pt x="252" y="131"/>
                </a:lnTo>
                <a:lnTo>
                  <a:pt x="775" y="243"/>
                </a:lnTo>
                <a:lnTo>
                  <a:pt x="1223" y="339"/>
                </a:lnTo>
                <a:lnTo>
                  <a:pt x="1223" y="348"/>
                </a:lnTo>
                <a:lnTo>
                  <a:pt x="1223" y="348"/>
                </a:lnTo>
                <a:close/>
                <a:moveTo>
                  <a:pt x="1329" y="1711"/>
                </a:moveTo>
                <a:lnTo>
                  <a:pt x="1329" y="348"/>
                </a:lnTo>
                <a:lnTo>
                  <a:pt x="1329" y="339"/>
                </a:lnTo>
                <a:lnTo>
                  <a:pt x="1777" y="243"/>
                </a:lnTo>
                <a:lnTo>
                  <a:pt x="2300" y="131"/>
                </a:lnTo>
                <a:lnTo>
                  <a:pt x="2300" y="243"/>
                </a:lnTo>
                <a:lnTo>
                  <a:pt x="2300" y="348"/>
                </a:lnTo>
                <a:lnTo>
                  <a:pt x="2300" y="1504"/>
                </a:lnTo>
                <a:lnTo>
                  <a:pt x="1329" y="17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4626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7" name="Gruppieren"/>
          <p:cNvGrpSpPr/>
          <p:nvPr/>
        </p:nvGrpSpPr>
        <p:grpSpPr>
          <a:xfrm>
            <a:off x="634999" y="380365"/>
            <a:ext cx="10922003" cy="1029336"/>
            <a:chOff x="0" y="0"/>
            <a:chExt cx="21844004" cy="2058671"/>
          </a:xfrm>
        </p:grpSpPr>
        <p:sp>
          <p:nvSpPr>
            <p:cNvPr id="1744" name="Rectangle 27"/>
            <p:cNvSpPr txBox="1"/>
            <p:nvPr/>
          </p:nvSpPr>
          <p:spPr>
            <a:xfrm>
              <a:off x="0" y="0"/>
              <a:ext cx="21844002" cy="950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lnSpc>
                  <a:spcPct val="80000"/>
                </a:lnSpc>
                <a:defRPr sz="6800">
                  <a:solidFill>
                    <a:srgbClr val="151314"/>
                  </a:solidFill>
                  <a:latin typeface="+mj-lt"/>
                  <a:ea typeface="+mj-ea"/>
                  <a:cs typeface="+mj-cs"/>
                  <a:sym typeface="Montserrat Semi Bold"/>
                </a:defRPr>
              </a:lvl1pPr>
            </a:lstStyle>
            <a:p>
              <a:r>
                <a:rPr sz="3400" dirty="0">
                  <a:latin typeface="仓耳玄三M W05" panose="02020400000000000000" pitchFamily="18" charset="-122"/>
                </a:rPr>
                <a:t>Our Business Team</a:t>
              </a:r>
            </a:p>
          </p:txBody>
        </p:sp>
        <p:sp>
          <p:nvSpPr>
            <p:cNvPr id="1745" name="Rectangle 27"/>
            <p:cNvSpPr txBox="1"/>
            <p:nvPr/>
          </p:nvSpPr>
          <p:spPr>
            <a:xfrm>
              <a:off x="0" y="1145539"/>
              <a:ext cx="21844004" cy="5847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defRPr sz="3200">
                  <a:solidFill>
                    <a:srgbClr val="595457"/>
                  </a:solidFill>
                  <a:latin typeface="+mn-lt"/>
                  <a:ea typeface="+mn-ea"/>
                  <a:cs typeface="+mn-cs"/>
                  <a:sym typeface="Montserrat Light"/>
                </a:defRPr>
              </a:lvl1pPr>
            </a:lstStyle>
            <a:p>
              <a:r>
                <a:rPr sz="1600" dirty="0">
                  <a:latin typeface="仓耳玄三M W05" panose="02020400000000000000" pitchFamily="18" charset="-122"/>
                </a:rPr>
                <a:t>Uno </a:t>
              </a:r>
              <a:r>
                <a:rPr sz="1600" dirty="0" err="1">
                  <a:latin typeface="仓耳玄三M W05" panose="02020400000000000000" pitchFamily="18" charset="-122"/>
                </a:rPr>
                <a:t>etoa</a:t>
              </a:r>
              <a:r>
                <a:rPr sz="1600" dirty="0">
                  <a:latin typeface="仓耳玄三M W05" panose="02020400000000000000" pitchFamily="18" charset="-122"/>
                </a:rPr>
                <a:t> </a:t>
              </a:r>
              <a:r>
                <a:rPr sz="1600" dirty="0" err="1">
                  <a:latin typeface="仓耳玄三M W05" panose="02020400000000000000" pitchFamily="18" charset="-122"/>
                </a:rPr>
                <a:t>jaom</a:t>
              </a:r>
              <a:r>
                <a:rPr sz="1600" dirty="0">
                  <a:latin typeface="仓耳玄三M W05" panose="02020400000000000000" pitchFamily="18" charset="-122"/>
                </a:rPr>
                <a:t> </a:t>
              </a:r>
              <a:r>
                <a:rPr sz="1600" dirty="0" err="1">
                  <a:latin typeface="仓耳玄三M W05" panose="02020400000000000000" pitchFamily="18" charset="-122"/>
                </a:rPr>
                <a:t>froan</a:t>
              </a:r>
              <a:r>
                <a:rPr sz="1600" dirty="0">
                  <a:latin typeface="仓耳玄三M W05" panose="02020400000000000000" pitchFamily="18" charset="-122"/>
                </a:rPr>
                <a:t> modern clean creative design.</a:t>
              </a:r>
            </a:p>
          </p:txBody>
        </p:sp>
        <p:sp>
          <p:nvSpPr>
            <p:cNvPr id="1746" name="Rechteck"/>
            <p:cNvSpPr/>
            <p:nvPr/>
          </p:nvSpPr>
          <p:spPr>
            <a:xfrm>
              <a:off x="9969500" y="1995170"/>
              <a:ext cx="1905001" cy="63501"/>
            </a:xfrm>
            <a:prstGeom prst="rect">
              <a:avLst/>
            </a:prstGeom>
            <a:solidFill>
              <a:srgbClr val="68781C"/>
            </a:solidFill>
            <a:ln w="12700" cap="flat">
              <a:solidFill>
                <a:srgbClr val="2F4B2C"/>
              </a:solidFill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306FFE"/>
                  </a:solidFill>
                </a:defRPr>
              </a:pPr>
              <a:endParaRPr sz="1600" dirty="0">
                <a:latin typeface="仓耳玄三M W05" panose="02020400000000000000" pitchFamily="18" charset="-122"/>
              </a:endParaRPr>
            </a:p>
          </p:txBody>
        </p:sp>
      </p:grpSp>
      <p:grpSp>
        <p:nvGrpSpPr>
          <p:cNvPr id="1751" name="Gruppieren"/>
          <p:cNvGrpSpPr/>
          <p:nvPr/>
        </p:nvGrpSpPr>
        <p:grpSpPr>
          <a:xfrm>
            <a:off x="1786437" y="2095500"/>
            <a:ext cx="2209702" cy="1905000"/>
            <a:chOff x="0" y="0"/>
            <a:chExt cx="4419401" cy="3810000"/>
          </a:xfrm>
        </p:grpSpPr>
        <p:graphicFrame>
          <p:nvGraphicFramePr>
            <p:cNvPr id="1748" name="2D-Kreisdiagramm"/>
            <p:cNvGraphicFramePr/>
            <p:nvPr>
              <p:extLst>
                <p:ext uri="{D42A27DB-BD31-4B8C-83A1-F6EECF244321}">
                  <p14:modId xmlns:p14="http://schemas.microsoft.com/office/powerpoint/2010/main" val="2292736669"/>
                </p:ext>
              </p:extLst>
            </p:nvPr>
          </p:nvGraphicFramePr>
          <p:xfrm>
            <a:off x="0" y="0"/>
            <a:ext cx="3810000" cy="381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49" name="Kreis"/>
            <p:cNvSpPr/>
            <p:nvPr/>
          </p:nvSpPr>
          <p:spPr>
            <a:xfrm>
              <a:off x="507999" y="515314"/>
              <a:ext cx="2794074" cy="279407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 dirty="0">
                <a:latin typeface="仓耳玄三M W05" panose="02020400000000000000" pitchFamily="18" charset="-122"/>
              </a:endParaRPr>
            </a:p>
          </p:txBody>
        </p:sp>
        <p:sp>
          <p:nvSpPr>
            <p:cNvPr id="1750" name="Rectangle 27"/>
            <p:cNvSpPr txBox="1"/>
            <p:nvPr/>
          </p:nvSpPr>
          <p:spPr>
            <a:xfrm>
              <a:off x="1195555" y="1481758"/>
              <a:ext cx="3223846" cy="955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noAutofit/>
            </a:bodyPr>
            <a:lstStyle>
              <a:lvl1pPr>
                <a:defRPr sz="4800">
                  <a:solidFill>
                    <a:srgbClr val="151314"/>
                  </a:solidFill>
                  <a:latin typeface="+mj-lt"/>
                  <a:ea typeface="+mj-ea"/>
                  <a:cs typeface="+mj-cs"/>
                  <a:sym typeface="Montserrat Semi Bold"/>
                </a:defRPr>
              </a:lvl1pPr>
            </a:lstStyle>
            <a:p>
              <a:r>
                <a:rPr sz="2400" dirty="0">
                  <a:latin typeface="仓耳玄三M W05" panose="02020400000000000000" pitchFamily="18" charset="-122"/>
                </a:rPr>
                <a:t>23%</a:t>
              </a:r>
            </a:p>
          </p:txBody>
        </p:sp>
      </p:grpSp>
      <p:grpSp>
        <p:nvGrpSpPr>
          <p:cNvPr id="1755" name="Gruppieren"/>
          <p:cNvGrpSpPr/>
          <p:nvPr/>
        </p:nvGrpSpPr>
        <p:grpSpPr>
          <a:xfrm>
            <a:off x="5143500" y="2095500"/>
            <a:ext cx="2219034" cy="1905000"/>
            <a:chOff x="0" y="0"/>
            <a:chExt cx="4438068" cy="3810000"/>
          </a:xfrm>
        </p:grpSpPr>
        <p:graphicFrame>
          <p:nvGraphicFramePr>
            <p:cNvPr id="1752" name="2D-Kreisdiagramm"/>
            <p:cNvGraphicFramePr/>
            <p:nvPr>
              <p:extLst>
                <p:ext uri="{D42A27DB-BD31-4B8C-83A1-F6EECF244321}">
                  <p14:modId xmlns:p14="http://schemas.microsoft.com/office/powerpoint/2010/main" val="1877612541"/>
                </p:ext>
              </p:extLst>
            </p:nvPr>
          </p:nvGraphicFramePr>
          <p:xfrm>
            <a:off x="0" y="0"/>
            <a:ext cx="3810000" cy="381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53" name="Kreis"/>
            <p:cNvSpPr/>
            <p:nvPr/>
          </p:nvSpPr>
          <p:spPr>
            <a:xfrm>
              <a:off x="507999" y="515327"/>
              <a:ext cx="2794001" cy="27940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 dirty="0">
                <a:latin typeface="仓耳玄三M W05" panose="02020400000000000000" pitchFamily="18" charset="-122"/>
              </a:endParaRPr>
            </a:p>
          </p:txBody>
        </p:sp>
        <p:sp>
          <p:nvSpPr>
            <p:cNvPr id="1754" name="Rectangle 27"/>
            <p:cNvSpPr txBox="1"/>
            <p:nvPr/>
          </p:nvSpPr>
          <p:spPr>
            <a:xfrm>
              <a:off x="1214220" y="1483006"/>
              <a:ext cx="3223848" cy="955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noAutofit/>
            </a:bodyPr>
            <a:lstStyle>
              <a:lvl1pPr>
                <a:defRPr sz="4800">
                  <a:solidFill>
                    <a:srgbClr val="151314"/>
                  </a:solidFill>
                  <a:latin typeface="+mj-lt"/>
                  <a:ea typeface="+mj-ea"/>
                  <a:cs typeface="+mj-cs"/>
                  <a:sym typeface="Montserrat Semi Bold"/>
                </a:defRPr>
              </a:lvl1pPr>
            </a:lstStyle>
            <a:p>
              <a:r>
                <a:rPr sz="2400" dirty="0">
                  <a:latin typeface="仓耳玄三M W05" panose="02020400000000000000" pitchFamily="18" charset="-122"/>
                </a:rPr>
                <a:t>78%</a:t>
              </a:r>
            </a:p>
          </p:txBody>
        </p:sp>
      </p:grpSp>
      <p:grpSp>
        <p:nvGrpSpPr>
          <p:cNvPr id="1759" name="Gruppieren"/>
          <p:cNvGrpSpPr/>
          <p:nvPr/>
        </p:nvGrpSpPr>
        <p:grpSpPr>
          <a:xfrm>
            <a:off x="8500563" y="2095500"/>
            <a:ext cx="2299237" cy="1905000"/>
            <a:chOff x="0" y="0"/>
            <a:chExt cx="4598471" cy="3810000"/>
          </a:xfrm>
        </p:grpSpPr>
        <p:graphicFrame>
          <p:nvGraphicFramePr>
            <p:cNvPr id="1756" name="2D-Kreisdiagramm"/>
            <p:cNvGraphicFramePr/>
            <p:nvPr>
              <p:extLst>
                <p:ext uri="{D42A27DB-BD31-4B8C-83A1-F6EECF244321}">
                  <p14:modId xmlns:p14="http://schemas.microsoft.com/office/powerpoint/2010/main" val="2088136805"/>
                </p:ext>
              </p:extLst>
            </p:nvPr>
          </p:nvGraphicFramePr>
          <p:xfrm>
            <a:off x="0" y="0"/>
            <a:ext cx="3810000" cy="381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757" name="Kreis"/>
            <p:cNvSpPr/>
            <p:nvPr/>
          </p:nvSpPr>
          <p:spPr>
            <a:xfrm>
              <a:off x="507999" y="507999"/>
              <a:ext cx="2794001" cy="27940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 dirty="0">
                <a:latin typeface="仓耳玄三M W05" panose="02020400000000000000" pitchFamily="18" charset="-122"/>
              </a:endParaRPr>
            </a:p>
          </p:txBody>
        </p:sp>
        <p:sp>
          <p:nvSpPr>
            <p:cNvPr id="1758" name="Rectangle 27"/>
            <p:cNvSpPr txBox="1"/>
            <p:nvPr/>
          </p:nvSpPr>
          <p:spPr>
            <a:xfrm>
              <a:off x="1374625" y="1502670"/>
              <a:ext cx="3223846" cy="955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noAutofit/>
            </a:bodyPr>
            <a:lstStyle>
              <a:lvl1pPr>
                <a:defRPr sz="4800">
                  <a:solidFill>
                    <a:srgbClr val="151314"/>
                  </a:solidFill>
                  <a:latin typeface="+mj-lt"/>
                  <a:ea typeface="+mj-ea"/>
                  <a:cs typeface="+mj-cs"/>
                  <a:sym typeface="Montserrat Semi Bold"/>
                </a:defRPr>
              </a:lvl1pPr>
            </a:lstStyle>
            <a:p>
              <a:r>
                <a:rPr sz="2400" dirty="0">
                  <a:latin typeface="仓耳玄三M W05" panose="02020400000000000000" pitchFamily="18" charset="-122"/>
                </a:rPr>
                <a:t>34%</a:t>
              </a:r>
            </a:p>
          </p:txBody>
        </p:sp>
      </p:grpSp>
      <p:grpSp>
        <p:nvGrpSpPr>
          <p:cNvPr id="1762" name="Gruppieren"/>
          <p:cNvGrpSpPr/>
          <p:nvPr/>
        </p:nvGrpSpPr>
        <p:grpSpPr>
          <a:xfrm>
            <a:off x="1468937" y="4317999"/>
            <a:ext cx="2540001" cy="1108235"/>
            <a:chOff x="0" y="-1"/>
            <a:chExt cx="5080000" cy="2216468"/>
          </a:xfrm>
        </p:grpSpPr>
        <p:sp>
          <p:nvSpPr>
            <p:cNvPr id="1760" name="Rectangle 27"/>
            <p:cNvSpPr txBox="1"/>
            <p:nvPr/>
          </p:nvSpPr>
          <p:spPr>
            <a:xfrm>
              <a:off x="0" y="-1"/>
              <a:ext cx="5054402" cy="600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lnSpc>
                  <a:spcPct val="110000"/>
                </a:lnSpc>
                <a:defRPr sz="3000">
                  <a:solidFill>
                    <a:srgbClr val="151314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lang="en-US"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20XX</a:t>
              </a:r>
              <a:endParaRPr sz="1500" dirty="0"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1761" name="Rectangle 27"/>
            <p:cNvSpPr txBox="1"/>
            <p:nvPr/>
          </p:nvSpPr>
          <p:spPr>
            <a:xfrm>
              <a:off x="0" y="739140"/>
              <a:ext cx="5080000" cy="1477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defRPr sz="3000">
                  <a:solidFill>
                    <a:srgbClr val="7C7C7C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Deras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them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consetetur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this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insda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sadipscing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desdo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the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mweda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fromas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es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elitrm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.</a:t>
              </a:r>
            </a:p>
          </p:txBody>
        </p:sp>
      </p:grpSp>
      <p:grpSp>
        <p:nvGrpSpPr>
          <p:cNvPr id="1765" name="Gruppieren"/>
          <p:cNvGrpSpPr/>
          <p:nvPr/>
        </p:nvGrpSpPr>
        <p:grpSpPr>
          <a:xfrm>
            <a:off x="4838700" y="4317999"/>
            <a:ext cx="2540000" cy="1108235"/>
            <a:chOff x="0" y="-1"/>
            <a:chExt cx="5080000" cy="2216468"/>
          </a:xfrm>
        </p:grpSpPr>
        <p:sp>
          <p:nvSpPr>
            <p:cNvPr id="1763" name="Rectangle 27"/>
            <p:cNvSpPr txBox="1"/>
            <p:nvPr/>
          </p:nvSpPr>
          <p:spPr>
            <a:xfrm>
              <a:off x="0" y="-1"/>
              <a:ext cx="5054402" cy="600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lnSpc>
                  <a:spcPct val="110000"/>
                </a:lnSpc>
                <a:defRPr sz="3000">
                  <a:solidFill>
                    <a:srgbClr val="151314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lang="en-US"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20XX</a:t>
              </a:r>
              <a:endParaRPr sz="1500" dirty="0"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1764" name="Rectangle 27"/>
            <p:cNvSpPr txBox="1"/>
            <p:nvPr/>
          </p:nvSpPr>
          <p:spPr>
            <a:xfrm>
              <a:off x="0" y="739140"/>
              <a:ext cx="5080000" cy="1477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defRPr sz="3000">
                  <a:solidFill>
                    <a:srgbClr val="7C7C7C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Deras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them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consetetur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this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insda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sadipscing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desdo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the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mweda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fromas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es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elitrm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.</a:t>
              </a:r>
            </a:p>
          </p:txBody>
        </p:sp>
      </p:grpSp>
      <p:grpSp>
        <p:nvGrpSpPr>
          <p:cNvPr id="1768" name="Gruppieren"/>
          <p:cNvGrpSpPr/>
          <p:nvPr/>
        </p:nvGrpSpPr>
        <p:grpSpPr>
          <a:xfrm>
            <a:off x="8183063" y="4317999"/>
            <a:ext cx="2540001" cy="1108235"/>
            <a:chOff x="0" y="-1"/>
            <a:chExt cx="5080000" cy="2216468"/>
          </a:xfrm>
        </p:grpSpPr>
        <p:sp>
          <p:nvSpPr>
            <p:cNvPr id="1766" name="Rectangle 27"/>
            <p:cNvSpPr txBox="1"/>
            <p:nvPr/>
          </p:nvSpPr>
          <p:spPr>
            <a:xfrm>
              <a:off x="0" y="-1"/>
              <a:ext cx="5054402" cy="600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lnSpc>
                  <a:spcPct val="110000"/>
                </a:lnSpc>
                <a:defRPr sz="3000">
                  <a:solidFill>
                    <a:srgbClr val="151314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lang="en-US"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20XX</a:t>
              </a:r>
              <a:endParaRPr sz="1500" dirty="0"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  <p:sp>
          <p:nvSpPr>
            <p:cNvPr id="1767" name="Rectangle 27"/>
            <p:cNvSpPr txBox="1"/>
            <p:nvPr/>
          </p:nvSpPr>
          <p:spPr>
            <a:xfrm>
              <a:off x="0" y="739140"/>
              <a:ext cx="5080000" cy="1477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defRPr sz="3000">
                  <a:solidFill>
                    <a:srgbClr val="7C7C7C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Deras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them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consetetur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this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insda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sadipscing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desdo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the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mweda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fromas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es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elitrm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占位符 17" descr="图片包含 人员, 餐桌, 室内, 就坐&#10;&#10;描述已自动生成">
            <a:extLst>
              <a:ext uri="{FF2B5EF4-FFF2-40B4-BE49-F238E27FC236}">
                <a16:creationId xmlns:a16="http://schemas.microsoft.com/office/drawing/2014/main" id="{BDB4C562-F71D-4803-A195-4F5C072D739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图片占位符 21" descr="图片包含 室内, 人员, 餐桌, 美食&#10;&#10;描述已自动生成">
            <a:extLst>
              <a:ext uri="{FF2B5EF4-FFF2-40B4-BE49-F238E27FC236}">
                <a16:creationId xmlns:a16="http://schemas.microsoft.com/office/drawing/2014/main" id="{2E799B38-4CF0-4BB1-99D1-54530F77B700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图片占位符 19" descr="图片包含 床, 人员, 墙壁, 室内&#10;&#10;描述已自动生成">
            <a:extLst>
              <a:ext uri="{FF2B5EF4-FFF2-40B4-BE49-F238E27FC236}">
                <a16:creationId xmlns:a16="http://schemas.microsoft.com/office/drawing/2014/main" id="{C507113F-4F03-481B-B7B9-DCBCE259E667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Gruppieren"/>
          <p:cNvGrpSpPr/>
          <p:nvPr/>
        </p:nvGrpSpPr>
        <p:grpSpPr>
          <a:xfrm>
            <a:off x="634999" y="380365"/>
            <a:ext cx="10922003" cy="1029336"/>
            <a:chOff x="0" y="0"/>
            <a:chExt cx="21844004" cy="2058671"/>
          </a:xfrm>
        </p:grpSpPr>
        <p:sp>
          <p:nvSpPr>
            <p:cNvPr id="6" name="Rectangle 27"/>
            <p:cNvSpPr txBox="1"/>
            <p:nvPr/>
          </p:nvSpPr>
          <p:spPr>
            <a:xfrm>
              <a:off x="0" y="0"/>
              <a:ext cx="21844002" cy="950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lnSpc>
                  <a:spcPct val="80000"/>
                </a:lnSpc>
                <a:defRPr sz="6800">
                  <a:solidFill>
                    <a:srgbClr val="151314"/>
                  </a:solidFill>
                  <a:latin typeface="+mj-lt"/>
                  <a:ea typeface="+mj-ea"/>
                  <a:cs typeface="+mj-cs"/>
                  <a:sym typeface="Montserrat Semi Bold"/>
                </a:defRPr>
              </a:lvl1pPr>
            </a:lstStyle>
            <a:p>
              <a:r>
                <a:rPr sz="3400" dirty="0">
                  <a:latin typeface="仓耳玄三M W05" panose="02020400000000000000" pitchFamily="18" charset="-122"/>
                </a:rPr>
                <a:t>Our Newest Projects</a:t>
              </a:r>
            </a:p>
          </p:txBody>
        </p:sp>
        <p:sp>
          <p:nvSpPr>
            <p:cNvPr id="7" name="Rectangle 27"/>
            <p:cNvSpPr txBox="1"/>
            <p:nvPr/>
          </p:nvSpPr>
          <p:spPr>
            <a:xfrm>
              <a:off x="0" y="1145539"/>
              <a:ext cx="21844004" cy="5847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defRPr sz="3200">
                  <a:solidFill>
                    <a:srgbClr val="595457"/>
                  </a:solidFill>
                  <a:latin typeface="+mn-lt"/>
                  <a:ea typeface="+mn-ea"/>
                  <a:cs typeface="+mn-cs"/>
                  <a:sym typeface="Montserrat Light"/>
                </a:defRPr>
              </a:lvl1pPr>
            </a:lstStyle>
            <a:p>
              <a:r>
                <a:rPr sz="1600" dirty="0">
                  <a:latin typeface="仓耳玄三M W05" panose="02020400000000000000" pitchFamily="18" charset="-122"/>
                </a:rPr>
                <a:t>Uno </a:t>
              </a:r>
              <a:r>
                <a:rPr sz="1600" dirty="0" err="1">
                  <a:latin typeface="仓耳玄三M W05" panose="02020400000000000000" pitchFamily="18" charset="-122"/>
                </a:rPr>
                <a:t>etoa</a:t>
              </a:r>
              <a:r>
                <a:rPr sz="1600" dirty="0">
                  <a:latin typeface="仓耳玄三M W05" panose="02020400000000000000" pitchFamily="18" charset="-122"/>
                </a:rPr>
                <a:t> </a:t>
              </a:r>
              <a:r>
                <a:rPr sz="1600" dirty="0" err="1">
                  <a:latin typeface="仓耳玄三M W05" panose="02020400000000000000" pitchFamily="18" charset="-122"/>
                </a:rPr>
                <a:t>jaom</a:t>
              </a:r>
              <a:r>
                <a:rPr sz="1600" dirty="0">
                  <a:latin typeface="仓耳玄三M W05" panose="02020400000000000000" pitchFamily="18" charset="-122"/>
                </a:rPr>
                <a:t> </a:t>
              </a:r>
              <a:r>
                <a:rPr sz="1600" dirty="0" err="1">
                  <a:latin typeface="仓耳玄三M W05" panose="02020400000000000000" pitchFamily="18" charset="-122"/>
                </a:rPr>
                <a:t>froan</a:t>
              </a:r>
              <a:r>
                <a:rPr sz="1600" dirty="0">
                  <a:latin typeface="仓耳玄三M W05" panose="02020400000000000000" pitchFamily="18" charset="-122"/>
                </a:rPr>
                <a:t> modern clean creative design.</a:t>
              </a:r>
            </a:p>
          </p:txBody>
        </p:sp>
        <p:sp>
          <p:nvSpPr>
            <p:cNvPr id="8" name="Rechteck"/>
            <p:cNvSpPr/>
            <p:nvPr/>
          </p:nvSpPr>
          <p:spPr>
            <a:xfrm>
              <a:off x="9969500" y="1995170"/>
              <a:ext cx="1905001" cy="63501"/>
            </a:xfrm>
            <a:prstGeom prst="rect">
              <a:avLst/>
            </a:prstGeom>
            <a:solidFill>
              <a:srgbClr val="467A36"/>
            </a:solidFill>
            <a:ln w="12700" cap="flat">
              <a:solidFill>
                <a:srgbClr val="2F4B2C"/>
              </a:solidFill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306FFE"/>
                  </a:solidFill>
                </a:defRPr>
              </a:pPr>
              <a:endParaRPr sz="1600" dirty="0">
                <a:latin typeface="仓耳玄三M W05" panose="02020400000000000000" pitchFamily="18" charset="-122"/>
              </a:endParaRPr>
            </a:p>
          </p:txBody>
        </p:sp>
      </p:grpSp>
      <p:grpSp>
        <p:nvGrpSpPr>
          <p:cNvPr id="9" name="Gruppieren"/>
          <p:cNvGrpSpPr/>
          <p:nvPr/>
        </p:nvGrpSpPr>
        <p:grpSpPr>
          <a:xfrm>
            <a:off x="1587500" y="4424680"/>
            <a:ext cx="2870152" cy="1077755"/>
            <a:chOff x="0" y="0"/>
            <a:chExt cx="5740301" cy="2155507"/>
          </a:xfrm>
        </p:grpSpPr>
        <p:sp>
          <p:nvSpPr>
            <p:cNvPr id="10" name="Rectangle 27"/>
            <p:cNvSpPr txBox="1"/>
            <p:nvPr/>
          </p:nvSpPr>
          <p:spPr>
            <a:xfrm>
              <a:off x="0" y="0"/>
              <a:ext cx="4191000" cy="6093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 algn="l">
                <a:lnSpc>
                  <a:spcPct val="120000"/>
                </a:lnSpc>
                <a:spcBef>
                  <a:spcPts val="5900"/>
                </a:spcBef>
                <a:defRPr sz="3000">
                  <a:solidFill>
                    <a:srgbClr val="151314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Your Newest Project</a:t>
              </a:r>
            </a:p>
          </p:txBody>
        </p:sp>
        <p:sp>
          <p:nvSpPr>
            <p:cNvPr id="11" name="Rectangle 27"/>
            <p:cNvSpPr txBox="1"/>
            <p:nvPr/>
          </p:nvSpPr>
          <p:spPr>
            <a:xfrm>
              <a:off x="0" y="678181"/>
              <a:ext cx="5740301" cy="14773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 algn="l">
                <a:defRPr sz="3000">
                  <a:solidFill>
                    <a:srgbClr val="7C7C7C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Deras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consetetur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in this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groesa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sadipscing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desdo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the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frada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rud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miro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smweda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es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elitroma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.</a:t>
              </a:r>
            </a:p>
          </p:txBody>
        </p:sp>
      </p:grpSp>
      <p:grpSp>
        <p:nvGrpSpPr>
          <p:cNvPr id="12" name="Gruppieren"/>
          <p:cNvGrpSpPr/>
          <p:nvPr/>
        </p:nvGrpSpPr>
        <p:grpSpPr>
          <a:xfrm>
            <a:off x="8358783" y="2249487"/>
            <a:ext cx="2870152" cy="1077755"/>
            <a:chOff x="0" y="0"/>
            <a:chExt cx="5740301" cy="2155507"/>
          </a:xfrm>
        </p:grpSpPr>
        <p:sp>
          <p:nvSpPr>
            <p:cNvPr id="13" name="Rectangle 27"/>
            <p:cNvSpPr txBox="1"/>
            <p:nvPr/>
          </p:nvSpPr>
          <p:spPr>
            <a:xfrm>
              <a:off x="0" y="0"/>
              <a:ext cx="4191000" cy="6093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 algn="l">
                <a:lnSpc>
                  <a:spcPct val="120000"/>
                </a:lnSpc>
                <a:spcBef>
                  <a:spcPts val="5900"/>
                </a:spcBef>
                <a:defRPr sz="3000">
                  <a:solidFill>
                    <a:srgbClr val="151314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BizPro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Project</a:t>
              </a:r>
            </a:p>
          </p:txBody>
        </p:sp>
        <p:sp>
          <p:nvSpPr>
            <p:cNvPr id="14" name="Rectangle 27"/>
            <p:cNvSpPr txBox="1"/>
            <p:nvPr/>
          </p:nvSpPr>
          <p:spPr>
            <a:xfrm>
              <a:off x="0" y="678181"/>
              <a:ext cx="5740301" cy="14773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 algn="l">
                <a:defRPr sz="3000">
                  <a:solidFill>
                    <a:srgbClr val="7C7C7C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Deras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consetetur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in this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groesa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sadipscing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desdo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the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frada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rud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miro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smweda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es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elitroma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.</a:t>
              </a:r>
            </a:p>
          </p:txBody>
        </p:sp>
      </p:grpSp>
      <p:sp>
        <p:nvSpPr>
          <p:cNvPr id="23" name="open-book-variant-with-silhouette_31187">
            <a:extLst>
              <a:ext uri="{FF2B5EF4-FFF2-40B4-BE49-F238E27FC236}">
                <a16:creationId xmlns:a16="http://schemas.microsoft.com/office/drawing/2014/main" id="{C1017536-996D-4D3C-AD10-0D87EDFA60F2}"/>
              </a:ext>
            </a:extLst>
          </p:cNvPr>
          <p:cNvSpPr>
            <a:spLocks noChangeAspect="1"/>
          </p:cNvSpPr>
          <p:nvPr/>
        </p:nvSpPr>
        <p:spPr bwMode="auto">
          <a:xfrm>
            <a:off x="7509784" y="2249487"/>
            <a:ext cx="480544" cy="344087"/>
          </a:xfrm>
          <a:custGeom>
            <a:avLst/>
            <a:gdLst>
              <a:gd name="T0" fmla="*/ 1488 w 2552"/>
              <a:gd name="T1" fmla="*/ 1830 h 1830"/>
              <a:gd name="T2" fmla="*/ 2552 w 2552"/>
              <a:gd name="T3" fmla="*/ 1830 h 1830"/>
              <a:gd name="T4" fmla="*/ 2552 w 2552"/>
              <a:gd name="T5" fmla="*/ 243 h 1830"/>
              <a:gd name="T6" fmla="*/ 2406 w 2552"/>
              <a:gd name="T7" fmla="*/ 243 h 1830"/>
              <a:gd name="T8" fmla="*/ 2406 w 2552"/>
              <a:gd name="T9" fmla="*/ 0 h 1830"/>
              <a:gd name="T10" fmla="*/ 1276 w 2552"/>
              <a:gd name="T11" fmla="*/ 242 h 1830"/>
              <a:gd name="T12" fmla="*/ 146 w 2552"/>
              <a:gd name="T13" fmla="*/ 0 h 1830"/>
              <a:gd name="T14" fmla="*/ 146 w 2552"/>
              <a:gd name="T15" fmla="*/ 243 h 1830"/>
              <a:gd name="T16" fmla="*/ 0 w 2552"/>
              <a:gd name="T17" fmla="*/ 243 h 1830"/>
              <a:gd name="T18" fmla="*/ 0 w 2552"/>
              <a:gd name="T19" fmla="*/ 1830 h 1830"/>
              <a:gd name="T20" fmla="*/ 1064 w 2552"/>
              <a:gd name="T21" fmla="*/ 1830 h 1830"/>
              <a:gd name="T22" fmla="*/ 1223 w 2552"/>
              <a:gd name="T23" fmla="*/ 348 h 1830"/>
              <a:gd name="T24" fmla="*/ 1223 w 2552"/>
              <a:gd name="T25" fmla="*/ 1711 h 1830"/>
              <a:gd name="T26" fmla="*/ 252 w 2552"/>
              <a:gd name="T27" fmla="*/ 1504 h 1830"/>
              <a:gd name="T28" fmla="*/ 252 w 2552"/>
              <a:gd name="T29" fmla="*/ 348 h 1830"/>
              <a:gd name="T30" fmla="*/ 252 w 2552"/>
              <a:gd name="T31" fmla="*/ 243 h 1830"/>
              <a:gd name="T32" fmla="*/ 252 w 2552"/>
              <a:gd name="T33" fmla="*/ 131 h 1830"/>
              <a:gd name="T34" fmla="*/ 775 w 2552"/>
              <a:gd name="T35" fmla="*/ 243 h 1830"/>
              <a:gd name="T36" fmla="*/ 1223 w 2552"/>
              <a:gd name="T37" fmla="*/ 339 h 1830"/>
              <a:gd name="T38" fmla="*/ 1223 w 2552"/>
              <a:gd name="T39" fmla="*/ 348 h 1830"/>
              <a:gd name="T40" fmla="*/ 1223 w 2552"/>
              <a:gd name="T41" fmla="*/ 348 h 1830"/>
              <a:gd name="T42" fmla="*/ 1329 w 2552"/>
              <a:gd name="T43" fmla="*/ 1711 h 1830"/>
              <a:gd name="T44" fmla="*/ 1329 w 2552"/>
              <a:gd name="T45" fmla="*/ 348 h 1830"/>
              <a:gd name="T46" fmla="*/ 1329 w 2552"/>
              <a:gd name="T47" fmla="*/ 339 h 1830"/>
              <a:gd name="T48" fmla="*/ 1777 w 2552"/>
              <a:gd name="T49" fmla="*/ 243 h 1830"/>
              <a:gd name="T50" fmla="*/ 2300 w 2552"/>
              <a:gd name="T51" fmla="*/ 131 h 1830"/>
              <a:gd name="T52" fmla="*/ 2300 w 2552"/>
              <a:gd name="T53" fmla="*/ 243 h 1830"/>
              <a:gd name="T54" fmla="*/ 2300 w 2552"/>
              <a:gd name="T55" fmla="*/ 348 h 1830"/>
              <a:gd name="T56" fmla="*/ 2300 w 2552"/>
              <a:gd name="T57" fmla="*/ 1504 h 1830"/>
              <a:gd name="T58" fmla="*/ 1329 w 2552"/>
              <a:gd name="T59" fmla="*/ 1711 h 1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552" h="1830">
                <a:moveTo>
                  <a:pt x="1488" y="1830"/>
                </a:moveTo>
                <a:lnTo>
                  <a:pt x="2552" y="1830"/>
                </a:lnTo>
                <a:lnTo>
                  <a:pt x="2552" y="243"/>
                </a:lnTo>
                <a:lnTo>
                  <a:pt x="2406" y="243"/>
                </a:lnTo>
                <a:lnTo>
                  <a:pt x="2406" y="0"/>
                </a:lnTo>
                <a:lnTo>
                  <a:pt x="1276" y="242"/>
                </a:lnTo>
                <a:lnTo>
                  <a:pt x="146" y="0"/>
                </a:lnTo>
                <a:lnTo>
                  <a:pt x="146" y="243"/>
                </a:lnTo>
                <a:lnTo>
                  <a:pt x="0" y="243"/>
                </a:lnTo>
                <a:lnTo>
                  <a:pt x="0" y="1830"/>
                </a:lnTo>
                <a:lnTo>
                  <a:pt x="1064" y="1830"/>
                </a:lnTo>
                <a:moveTo>
                  <a:pt x="1223" y="348"/>
                </a:moveTo>
                <a:lnTo>
                  <a:pt x="1223" y="1711"/>
                </a:lnTo>
                <a:lnTo>
                  <a:pt x="252" y="1504"/>
                </a:lnTo>
                <a:lnTo>
                  <a:pt x="252" y="348"/>
                </a:lnTo>
                <a:lnTo>
                  <a:pt x="252" y="243"/>
                </a:lnTo>
                <a:lnTo>
                  <a:pt x="252" y="131"/>
                </a:lnTo>
                <a:lnTo>
                  <a:pt x="775" y="243"/>
                </a:lnTo>
                <a:lnTo>
                  <a:pt x="1223" y="339"/>
                </a:lnTo>
                <a:lnTo>
                  <a:pt x="1223" y="348"/>
                </a:lnTo>
                <a:lnTo>
                  <a:pt x="1223" y="348"/>
                </a:lnTo>
                <a:close/>
                <a:moveTo>
                  <a:pt x="1329" y="1711"/>
                </a:moveTo>
                <a:lnTo>
                  <a:pt x="1329" y="348"/>
                </a:lnTo>
                <a:lnTo>
                  <a:pt x="1329" y="339"/>
                </a:lnTo>
                <a:lnTo>
                  <a:pt x="1777" y="243"/>
                </a:lnTo>
                <a:lnTo>
                  <a:pt x="2300" y="131"/>
                </a:lnTo>
                <a:lnTo>
                  <a:pt x="2300" y="243"/>
                </a:lnTo>
                <a:lnTo>
                  <a:pt x="2300" y="348"/>
                </a:lnTo>
                <a:lnTo>
                  <a:pt x="2300" y="1504"/>
                </a:lnTo>
                <a:lnTo>
                  <a:pt x="1329" y="1711"/>
                </a:lnTo>
                <a:close/>
              </a:path>
            </a:pathLst>
          </a:custGeom>
          <a:solidFill>
            <a:srgbClr val="467A36"/>
          </a:solidFill>
          <a:ln>
            <a:noFill/>
          </a:ln>
        </p:spPr>
      </p:sp>
      <p:sp>
        <p:nvSpPr>
          <p:cNvPr id="24" name="graduate-cap_46910">
            <a:extLst>
              <a:ext uri="{FF2B5EF4-FFF2-40B4-BE49-F238E27FC236}">
                <a16:creationId xmlns:a16="http://schemas.microsoft.com/office/drawing/2014/main" id="{2D8A4A1D-A628-4FBC-8744-1508016267FC}"/>
              </a:ext>
            </a:extLst>
          </p:cNvPr>
          <p:cNvSpPr>
            <a:spLocks noChangeAspect="1"/>
          </p:cNvSpPr>
          <p:nvPr/>
        </p:nvSpPr>
        <p:spPr bwMode="auto">
          <a:xfrm>
            <a:off x="981483" y="4499157"/>
            <a:ext cx="467268" cy="384075"/>
          </a:xfrm>
          <a:custGeom>
            <a:avLst/>
            <a:gdLst>
              <a:gd name="connsiteX0" fmla="*/ 101332 w 607991"/>
              <a:gd name="connsiteY0" fmla="*/ 229973 h 499744"/>
              <a:gd name="connsiteX1" fmla="*/ 300898 w 607991"/>
              <a:gd name="connsiteY1" fmla="*/ 340321 h 499744"/>
              <a:gd name="connsiteX2" fmla="*/ 500520 w 607991"/>
              <a:gd name="connsiteY2" fmla="*/ 229973 h 499744"/>
              <a:gd name="connsiteX3" fmla="*/ 472871 w 607991"/>
              <a:gd name="connsiteY3" fmla="*/ 367922 h 499744"/>
              <a:gd name="connsiteX4" fmla="*/ 380747 w 607991"/>
              <a:gd name="connsiteY4" fmla="*/ 469050 h 499744"/>
              <a:gd name="connsiteX5" fmla="*/ 300898 w 607991"/>
              <a:gd name="connsiteY5" fmla="*/ 499744 h 499744"/>
              <a:gd name="connsiteX6" fmla="*/ 221048 w 607991"/>
              <a:gd name="connsiteY6" fmla="*/ 469050 h 499744"/>
              <a:gd name="connsiteX7" fmla="*/ 128924 w 607991"/>
              <a:gd name="connsiteY7" fmla="*/ 367922 h 499744"/>
              <a:gd name="connsiteX8" fmla="*/ 300898 w 607991"/>
              <a:gd name="connsiteY8" fmla="*/ 64372 h 499744"/>
              <a:gd name="connsiteX9" fmla="*/ 242566 w 607991"/>
              <a:gd name="connsiteY9" fmla="*/ 114942 h 499744"/>
              <a:gd name="connsiteX10" fmla="*/ 300898 w 607991"/>
              <a:gd name="connsiteY10" fmla="*/ 165569 h 499744"/>
              <a:gd name="connsiteX11" fmla="*/ 354069 w 607991"/>
              <a:gd name="connsiteY11" fmla="*/ 135617 h 499744"/>
              <a:gd name="connsiteX12" fmla="*/ 301701 w 607991"/>
              <a:gd name="connsiteY12" fmla="*/ 133326 h 499744"/>
              <a:gd name="connsiteX13" fmla="*/ 300095 w 607991"/>
              <a:gd name="connsiteY13" fmla="*/ 96558 h 499744"/>
              <a:gd name="connsiteX14" fmla="*/ 355847 w 607991"/>
              <a:gd name="connsiteY14" fmla="*/ 98677 h 499744"/>
              <a:gd name="connsiteX15" fmla="*/ 300898 w 607991"/>
              <a:gd name="connsiteY15" fmla="*/ 64372 h 499744"/>
              <a:gd name="connsiteX16" fmla="*/ 300898 w 607991"/>
              <a:gd name="connsiteY16" fmla="*/ 0 h 499744"/>
              <a:gd name="connsiteX17" fmla="*/ 607991 w 607991"/>
              <a:gd name="connsiteY17" fmla="*/ 125709 h 499744"/>
              <a:gd name="connsiteX18" fmla="*/ 530788 w 607991"/>
              <a:gd name="connsiteY18" fmla="*/ 166543 h 499744"/>
              <a:gd name="connsiteX19" fmla="*/ 535491 w 607991"/>
              <a:gd name="connsiteY19" fmla="*/ 170781 h 499744"/>
              <a:gd name="connsiteX20" fmla="*/ 580287 w 607991"/>
              <a:gd name="connsiteY20" fmla="*/ 304851 h 499744"/>
              <a:gd name="connsiteX21" fmla="*/ 577993 w 607991"/>
              <a:gd name="connsiteY21" fmla="*/ 325812 h 499744"/>
              <a:gd name="connsiteX22" fmla="*/ 579943 w 607991"/>
              <a:gd name="connsiteY22" fmla="*/ 416300 h 499744"/>
              <a:gd name="connsiteX23" fmla="*/ 543865 w 607991"/>
              <a:gd name="connsiteY23" fmla="*/ 423745 h 499744"/>
              <a:gd name="connsiteX24" fmla="*/ 541456 w 607991"/>
              <a:gd name="connsiteY24" fmla="*/ 321231 h 499744"/>
              <a:gd name="connsiteX25" fmla="*/ 543521 w 607991"/>
              <a:gd name="connsiteY25" fmla="*/ 302160 h 499744"/>
              <a:gd name="connsiteX26" fmla="*/ 509107 w 607991"/>
              <a:gd name="connsiteY26" fmla="*/ 196495 h 499744"/>
              <a:gd name="connsiteX27" fmla="*/ 496201 w 607991"/>
              <a:gd name="connsiteY27" fmla="*/ 184869 h 499744"/>
              <a:gd name="connsiteX28" fmla="*/ 300898 w 607991"/>
              <a:gd name="connsiteY28" fmla="*/ 288186 h 499744"/>
              <a:gd name="connsiteX29" fmla="*/ 0 w 607991"/>
              <a:gd name="connsiteY29" fmla="*/ 125709 h 49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7991" h="499744">
                <a:moveTo>
                  <a:pt x="101332" y="229973"/>
                </a:moveTo>
                <a:lnTo>
                  <a:pt x="300898" y="340321"/>
                </a:lnTo>
                <a:lnTo>
                  <a:pt x="500520" y="229973"/>
                </a:lnTo>
                <a:lnTo>
                  <a:pt x="472871" y="367922"/>
                </a:lnTo>
                <a:cubicBezTo>
                  <a:pt x="472871" y="367922"/>
                  <a:pt x="494325" y="432287"/>
                  <a:pt x="380747" y="469050"/>
                </a:cubicBezTo>
                <a:lnTo>
                  <a:pt x="300898" y="499744"/>
                </a:lnTo>
                <a:lnTo>
                  <a:pt x="221048" y="469050"/>
                </a:lnTo>
                <a:cubicBezTo>
                  <a:pt x="107470" y="432287"/>
                  <a:pt x="128924" y="367922"/>
                  <a:pt x="128924" y="367922"/>
                </a:cubicBezTo>
                <a:close/>
                <a:moveTo>
                  <a:pt x="300898" y="64372"/>
                </a:moveTo>
                <a:cubicBezTo>
                  <a:pt x="268663" y="64372"/>
                  <a:pt x="242566" y="87051"/>
                  <a:pt x="242566" y="114942"/>
                </a:cubicBezTo>
                <a:cubicBezTo>
                  <a:pt x="242566" y="142890"/>
                  <a:pt x="268663" y="165569"/>
                  <a:pt x="300898" y="165569"/>
                </a:cubicBezTo>
                <a:cubicBezTo>
                  <a:pt x="324587" y="165569"/>
                  <a:pt x="344892" y="153256"/>
                  <a:pt x="354069" y="135617"/>
                </a:cubicBezTo>
                <a:cubicBezTo>
                  <a:pt x="323956" y="132524"/>
                  <a:pt x="302275" y="133326"/>
                  <a:pt x="301701" y="133326"/>
                </a:cubicBezTo>
                <a:lnTo>
                  <a:pt x="300095" y="96558"/>
                </a:lnTo>
                <a:cubicBezTo>
                  <a:pt x="302447" y="96444"/>
                  <a:pt x="324759" y="95585"/>
                  <a:pt x="355847" y="98677"/>
                </a:cubicBezTo>
                <a:cubicBezTo>
                  <a:pt x="348046" y="78747"/>
                  <a:pt x="326480" y="64372"/>
                  <a:pt x="300898" y="64372"/>
                </a:cubicBezTo>
                <a:close/>
                <a:moveTo>
                  <a:pt x="300898" y="0"/>
                </a:moveTo>
                <a:lnTo>
                  <a:pt x="607991" y="125709"/>
                </a:lnTo>
                <a:lnTo>
                  <a:pt x="530788" y="166543"/>
                </a:lnTo>
                <a:cubicBezTo>
                  <a:pt x="532336" y="167975"/>
                  <a:pt x="534000" y="169292"/>
                  <a:pt x="535491" y="170781"/>
                </a:cubicBezTo>
                <a:cubicBezTo>
                  <a:pt x="569217" y="205487"/>
                  <a:pt x="584303" y="250616"/>
                  <a:pt x="580287" y="304851"/>
                </a:cubicBezTo>
                <a:cubicBezTo>
                  <a:pt x="579771" y="311609"/>
                  <a:pt x="578911" y="318539"/>
                  <a:pt x="577993" y="325812"/>
                </a:cubicBezTo>
                <a:cubicBezTo>
                  <a:pt x="575011" y="349522"/>
                  <a:pt x="571626" y="376325"/>
                  <a:pt x="579943" y="416300"/>
                </a:cubicBezTo>
                <a:lnTo>
                  <a:pt x="543865" y="423745"/>
                </a:lnTo>
                <a:cubicBezTo>
                  <a:pt x="534344" y="377814"/>
                  <a:pt x="538244" y="346430"/>
                  <a:pt x="541456" y="321231"/>
                </a:cubicBezTo>
                <a:cubicBezTo>
                  <a:pt x="542259" y="314587"/>
                  <a:pt x="543062" y="308288"/>
                  <a:pt x="543521" y="302160"/>
                </a:cubicBezTo>
                <a:cubicBezTo>
                  <a:pt x="546791" y="258233"/>
                  <a:pt x="535549" y="223699"/>
                  <a:pt x="509107" y="196495"/>
                </a:cubicBezTo>
                <a:cubicBezTo>
                  <a:pt x="505034" y="192372"/>
                  <a:pt x="500732" y="188477"/>
                  <a:pt x="496201" y="184869"/>
                </a:cubicBezTo>
                <a:lnTo>
                  <a:pt x="300898" y="288186"/>
                </a:lnTo>
                <a:lnTo>
                  <a:pt x="0" y="125709"/>
                </a:lnTo>
                <a:close/>
              </a:path>
            </a:pathLst>
          </a:custGeom>
          <a:solidFill>
            <a:srgbClr val="467A36"/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908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"/>
          <p:cNvGrpSpPr/>
          <p:nvPr/>
        </p:nvGrpSpPr>
        <p:grpSpPr>
          <a:xfrm>
            <a:off x="634999" y="380365"/>
            <a:ext cx="10922003" cy="1029336"/>
            <a:chOff x="0" y="0"/>
            <a:chExt cx="21844004" cy="2058671"/>
          </a:xfrm>
        </p:grpSpPr>
        <p:sp>
          <p:nvSpPr>
            <p:cNvPr id="5" name="Rectangle 27"/>
            <p:cNvSpPr txBox="1"/>
            <p:nvPr/>
          </p:nvSpPr>
          <p:spPr>
            <a:xfrm>
              <a:off x="0" y="0"/>
              <a:ext cx="21844002" cy="10009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lnSpc>
                  <a:spcPct val="80000"/>
                </a:lnSpc>
                <a:defRPr sz="72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 Semi Bold"/>
                </a:defRPr>
              </a:lvl1pPr>
            </a:lstStyle>
            <a:p>
              <a:r>
                <a:rPr sz="3600" dirty="0">
                  <a:latin typeface="仓耳玄三M W05" panose="02020400000000000000" pitchFamily="18" charset="-122"/>
                </a:rPr>
                <a:t>Laptop Mockup</a:t>
              </a:r>
            </a:p>
          </p:txBody>
        </p:sp>
        <p:sp>
          <p:nvSpPr>
            <p:cNvPr id="6" name="Rectangle 27"/>
            <p:cNvSpPr txBox="1"/>
            <p:nvPr/>
          </p:nvSpPr>
          <p:spPr>
            <a:xfrm>
              <a:off x="0" y="0"/>
              <a:ext cx="21844002" cy="950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lnSpc>
                  <a:spcPct val="80000"/>
                </a:lnSpc>
                <a:defRPr sz="6800">
                  <a:solidFill>
                    <a:srgbClr val="151314"/>
                  </a:solidFill>
                  <a:latin typeface="+mj-lt"/>
                  <a:ea typeface="+mj-ea"/>
                  <a:cs typeface="+mj-cs"/>
                  <a:sym typeface="Montserrat Semi Bold"/>
                </a:defRPr>
              </a:lvl1pPr>
            </a:lstStyle>
            <a:p>
              <a:r>
                <a:rPr sz="3400" dirty="0">
                  <a:latin typeface="仓耳玄三M W05" panose="02020400000000000000" pitchFamily="18" charset="-122"/>
                </a:rPr>
                <a:t>Tablet Mockup Option</a:t>
              </a:r>
            </a:p>
          </p:txBody>
        </p:sp>
        <p:sp>
          <p:nvSpPr>
            <p:cNvPr id="7" name="Rectangle 27"/>
            <p:cNvSpPr txBox="1"/>
            <p:nvPr/>
          </p:nvSpPr>
          <p:spPr>
            <a:xfrm>
              <a:off x="0" y="1145539"/>
              <a:ext cx="21844004" cy="5847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defRPr sz="3200">
                  <a:solidFill>
                    <a:srgbClr val="595457"/>
                  </a:solidFill>
                  <a:latin typeface="+mn-lt"/>
                  <a:ea typeface="+mn-ea"/>
                  <a:cs typeface="+mn-cs"/>
                  <a:sym typeface="Montserrat Light"/>
                </a:defRPr>
              </a:lvl1pPr>
            </a:lstStyle>
            <a:p>
              <a:r>
                <a:rPr sz="1600" dirty="0">
                  <a:latin typeface="仓耳玄三M W05" panose="02020400000000000000" pitchFamily="18" charset="-122"/>
                </a:rPr>
                <a:t>Uno </a:t>
              </a:r>
              <a:r>
                <a:rPr sz="1600" dirty="0" err="1">
                  <a:latin typeface="仓耳玄三M W05" panose="02020400000000000000" pitchFamily="18" charset="-122"/>
                </a:rPr>
                <a:t>etoa</a:t>
              </a:r>
              <a:r>
                <a:rPr sz="1600" dirty="0">
                  <a:latin typeface="仓耳玄三M W05" panose="02020400000000000000" pitchFamily="18" charset="-122"/>
                </a:rPr>
                <a:t> </a:t>
              </a:r>
              <a:r>
                <a:rPr sz="1600" dirty="0" err="1">
                  <a:latin typeface="仓耳玄三M W05" panose="02020400000000000000" pitchFamily="18" charset="-122"/>
                </a:rPr>
                <a:t>jaom</a:t>
              </a:r>
              <a:r>
                <a:rPr sz="1600" dirty="0">
                  <a:latin typeface="仓耳玄三M W05" panose="02020400000000000000" pitchFamily="18" charset="-122"/>
                </a:rPr>
                <a:t> </a:t>
              </a:r>
              <a:r>
                <a:rPr sz="1600" dirty="0" err="1">
                  <a:latin typeface="仓耳玄三M W05" panose="02020400000000000000" pitchFamily="18" charset="-122"/>
                </a:rPr>
                <a:t>froan</a:t>
              </a:r>
              <a:r>
                <a:rPr sz="1600" dirty="0">
                  <a:latin typeface="仓耳玄三M W05" panose="02020400000000000000" pitchFamily="18" charset="-122"/>
                </a:rPr>
                <a:t> modern clean creative design.</a:t>
              </a:r>
            </a:p>
          </p:txBody>
        </p:sp>
        <p:sp>
          <p:nvSpPr>
            <p:cNvPr id="8" name="Rechteck"/>
            <p:cNvSpPr/>
            <p:nvPr/>
          </p:nvSpPr>
          <p:spPr>
            <a:xfrm>
              <a:off x="9969500" y="1995170"/>
              <a:ext cx="1905001" cy="63501"/>
            </a:xfrm>
            <a:prstGeom prst="rect">
              <a:avLst/>
            </a:prstGeom>
            <a:solidFill>
              <a:srgbClr val="467A36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306FFE"/>
                  </a:solidFill>
                </a:defRPr>
              </a:pPr>
              <a:endParaRPr sz="1600" dirty="0">
                <a:latin typeface="仓耳玄三M W05" panose="02020400000000000000" pitchFamily="18" charset="-122"/>
              </a:endParaRPr>
            </a:p>
          </p:txBody>
        </p:sp>
      </p:grpSp>
      <p:grpSp>
        <p:nvGrpSpPr>
          <p:cNvPr id="9" name="Gruppieren"/>
          <p:cNvGrpSpPr/>
          <p:nvPr/>
        </p:nvGrpSpPr>
        <p:grpSpPr>
          <a:xfrm>
            <a:off x="952500" y="4699000"/>
            <a:ext cx="4220665" cy="846922"/>
            <a:chOff x="0" y="-1"/>
            <a:chExt cx="8441329" cy="1693843"/>
          </a:xfrm>
        </p:grpSpPr>
        <p:grpSp>
          <p:nvGrpSpPr>
            <p:cNvPr id="10" name="Gruppieren"/>
            <p:cNvGrpSpPr/>
            <p:nvPr/>
          </p:nvGrpSpPr>
          <p:grpSpPr>
            <a:xfrm>
              <a:off x="2345326" y="-1"/>
              <a:ext cx="6096003" cy="1693843"/>
              <a:chOff x="0" y="0"/>
              <a:chExt cx="6096001" cy="1693841"/>
            </a:xfrm>
          </p:grpSpPr>
          <p:sp>
            <p:nvSpPr>
              <p:cNvPr id="14" name="Rectangle 27"/>
              <p:cNvSpPr txBox="1"/>
              <p:nvPr/>
            </p:nvSpPr>
            <p:spPr>
              <a:xfrm>
                <a:off x="0" y="0"/>
                <a:ext cx="6095999" cy="6093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2860" tIns="22860" rIns="22860" bIns="22860" numCol="1" anchor="t">
                <a:spAutoFit/>
              </a:bodyPr>
              <a:lstStyle>
                <a:lvl1pPr algn="l">
                  <a:lnSpc>
                    <a:spcPct val="120000"/>
                  </a:lnSpc>
                  <a:spcBef>
                    <a:spcPts val="5900"/>
                  </a:spcBef>
                  <a:defRPr sz="3000">
                    <a:solidFill>
                      <a:srgbClr val="151314"/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defRPr>
                </a:lvl1pPr>
              </a:lstStyle>
              <a:p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Dresda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etoa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jasom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osdoma</a:t>
                </a:r>
                <a:endPara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endParaRPr>
              </a:p>
            </p:txBody>
          </p:sp>
          <p:sp>
            <p:nvSpPr>
              <p:cNvPr id="15" name="Rectangle 27"/>
              <p:cNvSpPr txBox="1"/>
              <p:nvPr/>
            </p:nvSpPr>
            <p:spPr>
              <a:xfrm>
                <a:off x="0" y="678181"/>
                <a:ext cx="6096001" cy="10156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2860" tIns="22860" rIns="22860" bIns="22860" numCol="1" anchor="t">
                <a:spAutoFit/>
              </a:bodyPr>
              <a:lstStyle>
                <a:lvl1pPr algn="l">
                  <a:defRPr sz="3000">
                    <a:solidFill>
                      <a:srgbClr val="7C7C7C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Sanctus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est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Lorem sus 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ipsusitn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ipsos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do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amet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,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deras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consetet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.</a:t>
                </a:r>
              </a:p>
            </p:txBody>
          </p:sp>
        </p:grpSp>
        <p:sp>
          <p:nvSpPr>
            <p:cNvPr id="12" name="Kreis"/>
            <p:cNvSpPr/>
            <p:nvPr/>
          </p:nvSpPr>
          <p:spPr>
            <a:xfrm>
              <a:off x="0" y="1"/>
              <a:ext cx="1524000" cy="1523999"/>
            </a:xfrm>
            <a:prstGeom prst="ellipse">
              <a:avLst/>
            </a:prstGeom>
            <a:solidFill>
              <a:srgbClr val="467A36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 dirty="0">
                <a:latin typeface="仓耳玄三M W05" panose="02020400000000000000" pitchFamily="18" charset="-122"/>
              </a:endParaRPr>
            </a:p>
          </p:txBody>
        </p:sp>
      </p:grpSp>
      <p:grpSp>
        <p:nvGrpSpPr>
          <p:cNvPr id="16" name="Gruppieren"/>
          <p:cNvGrpSpPr/>
          <p:nvPr/>
        </p:nvGrpSpPr>
        <p:grpSpPr>
          <a:xfrm>
            <a:off x="952500" y="3429000"/>
            <a:ext cx="4220665" cy="846922"/>
            <a:chOff x="0" y="-1"/>
            <a:chExt cx="8441329" cy="1693843"/>
          </a:xfrm>
        </p:grpSpPr>
        <p:sp>
          <p:nvSpPr>
            <p:cNvPr id="21" name="Kreis"/>
            <p:cNvSpPr/>
            <p:nvPr/>
          </p:nvSpPr>
          <p:spPr>
            <a:xfrm>
              <a:off x="0" y="1"/>
              <a:ext cx="1524000" cy="1523999"/>
            </a:xfrm>
            <a:prstGeom prst="ellipse">
              <a:avLst/>
            </a:prstGeom>
            <a:solidFill>
              <a:srgbClr val="467A36"/>
            </a:solidFill>
            <a:ln w="12700" cap="flat">
              <a:solidFill>
                <a:srgbClr val="2F4B2C"/>
              </a:solidFill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 dirty="0">
                <a:latin typeface="仓耳玄三M W05" panose="02020400000000000000" pitchFamily="18" charset="-122"/>
              </a:endParaRPr>
            </a:p>
          </p:txBody>
        </p:sp>
        <p:grpSp>
          <p:nvGrpSpPr>
            <p:cNvPr id="18" name="Gruppieren"/>
            <p:cNvGrpSpPr/>
            <p:nvPr/>
          </p:nvGrpSpPr>
          <p:grpSpPr>
            <a:xfrm>
              <a:off x="2345326" y="-1"/>
              <a:ext cx="6096003" cy="1693843"/>
              <a:chOff x="0" y="0"/>
              <a:chExt cx="6096001" cy="1693841"/>
            </a:xfrm>
          </p:grpSpPr>
          <p:sp>
            <p:nvSpPr>
              <p:cNvPr id="19" name="Rectangle 27"/>
              <p:cNvSpPr txBox="1"/>
              <p:nvPr/>
            </p:nvSpPr>
            <p:spPr>
              <a:xfrm>
                <a:off x="0" y="0"/>
                <a:ext cx="6095999" cy="6093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2860" tIns="22860" rIns="22860" bIns="22860" numCol="1" anchor="t">
                <a:spAutoFit/>
              </a:bodyPr>
              <a:lstStyle>
                <a:lvl1pPr algn="l">
                  <a:lnSpc>
                    <a:spcPct val="120000"/>
                  </a:lnSpc>
                  <a:spcBef>
                    <a:spcPts val="5900"/>
                  </a:spcBef>
                  <a:defRPr sz="3000">
                    <a:solidFill>
                      <a:srgbClr val="151314"/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defRPr>
                </a:lvl1pPr>
              </a:lstStyle>
              <a:p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Dresda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etoa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jasom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osdoma</a:t>
                </a:r>
                <a:endPara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endParaRPr>
              </a:p>
            </p:txBody>
          </p:sp>
          <p:sp>
            <p:nvSpPr>
              <p:cNvPr id="20" name="Rectangle 27"/>
              <p:cNvSpPr txBox="1"/>
              <p:nvPr/>
            </p:nvSpPr>
            <p:spPr>
              <a:xfrm>
                <a:off x="0" y="678181"/>
                <a:ext cx="6096001" cy="10156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2860" tIns="22860" rIns="22860" bIns="22860" numCol="1" anchor="t">
                <a:spAutoFit/>
              </a:bodyPr>
              <a:lstStyle>
                <a:lvl1pPr algn="l">
                  <a:defRPr sz="3000">
                    <a:solidFill>
                      <a:srgbClr val="7C7C7C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Sanctus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est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Lorem sus 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ipsusitn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ipsos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do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amet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,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deras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 </a:t>
                </a:r>
                <a:r>
                  <a:rPr sz="1500" dirty="0" err="1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consetet</a:t>
                </a:r>
                <a:r>
                  <a:rPr sz="1500" dirty="0">
                    <a:latin typeface="仓耳玄三M W05" panose="02020400000000000000" pitchFamily="18" charset="-122"/>
                    <a:ea typeface="仓耳玄三M W05" panose="02020400000000000000" pitchFamily="18" charset="-122"/>
                  </a:rPr>
                  <a:t>.</a:t>
                </a:r>
              </a:p>
            </p:txBody>
          </p:sp>
        </p:grpSp>
      </p:grpSp>
      <p:grpSp>
        <p:nvGrpSpPr>
          <p:cNvPr id="23" name="Gruppieren"/>
          <p:cNvGrpSpPr/>
          <p:nvPr/>
        </p:nvGrpSpPr>
        <p:grpSpPr>
          <a:xfrm>
            <a:off x="952500" y="2095500"/>
            <a:ext cx="4066284" cy="910421"/>
            <a:chOff x="-579934" y="0"/>
            <a:chExt cx="8132567" cy="1820840"/>
          </a:xfrm>
        </p:grpSpPr>
        <p:sp>
          <p:nvSpPr>
            <p:cNvPr id="24" name="Rectangle 27"/>
            <p:cNvSpPr txBox="1"/>
            <p:nvPr/>
          </p:nvSpPr>
          <p:spPr>
            <a:xfrm>
              <a:off x="-579934" y="0"/>
              <a:ext cx="5160865" cy="6093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 algn="l">
                <a:lnSpc>
                  <a:spcPct val="120000"/>
                </a:lnSpc>
                <a:spcBef>
                  <a:spcPts val="5900"/>
                </a:spcBef>
                <a:defRPr sz="3000">
                  <a:solidFill>
                    <a:srgbClr val="151314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Write your headline here</a:t>
              </a:r>
            </a:p>
          </p:txBody>
        </p:sp>
        <p:sp>
          <p:nvSpPr>
            <p:cNvPr id="25" name="Rectangle 27"/>
            <p:cNvSpPr txBox="1"/>
            <p:nvPr/>
          </p:nvSpPr>
          <p:spPr>
            <a:xfrm>
              <a:off x="-579934" y="805179"/>
              <a:ext cx="8132567" cy="1015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 algn="l">
                <a:defRPr sz="3000">
                  <a:solidFill>
                    <a:srgbClr val="7C7C7C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Steot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clita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kuasd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the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trosma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drimas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gorgren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,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nosotrad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sea the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takimta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sanctus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eipon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.</a:t>
              </a:r>
            </a:p>
          </p:txBody>
        </p:sp>
      </p:grpSp>
      <p:grpSp>
        <p:nvGrpSpPr>
          <p:cNvPr id="26" name="Gruppieren"/>
          <p:cNvGrpSpPr/>
          <p:nvPr/>
        </p:nvGrpSpPr>
        <p:grpSpPr>
          <a:xfrm>
            <a:off x="5851255" y="2159850"/>
            <a:ext cx="2521200" cy="3556001"/>
            <a:chOff x="0" y="0"/>
            <a:chExt cx="5042397" cy="7112000"/>
          </a:xfrm>
        </p:grpSpPr>
        <p:sp>
          <p:nvSpPr>
            <p:cNvPr id="27" name="Form"/>
            <p:cNvSpPr/>
            <p:nvPr/>
          </p:nvSpPr>
          <p:spPr>
            <a:xfrm>
              <a:off x="0" y="0"/>
              <a:ext cx="5042398" cy="7112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22" y="21600"/>
                  </a:moveTo>
                  <a:lnTo>
                    <a:pt x="1178" y="21600"/>
                  </a:lnTo>
                  <a:cubicBezTo>
                    <a:pt x="525" y="21600"/>
                    <a:pt x="0" y="21228"/>
                    <a:pt x="0" y="20767"/>
                  </a:cubicBezTo>
                  <a:lnTo>
                    <a:pt x="0" y="835"/>
                  </a:lnTo>
                  <a:cubicBezTo>
                    <a:pt x="0" y="372"/>
                    <a:pt x="525" y="0"/>
                    <a:pt x="1178" y="0"/>
                  </a:cubicBezTo>
                  <a:lnTo>
                    <a:pt x="20422" y="0"/>
                  </a:lnTo>
                  <a:cubicBezTo>
                    <a:pt x="21075" y="0"/>
                    <a:pt x="21600" y="372"/>
                    <a:pt x="21600" y="835"/>
                  </a:cubicBezTo>
                  <a:lnTo>
                    <a:pt x="21600" y="20767"/>
                  </a:lnTo>
                  <a:cubicBezTo>
                    <a:pt x="21600" y="21228"/>
                    <a:pt x="21075" y="21600"/>
                    <a:pt x="20422" y="21600"/>
                  </a:cubicBezTo>
                </a:path>
              </a:pathLst>
            </a:custGeom>
            <a:solidFill>
              <a:srgbClr val="B7B7B7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8" name="Form"/>
            <p:cNvSpPr/>
            <p:nvPr/>
          </p:nvSpPr>
          <p:spPr>
            <a:xfrm>
              <a:off x="30585" y="30585"/>
              <a:ext cx="4977830" cy="7047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47" y="21600"/>
                  </a:moveTo>
                  <a:lnTo>
                    <a:pt x="1053" y="21600"/>
                  </a:lnTo>
                  <a:cubicBezTo>
                    <a:pt x="468" y="21600"/>
                    <a:pt x="0" y="21269"/>
                    <a:pt x="0" y="20858"/>
                  </a:cubicBezTo>
                  <a:lnTo>
                    <a:pt x="0" y="744"/>
                  </a:lnTo>
                  <a:cubicBezTo>
                    <a:pt x="0" y="331"/>
                    <a:pt x="468" y="0"/>
                    <a:pt x="1053" y="0"/>
                  </a:cubicBezTo>
                  <a:lnTo>
                    <a:pt x="20547" y="0"/>
                  </a:lnTo>
                  <a:cubicBezTo>
                    <a:pt x="21132" y="0"/>
                    <a:pt x="21600" y="331"/>
                    <a:pt x="21600" y="744"/>
                  </a:cubicBezTo>
                  <a:lnTo>
                    <a:pt x="21600" y="20858"/>
                  </a:lnTo>
                  <a:cubicBezTo>
                    <a:pt x="21600" y="21269"/>
                    <a:pt x="21132" y="21600"/>
                    <a:pt x="20547" y="21600"/>
                  </a:cubicBezTo>
                </a:path>
              </a:pathLst>
            </a:custGeom>
            <a:solidFill>
              <a:srgbClr val="080808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9" name="Form"/>
            <p:cNvSpPr/>
            <p:nvPr/>
          </p:nvSpPr>
          <p:spPr>
            <a:xfrm>
              <a:off x="288860" y="598111"/>
              <a:ext cx="4461279" cy="5915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43" y="21600"/>
                  </a:moveTo>
                  <a:lnTo>
                    <a:pt x="157" y="21600"/>
                  </a:lnTo>
                  <a:cubicBezTo>
                    <a:pt x="71" y="21600"/>
                    <a:pt x="0" y="21547"/>
                    <a:pt x="0" y="21482"/>
                  </a:cubicBezTo>
                  <a:lnTo>
                    <a:pt x="0" y="118"/>
                  </a:lnTo>
                  <a:cubicBezTo>
                    <a:pt x="0" y="53"/>
                    <a:pt x="71" y="0"/>
                    <a:pt x="157" y="0"/>
                  </a:cubicBezTo>
                  <a:lnTo>
                    <a:pt x="21443" y="0"/>
                  </a:lnTo>
                  <a:cubicBezTo>
                    <a:pt x="21533" y="0"/>
                    <a:pt x="21600" y="53"/>
                    <a:pt x="21600" y="118"/>
                  </a:cubicBezTo>
                  <a:lnTo>
                    <a:pt x="21600" y="21482"/>
                  </a:lnTo>
                  <a:cubicBezTo>
                    <a:pt x="21600" y="21547"/>
                    <a:pt x="21533" y="21600"/>
                    <a:pt x="21443" y="21600"/>
                  </a:cubicBezTo>
                </a:path>
              </a:pathLst>
            </a:custGeom>
            <a:solidFill>
              <a:srgbClr val="424242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30" name="Form"/>
            <p:cNvSpPr/>
            <p:nvPr/>
          </p:nvSpPr>
          <p:spPr>
            <a:xfrm>
              <a:off x="305852" y="611705"/>
              <a:ext cx="4430694" cy="5885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42" y="21600"/>
                  </a:moveTo>
                  <a:lnTo>
                    <a:pt x="158" y="21600"/>
                  </a:lnTo>
                  <a:cubicBezTo>
                    <a:pt x="71" y="21600"/>
                    <a:pt x="0" y="21546"/>
                    <a:pt x="0" y="21481"/>
                  </a:cubicBezTo>
                  <a:lnTo>
                    <a:pt x="0" y="119"/>
                  </a:lnTo>
                  <a:cubicBezTo>
                    <a:pt x="0" y="54"/>
                    <a:pt x="71" y="0"/>
                    <a:pt x="158" y="0"/>
                  </a:cubicBezTo>
                  <a:lnTo>
                    <a:pt x="21442" y="0"/>
                  </a:lnTo>
                  <a:cubicBezTo>
                    <a:pt x="21532" y="0"/>
                    <a:pt x="21600" y="54"/>
                    <a:pt x="21600" y="119"/>
                  </a:cubicBezTo>
                  <a:lnTo>
                    <a:pt x="21600" y="21481"/>
                  </a:lnTo>
                  <a:cubicBezTo>
                    <a:pt x="21600" y="21546"/>
                    <a:pt x="21532" y="21600"/>
                    <a:pt x="21442" y="21600"/>
                  </a:cubicBezTo>
                </a:path>
              </a:pathLst>
            </a:custGeom>
            <a:solidFill>
              <a:srgbClr val="D3D3D3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31" name="Form"/>
            <p:cNvSpPr/>
            <p:nvPr/>
          </p:nvSpPr>
          <p:spPr>
            <a:xfrm>
              <a:off x="2481371" y="279233"/>
              <a:ext cx="80231" cy="7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296" extrusionOk="0">
                  <a:moveTo>
                    <a:pt x="11463" y="52"/>
                  </a:moveTo>
                  <a:cubicBezTo>
                    <a:pt x="13501" y="52"/>
                    <a:pt x="15131" y="663"/>
                    <a:pt x="16761" y="1682"/>
                  </a:cubicBezTo>
                  <a:cubicBezTo>
                    <a:pt x="18391" y="2905"/>
                    <a:pt x="19206" y="4127"/>
                    <a:pt x="20225" y="5961"/>
                  </a:cubicBezTo>
                  <a:cubicBezTo>
                    <a:pt x="21040" y="7795"/>
                    <a:pt x="21448" y="9629"/>
                    <a:pt x="21448" y="11463"/>
                  </a:cubicBezTo>
                  <a:cubicBezTo>
                    <a:pt x="21244" y="13501"/>
                    <a:pt x="20633" y="14927"/>
                    <a:pt x="19614" y="16557"/>
                  </a:cubicBezTo>
                  <a:cubicBezTo>
                    <a:pt x="18391" y="18188"/>
                    <a:pt x="17169" y="19410"/>
                    <a:pt x="15335" y="20225"/>
                  </a:cubicBezTo>
                  <a:cubicBezTo>
                    <a:pt x="13501" y="21040"/>
                    <a:pt x="11667" y="21448"/>
                    <a:pt x="9833" y="21244"/>
                  </a:cubicBezTo>
                  <a:cubicBezTo>
                    <a:pt x="7795" y="21244"/>
                    <a:pt x="6369" y="20633"/>
                    <a:pt x="4739" y="19410"/>
                  </a:cubicBezTo>
                  <a:cubicBezTo>
                    <a:pt x="3108" y="18391"/>
                    <a:pt x="1886" y="17169"/>
                    <a:pt x="1071" y="15335"/>
                  </a:cubicBezTo>
                  <a:cubicBezTo>
                    <a:pt x="256" y="13501"/>
                    <a:pt x="-152" y="11871"/>
                    <a:pt x="52" y="9833"/>
                  </a:cubicBezTo>
                  <a:cubicBezTo>
                    <a:pt x="256" y="7999"/>
                    <a:pt x="663" y="6369"/>
                    <a:pt x="1886" y="4739"/>
                  </a:cubicBezTo>
                  <a:cubicBezTo>
                    <a:pt x="2905" y="3108"/>
                    <a:pt x="4127" y="1886"/>
                    <a:pt x="5961" y="1071"/>
                  </a:cubicBezTo>
                  <a:cubicBezTo>
                    <a:pt x="7591" y="256"/>
                    <a:pt x="9425" y="-152"/>
                    <a:pt x="11463" y="52"/>
                  </a:cubicBezTo>
                </a:path>
              </a:pathLst>
            </a:custGeom>
            <a:solidFill>
              <a:srgbClr val="545454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32" name="Form"/>
            <p:cNvSpPr/>
            <p:nvPr/>
          </p:nvSpPr>
          <p:spPr>
            <a:xfrm>
              <a:off x="2490998" y="292735"/>
              <a:ext cx="57013" cy="59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4" extrusionOk="0">
                  <a:moveTo>
                    <a:pt x="17568" y="2074"/>
                  </a:moveTo>
                  <a:cubicBezTo>
                    <a:pt x="19008" y="3196"/>
                    <a:pt x="20160" y="4879"/>
                    <a:pt x="21024" y="6562"/>
                  </a:cubicBezTo>
                  <a:cubicBezTo>
                    <a:pt x="21600" y="8526"/>
                    <a:pt x="21600" y="9929"/>
                    <a:pt x="21600" y="11892"/>
                  </a:cubicBezTo>
                  <a:cubicBezTo>
                    <a:pt x="21312" y="13856"/>
                    <a:pt x="20736" y="15539"/>
                    <a:pt x="19584" y="16942"/>
                  </a:cubicBezTo>
                  <a:cubicBezTo>
                    <a:pt x="18432" y="18625"/>
                    <a:pt x="16992" y="19466"/>
                    <a:pt x="15264" y="20308"/>
                  </a:cubicBezTo>
                  <a:cubicBezTo>
                    <a:pt x="13248" y="21149"/>
                    <a:pt x="11520" y="21430"/>
                    <a:pt x="9504" y="21149"/>
                  </a:cubicBezTo>
                  <a:cubicBezTo>
                    <a:pt x="7488" y="20869"/>
                    <a:pt x="5760" y="20308"/>
                    <a:pt x="4320" y="18905"/>
                  </a:cubicBezTo>
                  <a:cubicBezTo>
                    <a:pt x="2592" y="17783"/>
                    <a:pt x="1728" y="16381"/>
                    <a:pt x="864" y="14698"/>
                  </a:cubicBezTo>
                  <a:cubicBezTo>
                    <a:pt x="0" y="13014"/>
                    <a:pt x="0" y="11051"/>
                    <a:pt x="0" y="9368"/>
                  </a:cubicBezTo>
                  <a:cubicBezTo>
                    <a:pt x="288" y="7404"/>
                    <a:pt x="1152" y="5721"/>
                    <a:pt x="2304" y="4038"/>
                  </a:cubicBezTo>
                  <a:cubicBezTo>
                    <a:pt x="3456" y="2635"/>
                    <a:pt x="4608" y="1513"/>
                    <a:pt x="6624" y="672"/>
                  </a:cubicBezTo>
                  <a:cubicBezTo>
                    <a:pt x="8352" y="111"/>
                    <a:pt x="10368" y="-170"/>
                    <a:pt x="12384" y="111"/>
                  </a:cubicBezTo>
                  <a:cubicBezTo>
                    <a:pt x="14400" y="391"/>
                    <a:pt x="15840" y="952"/>
                    <a:pt x="17568" y="2074"/>
                  </a:cubicBezTo>
                </a:path>
              </a:pathLst>
            </a:custGeom>
            <a:solidFill>
              <a:srgbClr val="7F7F7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33" name="Form"/>
            <p:cNvSpPr/>
            <p:nvPr/>
          </p:nvSpPr>
          <p:spPr>
            <a:xfrm>
              <a:off x="2504592" y="305852"/>
              <a:ext cx="33194" cy="33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43" y="5143"/>
                  </a:moveTo>
                  <a:cubicBezTo>
                    <a:pt x="20571" y="6686"/>
                    <a:pt x="21086" y="8229"/>
                    <a:pt x="21600" y="10286"/>
                  </a:cubicBezTo>
                  <a:cubicBezTo>
                    <a:pt x="21600" y="12857"/>
                    <a:pt x="21086" y="14400"/>
                    <a:pt x="20057" y="15943"/>
                  </a:cubicBezTo>
                  <a:cubicBezTo>
                    <a:pt x="19029" y="18000"/>
                    <a:pt x="18000" y="19029"/>
                    <a:pt x="16457" y="20057"/>
                  </a:cubicBezTo>
                  <a:cubicBezTo>
                    <a:pt x="14914" y="21086"/>
                    <a:pt x="12857" y="21600"/>
                    <a:pt x="11314" y="21600"/>
                  </a:cubicBezTo>
                  <a:cubicBezTo>
                    <a:pt x="9257" y="21600"/>
                    <a:pt x="7200" y="21086"/>
                    <a:pt x="5657" y="20057"/>
                  </a:cubicBezTo>
                  <a:cubicBezTo>
                    <a:pt x="4114" y="19543"/>
                    <a:pt x="2571" y="18000"/>
                    <a:pt x="1543" y="16457"/>
                  </a:cubicBezTo>
                  <a:cubicBezTo>
                    <a:pt x="514" y="14914"/>
                    <a:pt x="0" y="13371"/>
                    <a:pt x="0" y="11314"/>
                  </a:cubicBezTo>
                  <a:cubicBezTo>
                    <a:pt x="0" y="9257"/>
                    <a:pt x="0" y="7714"/>
                    <a:pt x="1029" y="5657"/>
                  </a:cubicBezTo>
                  <a:cubicBezTo>
                    <a:pt x="2057" y="4114"/>
                    <a:pt x="2571" y="2571"/>
                    <a:pt x="4629" y="1543"/>
                  </a:cubicBezTo>
                  <a:cubicBezTo>
                    <a:pt x="6171" y="514"/>
                    <a:pt x="8229" y="0"/>
                    <a:pt x="10286" y="0"/>
                  </a:cubicBezTo>
                  <a:cubicBezTo>
                    <a:pt x="12343" y="0"/>
                    <a:pt x="13886" y="514"/>
                    <a:pt x="15429" y="1029"/>
                  </a:cubicBezTo>
                  <a:cubicBezTo>
                    <a:pt x="17486" y="2057"/>
                    <a:pt x="18514" y="3086"/>
                    <a:pt x="19543" y="5143"/>
                  </a:cubicBezTo>
                </a:path>
              </a:pathLst>
            </a:custGeom>
            <a:solidFill>
              <a:srgbClr val="545454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34" name="Form"/>
            <p:cNvSpPr/>
            <p:nvPr/>
          </p:nvSpPr>
          <p:spPr>
            <a:xfrm>
              <a:off x="2364078" y="6669796"/>
              <a:ext cx="311320" cy="311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316" extrusionOk="0">
                  <a:moveTo>
                    <a:pt x="18219" y="3122"/>
                  </a:moveTo>
                  <a:cubicBezTo>
                    <a:pt x="19595" y="4495"/>
                    <a:pt x="20442" y="5974"/>
                    <a:pt x="20972" y="7875"/>
                  </a:cubicBezTo>
                  <a:cubicBezTo>
                    <a:pt x="21448" y="9777"/>
                    <a:pt x="21448" y="11467"/>
                    <a:pt x="20972" y="13368"/>
                  </a:cubicBezTo>
                  <a:cubicBezTo>
                    <a:pt x="20442" y="15269"/>
                    <a:pt x="19595" y="16801"/>
                    <a:pt x="18219" y="18174"/>
                  </a:cubicBezTo>
                  <a:cubicBezTo>
                    <a:pt x="16842" y="19600"/>
                    <a:pt x="15360" y="20445"/>
                    <a:pt x="13454" y="20920"/>
                  </a:cubicBezTo>
                  <a:cubicBezTo>
                    <a:pt x="11548" y="21448"/>
                    <a:pt x="9801" y="21448"/>
                    <a:pt x="7948" y="20920"/>
                  </a:cubicBezTo>
                  <a:cubicBezTo>
                    <a:pt x="6042" y="20445"/>
                    <a:pt x="4507" y="19547"/>
                    <a:pt x="3130" y="18121"/>
                  </a:cubicBezTo>
                  <a:cubicBezTo>
                    <a:pt x="1701" y="16748"/>
                    <a:pt x="854" y="15269"/>
                    <a:pt x="377" y="13368"/>
                  </a:cubicBezTo>
                  <a:cubicBezTo>
                    <a:pt x="-152" y="11467"/>
                    <a:pt x="-99" y="9777"/>
                    <a:pt x="377" y="7875"/>
                  </a:cubicBezTo>
                  <a:cubicBezTo>
                    <a:pt x="907" y="5974"/>
                    <a:pt x="1701" y="4548"/>
                    <a:pt x="3130" y="3122"/>
                  </a:cubicBezTo>
                  <a:cubicBezTo>
                    <a:pt x="4507" y="1749"/>
                    <a:pt x="6042" y="904"/>
                    <a:pt x="7948" y="376"/>
                  </a:cubicBezTo>
                  <a:cubicBezTo>
                    <a:pt x="9801" y="-99"/>
                    <a:pt x="11548" y="-152"/>
                    <a:pt x="13454" y="376"/>
                  </a:cubicBezTo>
                  <a:cubicBezTo>
                    <a:pt x="15360" y="851"/>
                    <a:pt x="16842" y="1696"/>
                    <a:pt x="18219" y="3122"/>
                  </a:cubicBezTo>
                </a:path>
              </a:pathLst>
            </a:custGeom>
            <a:solidFill>
              <a:srgbClr val="EAEAEA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35" name="Form"/>
            <p:cNvSpPr/>
            <p:nvPr/>
          </p:nvSpPr>
          <p:spPr>
            <a:xfrm>
              <a:off x="2361861" y="6670984"/>
              <a:ext cx="148750" cy="16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07" y="6408"/>
                  </a:moveTo>
                  <a:cubicBezTo>
                    <a:pt x="1696" y="10542"/>
                    <a:pt x="0" y="15089"/>
                    <a:pt x="0" y="21600"/>
                  </a:cubicBezTo>
                  <a:lnTo>
                    <a:pt x="21600" y="21600"/>
                  </a:lnTo>
                  <a:lnTo>
                    <a:pt x="21600" y="0"/>
                  </a:lnTo>
                  <a:cubicBezTo>
                    <a:pt x="16850" y="0"/>
                    <a:pt x="10404" y="2377"/>
                    <a:pt x="6107" y="6408"/>
                  </a:cubicBezTo>
                </a:path>
              </a:pathLst>
            </a:custGeom>
            <a:solidFill>
              <a:srgbClr val="9E9E9E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36" name="Form"/>
            <p:cNvSpPr/>
            <p:nvPr/>
          </p:nvSpPr>
          <p:spPr>
            <a:xfrm>
              <a:off x="2389047" y="6669709"/>
              <a:ext cx="216728" cy="156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5" extrusionOk="0">
                  <a:moveTo>
                    <a:pt x="10034" y="396"/>
                  </a:moveTo>
                  <a:cubicBezTo>
                    <a:pt x="5821" y="1425"/>
                    <a:pt x="2298" y="4716"/>
                    <a:pt x="0" y="9036"/>
                  </a:cubicBezTo>
                  <a:lnTo>
                    <a:pt x="12715" y="20865"/>
                  </a:lnTo>
                  <a:lnTo>
                    <a:pt x="21600" y="3791"/>
                  </a:lnTo>
                  <a:cubicBezTo>
                    <a:pt x="18383" y="602"/>
                    <a:pt x="14170" y="-735"/>
                    <a:pt x="10034" y="396"/>
                  </a:cubicBezTo>
                </a:path>
              </a:pathLst>
            </a:custGeom>
            <a:solidFill>
              <a:srgbClr val="B5B5B5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37" name="Form"/>
            <p:cNvSpPr/>
            <p:nvPr/>
          </p:nvSpPr>
          <p:spPr>
            <a:xfrm>
              <a:off x="2446820" y="6670044"/>
              <a:ext cx="209930" cy="156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1" extrusionOk="0">
                  <a:moveTo>
                    <a:pt x="12105" y="970"/>
                  </a:moveTo>
                  <a:cubicBezTo>
                    <a:pt x="7991" y="-779"/>
                    <a:pt x="3640" y="-59"/>
                    <a:pt x="0" y="2307"/>
                  </a:cubicBezTo>
                  <a:lnTo>
                    <a:pt x="7279" y="20821"/>
                  </a:lnTo>
                  <a:lnTo>
                    <a:pt x="21600" y="11358"/>
                  </a:lnTo>
                  <a:cubicBezTo>
                    <a:pt x="19622" y="6318"/>
                    <a:pt x="16299" y="2718"/>
                    <a:pt x="12105" y="970"/>
                  </a:cubicBezTo>
                </a:path>
              </a:pathLst>
            </a:custGeom>
            <a:solidFill>
              <a:srgbClr val="D3D3D3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38" name="Form"/>
            <p:cNvSpPr/>
            <p:nvPr/>
          </p:nvSpPr>
          <p:spPr>
            <a:xfrm>
              <a:off x="2524982" y="6820510"/>
              <a:ext cx="148750" cy="162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80" y="15089"/>
                  </a:moveTo>
                  <a:cubicBezTo>
                    <a:pt x="19904" y="11058"/>
                    <a:pt x="21600" y="6408"/>
                    <a:pt x="21600" y="0"/>
                  </a:cubicBezTo>
                  <a:lnTo>
                    <a:pt x="0" y="0"/>
                  </a:lnTo>
                  <a:lnTo>
                    <a:pt x="0" y="21600"/>
                  </a:lnTo>
                  <a:cubicBezTo>
                    <a:pt x="4750" y="21600"/>
                    <a:pt x="11083" y="19223"/>
                    <a:pt x="15380" y="15089"/>
                  </a:cubicBezTo>
                </a:path>
              </a:pathLst>
            </a:custGeom>
            <a:solidFill>
              <a:srgbClr val="9E9E9E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39" name="Form"/>
            <p:cNvSpPr/>
            <p:nvPr/>
          </p:nvSpPr>
          <p:spPr>
            <a:xfrm>
              <a:off x="2429828" y="6827308"/>
              <a:ext cx="216725" cy="154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8" extrusionOk="0">
                  <a:moveTo>
                    <a:pt x="11607" y="20665"/>
                  </a:moveTo>
                  <a:cubicBezTo>
                    <a:pt x="15758" y="19627"/>
                    <a:pt x="19371" y="16304"/>
                    <a:pt x="21600" y="11942"/>
                  </a:cubicBezTo>
                  <a:lnTo>
                    <a:pt x="8840" y="0"/>
                  </a:lnTo>
                  <a:lnTo>
                    <a:pt x="0" y="17238"/>
                  </a:lnTo>
                  <a:cubicBezTo>
                    <a:pt x="3228" y="20250"/>
                    <a:pt x="7379" y="21600"/>
                    <a:pt x="11607" y="20665"/>
                  </a:cubicBezTo>
                </a:path>
              </a:pathLst>
            </a:custGeom>
            <a:solidFill>
              <a:srgbClr val="B5B5B5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40" name="Form"/>
            <p:cNvSpPr/>
            <p:nvPr/>
          </p:nvSpPr>
          <p:spPr>
            <a:xfrm>
              <a:off x="2378853" y="6827308"/>
              <a:ext cx="209927" cy="156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1" extrusionOk="0">
                  <a:moveTo>
                    <a:pt x="9450" y="19851"/>
                  </a:moveTo>
                  <a:cubicBezTo>
                    <a:pt x="13659" y="21600"/>
                    <a:pt x="17947" y="20880"/>
                    <a:pt x="21600" y="18514"/>
                  </a:cubicBezTo>
                  <a:lnTo>
                    <a:pt x="14294" y="0"/>
                  </a:lnTo>
                  <a:lnTo>
                    <a:pt x="0" y="9463"/>
                  </a:lnTo>
                  <a:cubicBezTo>
                    <a:pt x="1985" y="14194"/>
                    <a:pt x="5321" y="17897"/>
                    <a:pt x="9450" y="19851"/>
                  </a:cubicBezTo>
                </a:path>
              </a:pathLst>
            </a:custGeom>
            <a:solidFill>
              <a:srgbClr val="D3D3D3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41" name="Form"/>
            <p:cNvSpPr/>
            <p:nvPr/>
          </p:nvSpPr>
          <p:spPr>
            <a:xfrm>
              <a:off x="2380584" y="6689510"/>
              <a:ext cx="274625" cy="274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324" extrusionOk="0">
                  <a:moveTo>
                    <a:pt x="18234" y="3103"/>
                  </a:moveTo>
                  <a:cubicBezTo>
                    <a:pt x="19610" y="4535"/>
                    <a:pt x="20448" y="6027"/>
                    <a:pt x="20986" y="7877"/>
                  </a:cubicBezTo>
                  <a:cubicBezTo>
                    <a:pt x="21465" y="9786"/>
                    <a:pt x="21465" y="11576"/>
                    <a:pt x="20986" y="13426"/>
                  </a:cubicBezTo>
                  <a:cubicBezTo>
                    <a:pt x="20448" y="15335"/>
                    <a:pt x="19610" y="16827"/>
                    <a:pt x="18234" y="18199"/>
                  </a:cubicBezTo>
                  <a:cubicBezTo>
                    <a:pt x="16858" y="19631"/>
                    <a:pt x="15302" y="20467"/>
                    <a:pt x="13447" y="20944"/>
                  </a:cubicBezTo>
                  <a:cubicBezTo>
                    <a:pt x="11533" y="21481"/>
                    <a:pt x="9857" y="21421"/>
                    <a:pt x="7943" y="20944"/>
                  </a:cubicBezTo>
                  <a:cubicBezTo>
                    <a:pt x="6028" y="20407"/>
                    <a:pt x="4532" y="19631"/>
                    <a:pt x="3156" y="18199"/>
                  </a:cubicBezTo>
                  <a:cubicBezTo>
                    <a:pt x="1780" y="16827"/>
                    <a:pt x="882" y="15275"/>
                    <a:pt x="404" y="13426"/>
                  </a:cubicBezTo>
                  <a:cubicBezTo>
                    <a:pt x="-135" y="11516"/>
                    <a:pt x="-135" y="9786"/>
                    <a:pt x="404" y="7877"/>
                  </a:cubicBezTo>
                  <a:cubicBezTo>
                    <a:pt x="882" y="6027"/>
                    <a:pt x="1780" y="4535"/>
                    <a:pt x="3156" y="3103"/>
                  </a:cubicBezTo>
                  <a:cubicBezTo>
                    <a:pt x="4532" y="1731"/>
                    <a:pt x="6028" y="895"/>
                    <a:pt x="7943" y="358"/>
                  </a:cubicBezTo>
                  <a:cubicBezTo>
                    <a:pt x="9857" y="-119"/>
                    <a:pt x="11592" y="-119"/>
                    <a:pt x="13447" y="358"/>
                  </a:cubicBezTo>
                  <a:cubicBezTo>
                    <a:pt x="15362" y="895"/>
                    <a:pt x="16858" y="1731"/>
                    <a:pt x="18234" y="3103"/>
                  </a:cubicBezTo>
                </a:path>
              </a:pathLst>
            </a:custGeom>
            <a:solidFill>
              <a:srgbClr val="080808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</p:grpSp>
      <p:grpSp>
        <p:nvGrpSpPr>
          <p:cNvPr id="42" name="Gruppieren"/>
          <p:cNvGrpSpPr/>
          <p:nvPr/>
        </p:nvGrpSpPr>
        <p:grpSpPr>
          <a:xfrm>
            <a:off x="8720434" y="2158150"/>
            <a:ext cx="2521200" cy="3557700"/>
            <a:chOff x="0" y="0"/>
            <a:chExt cx="5042397" cy="7115399"/>
          </a:xfrm>
        </p:grpSpPr>
        <p:sp>
          <p:nvSpPr>
            <p:cNvPr id="43" name="Form"/>
            <p:cNvSpPr/>
            <p:nvPr/>
          </p:nvSpPr>
          <p:spPr>
            <a:xfrm>
              <a:off x="0" y="0"/>
              <a:ext cx="5042398" cy="711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22" y="21600"/>
                  </a:moveTo>
                  <a:lnTo>
                    <a:pt x="1178" y="21600"/>
                  </a:lnTo>
                  <a:cubicBezTo>
                    <a:pt x="525" y="21600"/>
                    <a:pt x="0" y="21226"/>
                    <a:pt x="0" y="20765"/>
                  </a:cubicBezTo>
                  <a:lnTo>
                    <a:pt x="0" y="835"/>
                  </a:lnTo>
                  <a:cubicBezTo>
                    <a:pt x="0" y="374"/>
                    <a:pt x="525" y="0"/>
                    <a:pt x="1178" y="0"/>
                  </a:cubicBezTo>
                  <a:lnTo>
                    <a:pt x="20422" y="0"/>
                  </a:lnTo>
                  <a:cubicBezTo>
                    <a:pt x="21075" y="0"/>
                    <a:pt x="21600" y="374"/>
                    <a:pt x="21600" y="835"/>
                  </a:cubicBezTo>
                  <a:lnTo>
                    <a:pt x="21600" y="20765"/>
                  </a:lnTo>
                  <a:cubicBezTo>
                    <a:pt x="21600" y="21226"/>
                    <a:pt x="21075" y="21600"/>
                    <a:pt x="20422" y="21600"/>
                  </a:cubicBezTo>
                </a:path>
              </a:pathLst>
            </a:custGeom>
            <a:solidFill>
              <a:srgbClr val="D6D6DA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44" name="Form"/>
            <p:cNvSpPr/>
            <p:nvPr/>
          </p:nvSpPr>
          <p:spPr>
            <a:xfrm>
              <a:off x="30585" y="33983"/>
              <a:ext cx="4977830" cy="7050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47" y="21600"/>
                  </a:moveTo>
                  <a:lnTo>
                    <a:pt x="1053" y="21600"/>
                  </a:lnTo>
                  <a:cubicBezTo>
                    <a:pt x="468" y="21600"/>
                    <a:pt x="0" y="21267"/>
                    <a:pt x="0" y="20856"/>
                  </a:cubicBezTo>
                  <a:lnTo>
                    <a:pt x="0" y="744"/>
                  </a:lnTo>
                  <a:cubicBezTo>
                    <a:pt x="0" y="333"/>
                    <a:pt x="468" y="0"/>
                    <a:pt x="1053" y="0"/>
                  </a:cubicBezTo>
                  <a:lnTo>
                    <a:pt x="20547" y="0"/>
                  </a:lnTo>
                  <a:cubicBezTo>
                    <a:pt x="21132" y="0"/>
                    <a:pt x="21600" y="333"/>
                    <a:pt x="21600" y="744"/>
                  </a:cubicBezTo>
                  <a:lnTo>
                    <a:pt x="21600" y="20856"/>
                  </a:lnTo>
                  <a:cubicBezTo>
                    <a:pt x="21600" y="21267"/>
                    <a:pt x="21132" y="21600"/>
                    <a:pt x="20547" y="21600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45" name="Form"/>
            <p:cNvSpPr/>
            <p:nvPr/>
          </p:nvSpPr>
          <p:spPr>
            <a:xfrm>
              <a:off x="288860" y="601510"/>
              <a:ext cx="4461279" cy="5915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43" y="21600"/>
                  </a:moveTo>
                  <a:lnTo>
                    <a:pt x="157" y="21600"/>
                  </a:lnTo>
                  <a:cubicBezTo>
                    <a:pt x="71" y="21600"/>
                    <a:pt x="0" y="21547"/>
                    <a:pt x="0" y="21482"/>
                  </a:cubicBezTo>
                  <a:lnTo>
                    <a:pt x="0" y="118"/>
                  </a:lnTo>
                  <a:cubicBezTo>
                    <a:pt x="0" y="53"/>
                    <a:pt x="71" y="0"/>
                    <a:pt x="157" y="0"/>
                  </a:cubicBezTo>
                  <a:lnTo>
                    <a:pt x="21443" y="0"/>
                  </a:lnTo>
                  <a:cubicBezTo>
                    <a:pt x="21533" y="0"/>
                    <a:pt x="21600" y="53"/>
                    <a:pt x="21600" y="118"/>
                  </a:cubicBezTo>
                  <a:lnTo>
                    <a:pt x="21600" y="21482"/>
                  </a:lnTo>
                  <a:cubicBezTo>
                    <a:pt x="21600" y="21547"/>
                    <a:pt x="21533" y="21600"/>
                    <a:pt x="21443" y="21600"/>
                  </a:cubicBezTo>
                </a:path>
              </a:pathLst>
            </a:custGeom>
            <a:solidFill>
              <a:srgbClr val="D3D3D3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46" name="Form"/>
            <p:cNvSpPr/>
            <p:nvPr/>
          </p:nvSpPr>
          <p:spPr>
            <a:xfrm>
              <a:off x="305852" y="615103"/>
              <a:ext cx="4430694" cy="5885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42" y="21600"/>
                  </a:moveTo>
                  <a:lnTo>
                    <a:pt x="158" y="21600"/>
                  </a:lnTo>
                  <a:cubicBezTo>
                    <a:pt x="71" y="21600"/>
                    <a:pt x="0" y="21546"/>
                    <a:pt x="0" y="21481"/>
                  </a:cubicBezTo>
                  <a:lnTo>
                    <a:pt x="0" y="119"/>
                  </a:lnTo>
                  <a:cubicBezTo>
                    <a:pt x="0" y="54"/>
                    <a:pt x="71" y="0"/>
                    <a:pt x="158" y="0"/>
                  </a:cubicBezTo>
                  <a:lnTo>
                    <a:pt x="21442" y="0"/>
                  </a:lnTo>
                  <a:cubicBezTo>
                    <a:pt x="21532" y="0"/>
                    <a:pt x="21600" y="54"/>
                    <a:pt x="21600" y="119"/>
                  </a:cubicBezTo>
                  <a:lnTo>
                    <a:pt x="21600" y="21481"/>
                  </a:lnTo>
                  <a:cubicBezTo>
                    <a:pt x="21600" y="21546"/>
                    <a:pt x="21532" y="21600"/>
                    <a:pt x="21442" y="21600"/>
                  </a:cubicBezTo>
                </a:path>
              </a:pathLst>
            </a:custGeom>
            <a:solidFill>
              <a:srgbClr val="D3D3D3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47" name="Form"/>
            <p:cNvSpPr/>
            <p:nvPr/>
          </p:nvSpPr>
          <p:spPr>
            <a:xfrm>
              <a:off x="2481376" y="282064"/>
              <a:ext cx="80219" cy="8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448" extrusionOk="0">
                  <a:moveTo>
                    <a:pt x="11573" y="0"/>
                  </a:moveTo>
                  <a:cubicBezTo>
                    <a:pt x="13630" y="204"/>
                    <a:pt x="15276" y="611"/>
                    <a:pt x="16921" y="1834"/>
                  </a:cubicBezTo>
                  <a:cubicBezTo>
                    <a:pt x="18567" y="2853"/>
                    <a:pt x="19390" y="4279"/>
                    <a:pt x="20418" y="6113"/>
                  </a:cubicBezTo>
                  <a:cubicBezTo>
                    <a:pt x="21241" y="7743"/>
                    <a:pt x="21447" y="9374"/>
                    <a:pt x="21447" y="11411"/>
                  </a:cubicBezTo>
                  <a:cubicBezTo>
                    <a:pt x="21241" y="13245"/>
                    <a:pt x="20830" y="15079"/>
                    <a:pt x="19801" y="16709"/>
                  </a:cubicBezTo>
                  <a:cubicBezTo>
                    <a:pt x="18567" y="18340"/>
                    <a:pt x="17333" y="19562"/>
                    <a:pt x="15481" y="20377"/>
                  </a:cubicBezTo>
                  <a:cubicBezTo>
                    <a:pt x="13630" y="21192"/>
                    <a:pt x="11778" y="21600"/>
                    <a:pt x="9927" y="21396"/>
                  </a:cubicBezTo>
                  <a:cubicBezTo>
                    <a:pt x="7870" y="21192"/>
                    <a:pt x="6430" y="20581"/>
                    <a:pt x="4784" y="19562"/>
                  </a:cubicBezTo>
                  <a:cubicBezTo>
                    <a:pt x="3138" y="18340"/>
                    <a:pt x="1904" y="17117"/>
                    <a:pt x="1081" y="15487"/>
                  </a:cubicBezTo>
                  <a:cubicBezTo>
                    <a:pt x="258" y="13653"/>
                    <a:pt x="-153" y="12023"/>
                    <a:pt x="53" y="9985"/>
                  </a:cubicBezTo>
                  <a:cubicBezTo>
                    <a:pt x="258" y="7947"/>
                    <a:pt x="670" y="6317"/>
                    <a:pt x="1904" y="4687"/>
                  </a:cubicBezTo>
                  <a:cubicBezTo>
                    <a:pt x="2933" y="3057"/>
                    <a:pt x="4167" y="2038"/>
                    <a:pt x="6018" y="1223"/>
                  </a:cubicBezTo>
                  <a:cubicBezTo>
                    <a:pt x="7664" y="204"/>
                    <a:pt x="9516" y="0"/>
                    <a:pt x="11573" y="0"/>
                  </a:cubicBezTo>
                </a:path>
              </a:pathLst>
            </a:custGeom>
            <a:solidFill>
              <a:srgbClr val="545454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48" name="Form"/>
            <p:cNvSpPr/>
            <p:nvPr/>
          </p:nvSpPr>
          <p:spPr>
            <a:xfrm>
              <a:off x="2491489" y="292749"/>
              <a:ext cx="59420" cy="59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254" extrusionOk="0">
                  <a:moveTo>
                    <a:pt x="17217" y="2350"/>
                  </a:moveTo>
                  <a:cubicBezTo>
                    <a:pt x="18620" y="3472"/>
                    <a:pt x="19742" y="4594"/>
                    <a:pt x="20583" y="6557"/>
                  </a:cubicBezTo>
                  <a:cubicBezTo>
                    <a:pt x="21144" y="8241"/>
                    <a:pt x="21425" y="9924"/>
                    <a:pt x="21144" y="11887"/>
                  </a:cubicBezTo>
                  <a:cubicBezTo>
                    <a:pt x="20864" y="13570"/>
                    <a:pt x="20303" y="15534"/>
                    <a:pt x="19181" y="17217"/>
                  </a:cubicBezTo>
                  <a:cubicBezTo>
                    <a:pt x="18059" y="18620"/>
                    <a:pt x="16376" y="19742"/>
                    <a:pt x="14693" y="20583"/>
                  </a:cubicBezTo>
                  <a:cubicBezTo>
                    <a:pt x="12729" y="21144"/>
                    <a:pt x="11326" y="21425"/>
                    <a:pt x="9363" y="21144"/>
                  </a:cubicBezTo>
                  <a:cubicBezTo>
                    <a:pt x="7399" y="20864"/>
                    <a:pt x="5996" y="20303"/>
                    <a:pt x="4313" y="19181"/>
                  </a:cubicBezTo>
                  <a:cubicBezTo>
                    <a:pt x="2630" y="18059"/>
                    <a:pt x="1789" y="16376"/>
                    <a:pt x="947" y="14693"/>
                  </a:cubicBezTo>
                  <a:cubicBezTo>
                    <a:pt x="106" y="12729"/>
                    <a:pt x="-175" y="11326"/>
                    <a:pt x="106" y="9363"/>
                  </a:cubicBezTo>
                  <a:cubicBezTo>
                    <a:pt x="386" y="7399"/>
                    <a:pt x="1228" y="5716"/>
                    <a:pt x="2350" y="4313"/>
                  </a:cubicBezTo>
                  <a:cubicBezTo>
                    <a:pt x="3472" y="2630"/>
                    <a:pt x="4594" y="1789"/>
                    <a:pt x="6557" y="947"/>
                  </a:cubicBezTo>
                  <a:cubicBezTo>
                    <a:pt x="8241" y="106"/>
                    <a:pt x="10204" y="-175"/>
                    <a:pt x="12168" y="106"/>
                  </a:cubicBezTo>
                  <a:cubicBezTo>
                    <a:pt x="13851" y="386"/>
                    <a:pt x="15534" y="947"/>
                    <a:pt x="17217" y="2350"/>
                  </a:cubicBezTo>
                </a:path>
              </a:pathLst>
            </a:custGeom>
            <a:solidFill>
              <a:srgbClr val="7F7F7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49" name="Form"/>
            <p:cNvSpPr/>
            <p:nvPr/>
          </p:nvSpPr>
          <p:spPr>
            <a:xfrm>
              <a:off x="2504592" y="305852"/>
              <a:ext cx="33194" cy="33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57" y="5143"/>
                  </a:moveTo>
                  <a:cubicBezTo>
                    <a:pt x="21086" y="6686"/>
                    <a:pt x="21600" y="8229"/>
                    <a:pt x="21600" y="10286"/>
                  </a:cubicBezTo>
                  <a:cubicBezTo>
                    <a:pt x="21600" y="12343"/>
                    <a:pt x="21086" y="13886"/>
                    <a:pt x="20571" y="15943"/>
                  </a:cubicBezTo>
                  <a:cubicBezTo>
                    <a:pt x="19543" y="18000"/>
                    <a:pt x="18000" y="19029"/>
                    <a:pt x="16457" y="20057"/>
                  </a:cubicBezTo>
                  <a:cubicBezTo>
                    <a:pt x="14400" y="21086"/>
                    <a:pt x="13371" y="21600"/>
                    <a:pt x="11314" y="21600"/>
                  </a:cubicBezTo>
                  <a:cubicBezTo>
                    <a:pt x="9257" y="21600"/>
                    <a:pt x="7200" y="20571"/>
                    <a:pt x="5657" y="20057"/>
                  </a:cubicBezTo>
                  <a:cubicBezTo>
                    <a:pt x="3600" y="19029"/>
                    <a:pt x="2571" y="18000"/>
                    <a:pt x="1543" y="16457"/>
                  </a:cubicBezTo>
                  <a:cubicBezTo>
                    <a:pt x="514" y="14914"/>
                    <a:pt x="0" y="13371"/>
                    <a:pt x="0" y="11314"/>
                  </a:cubicBezTo>
                  <a:cubicBezTo>
                    <a:pt x="0" y="9257"/>
                    <a:pt x="514" y="7714"/>
                    <a:pt x="1029" y="5657"/>
                  </a:cubicBezTo>
                  <a:cubicBezTo>
                    <a:pt x="2057" y="4114"/>
                    <a:pt x="3600" y="2571"/>
                    <a:pt x="5143" y="1543"/>
                  </a:cubicBezTo>
                  <a:cubicBezTo>
                    <a:pt x="6686" y="514"/>
                    <a:pt x="8229" y="0"/>
                    <a:pt x="10286" y="0"/>
                  </a:cubicBezTo>
                  <a:cubicBezTo>
                    <a:pt x="12343" y="0"/>
                    <a:pt x="13886" y="0"/>
                    <a:pt x="15943" y="1029"/>
                  </a:cubicBezTo>
                  <a:cubicBezTo>
                    <a:pt x="17486" y="2057"/>
                    <a:pt x="19029" y="3086"/>
                    <a:pt x="20057" y="5143"/>
                  </a:cubicBezTo>
                </a:path>
              </a:pathLst>
            </a:custGeom>
            <a:solidFill>
              <a:srgbClr val="545454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50" name="Form"/>
            <p:cNvSpPr/>
            <p:nvPr/>
          </p:nvSpPr>
          <p:spPr>
            <a:xfrm>
              <a:off x="2360674" y="6669799"/>
              <a:ext cx="310962" cy="311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330" extrusionOk="0">
                  <a:moveTo>
                    <a:pt x="18174" y="3175"/>
                  </a:moveTo>
                  <a:cubicBezTo>
                    <a:pt x="19600" y="4548"/>
                    <a:pt x="20445" y="6027"/>
                    <a:pt x="20973" y="7928"/>
                  </a:cubicBezTo>
                  <a:cubicBezTo>
                    <a:pt x="21448" y="9829"/>
                    <a:pt x="21395" y="11519"/>
                    <a:pt x="20920" y="13421"/>
                  </a:cubicBezTo>
                  <a:cubicBezTo>
                    <a:pt x="20392" y="15322"/>
                    <a:pt x="19547" y="16748"/>
                    <a:pt x="18174" y="18174"/>
                  </a:cubicBezTo>
                  <a:cubicBezTo>
                    <a:pt x="16748" y="19547"/>
                    <a:pt x="15322" y="20445"/>
                    <a:pt x="13421" y="20973"/>
                  </a:cubicBezTo>
                  <a:cubicBezTo>
                    <a:pt x="11519" y="21448"/>
                    <a:pt x="9829" y="21448"/>
                    <a:pt x="7928" y="20973"/>
                  </a:cubicBezTo>
                  <a:cubicBezTo>
                    <a:pt x="6027" y="20445"/>
                    <a:pt x="4548" y="19547"/>
                    <a:pt x="3175" y="18174"/>
                  </a:cubicBezTo>
                  <a:cubicBezTo>
                    <a:pt x="1749" y="16748"/>
                    <a:pt x="851" y="15322"/>
                    <a:pt x="376" y="13421"/>
                  </a:cubicBezTo>
                  <a:cubicBezTo>
                    <a:pt x="-152" y="11519"/>
                    <a:pt x="-99" y="9829"/>
                    <a:pt x="376" y="7928"/>
                  </a:cubicBezTo>
                  <a:cubicBezTo>
                    <a:pt x="904" y="6027"/>
                    <a:pt x="1749" y="4548"/>
                    <a:pt x="3175" y="3175"/>
                  </a:cubicBezTo>
                  <a:cubicBezTo>
                    <a:pt x="4548" y="1749"/>
                    <a:pt x="6027" y="851"/>
                    <a:pt x="7928" y="376"/>
                  </a:cubicBezTo>
                  <a:cubicBezTo>
                    <a:pt x="9829" y="-152"/>
                    <a:pt x="11519" y="-99"/>
                    <a:pt x="13421" y="376"/>
                  </a:cubicBezTo>
                  <a:cubicBezTo>
                    <a:pt x="15322" y="904"/>
                    <a:pt x="16801" y="1749"/>
                    <a:pt x="18174" y="3175"/>
                  </a:cubicBezTo>
                </a:path>
              </a:pathLst>
            </a:custGeom>
            <a:solidFill>
              <a:srgbClr val="EAEAEA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51" name="Form"/>
            <p:cNvSpPr/>
            <p:nvPr/>
          </p:nvSpPr>
          <p:spPr>
            <a:xfrm>
              <a:off x="2358462" y="6672430"/>
              <a:ext cx="148750" cy="160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8" extrusionOk="0">
                  <a:moveTo>
                    <a:pt x="6107" y="6431"/>
                  </a:moveTo>
                  <a:cubicBezTo>
                    <a:pt x="1583" y="10506"/>
                    <a:pt x="0" y="14989"/>
                    <a:pt x="0" y="21408"/>
                  </a:cubicBezTo>
                  <a:lnTo>
                    <a:pt x="21600" y="21408"/>
                  </a:lnTo>
                  <a:lnTo>
                    <a:pt x="21600" y="12"/>
                  </a:lnTo>
                  <a:cubicBezTo>
                    <a:pt x="17076" y="-192"/>
                    <a:pt x="10630" y="2355"/>
                    <a:pt x="6107" y="6431"/>
                  </a:cubicBezTo>
                </a:path>
              </a:pathLst>
            </a:custGeom>
            <a:solidFill>
              <a:srgbClr val="9E9E9E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52" name="Form"/>
            <p:cNvSpPr/>
            <p:nvPr/>
          </p:nvSpPr>
          <p:spPr>
            <a:xfrm>
              <a:off x="2385649" y="6672866"/>
              <a:ext cx="216725" cy="157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7" extrusionOk="0">
                  <a:moveTo>
                    <a:pt x="9993" y="330"/>
                  </a:moveTo>
                  <a:cubicBezTo>
                    <a:pt x="5842" y="1467"/>
                    <a:pt x="2306" y="4671"/>
                    <a:pt x="0" y="9012"/>
                  </a:cubicBezTo>
                  <a:lnTo>
                    <a:pt x="12760" y="20897"/>
                  </a:lnTo>
                  <a:lnTo>
                    <a:pt x="21600" y="3844"/>
                  </a:lnTo>
                  <a:cubicBezTo>
                    <a:pt x="18372" y="744"/>
                    <a:pt x="14374" y="-703"/>
                    <a:pt x="9993" y="330"/>
                  </a:cubicBezTo>
                </a:path>
              </a:pathLst>
            </a:custGeom>
            <a:solidFill>
              <a:srgbClr val="B5B5B5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53" name="Form"/>
            <p:cNvSpPr/>
            <p:nvPr/>
          </p:nvSpPr>
          <p:spPr>
            <a:xfrm>
              <a:off x="2443421" y="6673036"/>
              <a:ext cx="209928" cy="156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5" extrusionOk="0">
                  <a:moveTo>
                    <a:pt x="12150" y="929"/>
                  </a:moveTo>
                  <a:cubicBezTo>
                    <a:pt x="7941" y="-725"/>
                    <a:pt x="3653" y="-105"/>
                    <a:pt x="0" y="2272"/>
                  </a:cubicBezTo>
                  <a:lnTo>
                    <a:pt x="7306" y="20875"/>
                  </a:lnTo>
                  <a:lnTo>
                    <a:pt x="21600" y="11367"/>
                  </a:lnTo>
                  <a:cubicBezTo>
                    <a:pt x="19615" y="6613"/>
                    <a:pt x="16279" y="2686"/>
                    <a:pt x="12150" y="929"/>
                  </a:cubicBezTo>
                </a:path>
              </a:pathLst>
            </a:custGeom>
            <a:solidFill>
              <a:srgbClr val="D3D3D3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54" name="Form"/>
            <p:cNvSpPr/>
            <p:nvPr/>
          </p:nvSpPr>
          <p:spPr>
            <a:xfrm>
              <a:off x="2524982" y="6820513"/>
              <a:ext cx="145365" cy="16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61" y="15120"/>
                  </a:moveTo>
                  <a:cubicBezTo>
                    <a:pt x="20008" y="11006"/>
                    <a:pt x="21600" y="6480"/>
                    <a:pt x="21600" y="0"/>
                  </a:cubicBezTo>
                  <a:lnTo>
                    <a:pt x="0" y="0"/>
                  </a:lnTo>
                  <a:lnTo>
                    <a:pt x="0" y="21600"/>
                  </a:lnTo>
                  <a:cubicBezTo>
                    <a:pt x="4434" y="21600"/>
                    <a:pt x="10914" y="19029"/>
                    <a:pt x="15461" y="15120"/>
                  </a:cubicBezTo>
                </a:path>
              </a:pathLst>
            </a:custGeom>
            <a:solidFill>
              <a:srgbClr val="9E9E9E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55" name="Form"/>
            <p:cNvSpPr/>
            <p:nvPr/>
          </p:nvSpPr>
          <p:spPr>
            <a:xfrm>
              <a:off x="2426429" y="6823911"/>
              <a:ext cx="216725" cy="157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2" extrusionOk="0">
                  <a:moveTo>
                    <a:pt x="11607" y="20571"/>
                  </a:moveTo>
                  <a:cubicBezTo>
                    <a:pt x="15758" y="19440"/>
                    <a:pt x="19294" y="16251"/>
                    <a:pt x="21600" y="11931"/>
                  </a:cubicBezTo>
                  <a:lnTo>
                    <a:pt x="8840" y="0"/>
                  </a:lnTo>
                  <a:lnTo>
                    <a:pt x="0" y="17074"/>
                  </a:lnTo>
                  <a:cubicBezTo>
                    <a:pt x="3228" y="20263"/>
                    <a:pt x="7379" y="21600"/>
                    <a:pt x="11607" y="20571"/>
                  </a:cubicBezTo>
                </a:path>
              </a:pathLst>
            </a:custGeom>
            <a:solidFill>
              <a:srgbClr val="B5B5B5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56" name="Form"/>
            <p:cNvSpPr/>
            <p:nvPr/>
          </p:nvSpPr>
          <p:spPr>
            <a:xfrm>
              <a:off x="2375454" y="6823911"/>
              <a:ext cx="209928" cy="156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4" extrusionOk="0">
                  <a:moveTo>
                    <a:pt x="9450" y="19851"/>
                  </a:moveTo>
                  <a:cubicBezTo>
                    <a:pt x="13659" y="21600"/>
                    <a:pt x="17947" y="20983"/>
                    <a:pt x="21600" y="18617"/>
                  </a:cubicBezTo>
                  <a:lnTo>
                    <a:pt x="14294" y="0"/>
                  </a:lnTo>
                  <a:lnTo>
                    <a:pt x="0" y="9566"/>
                  </a:lnTo>
                  <a:cubicBezTo>
                    <a:pt x="1985" y="14297"/>
                    <a:pt x="5321" y="18206"/>
                    <a:pt x="9450" y="19851"/>
                  </a:cubicBezTo>
                </a:path>
              </a:pathLst>
            </a:custGeom>
            <a:solidFill>
              <a:srgbClr val="D3D3D3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57" name="Form"/>
            <p:cNvSpPr/>
            <p:nvPr/>
          </p:nvSpPr>
          <p:spPr>
            <a:xfrm>
              <a:off x="2378531" y="6688287"/>
              <a:ext cx="274818" cy="27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324" extrusionOk="0">
                  <a:moveTo>
                    <a:pt x="18189" y="3126"/>
                  </a:moveTo>
                  <a:cubicBezTo>
                    <a:pt x="19625" y="4558"/>
                    <a:pt x="20463" y="5990"/>
                    <a:pt x="21001" y="7899"/>
                  </a:cubicBezTo>
                  <a:cubicBezTo>
                    <a:pt x="21480" y="9749"/>
                    <a:pt x="21480" y="11539"/>
                    <a:pt x="21001" y="13448"/>
                  </a:cubicBezTo>
                  <a:cubicBezTo>
                    <a:pt x="20463" y="15298"/>
                    <a:pt x="19565" y="16730"/>
                    <a:pt x="18189" y="18162"/>
                  </a:cubicBezTo>
                  <a:cubicBezTo>
                    <a:pt x="16753" y="19535"/>
                    <a:pt x="15257" y="20430"/>
                    <a:pt x="13402" y="20967"/>
                  </a:cubicBezTo>
                  <a:cubicBezTo>
                    <a:pt x="11488" y="21444"/>
                    <a:pt x="9812" y="21444"/>
                    <a:pt x="7898" y="20967"/>
                  </a:cubicBezTo>
                  <a:cubicBezTo>
                    <a:pt x="5983" y="20430"/>
                    <a:pt x="4487" y="19535"/>
                    <a:pt x="3111" y="18162"/>
                  </a:cubicBezTo>
                  <a:cubicBezTo>
                    <a:pt x="1735" y="16730"/>
                    <a:pt x="897" y="15298"/>
                    <a:pt x="359" y="13448"/>
                  </a:cubicBezTo>
                  <a:cubicBezTo>
                    <a:pt x="-120" y="11539"/>
                    <a:pt x="-120" y="9809"/>
                    <a:pt x="359" y="7899"/>
                  </a:cubicBezTo>
                  <a:cubicBezTo>
                    <a:pt x="897" y="6050"/>
                    <a:pt x="1735" y="4498"/>
                    <a:pt x="3111" y="3126"/>
                  </a:cubicBezTo>
                  <a:cubicBezTo>
                    <a:pt x="4487" y="1694"/>
                    <a:pt x="5983" y="858"/>
                    <a:pt x="7898" y="381"/>
                  </a:cubicBezTo>
                  <a:cubicBezTo>
                    <a:pt x="9812" y="-156"/>
                    <a:pt x="11548" y="-96"/>
                    <a:pt x="13402" y="381"/>
                  </a:cubicBezTo>
                  <a:cubicBezTo>
                    <a:pt x="15317" y="918"/>
                    <a:pt x="16813" y="1753"/>
                    <a:pt x="18189" y="3126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4631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</p:grpSp>
      <p:pic>
        <p:nvPicPr>
          <p:cNvPr id="59" name="图片占位符 58" descr="图片包含 人员, 餐桌, 室内, 就坐&#10;&#10;描述已自动生成">
            <a:extLst>
              <a:ext uri="{FF2B5EF4-FFF2-40B4-BE49-F238E27FC236}">
                <a16:creationId xmlns:a16="http://schemas.microsoft.com/office/drawing/2014/main" id="{3271BD38-7AC1-4496-A2E5-01AB816F45CD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1" name="图片占位符 60" descr="图片包含 人员, 餐桌, 室内, 窗户&#10;&#10;描述已自动生成">
            <a:extLst>
              <a:ext uri="{FF2B5EF4-FFF2-40B4-BE49-F238E27FC236}">
                <a16:creationId xmlns:a16="http://schemas.microsoft.com/office/drawing/2014/main" id="{C63CE0BA-17EB-4531-ACF5-36697C6BF41D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2" name="open-book-variant-with-silhouette_31187">
            <a:extLst>
              <a:ext uri="{FF2B5EF4-FFF2-40B4-BE49-F238E27FC236}">
                <a16:creationId xmlns:a16="http://schemas.microsoft.com/office/drawing/2014/main" id="{03B39BB2-E828-40F3-8A43-A3F86B445748}"/>
              </a:ext>
            </a:extLst>
          </p:cNvPr>
          <p:cNvSpPr>
            <a:spLocks noChangeAspect="1"/>
          </p:cNvSpPr>
          <p:nvPr/>
        </p:nvSpPr>
        <p:spPr bwMode="auto">
          <a:xfrm>
            <a:off x="1095786" y="3681055"/>
            <a:ext cx="480544" cy="344087"/>
          </a:xfrm>
          <a:custGeom>
            <a:avLst/>
            <a:gdLst>
              <a:gd name="T0" fmla="*/ 1488 w 2552"/>
              <a:gd name="T1" fmla="*/ 1830 h 1830"/>
              <a:gd name="T2" fmla="*/ 2552 w 2552"/>
              <a:gd name="T3" fmla="*/ 1830 h 1830"/>
              <a:gd name="T4" fmla="*/ 2552 w 2552"/>
              <a:gd name="T5" fmla="*/ 243 h 1830"/>
              <a:gd name="T6" fmla="*/ 2406 w 2552"/>
              <a:gd name="T7" fmla="*/ 243 h 1830"/>
              <a:gd name="T8" fmla="*/ 2406 w 2552"/>
              <a:gd name="T9" fmla="*/ 0 h 1830"/>
              <a:gd name="T10" fmla="*/ 1276 w 2552"/>
              <a:gd name="T11" fmla="*/ 242 h 1830"/>
              <a:gd name="T12" fmla="*/ 146 w 2552"/>
              <a:gd name="T13" fmla="*/ 0 h 1830"/>
              <a:gd name="T14" fmla="*/ 146 w 2552"/>
              <a:gd name="T15" fmla="*/ 243 h 1830"/>
              <a:gd name="T16" fmla="*/ 0 w 2552"/>
              <a:gd name="T17" fmla="*/ 243 h 1830"/>
              <a:gd name="T18" fmla="*/ 0 w 2552"/>
              <a:gd name="T19" fmla="*/ 1830 h 1830"/>
              <a:gd name="T20" fmla="*/ 1064 w 2552"/>
              <a:gd name="T21" fmla="*/ 1830 h 1830"/>
              <a:gd name="T22" fmla="*/ 1223 w 2552"/>
              <a:gd name="T23" fmla="*/ 348 h 1830"/>
              <a:gd name="T24" fmla="*/ 1223 w 2552"/>
              <a:gd name="T25" fmla="*/ 1711 h 1830"/>
              <a:gd name="T26" fmla="*/ 252 w 2552"/>
              <a:gd name="T27" fmla="*/ 1504 h 1830"/>
              <a:gd name="T28" fmla="*/ 252 w 2552"/>
              <a:gd name="T29" fmla="*/ 348 h 1830"/>
              <a:gd name="T30" fmla="*/ 252 w 2552"/>
              <a:gd name="T31" fmla="*/ 243 h 1830"/>
              <a:gd name="T32" fmla="*/ 252 w 2552"/>
              <a:gd name="T33" fmla="*/ 131 h 1830"/>
              <a:gd name="T34" fmla="*/ 775 w 2552"/>
              <a:gd name="T35" fmla="*/ 243 h 1830"/>
              <a:gd name="T36" fmla="*/ 1223 w 2552"/>
              <a:gd name="T37" fmla="*/ 339 h 1830"/>
              <a:gd name="T38" fmla="*/ 1223 w 2552"/>
              <a:gd name="T39" fmla="*/ 348 h 1830"/>
              <a:gd name="T40" fmla="*/ 1223 w 2552"/>
              <a:gd name="T41" fmla="*/ 348 h 1830"/>
              <a:gd name="T42" fmla="*/ 1329 w 2552"/>
              <a:gd name="T43" fmla="*/ 1711 h 1830"/>
              <a:gd name="T44" fmla="*/ 1329 w 2552"/>
              <a:gd name="T45" fmla="*/ 348 h 1830"/>
              <a:gd name="T46" fmla="*/ 1329 w 2552"/>
              <a:gd name="T47" fmla="*/ 339 h 1830"/>
              <a:gd name="T48" fmla="*/ 1777 w 2552"/>
              <a:gd name="T49" fmla="*/ 243 h 1830"/>
              <a:gd name="T50" fmla="*/ 2300 w 2552"/>
              <a:gd name="T51" fmla="*/ 131 h 1830"/>
              <a:gd name="T52" fmla="*/ 2300 w 2552"/>
              <a:gd name="T53" fmla="*/ 243 h 1830"/>
              <a:gd name="T54" fmla="*/ 2300 w 2552"/>
              <a:gd name="T55" fmla="*/ 348 h 1830"/>
              <a:gd name="T56" fmla="*/ 2300 w 2552"/>
              <a:gd name="T57" fmla="*/ 1504 h 1830"/>
              <a:gd name="T58" fmla="*/ 1329 w 2552"/>
              <a:gd name="T59" fmla="*/ 1711 h 1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552" h="1830">
                <a:moveTo>
                  <a:pt x="1488" y="1830"/>
                </a:moveTo>
                <a:lnTo>
                  <a:pt x="2552" y="1830"/>
                </a:lnTo>
                <a:lnTo>
                  <a:pt x="2552" y="243"/>
                </a:lnTo>
                <a:lnTo>
                  <a:pt x="2406" y="243"/>
                </a:lnTo>
                <a:lnTo>
                  <a:pt x="2406" y="0"/>
                </a:lnTo>
                <a:lnTo>
                  <a:pt x="1276" y="242"/>
                </a:lnTo>
                <a:lnTo>
                  <a:pt x="146" y="0"/>
                </a:lnTo>
                <a:lnTo>
                  <a:pt x="146" y="243"/>
                </a:lnTo>
                <a:lnTo>
                  <a:pt x="0" y="243"/>
                </a:lnTo>
                <a:lnTo>
                  <a:pt x="0" y="1830"/>
                </a:lnTo>
                <a:lnTo>
                  <a:pt x="1064" y="1830"/>
                </a:lnTo>
                <a:moveTo>
                  <a:pt x="1223" y="348"/>
                </a:moveTo>
                <a:lnTo>
                  <a:pt x="1223" y="1711"/>
                </a:lnTo>
                <a:lnTo>
                  <a:pt x="252" y="1504"/>
                </a:lnTo>
                <a:lnTo>
                  <a:pt x="252" y="348"/>
                </a:lnTo>
                <a:lnTo>
                  <a:pt x="252" y="243"/>
                </a:lnTo>
                <a:lnTo>
                  <a:pt x="252" y="131"/>
                </a:lnTo>
                <a:lnTo>
                  <a:pt x="775" y="243"/>
                </a:lnTo>
                <a:lnTo>
                  <a:pt x="1223" y="339"/>
                </a:lnTo>
                <a:lnTo>
                  <a:pt x="1223" y="348"/>
                </a:lnTo>
                <a:lnTo>
                  <a:pt x="1223" y="348"/>
                </a:lnTo>
                <a:close/>
                <a:moveTo>
                  <a:pt x="1329" y="1711"/>
                </a:moveTo>
                <a:lnTo>
                  <a:pt x="1329" y="348"/>
                </a:lnTo>
                <a:lnTo>
                  <a:pt x="1329" y="339"/>
                </a:lnTo>
                <a:lnTo>
                  <a:pt x="1777" y="243"/>
                </a:lnTo>
                <a:lnTo>
                  <a:pt x="2300" y="131"/>
                </a:lnTo>
                <a:lnTo>
                  <a:pt x="2300" y="243"/>
                </a:lnTo>
                <a:lnTo>
                  <a:pt x="2300" y="348"/>
                </a:lnTo>
                <a:lnTo>
                  <a:pt x="2300" y="1504"/>
                </a:lnTo>
                <a:lnTo>
                  <a:pt x="1329" y="17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63" name="graduate-cap_46910">
            <a:extLst>
              <a:ext uri="{FF2B5EF4-FFF2-40B4-BE49-F238E27FC236}">
                <a16:creationId xmlns:a16="http://schemas.microsoft.com/office/drawing/2014/main" id="{CD4447B7-0553-4131-950F-35FC0F554E9A}"/>
              </a:ext>
            </a:extLst>
          </p:cNvPr>
          <p:cNvSpPr>
            <a:spLocks noChangeAspect="1"/>
          </p:cNvSpPr>
          <p:nvPr/>
        </p:nvSpPr>
        <p:spPr bwMode="auto">
          <a:xfrm>
            <a:off x="1078167" y="4907931"/>
            <a:ext cx="467268" cy="384075"/>
          </a:xfrm>
          <a:custGeom>
            <a:avLst/>
            <a:gdLst>
              <a:gd name="connsiteX0" fmla="*/ 101332 w 607991"/>
              <a:gd name="connsiteY0" fmla="*/ 229973 h 499744"/>
              <a:gd name="connsiteX1" fmla="*/ 300898 w 607991"/>
              <a:gd name="connsiteY1" fmla="*/ 340321 h 499744"/>
              <a:gd name="connsiteX2" fmla="*/ 500520 w 607991"/>
              <a:gd name="connsiteY2" fmla="*/ 229973 h 499744"/>
              <a:gd name="connsiteX3" fmla="*/ 472871 w 607991"/>
              <a:gd name="connsiteY3" fmla="*/ 367922 h 499744"/>
              <a:gd name="connsiteX4" fmla="*/ 380747 w 607991"/>
              <a:gd name="connsiteY4" fmla="*/ 469050 h 499744"/>
              <a:gd name="connsiteX5" fmla="*/ 300898 w 607991"/>
              <a:gd name="connsiteY5" fmla="*/ 499744 h 499744"/>
              <a:gd name="connsiteX6" fmla="*/ 221048 w 607991"/>
              <a:gd name="connsiteY6" fmla="*/ 469050 h 499744"/>
              <a:gd name="connsiteX7" fmla="*/ 128924 w 607991"/>
              <a:gd name="connsiteY7" fmla="*/ 367922 h 499744"/>
              <a:gd name="connsiteX8" fmla="*/ 300898 w 607991"/>
              <a:gd name="connsiteY8" fmla="*/ 64372 h 499744"/>
              <a:gd name="connsiteX9" fmla="*/ 242566 w 607991"/>
              <a:gd name="connsiteY9" fmla="*/ 114942 h 499744"/>
              <a:gd name="connsiteX10" fmla="*/ 300898 w 607991"/>
              <a:gd name="connsiteY10" fmla="*/ 165569 h 499744"/>
              <a:gd name="connsiteX11" fmla="*/ 354069 w 607991"/>
              <a:gd name="connsiteY11" fmla="*/ 135617 h 499744"/>
              <a:gd name="connsiteX12" fmla="*/ 301701 w 607991"/>
              <a:gd name="connsiteY12" fmla="*/ 133326 h 499744"/>
              <a:gd name="connsiteX13" fmla="*/ 300095 w 607991"/>
              <a:gd name="connsiteY13" fmla="*/ 96558 h 499744"/>
              <a:gd name="connsiteX14" fmla="*/ 355847 w 607991"/>
              <a:gd name="connsiteY14" fmla="*/ 98677 h 499744"/>
              <a:gd name="connsiteX15" fmla="*/ 300898 w 607991"/>
              <a:gd name="connsiteY15" fmla="*/ 64372 h 499744"/>
              <a:gd name="connsiteX16" fmla="*/ 300898 w 607991"/>
              <a:gd name="connsiteY16" fmla="*/ 0 h 499744"/>
              <a:gd name="connsiteX17" fmla="*/ 607991 w 607991"/>
              <a:gd name="connsiteY17" fmla="*/ 125709 h 499744"/>
              <a:gd name="connsiteX18" fmla="*/ 530788 w 607991"/>
              <a:gd name="connsiteY18" fmla="*/ 166543 h 499744"/>
              <a:gd name="connsiteX19" fmla="*/ 535491 w 607991"/>
              <a:gd name="connsiteY19" fmla="*/ 170781 h 499744"/>
              <a:gd name="connsiteX20" fmla="*/ 580287 w 607991"/>
              <a:gd name="connsiteY20" fmla="*/ 304851 h 499744"/>
              <a:gd name="connsiteX21" fmla="*/ 577993 w 607991"/>
              <a:gd name="connsiteY21" fmla="*/ 325812 h 499744"/>
              <a:gd name="connsiteX22" fmla="*/ 579943 w 607991"/>
              <a:gd name="connsiteY22" fmla="*/ 416300 h 499744"/>
              <a:gd name="connsiteX23" fmla="*/ 543865 w 607991"/>
              <a:gd name="connsiteY23" fmla="*/ 423745 h 499744"/>
              <a:gd name="connsiteX24" fmla="*/ 541456 w 607991"/>
              <a:gd name="connsiteY24" fmla="*/ 321231 h 499744"/>
              <a:gd name="connsiteX25" fmla="*/ 543521 w 607991"/>
              <a:gd name="connsiteY25" fmla="*/ 302160 h 499744"/>
              <a:gd name="connsiteX26" fmla="*/ 509107 w 607991"/>
              <a:gd name="connsiteY26" fmla="*/ 196495 h 499744"/>
              <a:gd name="connsiteX27" fmla="*/ 496201 w 607991"/>
              <a:gd name="connsiteY27" fmla="*/ 184869 h 499744"/>
              <a:gd name="connsiteX28" fmla="*/ 300898 w 607991"/>
              <a:gd name="connsiteY28" fmla="*/ 288186 h 499744"/>
              <a:gd name="connsiteX29" fmla="*/ 0 w 607991"/>
              <a:gd name="connsiteY29" fmla="*/ 125709 h 49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7991" h="499744">
                <a:moveTo>
                  <a:pt x="101332" y="229973"/>
                </a:moveTo>
                <a:lnTo>
                  <a:pt x="300898" y="340321"/>
                </a:lnTo>
                <a:lnTo>
                  <a:pt x="500520" y="229973"/>
                </a:lnTo>
                <a:lnTo>
                  <a:pt x="472871" y="367922"/>
                </a:lnTo>
                <a:cubicBezTo>
                  <a:pt x="472871" y="367922"/>
                  <a:pt x="494325" y="432287"/>
                  <a:pt x="380747" y="469050"/>
                </a:cubicBezTo>
                <a:lnTo>
                  <a:pt x="300898" y="499744"/>
                </a:lnTo>
                <a:lnTo>
                  <a:pt x="221048" y="469050"/>
                </a:lnTo>
                <a:cubicBezTo>
                  <a:pt x="107470" y="432287"/>
                  <a:pt x="128924" y="367922"/>
                  <a:pt x="128924" y="367922"/>
                </a:cubicBezTo>
                <a:close/>
                <a:moveTo>
                  <a:pt x="300898" y="64372"/>
                </a:moveTo>
                <a:cubicBezTo>
                  <a:pt x="268663" y="64372"/>
                  <a:pt x="242566" y="87051"/>
                  <a:pt x="242566" y="114942"/>
                </a:cubicBezTo>
                <a:cubicBezTo>
                  <a:pt x="242566" y="142890"/>
                  <a:pt x="268663" y="165569"/>
                  <a:pt x="300898" y="165569"/>
                </a:cubicBezTo>
                <a:cubicBezTo>
                  <a:pt x="324587" y="165569"/>
                  <a:pt x="344892" y="153256"/>
                  <a:pt x="354069" y="135617"/>
                </a:cubicBezTo>
                <a:cubicBezTo>
                  <a:pt x="323956" y="132524"/>
                  <a:pt x="302275" y="133326"/>
                  <a:pt x="301701" y="133326"/>
                </a:cubicBezTo>
                <a:lnTo>
                  <a:pt x="300095" y="96558"/>
                </a:lnTo>
                <a:cubicBezTo>
                  <a:pt x="302447" y="96444"/>
                  <a:pt x="324759" y="95585"/>
                  <a:pt x="355847" y="98677"/>
                </a:cubicBezTo>
                <a:cubicBezTo>
                  <a:pt x="348046" y="78747"/>
                  <a:pt x="326480" y="64372"/>
                  <a:pt x="300898" y="64372"/>
                </a:cubicBezTo>
                <a:close/>
                <a:moveTo>
                  <a:pt x="300898" y="0"/>
                </a:moveTo>
                <a:lnTo>
                  <a:pt x="607991" y="125709"/>
                </a:lnTo>
                <a:lnTo>
                  <a:pt x="530788" y="166543"/>
                </a:lnTo>
                <a:cubicBezTo>
                  <a:pt x="532336" y="167975"/>
                  <a:pt x="534000" y="169292"/>
                  <a:pt x="535491" y="170781"/>
                </a:cubicBezTo>
                <a:cubicBezTo>
                  <a:pt x="569217" y="205487"/>
                  <a:pt x="584303" y="250616"/>
                  <a:pt x="580287" y="304851"/>
                </a:cubicBezTo>
                <a:cubicBezTo>
                  <a:pt x="579771" y="311609"/>
                  <a:pt x="578911" y="318539"/>
                  <a:pt x="577993" y="325812"/>
                </a:cubicBezTo>
                <a:cubicBezTo>
                  <a:pt x="575011" y="349522"/>
                  <a:pt x="571626" y="376325"/>
                  <a:pt x="579943" y="416300"/>
                </a:cubicBezTo>
                <a:lnTo>
                  <a:pt x="543865" y="423745"/>
                </a:lnTo>
                <a:cubicBezTo>
                  <a:pt x="534344" y="377814"/>
                  <a:pt x="538244" y="346430"/>
                  <a:pt x="541456" y="321231"/>
                </a:cubicBezTo>
                <a:cubicBezTo>
                  <a:pt x="542259" y="314587"/>
                  <a:pt x="543062" y="308288"/>
                  <a:pt x="543521" y="302160"/>
                </a:cubicBezTo>
                <a:cubicBezTo>
                  <a:pt x="546791" y="258233"/>
                  <a:pt x="535549" y="223699"/>
                  <a:pt x="509107" y="196495"/>
                </a:cubicBezTo>
                <a:cubicBezTo>
                  <a:pt x="505034" y="192372"/>
                  <a:pt x="500732" y="188477"/>
                  <a:pt x="496201" y="184869"/>
                </a:cubicBezTo>
                <a:lnTo>
                  <a:pt x="300898" y="288186"/>
                </a:lnTo>
                <a:lnTo>
                  <a:pt x="0" y="1257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3288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61FEEF2-096B-4CF8-9ED2-A1875D3539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9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</p:spPr>
      </p:pic>
      <p:sp>
        <p:nvSpPr>
          <p:cNvPr id="4" name="A business that…">
            <a:extLst>
              <a:ext uri="{FF2B5EF4-FFF2-40B4-BE49-F238E27FC236}">
                <a16:creationId xmlns:a16="http://schemas.microsoft.com/office/drawing/2014/main" id="{EDBE0CEF-A66D-4FDB-B9C4-8750B4D2B853}"/>
              </a:ext>
            </a:extLst>
          </p:cNvPr>
          <p:cNvSpPr txBox="1"/>
          <p:nvPr/>
        </p:nvSpPr>
        <p:spPr>
          <a:xfrm>
            <a:off x="1359126" y="2253782"/>
            <a:ext cx="4736874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>
                <a:solidFill>
                  <a:srgbClr val="1C1F2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sym typeface="Roboto Slab Bold"/>
              </a:rPr>
              <a:t>THANKS</a:t>
            </a:r>
            <a:endParaRPr kumimoji="0" sz="9600" b="1" i="0" u="none" strike="noStrike" kern="0" cap="none" spc="0" normalizeH="0" baseline="0" noProof="0" dirty="0">
              <a:ln>
                <a:noFill/>
              </a:ln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sym typeface="Roboto Slab Bold"/>
            </a:endParaRPr>
          </a:p>
        </p:txBody>
      </p:sp>
    </p:spTree>
    <p:extLst>
      <p:ext uri="{BB962C8B-B14F-4D97-AF65-F5344CB8AC3E}">
        <p14:creationId xmlns:p14="http://schemas.microsoft.com/office/powerpoint/2010/main" val="235083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86EEA58-34B0-48CF-AAA1-366E72E8CA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9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A business that…">
            <a:extLst>
              <a:ext uri="{FF2B5EF4-FFF2-40B4-BE49-F238E27FC236}">
                <a16:creationId xmlns:a16="http://schemas.microsoft.com/office/drawing/2014/main" id="{4C276F0C-5D7F-4F7D-80CD-BB47FCDC1BFD}"/>
              </a:ext>
            </a:extLst>
          </p:cNvPr>
          <p:cNvSpPr txBox="1"/>
          <p:nvPr/>
        </p:nvSpPr>
        <p:spPr>
          <a:xfrm>
            <a:off x="1124667" y="1632606"/>
            <a:ext cx="3791102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>
                <a:solidFill>
                  <a:srgbClr val="1C1F2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kumimoji="0" lang="en-US" sz="8000" b="1" i="0" u="none" strike="noStrike" kern="0" cap="none" spc="0" normalizeH="0" baseline="0" noProof="0" dirty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sym typeface="Roboto Slab Bold"/>
              </a:rPr>
              <a:t>PART 01</a:t>
            </a:r>
            <a:endParaRPr kumimoji="0" sz="8000" b="1" i="0" u="none" strike="noStrike" kern="0" cap="none" spc="0" normalizeH="0" baseline="0" noProof="0" dirty="0">
              <a:ln>
                <a:noFill/>
              </a:ln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sym typeface="Roboto Slab Bold"/>
            </a:endParaRPr>
          </a:p>
        </p:txBody>
      </p:sp>
      <p:sp>
        <p:nvSpPr>
          <p:cNvPr id="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9080990-2525-4F7E-8656-E77ACC9C7372}"/>
              </a:ext>
            </a:extLst>
          </p:cNvPr>
          <p:cNvSpPr txBox="1"/>
          <p:nvPr/>
        </p:nvSpPr>
        <p:spPr>
          <a:xfrm>
            <a:off x="1124667" y="3429000"/>
            <a:ext cx="2540191" cy="1242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Roboto Light"/>
                <a:sym typeface="Roboto Light"/>
              </a:rPr>
              <a:t>Synergistically utilize technically sound portals with frictionless chains. Dramatically customize</a:t>
            </a:r>
          </a:p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Roboto Light"/>
                <a:sym typeface="Roboto Light"/>
              </a:rPr>
              <a:t>empowered networks rather than goal-opportunities. Objectively conceptualize</a:t>
            </a:r>
          </a:p>
        </p:txBody>
      </p:sp>
      <p:sp>
        <p:nvSpPr>
          <p:cNvPr id="6" name="80+">
            <a:extLst>
              <a:ext uri="{FF2B5EF4-FFF2-40B4-BE49-F238E27FC236}">
                <a16:creationId xmlns:a16="http://schemas.microsoft.com/office/drawing/2014/main" id="{7EFD32DD-04F4-454B-B205-F05AFAE3FDE8}"/>
              </a:ext>
            </a:extLst>
          </p:cNvPr>
          <p:cNvSpPr txBox="1"/>
          <p:nvPr/>
        </p:nvSpPr>
        <p:spPr>
          <a:xfrm>
            <a:off x="1124667" y="5073278"/>
            <a:ext cx="956993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8000" b="0">
                <a:solidFill>
                  <a:srgbClr val="1C1F2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sym typeface="Roboto Slab Bold"/>
              </a:rPr>
              <a:t>80+</a:t>
            </a:r>
          </a:p>
        </p:txBody>
      </p:sp>
    </p:spTree>
    <p:extLst>
      <p:ext uri="{BB962C8B-B14F-4D97-AF65-F5344CB8AC3E}">
        <p14:creationId xmlns:p14="http://schemas.microsoft.com/office/powerpoint/2010/main" val="387181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 descr="图片包含 室内, 人员, 餐桌, 美食&#10;&#10;描述已自动生成">
            <a:extLst>
              <a:ext uri="{FF2B5EF4-FFF2-40B4-BE49-F238E27FC236}">
                <a16:creationId xmlns:a16="http://schemas.microsoft.com/office/drawing/2014/main" id="{DA962E59-FDE2-4513-91D7-A49CC7D6B826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图片占位符 17" descr="图片包含 人员, 餐桌, 室内, 就坐&#10;&#10;描述已自动生成">
            <a:extLst>
              <a:ext uri="{FF2B5EF4-FFF2-40B4-BE49-F238E27FC236}">
                <a16:creationId xmlns:a16="http://schemas.microsoft.com/office/drawing/2014/main" id="{7502261C-1F77-4475-9C11-9BA29228323A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图片占位符 19" descr="图片包含 书籍, 书架, 室内, 就坐&#10;&#10;描述已自动生成">
            <a:extLst>
              <a:ext uri="{FF2B5EF4-FFF2-40B4-BE49-F238E27FC236}">
                <a16:creationId xmlns:a16="http://schemas.microsoft.com/office/drawing/2014/main" id="{B37BA228-658A-4DF6-816D-E8B5C5C4E530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图片占位符 21" descr="图片包含 人员, 餐桌, 室内, 窗户&#10;&#10;描述已自动生成">
            <a:extLst>
              <a:ext uri="{FF2B5EF4-FFF2-40B4-BE49-F238E27FC236}">
                <a16:creationId xmlns:a16="http://schemas.microsoft.com/office/drawing/2014/main" id="{7F82B6BF-2248-4FC3-AF0B-F94ED206D3D0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Rechteck"/>
          <p:cNvSpPr/>
          <p:nvPr/>
        </p:nvSpPr>
        <p:spPr>
          <a:xfrm>
            <a:off x="7152279" y="1790700"/>
            <a:ext cx="2029822" cy="4114800"/>
          </a:xfrm>
          <a:prstGeom prst="rect">
            <a:avLst/>
          </a:prstGeom>
          <a:solidFill>
            <a:srgbClr val="467A3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grpSp>
        <p:nvGrpSpPr>
          <p:cNvPr id="7" name="Gruppieren"/>
          <p:cNvGrpSpPr/>
          <p:nvPr/>
        </p:nvGrpSpPr>
        <p:grpSpPr>
          <a:xfrm>
            <a:off x="634999" y="380365"/>
            <a:ext cx="10922003" cy="1029336"/>
            <a:chOff x="0" y="0"/>
            <a:chExt cx="21844004" cy="2058671"/>
          </a:xfrm>
        </p:grpSpPr>
        <p:sp>
          <p:nvSpPr>
            <p:cNvPr id="8" name="Rectangle 27"/>
            <p:cNvSpPr txBox="1"/>
            <p:nvPr/>
          </p:nvSpPr>
          <p:spPr>
            <a:xfrm>
              <a:off x="0" y="0"/>
              <a:ext cx="21844002" cy="950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lnSpc>
                  <a:spcPct val="80000"/>
                </a:lnSpc>
                <a:defRPr sz="6800">
                  <a:solidFill>
                    <a:srgbClr val="151314"/>
                  </a:solidFill>
                  <a:latin typeface="+mj-lt"/>
                  <a:ea typeface="+mj-ea"/>
                  <a:cs typeface="+mj-cs"/>
                  <a:sym typeface="Montserrat Semi Bold"/>
                </a:defRPr>
              </a:lvl1pPr>
            </a:lstStyle>
            <a:p>
              <a:r>
                <a:rPr sz="3400" dirty="0">
                  <a:latin typeface="仓耳玄三M W05" panose="02020400000000000000" pitchFamily="18" charset="-122"/>
                </a:rPr>
                <a:t>New this Year</a:t>
              </a:r>
            </a:p>
          </p:txBody>
        </p:sp>
        <p:sp>
          <p:nvSpPr>
            <p:cNvPr id="9" name="Rectangle 27"/>
            <p:cNvSpPr txBox="1"/>
            <p:nvPr/>
          </p:nvSpPr>
          <p:spPr>
            <a:xfrm>
              <a:off x="0" y="1145539"/>
              <a:ext cx="21844004" cy="5847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defRPr sz="3200">
                  <a:solidFill>
                    <a:srgbClr val="595457"/>
                  </a:solidFill>
                  <a:latin typeface="+mn-lt"/>
                  <a:ea typeface="+mn-ea"/>
                  <a:cs typeface="+mn-cs"/>
                  <a:sym typeface="Montserrat Light"/>
                </a:defRPr>
              </a:lvl1pPr>
            </a:lstStyle>
            <a:p>
              <a:r>
                <a:rPr sz="1600" dirty="0">
                  <a:latin typeface="仓耳玄三M W05" panose="02020400000000000000" pitchFamily="18" charset="-122"/>
                </a:rPr>
                <a:t>Uno </a:t>
              </a:r>
              <a:r>
                <a:rPr sz="1600" dirty="0" err="1">
                  <a:latin typeface="仓耳玄三M W05" panose="02020400000000000000" pitchFamily="18" charset="-122"/>
                </a:rPr>
                <a:t>etoa</a:t>
              </a:r>
              <a:r>
                <a:rPr sz="1600" dirty="0">
                  <a:latin typeface="仓耳玄三M W05" panose="02020400000000000000" pitchFamily="18" charset="-122"/>
                </a:rPr>
                <a:t> </a:t>
              </a:r>
              <a:r>
                <a:rPr sz="1600" dirty="0" err="1">
                  <a:latin typeface="仓耳玄三M W05" panose="02020400000000000000" pitchFamily="18" charset="-122"/>
                </a:rPr>
                <a:t>jaom</a:t>
              </a:r>
              <a:r>
                <a:rPr sz="1600" dirty="0">
                  <a:latin typeface="仓耳玄三M W05" panose="02020400000000000000" pitchFamily="18" charset="-122"/>
                </a:rPr>
                <a:t> </a:t>
              </a:r>
              <a:r>
                <a:rPr sz="1600" dirty="0" err="1">
                  <a:latin typeface="仓耳玄三M W05" panose="02020400000000000000" pitchFamily="18" charset="-122"/>
                </a:rPr>
                <a:t>froan</a:t>
              </a:r>
              <a:r>
                <a:rPr sz="1600" dirty="0">
                  <a:latin typeface="仓耳玄三M W05" panose="02020400000000000000" pitchFamily="18" charset="-122"/>
                </a:rPr>
                <a:t> modern clean creative design.</a:t>
              </a:r>
            </a:p>
          </p:txBody>
        </p:sp>
        <p:sp>
          <p:nvSpPr>
            <p:cNvPr id="10" name="Rechteck"/>
            <p:cNvSpPr/>
            <p:nvPr/>
          </p:nvSpPr>
          <p:spPr>
            <a:xfrm>
              <a:off x="9969500" y="1995170"/>
              <a:ext cx="1905001" cy="63501"/>
            </a:xfrm>
            <a:prstGeom prst="rect">
              <a:avLst/>
            </a:prstGeom>
            <a:solidFill>
              <a:srgbClr val="467A36"/>
            </a:solidFill>
            <a:ln w="12700" cap="flat">
              <a:solidFill>
                <a:srgbClr val="2F4B2C"/>
              </a:solidFill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306FFE"/>
                  </a:solidFill>
                </a:defRPr>
              </a:pPr>
              <a:endParaRPr sz="1600" dirty="0">
                <a:latin typeface="仓耳玄三M W05" panose="02020400000000000000" pitchFamily="18" charset="-122"/>
              </a:endParaRPr>
            </a:p>
          </p:txBody>
        </p:sp>
      </p:grpSp>
      <p:sp>
        <p:nvSpPr>
          <p:cNvPr id="11" name="Rectangle 27"/>
          <p:cNvSpPr txBox="1"/>
          <p:nvPr/>
        </p:nvSpPr>
        <p:spPr>
          <a:xfrm>
            <a:off x="7491516" y="2319454"/>
            <a:ext cx="1680016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2860" rIns="22860">
            <a:spAutoFit/>
          </a:bodyPr>
          <a:lstStyle/>
          <a:p>
            <a:pPr algn="l">
              <a:lnSpc>
                <a:spcPct val="90000"/>
              </a:lnSpc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 Semi Bold"/>
              </a:defRPr>
            </a:pPr>
            <a:r>
              <a:rPr sz="4000" dirty="0">
                <a:latin typeface="仓耳玄三M W05" panose="02020400000000000000" pitchFamily="18" charset="-122"/>
              </a:rPr>
              <a:t>New</a:t>
            </a:r>
          </a:p>
          <a:p>
            <a:pPr algn="l">
              <a:lnSpc>
                <a:spcPct val="90000"/>
              </a:lnSpc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 Semi Bold"/>
              </a:defRPr>
            </a:pPr>
            <a:r>
              <a:rPr sz="4000" dirty="0">
                <a:latin typeface="仓耳玄三M W05" panose="02020400000000000000" pitchFamily="18" charset="-122"/>
              </a:rPr>
              <a:t>in</a:t>
            </a:r>
          </a:p>
          <a:p>
            <a:pPr algn="l">
              <a:lnSpc>
                <a:spcPct val="90000"/>
              </a:lnSpc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 Semi Bold"/>
              </a:defRPr>
            </a:pPr>
            <a:r>
              <a:rPr lang="en-US" sz="4000" dirty="0">
                <a:latin typeface="仓耳玄三M W05" panose="02020400000000000000" pitchFamily="18" charset="-122"/>
              </a:rPr>
              <a:t>2021</a:t>
            </a:r>
            <a:endParaRPr sz="4000" dirty="0">
              <a:latin typeface="仓耳玄三M W05" panose="02020400000000000000" pitchFamily="18" charset="-122"/>
            </a:endParaRPr>
          </a:p>
        </p:txBody>
      </p:sp>
      <p:grpSp>
        <p:nvGrpSpPr>
          <p:cNvPr id="12" name="Gruppieren"/>
          <p:cNvGrpSpPr/>
          <p:nvPr/>
        </p:nvGrpSpPr>
        <p:grpSpPr>
          <a:xfrm>
            <a:off x="952500" y="4262120"/>
            <a:ext cx="5158484" cy="1141255"/>
            <a:chOff x="-579934" y="0"/>
            <a:chExt cx="10316967" cy="2282507"/>
          </a:xfrm>
        </p:grpSpPr>
        <p:sp>
          <p:nvSpPr>
            <p:cNvPr id="13" name="Rectangle 27"/>
            <p:cNvSpPr txBox="1"/>
            <p:nvPr/>
          </p:nvSpPr>
          <p:spPr>
            <a:xfrm>
              <a:off x="-579934" y="0"/>
              <a:ext cx="5160865" cy="6093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 algn="l">
                <a:lnSpc>
                  <a:spcPct val="120000"/>
                </a:lnSpc>
                <a:spcBef>
                  <a:spcPts val="5900"/>
                </a:spcBef>
                <a:defRPr sz="3000">
                  <a:solidFill>
                    <a:srgbClr val="151314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Write your headline here</a:t>
              </a:r>
            </a:p>
          </p:txBody>
        </p:sp>
        <p:sp>
          <p:nvSpPr>
            <p:cNvPr id="14" name="Rectangle 27"/>
            <p:cNvSpPr txBox="1"/>
            <p:nvPr/>
          </p:nvSpPr>
          <p:spPr>
            <a:xfrm>
              <a:off x="-579934" y="805181"/>
              <a:ext cx="10316967" cy="14773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 algn="l">
                <a:defRPr sz="3000">
                  <a:solidFill>
                    <a:srgbClr val="7C7C7C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Dolores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etomda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jam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rebum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.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Steot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clita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kuasd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the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trosma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gubergren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,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nosotrad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sea the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takimta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sanctus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esto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ipsusit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drin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for the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druamet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the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froas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mira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froma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51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Linie"/>
          <p:cNvSpPr/>
          <p:nvPr/>
        </p:nvSpPr>
        <p:spPr>
          <a:xfrm flipH="1" flipV="1">
            <a:off x="4991270" y="3058342"/>
            <a:ext cx="305516" cy="213975"/>
          </a:xfrm>
          <a:prstGeom prst="line">
            <a:avLst/>
          </a:prstGeom>
          <a:ln w="38100">
            <a:solidFill>
              <a:srgbClr val="D6D6D6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 dirty="0">
              <a:latin typeface="仓耳玄三M W05" panose="02020400000000000000" pitchFamily="18" charset="-122"/>
            </a:endParaRPr>
          </a:p>
        </p:txBody>
      </p:sp>
      <p:grpSp>
        <p:nvGrpSpPr>
          <p:cNvPr id="1615" name="Gruppieren"/>
          <p:cNvGrpSpPr/>
          <p:nvPr/>
        </p:nvGrpSpPr>
        <p:grpSpPr>
          <a:xfrm>
            <a:off x="634999" y="380365"/>
            <a:ext cx="10922003" cy="1029336"/>
            <a:chOff x="0" y="0"/>
            <a:chExt cx="21844004" cy="2058671"/>
          </a:xfrm>
        </p:grpSpPr>
        <p:sp>
          <p:nvSpPr>
            <p:cNvPr id="1612" name="Rectangle 27"/>
            <p:cNvSpPr txBox="1"/>
            <p:nvPr/>
          </p:nvSpPr>
          <p:spPr>
            <a:xfrm>
              <a:off x="0" y="0"/>
              <a:ext cx="21844002" cy="950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lnSpc>
                  <a:spcPct val="80000"/>
                </a:lnSpc>
                <a:defRPr sz="6800">
                  <a:solidFill>
                    <a:srgbClr val="151314"/>
                  </a:solidFill>
                  <a:latin typeface="+mj-lt"/>
                  <a:ea typeface="+mj-ea"/>
                  <a:cs typeface="+mj-cs"/>
                  <a:sym typeface="Montserrat Semi Bold"/>
                </a:defRPr>
              </a:lvl1pPr>
            </a:lstStyle>
            <a:p>
              <a:r>
                <a:rPr sz="3400" dirty="0">
                  <a:latin typeface="仓耳玄三M W05" panose="02020400000000000000" pitchFamily="18" charset="-122"/>
                </a:rPr>
                <a:t>Marketing</a:t>
              </a:r>
            </a:p>
          </p:txBody>
        </p:sp>
        <p:sp>
          <p:nvSpPr>
            <p:cNvPr id="1613" name="Rectangle 27"/>
            <p:cNvSpPr txBox="1"/>
            <p:nvPr/>
          </p:nvSpPr>
          <p:spPr>
            <a:xfrm>
              <a:off x="0" y="1145539"/>
              <a:ext cx="21844004" cy="5847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defRPr sz="3200">
                  <a:solidFill>
                    <a:srgbClr val="595457"/>
                  </a:solidFill>
                  <a:latin typeface="+mn-lt"/>
                  <a:ea typeface="+mn-ea"/>
                  <a:cs typeface="+mn-cs"/>
                  <a:sym typeface="Montserrat Light"/>
                </a:defRPr>
              </a:lvl1pPr>
            </a:lstStyle>
            <a:p>
              <a:r>
                <a:rPr sz="1600" dirty="0">
                  <a:latin typeface="仓耳玄三M W05" panose="02020400000000000000" pitchFamily="18" charset="-122"/>
                </a:rPr>
                <a:t>Uno </a:t>
              </a:r>
              <a:r>
                <a:rPr sz="1600" dirty="0" err="1">
                  <a:latin typeface="仓耳玄三M W05" panose="02020400000000000000" pitchFamily="18" charset="-122"/>
                </a:rPr>
                <a:t>etoa</a:t>
              </a:r>
              <a:r>
                <a:rPr sz="1600" dirty="0">
                  <a:latin typeface="仓耳玄三M W05" panose="02020400000000000000" pitchFamily="18" charset="-122"/>
                </a:rPr>
                <a:t> </a:t>
              </a:r>
              <a:r>
                <a:rPr sz="1600" dirty="0" err="1">
                  <a:latin typeface="仓耳玄三M W05" panose="02020400000000000000" pitchFamily="18" charset="-122"/>
                </a:rPr>
                <a:t>jaom</a:t>
              </a:r>
              <a:r>
                <a:rPr sz="1600" dirty="0">
                  <a:latin typeface="仓耳玄三M W05" panose="02020400000000000000" pitchFamily="18" charset="-122"/>
                </a:rPr>
                <a:t> </a:t>
              </a:r>
              <a:r>
                <a:rPr sz="1600" dirty="0" err="1">
                  <a:latin typeface="仓耳玄三M W05" panose="02020400000000000000" pitchFamily="18" charset="-122"/>
                </a:rPr>
                <a:t>froan</a:t>
              </a:r>
              <a:r>
                <a:rPr sz="1600" dirty="0">
                  <a:latin typeface="仓耳玄三M W05" panose="02020400000000000000" pitchFamily="18" charset="-122"/>
                </a:rPr>
                <a:t> modern clean creative design.</a:t>
              </a:r>
            </a:p>
          </p:txBody>
        </p:sp>
        <p:sp>
          <p:nvSpPr>
            <p:cNvPr id="1614" name="Rechteck"/>
            <p:cNvSpPr/>
            <p:nvPr/>
          </p:nvSpPr>
          <p:spPr>
            <a:xfrm>
              <a:off x="9969500" y="1995170"/>
              <a:ext cx="1905001" cy="63501"/>
            </a:xfrm>
            <a:prstGeom prst="rect">
              <a:avLst/>
            </a:prstGeom>
            <a:solidFill>
              <a:srgbClr val="2F4B2C"/>
            </a:solidFill>
            <a:ln w="12700" cap="flat">
              <a:solidFill>
                <a:srgbClr val="2F4B2C"/>
              </a:solidFill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306FFE"/>
                  </a:solidFill>
                </a:defRPr>
              </a:pPr>
              <a:endParaRPr sz="1600" dirty="0">
                <a:latin typeface="仓耳玄三M W05" panose="02020400000000000000" pitchFamily="18" charset="-122"/>
              </a:endParaRPr>
            </a:p>
          </p:txBody>
        </p:sp>
      </p:grpSp>
      <p:grpSp>
        <p:nvGrpSpPr>
          <p:cNvPr id="1618" name="Gruppieren"/>
          <p:cNvGrpSpPr/>
          <p:nvPr/>
        </p:nvGrpSpPr>
        <p:grpSpPr>
          <a:xfrm>
            <a:off x="5302250" y="3050540"/>
            <a:ext cx="1841499" cy="1587501"/>
            <a:chOff x="0" y="0"/>
            <a:chExt cx="3682998" cy="3175000"/>
          </a:xfrm>
          <a:solidFill>
            <a:srgbClr val="467A36"/>
          </a:solidFill>
        </p:grpSpPr>
        <p:sp>
          <p:nvSpPr>
            <p:cNvPr id="1616" name="Kreis"/>
            <p:cNvSpPr/>
            <p:nvPr/>
          </p:nvSpPr>
          <p:spPr>
            <a:xfrm>
              <a:off x="0" y="0"/>
              <a:ext cx="3175000" cy="3175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 dirty="0">
                <a:latin typeface="仓耳玄三M W05" panose="02020400000000000000" pitchFamily="18" charset="-122"/>
              </a:endParaRPr>
            </a:p>
          </p:txBody>
        </p:sp>
        <p:sp>
          <p:nvSpPr>
            <p:cNvPr id="1617" name="Rectangle 27"/>
            <p:cNvSpPr txBox="1"/>
            <p:nvPr/>
          </p:nvSpPr>
          <p:spPr>
            <a:xfrm>
              <a:off x="634998" y="898079"/>
              <a:ext cx="3048000" cy="1378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lnSpc>
                  <a:spcPct val="110000"/>
                </a:lnSpc>
                <a:defRPr sz="30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sz="40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Plan</a:t>
              </a:r>
            </a:p>
          </p:txBody>
        </p:sp>
      </p:grpSp>
      <p:sp>
        <p:nvSpPr>
          <p:cNvPr id="1619" name="Kreis"/>
          <p:cNvSpPr/>
          <p:nvPr/>
        </p:nvSpPr>
        <p:spPr>
          <a:xfrm>
            <a:off x="7207250" y="4638040"/>
            <a:ext cx="952500" cy="952501"/>
          </a:xfrm>
          <a:prstGeom prst="ellipse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1620" name="Kreis"/>
          <p:cNvSpPr/>
          <p:nvPr/>
        </p:nvSpPr>
        <p:spPr>
          <a:xfrm>
            <a:off x="4032250" y="4638040"/>
            <a:ext cx="952500" cy="952501"/>
          </a:xfrm>
          <a:prstGeom prst="ellipse">
            <a:avLst/>
          </a:prstGeom>
          <a:solidFill>
            <a:srgbClr val="467A36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1623" name="Kreis"/>
          <p:cNvSpPr/>
          <p:nvPr/>
        </p:nvSpPr>
        <p:spPr>
          <a:xfrm>
            <a:off x="4032250" y="2098040"/>
            <a:ext cx="952500" cy="952501"/>
          </a:xfrm>
          <a:prstGeom prst="ellipse">
            <a:avLst/>
          </a:prstGeom>
          <a:solidFill>
            <a:srgbClr val="2F4B2C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1626" name="Kreis"/>
          <p:cNvSpPr/>
          <p:nvPr/>
        </p:nvSpPr>
        <p:spPr>
          <a:xfrm>
            <a:off x="7207250" y="2098040"/>
            <a:ext cx="952500" cy="952501"/>
          </a:xfrm>
          <a:prstGeom prst="ellipse">
            <a:avLst/>
          </a:prstGeom>
          <a:solidFill>
            <a:srgbClr val="467A3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1627" name="Linie"/>
          <p:cNvSpPr/>
          <p:nvPr/>
        </p:nvSpPr>
        <p:spPr>
          <a:xfrm flipH="1" flipV="1">
            <a:off x="6895214" y="4531053"/>
            <a:ext cx="305516" cy="213975"/>
          </a:xfrm>
          <a:prstGeom prst="line">
            <a:avLst/>
          </a:prstGeom>
          <a:ln w="38100">
            <a:solidFill>
              <a:srgbClr val="D6D6D6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1628" name="Linie"/>
          <p:cNvSpPr/>
          <p:nvPr/>
        </p:nvSpPr>
        <p:spPr>
          <a:xfrm flipH="1">
            <a:off x="6896270" y="3058342"/>
            <a:ext cx="305516" cy="213975"/>
          </a:xfrm>
          <a:prstGeom prst="line">
            <a:avLst/>
          </a:prstGeom>
          <a:ln w="38100">
            <a:solidFill>
              <a:srgbClr val="D6D6D6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1629" name="Linie"/>
          <p:cNvSpPr/>
          <p:nvPr/>
        </p:nvSpPr>
        <p:spPr>
          <a:xfrm flipH="1">
            <a:off x="4991270" y="4531053"/>
            <a:ext cx="305516" cy="213975"/>
          </a:xfrm>
          <a:prstGeom prst="line">
            <a:avLst/>
          </a:prstGeom>
          <a:ln w="38100">
            <a:solidFill>
              <a:srgbClr val="D6D6D6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 dirty="0">
              <a:latin typeface="仓耳玄三M W05" panose="02020400000000000000" pitchFamily="18" charset="-122"/>
            </a:endParaRPr>
          </a:p>
        </p:txBody>
      </p:sp>
      <p:grpSp>
        <p:nvGrpSpPr>
          <p:cNvPr id="1632" name="Gruppieren"/>
          <p:cNvGrpSpPr/>
          <p:nvPr/>
        </p:nvGrpSpPr>
        <p:grpSpPr>
          <a:xfrm>
            <a:off x="952500" y="2098040"/>
            <a:ext cx="2540051" cy="846922"/>
            <a:chOff x="0" y="-1"/>
            <a:chExt cx="5080100" cy="1693841"/>
          </a:xfrm>
        </p:grpSpPr>
        <p:sp>
          <p:nvSpPr>
            <p:cNvPr id="1630" name="Rectangle 27"/>
            <p:cNvSpPr txBox="1"/>
            <p:nvPr/>
          </p:nvSpPr>
          <p:spPr>
            <a:xfrm>
              <a:off x="0" y="-1"/>
              <a:ext cx="5080100" cy="6093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 algn="l">
                <a:lnSpc>
                  <a:spcPct val="120000"/>
                </a:lnSpc>
                <a:spcBef>
                  <a:spcPts val="5900"/>
                </a:spcBef>
                <a:defRPr sz="3000">
                  <a:solidFill>
                    <a:srgbClr val="151314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Your Headline here.</a:t>
              </a:r>
            </a:p>
          </p:txBody>
        </p:sp>
        <p:sp>
          <p:nvSpPr>
            <p:cNvPr id="1631" name="Rectangle 27"/>
            <p:cNvSpPr txBox="1"/>
            <p:nvPr/>
          </p:nvSpPr>
          <p:spPr>
            <a:xfrm>
              <a:off x="0" y="678180"/>
              <a:ext cx="5080000" cy="1015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 algn="l">
                <a:defRPr sz="3000">
                  <a:solidFill>
                    <a:srgbClr val="7C7C7C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Sorem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sus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ipsusn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druamet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drums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esomdo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ipsos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.</a:t>
              </a:r>
            </a:p>
          </p:txBody>
        </p:sp>
      </p:grpSp>
      <p:grpSp>
        <p:nvGrpSpPr>
          <p:cNvPr id="1635" name="Gruppieren"/>
          <p:cNvGrpSpPr/>
          <p:nvPr/>
        </p:nvGrpSpPr>
        <p:grpSpPr>
          <a:xfrm>
            <a:off x="952500" y="4638040"/>
            <a:ext cx="2540051" cy="846922"/>
            <a:chOff x="0" y="-1"/>
            <a:chExt cx="5080100" cy="1693841"/>
          </a:xfrm>
        </p:grpSpPr>
        <p:sp>
          <p:nvSpPr>
            <p:cNvPr id="1633" name="Rectangle 27"/>
            <p:cNvSpPr txBox="1"/>
            <p:nvPr/>
          </p:nvSpPr>
          <p:spPr>
            <a:xfrm>
              <a:off x="0" y="-1"/>
              <a:ext cx="5080100" cy="6093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 algn="l">
                <a:lnSpc>
                  <a:spcPct val="120000"/>
                </a:lnSpc>
                <a:spcBef>
                  <a:spcPts val="5900"/>
                </a:spcBef>
                <a:defRPr sz="3000">
                  <a:solidFill>
                    <a:srgbClr val="151314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Your Headline here.</a:t>
              </a:r>
            </a:p>
          </p:txBody>
        </p:sp>
        <p:sp>
          <p:nvSpPr>
            <p:cNvPr id="1634" name="Rectangle 27"/>
            <p:cNvSpPr txBox="1"/>
            <p:nvPr/>
          </p:nvSpPr>
          <p:spPr>
            <a:xfrm>
              <a:off x="0" y="678180"/>
              <a:ext cx="5080000" cy="1015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 algn="l">
                <a:defRPr sz="3000">
                  <a:solidFill>
                    <a:srgbClr val="7C7C7C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Sorem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sus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ipsusn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druamet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drums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esomdo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ipsos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.</a:t>
              </a:r>
            </a:p>
          </p:txBody>
        </p:sp>
      </p:grpSp>
      <p:grpSp>
        <p:nvGrpSpPr>
          <p:cNvPr id="1638" name="Gruppieren"/>
          <p:cNvGrpSpPr/>
          <p:nvPr/>
        </p:nvGrpSpPr>
        <p:grpSpPr>
          <a:xfrm>
            <a:off x="8793694" y="4638040"/>
            <a:ext cx="2540051" cy="846922"/>
            <a:chOff x="0" y="-1"/>
            <a:chExt cx="5080100" cy="1693841"/>
          </a:xfrm>
        </p:grpSpPr>
        <p:sp>
          <p:nvSpPr>
            <p:cNvPr id="1636" name="Rectangle 27"/>
            <p:cNvSpPr txBox="1"/>
            <p:nvPr/>
          </p:nvSpPr>
          <p:spPr>
            <a:xfrm>
              <a:off x="0" y="-1"/>
              <a:ext cx="5080100" cy="6093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 algn="l">
                <a:lnSpc>
                  <a:spcPct val="120000"/>
                </a:lnSpc>
                <a:spcBef>
                  <a:spcPts val="5900"/>
                </a:spcBef>
                <a:defRPr sz="3000">
                  <a:solidFill>
                    <a:srgbClr val="151314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Your Headline here.</a:t>
              </a:r>
            </a:p>
          </p:txBody>
        </p:sp>
        <p:sp>
          <p:nvSpPr>
            <p:cNvPr id="1637" name="Rectangle 27"/>
            <p:cNvSpPr txBox="1"/>
            <p:nvPr/>
          </p:nvSpPr>
          <p:spPr>
            <a:xfrm>
              <a:off x="0" y="678180"/>
              <a:ext cx="5080000" cy="1015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 algn="l">
                <a:defRPr sz="3000">
                  <a:solidFill>
                    <a:srgbClr val="7C7C7C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Sorem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sus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ipsusn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druamet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drums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esomdo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ipsos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.</a:t>
              </a:r>
            </a:p>
          </p:txBody>
        </p:sp>
      </p:grpSp>
      <p:grpSp>
        <p:nvGrpSpPr>
          <p:cNvPr id="1641" name="Gruppieren"/>
          <p:cNvGrpSpPr/>
          <p:nvPr/>
        </p:nvGrpSpPr>
        <p:grpSpPr>
          <a:xfrm>
            <a:off x="8793694" y="2098040"/>
            <a:ext cx="2540051" cy="846922"/>
            <a:chOff x="0" y="-1"/>
            <a:chExt cx="5080100" cy="1693841"/>
          </a:xfrm>
        </p:grpSpPr>
        <p:sp>
          <p:nvSpPr>
            <p:cNvPr id="1639" name="Rectangle 27"/>
            <p:cNvSpPr txBox="1"/>
            <p:nvPr/>
          </p:nvSpPr>
          <p:spPr>
            <a:xfrm>
              <a:off x="0" y="-1"/>
              <a:ext cx="5080100" cy="6093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 algn="l">
                <a:lnSpc>
                  <a:spcPct val="120000"/>
                </a:lnSpc>
                <a:spcBef>
                  <a:spcPts val="5900"/>
                </a:spcBef>
                <a:defRPr sz="3000">
                  <a:solidFill>
                    <a:srgbClr val="151314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Your Headline here.</a:t>
              </a:r>
            </a:p>
          </p:txBody>
        </p:sp>
        <p:sp>
          <p:nvSpPr>
            <p:cNvPr id="1640" name="Rectangle 27"/>
            <p:cNvSpPr txBox="1"/>
            <p:nvPr/>
          </p:nvSpPr>
          <p:spPr>
            <a:xfrm>
              <a:off x="0" y="678180"/>
              <a:ext cx="5080000" cy="1015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 algn="l">
                <a:defRPr sz="3000">
                  <a:solidFill>
                    <a:srgbClr val="7C7C7C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Sorem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sus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ipsusn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druamet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drums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esomdo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ipsos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.</a:t>
              </a:r>
            </a:p>
          </p:txBody>
        </p:sp>
      </p:grpSp>
      <p:sp>
        <p:nvSpPr>
          <p:cNvPr id="36" name="open-book-variant-with-silhouette_31187">
            <a:extLst>
              <a:ext uri="{FF2B5EF4-FFF2-40B4-BE49-F238E27FC236}">
                <a16:creationId xmlns:a16="http://schemas.microsoft.com/office/drawing/2014/main" id="{D78B0FF1-82DD-43F5-BAAD-ADCC85766A6E}"/>
              </a:ext>
            </a:extLst>
          </p:cNvPr>
          <p:cNvSpPr>
            <a:spLocks noChangeAspect="1"/>
          </p:cNvSpPr>
          <p:nvPr/>
        </p:nvSpPr>
        <p:spPr bwMode="auto">
          <a:xfrm>
            <a:off x="4306794" y="2420735"/>
            <a:ext cx="403412" cy="288858"/>
          </a:xfrm>
          <a:custGeom>
            <a:avLst/>
            <a:gdLst>
              <a:gd name="T0" fmla="*/ 1488 w 2552"/>
              <a:gd name="T1" fmla="*/ 1830 h 1830"/>
              <a:gd name="T2" fmla="*/ 2552 w 2552"/>
              <a:gd name="T3" fmla="*/ 1830 h 1830"/>
              <a:gd name="T4" fmla="*/ 2552 w 2552"/>
              <a:gd name="T5" fmla="*/ 243 h 1830"/>
              <a:gd name="T6" fmla="*/ 2406 w 2552"/>
              <a:gd name="T7" fmla="*/ 243 h 1830"/>
              <a:gd name="T8" fmla="*/ 2406 w 2552"/>
              <a:gd name="T9" fmla="*/ 0 h 1830"/>
              <a:gd name="T10" fmla="*/ 1276 w 2552"/>
              <a:gd name="T11" fmla="*/ 242 h 1830"/>
              <a:gd name="T12" fmla="*/ 146 w 2552"/>
              <a:gd name="T13" fmla="*/ 0 h 1830"/>
              <a:gd name="T14" fmla="*/ 146 w 2552"/>
              <a:gd name="T15" fmla="*/ 243 h 1830"/>
              <a:gd name="T16" fmla="*/ 0 w 2552"/>
              <a:gd name="T17" fmla="*/ 243 h 1830"/>
              <a:gd name="T18" fmla="*/ 0 w 2552"/>
              <a:gd name="T19" fmla="*/ 1830 h 1830"/>
              <a:gd name="T20" fmla="*/ 1064 w 2552"/>
              <a:gd name="T21" fmla="*/ 1830 h 1830"/>
              <a:gd name="T22" fmla="*/ 1223 w 2552"/>
              <a:gd name="T23" fmla="*/ 348 h 1830"/>
              <a:gd name="T24" fmla="*/ 1223 w 2552"/>
              <a:gd name="T25" fmla="*/ 1711 h 1830"/>
              <a:gd name="T26" fmla="*/ 252 w 2552"/>
              <a:gd name="T27" fmla="*/ 1504 h 1830"/>
              <a:gd name="T28" fmla="*/ 252 w 2552"/>
              <a:gd name="T29" fmla="*/ 348 h 1830"/>
              <a:gd name="T30" fmla="*/ 252 w 2552"/>
              <a:gd name="T31" fmla="*/ 243 h 1830"/>
              <a:gd name="T32" fmla="*/ 252 w 2552"/>
              <a:gd name="T33" fmla="*/ 131 h 1830"/>
              <a:gd name="T34" fmla="*/ 775 w 2552"/>
              <a:gd name="T35" fmla="*/ 243 h 1830"/>
              <a:gd name="T36" fmla="*/ 1223 w 2552"/>
              <a:gd name="T37" fmla="*/ 339 h 1830"/>
              <a:gd name="T38" fmla="*/ 1223 w 2552"/>
              <a:gd name="T39" fmla="*/ 348 h 1830"/>
              <a:gd name="T40" fmla="*/ 1223 w 2552"/>
              <a:gd name="T41" fmla="*/ 348 h 1830"/>
              <a:gd name="T42" fmla="*/ 1329 w 2552"/>
              <a:gd name="T43" fmla="*/ 1711 h 1830"/>
              <a:gd name="T44" fmla="*/ 1329 w 2552"/>
              <a:gd name="T45" fmla="*/ 348 h 1830"/>
              <a:gd name="T46" fmla="*/ 1329 w 2552"/>
              <a:gd name="T47" fmla="*/ 339 h 1830"/>
              <a:gd name="T48" fmla="*/ 1777 w 2552"/>
              <a:gd name="T49" fmla="*/ 243 h 1830"/>
              <a:gd name="T50" fmla="*/ 2300 w 2552"/>
              <a:gd name="T51" fmla="*/ 131 h 1830"/>
              <a:gd name="T52" fmla="*/ 2300 w 2552"/>
              <a:gd name="T53" fmla="*/ 243 h 1830"/>
              <a:gd name="T54" fmla="*/ 2300 w 2552"/>
              <a:gd name="T55" fmla="*/ 348 h 1830"/>
              <a:gd name="T56" fmla="*/ 2300 w 2552"/>
              <a:gd name="T57" fmla="*/ 1504 h 1830"/>
              <a:gd name="T58" fmla="*/ 1329 w 2552"/>
              <a:gd name="T59" fmla="*/ 1711 h 1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552" h="1830">
                <a:moveTo>
                  <a:pt x="1488" y="1830"/>
                </a:moveTo>
                <a:lnTo>
                  <a:pt x="2552" y="1830"/>
                </a:lnTo>
                <a:lnTo>
                  <a:pt x="2552" y="243"/>
                </a:lnTo>
                <a:lnTo>
                  <a:pt x="2406" y="243"/>
                </a:lnTo>
                <a:lnTo>
                  <a:pt x="2406" y="0"/>
                </a:lnTo>
                <a:lnTo>
                  <a:pt x="1276" y="242"/>
                </a:lnTo>
                <a:lnTo>
                  <a:pt x="146" y="0"/>
                </a:lnTo>
                <a:lnTo>
                  <a:pt x="146" y="243"/>
                </a:lnTo>
                <a:lnTo>
                  <a:pt x="0" y="243"/>
                </a:lnTo>
                <a:lnTo>
                  <a:pt x="0" y="1830"/>
                </a:lnTo>
                <a:lnTo>
                  <a:pt x="1064" y="1830"/>
                </a:lnTo>
                <a:moveTo>
                  <a:pt x="1223" y="348"/>
                </a:moveTo>
                <a:lnTo>
                  <a:pt x="1223" y="1711"/>
                </a:lnTo>
                <a:lnTo>
                  <a:pt x="252" y="1504"/>
                </a:lnTo>
                <a:lnTo>
                  <a:pt x="252" y="348"/>
                </a:lnTo>
                <a:lnTo>
                  <a:pt x="252" y="243"/>
                </a:lnTo>
                <a:lnTo>
                  <a:pt x="252" y="131"/>
                </a:lnTo>
                <a:lnTo>
                  <a:pt x="775" y="243"/>
                </a:lnTo>
                <a:lnTo>
                  <a:pt x="1223" y="339"/>
                </a:lnTo>
                <a:lnTo>
                  <a:pt x="1223" y="348"/>
                </a:lnTo>
                <a:lnTo>
                  <a:pt x="1223" y="348"/>
                </a:lnTo>
                <a:close/>
                <a:moveTo>
                  <a:pt x="1329" y="1711"/>
                </a:moveTo>
                <a:lnTo>
                  <a:pt x="1329" y="348"/>
                </a:lnTo>
                <a:lnTo>
                  <a:pt x="1329" y="339"/>
                </a:lnTo>
                <a:lnTo>
                  <a:pt x="1777" y="243"/>
                </a:lnTo>
                <a:lnTo>
                  <a:pt x="2300" y="131"/>
                </a:lnTo>
                <a:lnTo>
                  <a:pt x="2300" y="243"/>
                </a:lnTo>
                <a:lnTo>
                  <a:pt x="2300" y="348"/>
                </a:lnTo>
                <a:lnTo>
                  <a:pt x="2300" y="1504"/>
                </a:lnTo>
                <a:lnTo>
                  <a:pt x="1329" y="17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</p:sp>
      <p:sp>
        <p:nvSpPr>
          <p:cNvPr id="37" name="open-book-variant-with-silhouette_31187">
            <a:extLst>
              <a:ext uri="{FF2B5EF4-FFF2-40B4-BE49-F238E27FC236}">
                <a16:creationId xmlns:a16="http://schemas.microsoft.com/office/drawing/2014/main" id="{A703C9B1-8A66-4844-91CE-F9BEA6FEDB69}"/>
              </a:ext>
            </a:extLst>
          </p:cNvPr>
          <p:cNvSpPr>
            <a:spLocks noChangeAspect="1"/>
          </p:cNvSpPr>
          <p:nvPr/>
        </p:nvSpPr>
        <p:spPr bwMode="auto">
          <a:xfrm>
            <a:off x="4306794" y="4977131"/>
            <a:ext cx="403412" cy="288858"/>
          </a:xfrm>
          <a:custGeom>
            <a:avLst/>
            <a:gdLst>
              <a:gd name="T0" fmla="*/ 1488 w 2552"/>
              <a:gd name="T1" fmla="*/ 1830 h 1830"/>
              <a:gd name="T2" fmla="*/ 2552 w 2552"/>
              <a:gd name="T3" fmla="*/ 1830 h 1830"/>
              <a:gd name="T4" fmla="*/ 2552 w 2552"/>
              <a:gd name="T5" fmla="*/ 243 h 1830"/>
              <a:gd name="T6" fmla="*/ 2406 w 2552"/>
              <a:gd name="T7" fmla="*/ 243 h 1830"/>
              <a:gd name="T8" fmla="*/ 2406 w 2552"/>
              <a:gd name="T9" fmla="*/ 0 h 1830"/>
              <a:gd name="T10" fmla="*/ 1276 w 2552"/>
              <a:gd name="T11" fmla="*/ 242 h 1830"/>
              <a:gd name="T12" fmla="*/ 146 w 2552"/>
              <a:gd name="T13" fmla="*/ 0 h 1830"/>
              <a:gd name="T14" fmla="*/ 146 w 2552"/>
              <a:gd name="T15" fmla="*/ 243 h 1830"/>
              <a:gd name="T16" fmla="*/ 0 w 2552"/>
              <a:gd name="T17" fmla="*/ 243 h 1830"/>
              <a:gd name="T18" fmla="*/ 0 w 2552"/>
              <a:gd name="T19" fmla="*/ 1830 h 1830"/>
              <a:gd name="T20" fmla="*/ 1064 w 2552"/>
              <a:gd name="T21" fmla="*/ 1830 h 1830"/>
              <a:gd name="T22" fmla="*/ 1223 w 2552"/>
              <a:gd name="T23" fmla="*/ 348 h 1830"/>
              <a:gd name="T24" fmla="*/ 1223 w 2552"/>
              <a:gd name="T25" fmla="*/ 1711 h 1830"/>
              <a:gd name="T26" fmla="*/ 252 w 2552"/>
              <a:gd name="T27" fmla="*/ 1504 h 1830"/>
              <a:gd name="T28" fmla="*/ 252 w 2552"/>
              <a:gd name="T29" fmla="*/ 348 h 1830"/>
              <a:gd name="T30" fmla="*/ 252 w 2552"/>
              <a:gd name="T31" fmla="*/ 243 h 1830"/>
              <a:gd name="T32" fmla="*/ 252 w 2552"/>
              <a:gd name="T33" fmla="*/ 131 h 1830"/>
              <a:gd name="T34" fmla="*/ 775 w 2552"/>
              <a:gd name="T35" fmla="*/ 243 h 1830"/>
              <a:gd name="T36" fmla="*/ 1223 w 2552"/>
              <a:gd name="T37" fmla="*/ 339 h 1830"/>
              <a:gd name="T38" fmla="*/ 1223 w 2552"/>
              <a:gd name="T39" fmla="*/ 348 h 1830"/>
              <a:gd name="T40" fmla="*/ 1223 w 2552"/>
              <a:gd name="T41" fmla="*/ 348 h 1830"/>
              <a:gd name="T42" fmla="*/ 1329 w 2552"/>
              <a:gd name="T43" fmla="*/ 1711 h 1830"/>
              <a:gd name="T44" fmla="*/ 1329 w 2552"/>
              <a:gd name="T45" fmla="*/ 348 h 1830"/>
              <a:gd name="T46" fmla="*/ 1329 w 2552"/>
              <a:gd name="T47" fmla="*/ 339 h 1830"/>
              <a:gd name="T48" fmla="*/ 1777 w 2552"/>
              <a:gd name="T49" fmla="*/ 243 h 1830"/>
              <a:gd name="T50" fmla="*/ 2300 w 2552"/>
              <a:gd name="T51" fmla="*/ 131 h 1830"/>
              <a:gd name="T52" fmla="*/ 2300 w 2552"/>
              <a:gd name="T53" fmla="*/ 243 h 1830"/>
              <a:gd name="T54" fmla="*/ 2300 w 2552"/>
              <a:gd name="T55" fmla="*/ 348 h 1830"/>
              <a:gd name="T56" fmla="*/ 2300 w 2552"/>
              <a:gd name="T57" fmla="*/ 1504 h 1830"/>
              <a:gd name="T58" fmla="*/ 1329 w 2552"/>
              <a:gd name="T59" fmla="*/ 1711 h 1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552" h="1830">
                <a:moveTo>
                  <a:pt x="1488" y="1830"/>
                </a:moveTo>
                <a:lnTo>
                  <a:pt x="2552" y="1830"/>
                </a:lnTo>
                <a:lnTo>
                  <a:pt x="2552" y="243"/>
                </a:lnTo>
                <a:lnTo>
                  <a:pt x="2406" y="243"/>
                </a:lnTo>
                <a:lnTo>
                  <a:pt x="2406" y="0"/>
                </a:lnTo>
                <a:lnTo>
                  <a:pt x="1276" y="242"/>
                </a:lnTo>
                <a:lnTo>
                  <a:pt x="146" y="0"/>
                </a:lnTo>
                <a:lnTo>
                  <a:pt x="146" y="243"/>
                </a:lnTo>
                <a:lnTo>
                  <a:pt x="0" y="243"/>
                </a:lnTo>
                <a:lnTo>
                  <a:pt x="0" y="1830"/>
                </a:lnTo>
                <a:lnTo>
                  <a:pt x="1064" y="1830"/>
                </a:lnTo>
                <a:moveTo>
                  <a:pt x="1223" y="348"/>
                </a:moveTo>
                <a:lnTo>
                  <a:pt x="1223" y="1711"/>
                </a:lnTo>
                <a:lnTo>
                  <a:pt x="252" y="1504"/>
                </a:lnTo>
                <a:lnTo>
                  <a:pt x="252" y="348"/>
                </a:lnTo>
                <a:lnTo>
                  <a:pt x="252" y="243"/>
                </a:lnTo>
                <a:lnTo>
                  <a:pt x="252" y="131"/>
                </a:lnTo>
                <a:lnTo>
                  <a:pt x="775" y="243"/>
                </a:lnTo>
                <a:lnTo>
                  <a:pt x="1223" y="339"/>
                </a:lnTo>
                <a:lnTo>
                  <a:pt x="1223" y="348"/>
                </a:lnTo>
                <a:lnTo>
                  <a:pt x="1223" y="348"/>
                </a:lnTo>
                <a:close/>
                <a:moveTo>
                  <a:pt x="1329" y="1711"/>
                </a:moveTo>
                <a:lnTo>
                  <a:pt x="1329" y="348"/>
                </a:lnTo>
                <a:lnTo>
                  <a:pt x="1329" y="339"/>
                </a:lnTo>
                <a:lnTo>
                  <a:pt x="1777" y="243"/>
                </a:lnTo>
                <a:lnTo>
                  <a:pt x="2300" y="131"/>
                </a:lnTo>
                <a:lnTo>
                  <a:pt x="2300" y="243"/>
                </a:lnTo>
                <a:lnTo>
                  <a:pt x="2300" y="348"/>
                </a:lnTo>
                <a:lnTo>
                  <a:pt x="2300" y="1504"/>
                </a:lnTo>
                <a:lnTo>
                  <a:pt x="1329" y="17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</p:sp>
      <p:sp>
        <p:nvSpPr>
          <p:cNvPr id="38" name="open-book-variant-with-silhouette_31187">
            <a:extLst>
              <a:ext uri="{FF2B5EF4-FFF2-40B4-BE49-F238E27FC236}">
                <a16:creationId xmlns:a16="http://schemas.microsoft.com/office/drawing/2014/main" id="{FC46527F-7217-4217-B8DB-12CF0D2BD788}"/>
              </a:ext>
            </a:extLst>
          </p:cNvPr>
          <p:cNvSpPr>
            <a:spLocks noChangeAspect="1"/>
          </p:cNvSpPr>
          <p:nvPr/>
        </p:nvSpPr>
        <p:spPr bwMode="auto">
          <a:xfrm>
            <a:off x="7481794" y="2429861"/>
            <a:ext cx="403412" cy="288858"/>
          </a:xfrm>
          <a:custGeom>
            <a:avLst/>
            <a:gdLst>
              <a:gd name="T0" fmla="*/ 1488 w 2552"/>
              <a:gd name="T1" fmla="*/ 1830 h 1830"/>
              <a:gd name="T2" fmla="*/ 2552 w 2552"/>
              <a:gd name="T3" fmla="*/ 1830 h 1830"/>
              <a:gd name="T4" fmla="*/ 2552 w 2552"/>
              <a:gd name="T5" fmla="*/ 243 h 1830"/>
              <a:gd name="T6" fmla="*/ 2406 w 2552"/>
              <a:gd name="T7" fmla="*/ 243 h 1830"/>
              <a:gd name="T8" fmla="*/ 2406 w 2552"/>
              <a:gd name="T9" fmla="*/ 0 h 1830"/>
              <a:gd name="T10" fmla="*/ 1276 w 2552"/>
              <a:gd name="T11" fmla="*/ 242 h 1830"/>
              <a:gd name="T12" fmla="*/ 146 w 2552"/>
              <a:gd name="T13" fmla="*/ 0 h 1830"/>
              <a:gd name="T14" fmla="*/ 146 w 2552"/>
              <a:gd name="T15" fmla="*/ 243 h 1830"/>
              <a:gd name="T16" fmla="*/ 0 w 2552"/>
              <a:gd name="T17" fmla="*/ 243 h 1830"/>
              <a:gd name="T18" fmla="*/ 0 w 2552"/>
              <a:gd name="T19" fmla="*/ 1830 h 1830"/>
              <a:gd name="T20" fmla="*/ 1064 w 2552"/>
              <a:gd name="T21" fmla="*/ 1830 h 1830"/>
              <a:gd name="T22" fmla="*/ 1223 w 2552"/>
              <a:gd name="T23" fmla="*/ 348 h 1830"/>
              <a:gd name="T24" fmla="*/ 1223 w 2552"/>
              <a:gd name="T25" fmla="*/ 1711 h 1830"/>
              <a:gd name="T26" fmla="*/ 252 w 2552"/>
              <a:gd name="T27" fmla="*/ 1504 h 1830"/>
              <a:gd name="T28" fmla="*/ 252 w 2552"/>
              <a:gd name="T29" fmla="*/ 348 h 1830"/>
              <a:gd name="T30" fmla="*/ 252 w 2552"/>
              <a:gd name="T31" fmla="*/ 243 h 1830"/>
              <a:gd name="T32" fmla="*/ 252 w 2552"/>
              <a:gd name="T33" fmla="*/ 131 h 1830"/>
              <a:gd name="T34" fmla="*/ 775 w 2552"/>
              <a:gd name="T35" fmla="*/ 243 h 1830"/>
              <a:gd name="T36" fmla="*/ 1223 w 2552"/>
              <a:gd name="T37" fmla="*/ 339 h 1830"/>
              <a:gd name="T38" fmla="*/ 1223 w 2552"/>
              <a:gd name="T39" fmla="*/ 348 h 1830"/>
              <a:gd name="T40" fmla="*/ 1223 w 2552"/>
              <a:gd name="T41" fmla="*/ 348 h 1830"/>
              <a:gd name="T42" fmla="*/ 1329 w 2552"/>
              <a:gd name="T43" fmla="*/ 1711 h 1830"/>
              <a:gd name="T44" fmla="*/ 1329 w 2552"/>
              <a:gd name="T45" fmla="*/ 348 h 1830"/>
              <a:gd name="T46" fmla="*/ 1329 w 2552"/>
              <a:gd name="T47" fmla="*/ 339 h 1830"/>
              <a:gd name="T48" fmla="*/ 1777 w 2552"/>
              <a:gd name="T49" fmla="*/ 243 h 1830"/>
              <a:gd name="T50" fmla="*/ 2300 w 2552"/>
              <a:gd name="T51" fmla="*/ 131 h 1830"/>
              <a:gd name="T52" fmla="*/ 2300 w 2552"/>
              <a:gd name="T53" fmla="*/ 243 h 1830"/>
              <a:gd name="T54" fmla="*/ 2300 w 2552"/>
              <a:gd name="T55" fmla="*/ 348 h 1830"/>
              <a:gd name="T56" fmla="*/ 2300 w 2552"/>
              <a:gd name="T57" fmla="*/ 1504 h 1830"/>
              <a:gd name="T58" fmla="*/ 1329 w 2552"/>
              <a:gd name="T59" fmla="*/ 1711 h 1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552" h="1830">
                <a:moveTo>
                  <a:pt x="1488" y="1830"/>
                </a:moveTo>
                <a:lnTo>
                  <a:pt x="2552" y="1830"/>
                </a:lnTo>
                <a:lnTo>
                  <a:pt x="2552" y="243"/>
                </a:lnTo>
                <a:lnTo>
                  <a:pt x="2406" y="243"/>
                </a:lnTo>
                <a:lnTo>
                  <a:pt x="2406" y="0"/>
                </a:lnTo>
                <a:lnTo>
                  <a:pt x="1276" y="242"/>
                </a:lnTo>
                <a:lnTo>
                  <a:pt x="146" y="0"/>
                </a:lnTo>
                <a:lnTo>
                  <a:pt x="146" y="243"/>
                </a:lnTo>
                <a:lnTo>
                  <a:pt x="0" y="243"/>
                </a:lnTo>
                <a:lnTo>
                  <a:pt x="0" y="1830"/>
                </a:lnTo>
                <a:lnTo>
                  <a:pt x="1064" y="1830"/>
                </a:lnTo>
                <a:moveTo>
                  <a:pt x="1223" y="348"/>
                </a:moveTo>
                <a:lnTo>
                  <a:pt x="1223" y="1711"/>
                </a:lnTo>
                <a:lnTo>
                  <a:pt x="252" y="1504"/>
                </a:lnTo>
                <a:lnTo>
                  <a:pt x="252" y="348"/>
                </a:lnTo>
                <a:lnTo>
                  <a:pt x="252" y="243"/>
                </a:lnTo>
                <a:lnTo>
                  <a:pt x="252" y="131"/>
                </a:lnTo>
                <a:lnTo>
                  <a:pt x="775" y="243"/>
                </a:lnTo>
                <a:lnTo>
                  <a:pt x="1223" y="339"/>
                </a:lnTo>
                <a:lnTo>
                  <a:pt x="1223" y="348"/>
                </a:lnTo>
                <a:lnTo>
                  <a:pt x="1223" y="348"/>
                </a:lnTo>
                <a:close/>
                <a:moveTo>
                  <a:pt x="1329" y="1711"/>
                </a:moveTo>
                <a:lnTo>
                  <a:pt x="1329" y="348"/>
                </a:lnTo>
                <a:lnTo>
                  <a:pt x="1329" y="339"/>
                </a:lnTo>
                <a:lnTo>
                  <a:pt x="1777" y="243"/>
                </a:lnTo>
                <a:lnTo>
                  <a:pt x="2300" y="131"/>
                </a:lnTo>
                <a:lnTo>
                  <a:pt x="2300" y="243"/>
                </a:lnTo>
                <a:lnTo>
                  <a:pt x="2300" y="348"/>
                </a:lnTo>
                <a:lnTo>
                  <a:pt x="2300" y="1504"/>
                </a:lnTo>
                <a:lnTo>
                  <a:pt x="1329" y="17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</p:sp>
      <p:sp>
        <p:nvSpPr>
          <p:cNvPr id="39" name="open-book-variant-with-silhouette_31187">
            <a:extLst>
              <a:ext uri="{FF2B5EF4-FFF2-40B4-BE49-F238E27FC236}">
                <a16:creationId xmlns:a16="http://schemas.microsoft.com/office/drawing/2014/main" id="{61CA81D4-C3F0-4ECE-9F5D-94B934EACA23}"/>
              </a:ext>
            </a:extLst>
          </p:cNvPr>
          <p:cNvSpPr>
            <a:spLocks noChangeAspect="1"/>
          </p:cNvSpPr>
          <p:nvPr/>
        </p:nvSpPr>
        <p:spPr bwMode="auto">
          <a:xfrm>
            <a:off x="7481794" y="4977131"/>
            <a:ext cx="403412" cy="288858"/>
          </a:xfrm>
          <a:custGeom>
            <a:avLst/>
            <a:gdLst>
              <a:gd name="T0" fmla="*/ 1488 w 2552"/>
              <a:gd name="T1" fmla="*/ 1830 h 1830"/>
              <a:gd name="T2" fmla="*/ 2552 w 2552"/>
              <a:gd name="T3" fmla="*/ 1830 h 1830"/>
              <a:gd name="T4" fmla="*/ 2552 w 2552"/>
              <a:gd name="T5" fmla="*/ 243 h 1830"/>
              <a:gd name="T6" fmla="*/ 2406 w 2552"/>
              <a:gd name="T7" fmla="*/ 243 h 1830"/>
              <a:gd name="T8" fmla="*/ 2406 w 2552"/>
              <a:gd name="T9" fmla="*/ 0 h 1830"/>
              <a:gd name="T10" fmla="*/ 1276 w 2552"/>
              <a:gd name="T11" fmla="*/ 242 h 1830"/>
              <a:gd name="T12" fmla="*/ 146 w 2552"/>
              <a:gd name="T13" fmla="*/ 0 h 1830"/>
              <a:gd name="T14" fmla="*/ 146 w 2552"/>
              <a:gd name="T15" fmla="*/ 243 h 1830"/>
              <a:gd name="T16" fmla="*/ 0 w 2552"/>
              <a:gd name="T17" fmla="*/ 243 h 1830"/>
              <a:gd name="T18" fmla="*/ 0 w 2552"/>
              <a:gd name="T19" fmla="*/ 1830 h 1830"/>
              <a:gd name="T20" fmla="*/ 1064 w 2552"/>
              <a:gd name="T21" fmla="*/ 1830 h 1830"/>
              <a:gd name="T22" fmla="*/ 1223 w 2552"/>
              <a:gd name="T23" fmla="*/ 348 h 1830"/>
              <a:gd name="T24" fmla="*/ 1223 w 2552"/>
              <a:gd name="T25" fmla="*/ 1711 h 1830"/>
              <a:gd name="T26" fmla="*/ 252 w 2552"/>
              <a:gd name="T27" fmla="*/ 1504 h 1830"/>
              <a:gd name="T28" fmla="*/ 252 w 2552"/>
              <a:gd name="T29" fmla="*/ 348 h 1830"/>
              <a:gd name="T30" fmla="*/ 252 w 2552"/>
              <a:gd name="T31" fmla="*/ 243 h 1830"/>
              <a:gd name="T32" fmla="*/ 252 w 2552"/>
              <a:gd name="T33" fmla="*/ 131 h 1830"/>
              <a:gd name="T34" fmla="*/ 775 w 2552"/>
              <a:gd name="T35" fmla="*/ 243 h 1830"/>
              <a:gd name="T36" fmla="*/ 1223 w 2552"/>
              <a:gd name="T37" fmla="*/ 339 h 1830"/>
              <a:gd name="T38" fmla="*/ 1223 w 2552"/>
              <a:gd name="T39" fmla="*/ 348 h 1830"/>
              <a:gd name="T40" fmla="*/ 1223 w 2552"/>
              <a:gd name="T41" fmla="*/ 348 h 1830"/>
              <a:gd name="T42" fmla="*/ 1329 w 2552"/>
              <a:gd name="T43" fmla="*/ 1711 h 1830"/>
              <a:gd name="T44" fmla="*/ 1329 w 2552"/>
              <a:gd name="T45" fmla="*/ 348 h 1830"/>
              <a:gd name="T46" fmla="*/ 1329 w 2552"/>
              <a:gd name="T47" fmla="*/ 339 h 1830"/>
              <a:gd name="T48" fmla="*/ 1777 w 2552"/>
              <a:gd name="T49" fmla="*/ 243 h 1830"/>
              <a:gd name="T50" fmla="*/ 2300 w 2552"/>
              <a:gd name="T51" fmla="*/ 131 h 1830"/>
              <a:gd name="T52" fmla="*/ 2300 w 2552"/>
              <a:gd name="T53" fmla="*/ 243 h 1830"/>
              <a:gd name="T54" fmla="*/ 2300 w 2552"/>
              <a:gd name="T55" fmla="*/ 348 h 1830"/>
              <a:gd name="T56" fmla="*/ 2300 w 2552"/>
              <a:gd name="T57" fmla="*/ 1504 h 1830"/>
              <a:gd name="T58" fmla="*/ 1329 w 2552"/>
              <a:gd name="T59" fmla="*/ 1711 h 1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552" h="1830">
                <a:moveTo>
                  <a:pt x="1488" y="1830"/>
                </a:moveTo>
                <a:lnTo>
                  <a:pt x="2552" y="1830"/>
                </a:lnTo>
                <a:lnTo>
                  <a:pt x="2552" y="243"/>
                </a:lnTo>
                <a:lnTo>
                  <a:pt x="2406" y="243"/>
                </a:lnTo>
                <a:lnTo>
                  <a:pt x="2406" y="0"/>
                </a:lnTo>
                <a:lnTo>
                  <a:pt x="1276" y="242"/>
                </a:lnTo>
                <a:lnTo>
                  <a:pt x="146" y="0"/>
                </a:lnTo>
                <a:lnTo>
                  <a:pt x="146" y="243"/>
                </a:lnTo>
                <a:lnTo>
                  <a:pt x="0" y="243"/>
                </a:lnTo>
                <a:lnTo>
                  <a:pt x="0" y="1830"/>
                </a:lnTo>
                <a:lnTo>
                  <a:pt x="1064" y="1830"/>
                </a:lnTo>
                <a:moveTo>
                  <a:pt x="1223" y="348"/>
                </a:moveTo>
                <a:lnTo>
                  <a:pt x="1223" y="1711"/>
                </a:lnTo>
                <a:lnTo>
                  <a:pt x="252" y="1504"/>
                </a:lnTo>
                <a:lnTo>
                  <a:pt x="252" y="348"/>
                </a:lnTo>
                <a:lnTo>
                  <a:pt x="252" y="243"/>
                </a:lnTo>
                <a:lnTo>
                  <a:pt x="252" y="131"/>
                </a:lnTo>
                <a:lnTo>
                  <a:pt x="775" y="243"/>
                </a:lnTo>
                <a:lnTo>
                  <a:pt x="1223" y="339"/>
                </a:lnTo>
                <a:lnTo>
                  <a:pt x="1223" y="348"/>
                </a:lnTo>
                <a:lnTo>
                  <a:pt x="1223" y="348"/>
                </a:lnTo>
                <a:close/>
                <a:moveTo>
                  <a:pt x="1329" y="1711"/>
                </a:moveTo>
                <a:lnTo>
                  <a:pt x="1329" y="348"/>
                </a:lnTo>
                <a:lnTo>
                  <a:pt x="1329" y="339"/>
                </a:lnTo>
                <a:lnTo>
                  <a:pt x="1777" y="243"/>
                </a:lnTo>
                <a:lnTo>
                  <a:pt x="2300" y="131"/>
                </a:lnTo>
                <a:lnTo>
                  <a:pt x="2300" y="243"/>
                </a:lnTo>
                <a:lnTo>
                  <a:pt x="2300" y="348"/>
                </a:lnTo>
                <a:lnTo>
                  <a:pt x="2300" y="1504"/>
                </a:lnTo>
                <a:lnTo>
                  <a:pt x="1329" y="17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1" grpId="0" animBg="1"/>
      <p:bldP spid="1619" grpId="0" animBg="1"/>
      <p:bldP spid="1620" grpId="0" animBg="1"/>
      <p:bldP spid="1623" grpId="0" animBg="1"/>
      <p:bldP spid="1626" grpId="0" animBg="1"/>
      <p:bldP spid="1627" grpId="0" animBg="1"/>
      <p:bldP spid="1628" grpId="0" animBg="1"/>
      <p:bldP spid="16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占位符 23" descr="图片包含 人员, 餐桌, 室内, 就坐&#10;&#10;描述已自动生成">
            <a:extLst>
              <a:ext uri="{FF2B5EF4-FFF2-40B4-BE49-F238E27FC236}">
                <a16:creationId xmlns:a16="http://schemas.microsoft.com/office/drawing/2014/main" id="{6E640925-B184-446E-9521-FF7BD7A1D26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0" name="图片占位符 29" descr="图片包含 人员, 餐桌, 室内, 窗户&#10;&#10;描述已自动生成">
            <a:extLst>
              <a:ext uri="{FF2B5EF4-FFF2-40B4-BE49-F238E27FC236}">
                <a16:creationId xmlns:a16="http://schemas.microsoft.com/office/drawing/2014/main" id="{D226EA49-08B7-4F64-8407-FBC79BA7FB5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图片占位符 27" descr="图片包含 室内, 人员, 餐桌, 小&#10;&#10;描述已自动生成">
            <a:extLst>
              <a:ext uri="{FF2B5EF4-FFF2-40B4-BE49-F238E27FC236}">
                <a16:creationId xmlns:a16="http://schemas.microsoft.com/office/drawing/2014/main" id="{8F1E80FB-02A7-41B3-AA0E-29664EA806D9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图片占位符 25" descr="图片包含 床, 人员, 墙壁, 室内&#10;&#10;描述已自动生成">
            <a:extLst>
              <a:ext uri="{FF2B5EF4-FFF2-40B4-BE49-F238E27FC236}">
                <a16:creationId xmlns:a16="http://schemas.microsoft.com/office/drawing/2014/main" id="{0B00C51A-48A2-4952-AA90-9E741B702EA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2" name="图片占位符 31" descr="图片包含 书籍, 书架, 室内, 就坐&#10;&#10;描述已自动生成">
            <a:extLst>
              <a:ext uri="{FF2B5EF4-FFF2-40B4-BE49-F238E27FC236}">
                <a16:creationId xmlns:a16="http://schemas.microsoft.com/office/drawing/2014/main" id="{1A994FE8-6298-4257-BF2B-507057ADDBAA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7" name="Gruppieren"/>
          <p:cNvGrpSpPr/>
          <p:nvPr/>
        </p:nvGrpSpPr>
        <p:grpSpPr>
          <a:xfrm>
            <a:off x="634999" y="380365"/>
            <a:ext cx="10922003" cy="1029336"/>
            <a:chOff x="0" y="0"/>
            <a:chExt cx="21844004" cy="2058671"/>
          </a:xfrm>
        </p:grpSpPr>
        <p:sp>
          <p:nvSpPr>
            <p:cNvPr id="8" name="Rectangle 27"/>
            <p:cNvSpPr txBox="1"/>
            <p:nvPr/>
          </p:nvSpPr>
          <p:spPr>
            <a:xfrm>
              <a:off x="0" y="0"/>
              <a:ext cx="21844002" cy="950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lnSpc>
                  <a:spcPct val="80000"/>
                </a:lnSpc>
                <a:defRPr sz="6800">
                  <a:solidFill>
                    <a:srgbClr val="151314"/>
                  </a:solidFill>
                  <a:latin typeface="+mj-lt"/>
                  <a:ea typeface="+mj-ea"/>
                  <a:cs typeface="+mj-cs"/>
                  <a:sym typeface="Montserrat Semi Bold"/>
                </a:defRPr>
              </a:lvl1pPr>
            </a:lstStyle>
            <a:p>
              <a:r>
                <a:rPr sz="3400" dirty="0">
                  <a:latin typeface="仓耳玄三M W05" panose="02020400000000000000" pitchFamily="18" charset="-122"/>
                </a:rPr>
                <a:t>Project Showcase</a:t>
              </a:r>
            </a:p>
          </p:txBody>
        </p:sp>
        <p:sp>
          <p:nvSpPr>
            <p:cNvPr id="9" name="Rectangle 27"/>
            <p:cNvSpPr txBox="1"/>
            <p:nvPr/>
          </p:nvSpPr>
          <p:spPr>
            <a:xfrm>
              <a:off x="0" y="1145539"/>
              <a:ext cx="21844004" cy="5847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defRPr sz="3200">
                  <a:solidFill>
                    <a:srgbClr val="595457"/>
                  </a:solidFill>
                  <a:latin typeface="+mn-lt"/>
                  <a:ea typeface="+mn-ea"/>
                  <a:cs typeface="+mn-cs"/>
                  <a:sym typeface="Montserrat Light"/>
                </a:defRPr>
              </a:lvl1pPr>
            </a:lstStyle>
            <a:p>
              <a:r>
                <a:rPr sz="1600" dirty="0">
                  <a:latin typeface="仓耳玄三M W05" panose="02020400000000000000" pitchFamily="18" charset="-122"/>
                </a:rPr>
                <a:t>Uno </a:t>
              </a:r>
              <a:r>
                <a:rPr sz="1600" dirty="0" err="1">
                  <a:latin typeface="仓耳玄三M W05" panose="02020400000000000000" pitchFamily="18" charset="-122"/>
                </a:rPr>
                <a:t>etoa</a:t>
              </a:r>
              <a:r>
                <a:rPr sz="1600" dirty="0">
                  <a:latin typeface="仓耳玄三M W05" panose="02020400000000000000" pitchFamily="18" charset="-122"/>
                </a:rPr>
                <a:t> </a:t>
              </a:r>
              <a:r>
                <a:rPr sz="1600" dirty="0" err="1">
                  <a:latin typeface="仓耳玄三M W05" panose="02020400000000000000" pitchFamily="18" charset="-122"/>
                </a:rPr>
                <a:t>jaom</a:t>
              </a:r>
              <a:r>
                <a:rPr sz="1600" dirty="0">
                  <a:latin typeface="仓耳玄三M W05" panose="02020400000000000000" pitchFamily="18" charset="-122"/>
                </a:rPr>
                <a:t> </a:t>
              </a:r>
              <a:r>
                <a:rPr sz="1600" dirty="0" err="1">
                  <a:latin typeface="仓耳玄三M W05" panose="02020400000000000000" pitchFamily="18" charset="-122"/>
                </a:rPr>
                <a:t>froan</a:t>
              </a:r>
              <a:r>
                <a:rPr sz="1600" dirty="0">
                  <a:latin typeface="仓耳玄三M W05" panose="02020400000000000000" pitchFamily="18" charset="-122"/>
                </a:rPr>
                <a:t> modern clean creative design.</a:t>
              </a:r>
            </a:p>
          </p:txBody>
        </p:sp>
        <p:sp>
          <p:nvSpPr>
            <p:cNvPr id="10" name="Rechteck"/>
            <p:cNvSpPr/>
            <p:nvPr/>
          </p:nvSpPr>
          <p:spPr>
            <a:xfrm>
              <a:off x="9969500" y="1995170"/>
              <a:ext cx="1905001" cy="63501"/>
            </a:xfrm>
            <a:prstGeom prst="rect">
              <a:avLst/>
            </a:prstGeom>
            <a:solidFill>
              <a:srgbClr val="2F4B2C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306FFE"/>
                  </a:solidFill>
                </a:defRPr>
              </a:pPr>
              <a:endParaRPr sz="1600" dirty="0">
                <a:latin typeface="仓耳玄三M W05" panose="02020400000000000000" pitchFamily="18" charset="-122"/>
              </a:endParaRPr>
            </a:p>
          </p:txBody>
        </p:sp>
      </p:grpSp>
      <p:sp>
        <p:nvSpPr>
          <p:cNvPr id="11" name="Quadrat"/>
          <p:cNvSpPr/>
          <p:nvPr/>
        </p:nvSpPr>
        <p:spPr>
          <a:xfrm>
            <a:off x="3022600" y="1790700"/>
            <a:ext cx="2057400" cy="2057400"/>
          </a:xfrm>
          <a:prstGeom prst="rect">
            <a:avLst/>
          </a:prstGeom>
          <a:solidFill>
            <a:srgbClr val="467A3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12" name="Quadrat"/>
          <p:cNvSpPr/>
          <p:nvPr/>
        </p:nvSpPr>
        <p:spPr>
          <a:xfrm>
            <a:off x="9194800" y="3848100"/>
            <a:ext cx="2057400" cy="2057400"/>
          </a:xfrm>
          <a:prstGeom prst="rect">
            <a:avLst/>
          </a:prstGeom>
          <a:solidFill>
            <a:srgbClr val="2F4B2C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13" name="Quadrat"/>
          <p:cNvSpPr/>
          <p:nvPr/>
        </p:nvSpPr>
        <p:spPr>
          <a:xfrm>
            <a:off x="5080000" y="3848100"/>
            <a:ext cx="2057400" cy="2057400"/>
          </a:xfrm>
          <a:prstGeom prst="rect">
            <a:avLst/>
          </a:prstGeom>
          <a:solidFill>
            <a:srgbClr val="467A3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grpSp>
        <p:nvGrpSpPr>
          <p:cNvPr id="14" name="Gruppieren"/>
          <p:cNvGrpSpPr/>
          <p:nvPr/>
        </p:nvGrpSpPr>
        <p:grpSpPr>
          <a:xfrm>
            <a:off x="3257550" y="2284095"/>
            <a:ext cx="1587500" cy="1077754"/>
            <a:chOff x="0" y="0"/>
            <a:chExt cx="3175000" cy="2155506"/>
          </a:xfrm>
        </p:grpSpPr>
        <p:sp>
          <p:nvSpPr>
            <p:cNvPr id="15" name="Rectangle 27"/>
            <p:cNvSpPr txBox="1"/>
            <p:nvPr/>
          </p:nvSpPr>
          <p:spPr>
            <a:xfrm>
              <a:off x="0" y="0"/>
              <a:ext cx="3174902" cy="5747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lnSpc>
                  <a:spcPct val="110000"/>
                </a:lnSpc>
                <a:defRPr sz="30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Headline here</a:t>
              </a:r>
            </a:p>
          </p:txBody>
        </p:sp>
        <p:sp>
          <p:nvSpPr>
            <p:cNvPr id="16" name="Rectangle 27"/>
            <p:cNvSpPr txBox="1"/>
            <p:nvPr/>
          </p:nvSpPr>
          <p:spPr>
            <a:xfrm>
              <a:off x="0" y="678179"/>
              <a:ext cx="3175000" cy="1477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defRPr sz="3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Montserrat Light"/>
                </a:defRPr>
              </a:lvl1pPr>
            </a:lstStyle>
            <a:p>
              <a:r>
                <a:rPr sz="1500" dirty="0" err="1">
                  <a:latin typeface="仓耳玄三M W05" panose="02020400000000000000" pitchFamily="18" charset="-122"/>
                </a:rPr>
                <a:t>Osotrad</a:t>
              </a:r>
              <a:r>
                <a:rPr sz="1500" dirty="0">
                  <a:latin typeface="仓耳玄三M W05" panose="02020400000000000000" pitchFamily="18" charset="-122"/>
                </a:rPr>
                <a:t> sea ins </a:t>
              </a:r>
              <a:r>
                <a:rPr sz="1500" dirty="0" err="1">
                  <a:latin typeface="仓耳玄三M W05" panose="02020400000000000000" pitchFamily="18" charset="-122"/>
                </a:rPr>
                <a:t>takimta</a:t>
              </a:r>
              <a:r>
                <a:rPr sz="1500" dirty="0">
                  <a:latin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</a:rPr>
                <a:t>sanctus</a:t>
              </a:r>
              <a:r>
                <a:rPr sz="1500" dirty="0">
                  <a:latin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</a:rPr>
                <a:t>estmo</a:t>
              </a:r>
              <a:r>
                <a:rPr sz="1500" dirty="0">
                  <a:latin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</a:rPr>
                <a:t>theso</a:t>
              </a:r>
              <a:r>
                <a:rPr sz="1500" dirty="0">
                  <a:latin typeface="仓耳玄三M W05" panose="02020400000000000000" pitchFamily="18" charset="-122"/>
                </a:rPr>
                <a:t>.</a:t>
              </a:r>
            </a:p>
          </p:txBody>
        </p:sp>
      </p:grpSp>
      <p:grpSp>
        <p:nvGrpSpPr>
          <p:cNvPr id="17" name="Gruppieren"/>
          <p:cNvGrpSpPr/>
          <p:nvPr/>
        </p:nvGrpSpPr>
        <p:grpSpPr>
          <a:xfrm>
            <a:off x="5321300" y="4341495"/>
            <a:ext cx="1587500" cy="1077755"/>
            <a:chOff x="0" y="0"/>
            <a:chExt cx="3175000" cy="2155507"/>
          </a:xfrm>
        </p:grpSpPr>
        <p:sp>
          <p:nvSpPr>
            <p:cNvPr id="18" name="Rectangle 27"/>
            <p:cNvSpPr txBox="1"/>
            <p:nvPr/>
          </p:nvSpPr>
          <p:spPr>
            <a:xfrm>
              <a:off x="0" y="0"/>
              <a:ext cx="3174902" cy="5747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lnSpc>
                  <a:spcPct val="110000"/>
                </a:lnSpc>
                <a:defRPr sz="30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Headline here</a:t>
              </a:r>
            </a:p>
          </p:txBody>
        </p:sp>
        <p:sp>
          <p:nvSpPr>
            <p:cNvPr id="19" name="Rectangle 27"/>
            <p:cNvSpPr txBox="1"/>
            <p:nvPr/>
          </p:nvSpPr>
          <p:spPr>
            <a:xfrm>
              <a:off x="0" y="678181"/>
              <a:ext cx="3175000" cy="14773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defRPr sz="3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Montserrat Light"/>
                </a:defRPr>
              </a:lvl1pPr>
            </a:lstStyle>
            <a:p>
              <a:r>
                <a:rPr sz="1500" dirty="0" err="1">
                  <a:latin typeface="仓耳玄三M W05" panose="02020400000000000000" pitchFamily="18" charset="-122"/>
                </a:rPr>
                <a:t>Osotrad</a:t>
              </a:r>
              <a:r>
                <a:rPr sz="1500" dirty="0">
                  <a:latin typeface="仓耳玄三M W05" panose="02020400000000000000" pitchFamily="18" charset="-122"/>
                </a:rPr>
                <a:t> sea ins </a:t>
              </a:r>
              <a:r>
                <a:rPr sz="1500" dirty="0" err="1">
                  <a:latin typeface="仓耳玄三M W05" panose="02020400000000000000" pitchFamily="18" charset="-122"/>
                </a:rPr>
                <a:t>takimta</a:t>
              </a:r>
              <a:r>
                <a:rPr sz="1500" dirty="0">
                  <a:latin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</a:rPr>
                <a:t>sanctus</a:t>
              </a:r>
              <a:r>
                <a:rPr sz="1500" dirty="0">
                  <a:latin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</a:rPr>
                <a:t>estmo</a:t>
              </a:r>
              <a:r>
                <a:rPr sz="1500" dirty="0">
                  <a:latin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</a:rPr>
                <a:t>theso</a:t>
              </a:r>
              <a:r>
                <a:rPr sz="1500" dirty="0">
                  <a:latin typeface="仓耳玄三M W05" panose="02020400000000000000" pitchFamily="18" charset="-122"/>
                </a:rPr>
                <a:t>.</a:t>
              </a:r>
            </a:p>
          </p:txBody>
        </p:sp>
      </p:grpSp>
      <p:grpSp>
        <p:nvGrpSpPr>
          <p:cNvPr id="20" name="Gruppieren"/>
          <p:cNvGrpSpPr/>
          <p:nvPr/>
        </p:nvGrpSpPr>
        <p:grpSpPr>
          <a:xfrm>
            <a:off x="9429750" y="4341495"/>
            <a:ext cx="1587500" cy="1077755"/>
            <a:chOff x="0" y="0"/>
            <a:chExt cx="3175000" cy="2155507"/>
          </a:xfrm>
        </p:grpSpPr>
        <p:sp>
          <p:nvSpPr>
            <p:cNvPr id="21" name="Rectangle 27"/>
            <p:cNvSpPr txBox="1"/>
            <p:nvPr/>
          </p:nvSpPr>
          <p:spPr>
            <a:xfrm>
              <a:off x="0" y="0"/>
              <a:ext cx="3174902" cy="5747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lnSpc>
                  <a:spcPct val="110000"/>
                </a:lnSpc>
                <a:defRPr sz="30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Headline here</a:t>
              </a:r>
            </a:p>
          </p:txBody>
        </p:sp>
        <p:sp>
          <p:nvSpPr>
            <p:cNvPr id="22" name="Rectangle 27"/>
            <p:cNvSpPr txBox="1"/>
            <p:nvPr/>
          </p:nvSpPr>
          <p:spPr>
            <a:xfrm>
              <a:off x="0" y="678181"/>
              <a:ext cx="3175000" cy="14773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defRPr sz="3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Montserrat Light"/>
                </a:defRPr>
              </a:lvl1pPr>
            </a:lstStyle>
            <a:p>
              <a:r>
                <a:rPr sz="1500" dirty="0" err="1">
                  <a:latin typeface="仓耳玄三M W05" panose="02020400000000000000" pitchFamily="18" charset="-122"/>
                </a:rPr>
                <a:t>Osotrad</a:t>
              </a:r>
              <a:r>
                <a:rPr sz="1500" dirty="0">
                  <a:latin typeface="仓耳玄三M W05" panose="02020400000000000000" pitchFamily="18" charset="-122"/>
                </a:rPr>
                <a:t> sea ins </a:t>
              </a:r>
              <a:r>
                <a:rPr sz="1500" dirty="0" err="1">
                  <a:latin typeface="仓耳玄三M W05" panose="02020400000000000000" pitchFamily="18" charset="-122"/>
                </a:rPr>
                <a:t>takimta</a:t>
              </a:r>
              <a:r>
                <a:rPr sz="1500" dirty="0">
                  <a:latin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</a:rPr>
                <a:t>sanctus</a:t>
              </a:r>
              <a:r>
                <a:rPr sz="1500" dirty="0">
                  <a:latin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</a:rPr>
                <a:t>estmo</a:t>
              </a:r>
              <a:r>
                <a:rPr sz="1500" dirty="0">
                  <a:latin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</a:rPr>
                <a:t>theso</a:t>
              </a:r>
              <a:r>
                <a:rPr sz="1500" dirty="0">
                  <a:latin typeface="仓耳玄三M W05" panose="02020400000000000000" pitchFamily="18" charset="-122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60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1" name="Gruppieren"/>
          <p:cNvGrpSpPr/>
          <p:nvPr/>
        </p:nvGrpSpPr>
        <p:grpSpPr>
          <a:xfrm>
            <a:off x="634999" y="380365"/>
            <a:ext cx="10922003" cy="1029336"/>
            <a:chOff x="0" y="0"/>
            <a:chExt cx="21844004" cy="2058671"/>
          </a:xfrm>
        </p:grpSpPr>
        <p:sp>
          <p:nvSpPr>
            <p:cNvPr id="1788" name="Rectangle 27"/>
            <p:cNvSpPr txBox="1"/>
            <p:nvPr/>
          </p:nvSpPr>
          <p:spPr>
            <a:xfrm>
              <a:off x="0" y="0"/>
              <a:ext cx="21844002" cy="950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lnSpc>
                  <a:spcPct val="80000"/>
                </a:lnSpc>
                <a:defRPr sz="6800">
                  <a:solidFill>
                    <a:srgbClr val="151314"/>
                  </a:solidFill>
                  <a:latin typeface="+mj-lt"/>
                  <a:ea typeface="+mj-ea"/>
                  <a:cs typeface="+mj-cs"/>
                  <a:sym typeface="Montserrat Semi Bold"/>
                </a:defRPr>
              </a:lvl1pPr>
            </a:lstStyle>
            <a:p>
              <a:r>
                <a:rPr sz="3400" dirty="0">
                  <a:latin typeface="仓耳玄三M W05" panose="02020400000000000000" pitchFamily="18" charset="-122"/>
                </a:rPr>
                <a:t>Visual Solutions</a:t>
              </a:r>
            </a:p>
          </p:txBody>
        </p:sp>
        <p:sp>
          <p:nvSpPr>
            <p:cNvPr id="1789" name="Rectangle 27"/>
            <p:cNvSpPr txBox="1"/>
            <p:nvPr/>
          </p:nvSpPr>
          <p:spPr>
            <a:xfrm>
              <a:off x="0" y="1145539"/>
              <a:ext cx="21844004" cy="5847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defRPr sz="3200">
                  <a:solidFill>
                    <a:srgbClr val="595457"/>
                  </a:solidFill>
                  <a:latin typeface="+mn-lt"/>
                  <a:ea typeface="+mn-ea"/>
                  <a:cs typeface="+mn-cs"/>
                  <a:sym typeface="Montserrat Light"/>
                </a:defRPr>
              </a:lvl1pPr>
            </a:lstStyle>
            <a:p>
              <a:r>
                <a:rPr sz="1600" dirty="0">
                  <a:latin typeface="仓耳玄三M W05" panose="02020400000000000000" pitchFamily="18" charset="-122"/>
                </a:rPr>
                <a:t>Uno </a:t>
              </a:r>
              <a:r>
                <a:rPr sz="1600" dirty="0" err="1">
                  <a:latin typeface="仓耳玄三M W05" panose="02020400000000000000" pitchFamily="18" charset="-122"/>
                </a:rPr>
                <a:t>etoa</a:t>
              </a:r>
              <a:r>
                <a:rPr sz="1600" dirty="0">
                  <a:latin typeface="仓耳玄三M W05" panose="02020400000000000000" pitchFamily="18" charset="-122"/>
                </a:rPr>
                <a:t> </a:t>
              </a:r>
              <a:r>
                <a:rPr sz="1600" dirty="0" err="1">
                  <a:latin typeface="仓耳玄三M W05" panose="02020400000000000000" pitchFamily="18" charset="-122"/>
                </a:rPr>
                <a:t>jaom</a:t>
              </a:r>
              <a:r>
                <a:rPr sz="1600" dirty="0">
                  <a:latin typeface="仓耳玄三M W05" panose="02020400000000000000" pitchFamily="18" charset="-122"/>
                </a:rPr>
                <a:t> </a:t>
              </a:r>
              <a:r>
                <a:rPr sz="1600" dirty="0" err="1">
                  <a:latin typeface="仓耳玄三M W05" panose="02020400000000000000" pitchFamily="18" charset="-122"/>
                </a:rPr>
                <a:t>froan</a:t>
              </a:r>
              <a:r>
                <a:rPr sz="1600" dirty="0">
                  <a:latin typeface="仓耳玄三M W05" panose="02020400000000000000" pitchFamily="18" charset="-122"/>
                </a:rPr>
                <a:t> modern clean creative design.</a:t>
              </a:r>
            </a:p>
          </p:txBody>
        </p:sp>
        <p:sp>
          <p:nvSpPr>
            <p:cNvPr id="1790" name="Rechteck"/>
            <p:cNvSpPr/>
            <p:nvPr/>
          </p:nvSpPr>
          <p:spPr>
            <a:xfrm>
              <a:off x="9969500" y="1995170"/>
              <a:ext cx="1905001" cy="63501"/>
            </a:xfrm>
            <a:prstGeom prst="rect">
              <a:avLst/>
            </a:prstGeom>
            <a:solidFill>
              <a:srgbClr val="68781C"/>
            </a:solidFill>
            <a:ln w="12700" cap="flat">
              <a:solidFill>
                <a:srgbClr val="2F4B2C"/>
              </a:solidFill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306FFE"/>
                  </a:solidFill>
                </a:defRPr>
              </a:pPr>
              <a:endParaRPr sz="1600" dirty="0">
                <a:latin typeface="仓耳玄三M W05" panose="02020400000000000000" pitchFamily="18" charset="-122"/>
              </a:endParaRPr>
            </a:p>
          </p:txBody>
        </p:sp>
      </p:grpSp>
      <p:graphicFrame>
        <p:nvGraphicFramePr>
          <p:cNvPr id="1792" name="2D-Kreisdiagramm"/>
          <p:cNvGraphicFramePr/>
          <p:nvPr>
            <p:extLst>
              <p:ext uri="{D42A27DB-BD31-4B8C-83A1-F6EECF244321}">
                <p14:modId xmlns:p14="http://schemas.microsoft.com/office/powerpoint/2010/main" val="2451761296"/>
              </p:ext>
            </p:extLst>
          </p:nvPr>
        </p:nvGraphicFramePr>
        <p:xfrm>
          <a:off x="4362450" y="2190750"/>
          <a:ext cx="3492500" cy="349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99" name="Rectangle 27"/>
          <p:cNvSpPr txBox="1"/>
          <p:nvPr/>
        </p:nvSpPr>
        <p:spPr>
          <a:xfrm>
            <a:off x="2023517" y="2020570"/>
            <a:ext cx="2338934" cy="350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spAutoFit/>
          </a:bodyPr>
          <a:lstStyle>
            <a:lvl1pPr algn="l">
              <a:lnSpc>
                <a:spcPct val="120000"/>
              </a:lnSpc>
              <a:spcBef>
                <a:spcPts val="5900"/>
              </a:spcBef>
              <a:defRPr sz="3000">
                <a:solidFill>
                  <a:srgbClr val="151314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Step 06</a:t>
            </a:r>
          </a:p>
        </p:txBody>
      </p:sp>
      <p:sp>
        <p:nvSpPr>
          <p:cNvPr id="1800" name="Rectangle 27"/>
          <p:cNvSpPr txBox="1"/>
          <p:nvPr/>
        </p:nvSpPr>
        <p:spPr>
          <a:xfrm>
            <a:off x="2023517" y="2296160"/>
            <a:ext cx="2338934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spAutoFit/>
          </a:bodyPr>
          <a:lstStyle>
            <a:lvl1pPr algn="l">
              <a:defRPr sz="300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Lorem sus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esomdo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theos</a:t>
            </a:r>
            <a:endParaRPr sz="15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1801" name="Rectangle 27"/>
          <p:cNvSpPr txBox="1"/>
          <p:nvPr/>
        </p:nvSpPr>
        <p:spPr>
          <a:xfrm>
            <a:off x="1495354" y="3558539"/>
            <a:ext cx="2338934" cy="350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spAutoFit/>
          </a:bodyPr>
          <a:lstStyle>
            <a:lvl1pPr algn="l">
              <a:lnSpc>
                <a:spcPct val="120000"/>
              </a:lnSpc>
              <a:spcBef>
                <a:spcPts val="5900"/>
              </a:spcBef>
              <a:defRPr sz="3000">
                <a:solidFill>
                  <a:srgbClr val="151314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Step 05</a:t>
            </a:r>
          </a:p>
        </p:txBody>
      </p:sp>
      <p:sp>
        <p:nvSpPr>
          <p:cNvPr id="1802" name="Rectangle 27"/>
          <p:cNvSpPr txBox="1"/>
          <p:nvPr/>
        </p:nvSpPr>
        <p:spPr>
          <a:xfrm>
            <a:off x="1495354" y="3834130"/>
            <a:ext cx="2338934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spAutoFit/>
          </a:bodyPr>
          <a:lstStyle>
            <a:lvl1pPr algn="l">
              <a:defRPr sz="300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Drema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froams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the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firdaso</a:t>
            </a:r>
            <a:endParaRPr sz="15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1803" name="Rectangle 27"/>
          <p:cNvSpPr txBox="1"/>
          <p:nvPr/>
        </p:nvSpPr>
        <p:spPr>
          <a:xfrm>
            <a:off x="2023517" y="5096509"/>
            <a:ext cx="2338934" cy="350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spAutoFit/>
          </a:bodyPr>
          <a:lstStyle>
            <a:lvl1pPr algn="l">
              <a:lnSpc>
                <a:spcPct val="120000"/>
              </a:lnSpc>
              <a:spcBef>
                <a:spcPts val="5900"/>
              </a:spcBef>
              <a:defRPr sz="3000">
                <a:solidFill>
                  <a:srgbClr val="151314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Step 04</a:t>
            </a:r>
          </a:p>
        </p:txBody>
      </p:sp>
      <p:sp>
        <p:nvSpPr>
          <p:cNvPr id="1804" name="Rectangle 27"/>
          <p:cNvSpPr txBox="1"/>
          <p:nvPr/>
        </p:nvSpPr>
        <p:spPr>
          <a:xfrm>
            <a:off x="2023517" y="5372100"/>
            <a:ext cx="2338934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spAutoFit/>
          </a:bodyPr>
          <a:lstStyle>
            <a:lvl1pPr algn="l">
              <a:defRPr sz="300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Idrus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friut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altona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crastus</a:t>
            </a:r>
            <a:endParaRPr sz="15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1805" name="Rectangle 27"/>
          <p:cNvSpPr txBox="1"/>
          <p:nvPr/>
        </p:nvSpPr>
        <p:spPr>
          <a:xfrm>
            <a:off x="7854950" y="2020570"/>
            <a:ext cx="2338934" cy="350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spAutoFit/>
          </a:bodyPr>
          <a:lstStyle>
            <a:lvl1pPr algn="l">
              <a:lnSpc>
                <a:spcPct val="120000"/>
              </a:lnSpc>
              <a:spcBef>
                <a:spcPts val="5900"/>
              </a:spcBef>
              <a:defRPr sz="3000">
                <a:solidFill>
                  <a:srgbClr val="151314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Step 01</a:t>
            </a:r>
          </a:p>
        </p:txBody>
      </p:sp>
      <p:sp>
        <p:nvSpPr>
          <p:cNvPr id="1806" name="Rectangle 27"/>
          <p:cNvSpPr txBox="1"/>
          <p:nvPr/>
        </p:nvSpPr>
        <p:spPr>
          <a:xfrm>
            <a:off x="7854950" y="2296160"/>
            <a:ext cx="2338934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spAutoFit/>
          </a:bodyPr>
          <a:lstStyle>
            <a:lvl1pPr algn="l">
              <a:defRPr sz="300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Sund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from the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optas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ritas</a:t>
            </a:r>
            <a:endParaRPr sz="15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1807" name="Rectangle 27"/>
          <p:cNvSpPr txBox="1"/>
          <p:nvPr/>
        </p:nvSpPr>
        <p:spPr>
          <a:xfrm>
            <a:off x="8383112" y="3558539"/>
            <a:ext cx="2338934" cy="350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spAutoFit/>
          </a:bodyPr>
          <a:lstStyle>
            <a:lvl1pPr algn="l">
              <a:lnSpc>
                <a:spcPct val="120000"/>
              </a:lnSpc>
              <a:spcBef>
                <a:spcPts val="5900"/>
              </a:spcBef>
              <a:defRPr sz="3000">
                <a:solidFill>
                  <a:srgbClr val="151314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Step 02</a:t>
            </a:r>
          </a:p>
        </p:txBody>
      </p:sp>
      <p:sp>
        <p:nvSpPr>
          <p:cNvPr id="1808" name="Rectangle 27"/>
          <p:cNvSpPr txBox="1"/>
          <p:nvPr/>
        </p:nvSpPr>
        <p:spPr>
          <a:xfrm>
            <a:off x="8383112" y="3834130"/>
            <a:ext cx="2338934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spAutoFit/>
          </a:bodyPr>
          <a:lstStyle>
            <a:lvl1pPr algn="l">
              <a:defRPr sz="300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Nesata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fras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bry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nrus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drim</a:t>
            </a:r>
            <a:endParaRPr sz="15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1809" name="Rectangle 27"/>
          <p:cNvSpPr txBox="1"/>
          <p:nvPr/>
        </p:nvSpPr>
        <p:spPr>
          <a:xfrm>
            <a:off x="7854950" y="5101589"/>
            <a:ext cx="2338934" cy="350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spAutoFit/>
          </a:bodyPr>
          <a:lstStyle>
            <a:lvl1pPr algn="l">
              <a:lnSpc>
                <a:spcPct val="120000"/>
              </a:lnSpc>
              <a:spcBef>
                <a:spcPts val="5900"/>
              </a:spcBef>
              <a:defRPr sz="3000">
                <a:solidFill>
                  <a:srgbClr val="151314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Step 03</a:t>
            </a:r>
          </a:p>
        </p:txBody>
      </p:sp>
      <p:sp>
        <p:nvSpPr>
          <p:cNvPr id="1810" name="Rectangle 27"/>
          <p:cNvSpPr txBox="1"/>
          <p:nvPr/>
        </p:nvSpPr>
        <p:spPr>
          <a:xfrm>
            <a:off x="7854950" y="5377180"/>
            <a:ext cx="2338934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spAutoFit/>
          </a:bodyPr>
          <a:lstStyle>
            <a:lvl1pPr algn="l">
              <a:defRPr sz="300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Corn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sas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drum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nrat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loras</a:t>
            </a:r>
            <a:endParaRPr sz="15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25" name="open-book-variant-with-silhouette_31187">
            <a:extLst>
              <a:ext uri="{FF2B5EF4-FFF2-40B4-BE49-F238E27FC236}">
                <a16:creationId xmlns:a16="http://schemas.microsoft.com/office/drawing/2014/main" id="{40834FF2-F610-484D-96E5-B1528A9926D6}"/>
              </a:ext>
            </a:extLst>
          </p:cNvPr>
          <p:cNvSpPr>
            <a:spLocks noChangeAspect="1"/>
          </p:cNvSpPr>
          <p:nvPr/>
        </p:nvSpPr>
        <p:spPr bwMode="auto">
          <a:xfrm>
            <a:off x="6327637" y="2822231"/>
            <a:ext cx="609685" cy="436557"/>
          </a:xfrm>
          <a:custGeom>
            <a:avLst/>
            <a:gdLst>
              <a:gd name="T0" fmla="*/ 1488 w 2552"/>
              <a:gd name="T1" fmla="*/ 1830 h 1830"/>
              <a:gd name="T2" fmla="*/ 2552 w 2552"/>
              <a:gd name="T3" fmla="*/ 1830 h 1830"/>
              <a:gd name="T4" fmla="*/ 2552 w 2552"/>
              <a:gd name="T5" fmla="*/ 243 h 1830"/>
              <a:gd name="T6" fmla="*/ 2406 w 2552"/>
              <a:gd name="T7" fmla="*/ 243 h 1830"/>
              <a:gd name="T8" fmla="*/ 2406 w 2552"/>
              <a:gd name="T9" fmla="*/ 0 h 1830"/>
              <a:gd name="T10" fmla="*/ 1276 w 2552"/>
              <a:gd name="T11" fmla="*/ 242 h 1830"/>
              <a:gd name="T12" fmla="*/ 146 w 2552"/>
              <a:gd name="T13" fmla="*/ 0 h 1830"/>
              <a:gd name="T14" fmla="*/ 146 w 2552"/>
              <a:gd name="T15" fmla="*/ 243 h 1830"/>
              <a:gd name="T16" fmla="*/ 0 w 2552"/>
              <a:gd name="T17" fmla="*/ 243 h 1830"/>
              <a:gd name="T18" fmla="*/ 0 w 2552"/>
              <a:gd name="T19" fmla="*/ 1830 h 1830"/>
              <a:gd name="T20" fmla="*/ 1064 w 2552"/>
              <a:gd name="T21" fmla="*/ 1830 h 1830"/>
              <a:gd name="T22" fmla="*/ 1223 w 2552"/>
              <a:gd name="T23" fmla="*/ 348 h 1830"/>
              <a:gd name="T24" fmla="*/ 1223 w 2552"/>
              <a:gd name="T25" fmla="*/ 1711 h 1830"/>
              <a:gd name="T26" fmla="*/ 252 w 2552"/>
              <a:gd name="T27" fmla="*/ 1504 h 1830"/>
              <a:gd name="T28" fmla="*/ 252 w 2552"/>
              <a:gd name="T29" fmla="*/ 348 h 1830"/>
              <a:gd name="T30" fmla="*/ 252 w 2552"/>
              <a:gd name="T31" fmla="*/ 243 h 1830"/>
              <a:gd name="T32" fmla="*/ 252 w 2552"/>
              <a:gd name="T33" fmla="*/ 131 h 1830"/>
              <a:gd name="T34" fmla="*/ 775 w 2552"/>
              <a:gd name="T35" fmla="*/ 243 h 1830"/>
              <a:gd name="T36" fmla="*/ 1223 w 2552"/>
              <a:gd name="T37" fmla="*/ 339 h 1830"/>
              <a:gd name="T38" fmla="*/ 1223 w 2552"/>
              <a:gd name="T39" fmla="*/ 348 h 1830"/>
              <a:gd name="T40" fmla="*/ 1223 w 2552"/>
              <a:gd name="T41" fmla="*/ 348 h 1830"/>
              <a:gd name="T42" fmla="*/ 1329 w 2552"/>
              <a:gd name="T43" fmla="*/ 1711 h 1830"/>
              <a:gd name="T44" fmla="*/ 1329 w 2552"/>
              <a:gd name="T45" fmla="*/ 348 h 1830"/>
              <a:gd name="T46" fmla="*/ 1329 w 2552"/>
              <a:gd name="T47" fmla="*/ 339 h 1830"/>
              <a:gd name="T48" fmla="*/ 1777 w 2552"/>
              <a:gd name="T49" fmla="*/ 243 h 1830"/>
              <a:gd name="T50" fmla="*/ 2300 w 2552"/>
              <a:gd name="T51" fmla="*/ 131 h 1830"/>
              <a:gd name="T52" fmla="*/ 2300 w 2552"/>
              <a:gd name="T53" fmla="*/ 243 h 1830"/>
              <a:gd name="T54" fmla="*/ 2300 w 2552"/>
              <a:gd name="T55" fmla="*/ 348 h 1830"/>
              <a:gd name="T56" fmla="*/ 2300 w 2552"/>
              <a:gd name="T57" fmla="*/ 1504 h 1830"/>
              <a:gd name="T58" fmla="*/ 1329 w 2552"/>
              <a:gd name="T59" fmla="*/ 1711 h 1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552" h="1830">
                <a:moveTo>
                  <a:pt x="1488" y="1830"/>
                </a:moveTo>
                <a:lnTo>
                  <a:pt x="2552" y="1830"/>
                </a:lnTo>
                <a:lnTo>
                  <a:pt x="2552" y="243"/>
                </a:lnTo>
                <a:lnTo>
                  <a:pt x="2406" y="243"/>
                </a:lnTo>
                <a:lnTo>
                  <a:pt x="2406" y="0"/>
                </a:lnTo>
                <a:lnTo>
                  <a:pt x="1276" y="242"/>
                </a:lnTo>
                <a:lnTo>
                  <a:pt x="146" y="0"/>
                </a:lnTo>
                <a:lnTo>
                  <a:pt x="146" y="243"/>
                </a:lnTo>
                <a:lnTo>
                  <a:pt x="0" y="243"/>
                </a:lnTo>
                <a:lnTo>
                  <a:pt x="0" y="1830"/>
                </a:lnTo>
                <a:lnTo>
                  <a:pt x="1064" y="1830"/>
                </a:lnTo>
                <a:moveTo>
                  <a:pt x="1223" y="348"/>
                </a:moveTo>
                <a:lnTo>
                  <a:pt x="1223" y="1711"/>
                </a:lnTo>
                <a:lnTo>
                  <a:pt x="252" y="1504"/>
                </a:lnTo>
                <a:lnTo>
                  <a:pt x="252" y="348"/>
                </a:lnTo>
                <a:lnTo>
                  <a:pt x="252" y="243"/>
                </a:lnTo>
                <a:lnTo>
                  <a:pt x="252" y="131"/>
                </a:lnTo>
                <a:lnTo>
                  <a:pt x="775" y="243"/>
                </a:lnTo>
                <a:lnTo>
                  <a:pt x="1223" y="339"/>
                </a:lnTo>
                <a:lnTo>
                  <a:pt x="1223" y="348"/>
                </a:lnTo>
                <a:lnTo>
                  <a:pt x="1223" y="348"/>
                </a:lnTo>
                <a:close/>
                <a:moveTo>
                  <a:pt x="1329" y="1711"/>
                </a:moveTo>
                <a:lnTo>
                  <a:pt x="1329" y="348"/>
                </a:lnTo>
                <a:lnTo>
                  <a:pt x="1329" y="339"/>
                </a:lnTo>
                <a:lnTo>
                  <a:pt x="1777" y="243"/>
                </a:lnTo>
                <a:lnTo>
                  <a:pt x="2300" y="131"/>
                </a:lnTo>
                <a:lnTo>
                  <a:pt x="2300" y="243"/>
                </a:lnTo>
                <a:lnTo>
                  <a:pt x="2300" y="348"/>
                </a:lnTo>
                <a:lnTo>
                  <a:pt x="2300" y="1504"/>
                </a:lnTo>
                <a:lnTo>
                  <a:pt x="1329" y="17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6" name="science-book_71286">
            <a:extLst>
              <a:ext uri="{FF2B5EF4-FFF2-40B4-BE49-F238E27FC236}">
                <a16:creationId xmlns:a16="http://schemas.microsoft.com/office/drawing/2014/main" id="{77998F75-7558-41B5-BCF8-805982E37856}"/>
              </a:ext>
            </a:extLst>
          </p:cNvPr>
          <p:cNvSpPr>
            <a:spLocks noChangeAspect="1"/>
          </p:cNvSpPr>
          <p:nvPr/>
        </p:nvSpPr>
        <p:spPr bwMode="auto">
          <a:xfrm>
            <a:off x="5314906" y="2822231"/>
            <a:ext cx="609685" cy="569397"/>
          </a:xfrm>
          <a:custGeom>
            <a:avLst/>
            <a:gdLst>
              <a:gd name="connsiteX0" fmla="*/ 420884 w 608697"/>
              <a:gd name="connsiteY0" fmla="*/ 485137 h 568475"/>
              <a:gd name="connsiteX1" fmla="*/ 589080 w 608697"/>
              <a:gd name="connsiteY1" fmla="*/ 485137 h 568475"/>
              <a:gd name="connsiteX2" fmla="*/ 608697 w 608697"/>
              <a:gd name="connsiteY2" fmla="*/ 504650 h 568475"/>
              <a:gd name="connsiteX3" fmla="*/ 608697 w 608697"/>
              <a:gd name="connsiteY3" fmla="*/ 511203 h 568475"/>
              <a:gd name="connsiteX4" fmla="*/ 589080 w 608697"/>
              <a:gd name="connsiteY4" fmla="*/ 530716 h 568475"/>
              <a:gd name="connsiteX5" fmla="*/ 418721 w 608697"/>
              <a:gd name="connsiteY5" fmla="*/ 530716 h 568475"/>
              <a:gd name="connsiteX6" fmla="*/ 330483 w 608697"/>
              <a:gd name="connsiteY6" fmla="*/ 564900 h 568475"/>
              <a:gd name="connsiteX7" fmla="*/ 320861 w 608697"/>
              <a:gd name="connsiteY7" fmla="*/ 568475 h 568475"/>
              <a:gd name="connsiteX8" fmla="*/ 320861 w 608697"/>
              <a:gd name="connsiteY8" fmla="*/ 526992 h 568475"/>
              <a:gd name="connsiteX9" fmla="*/ 328096 w 608697"/>
              <a:gd name="connsiteY9" fmla="*/ 513438 h 568475"/>
              <a:gd name="connsiteX10" fmla="*/ 420884 w 608697"/>
              <a:gd name="connsiteY10" fmla="*/ 485137 h 568475"/>
              <a:gd name="connsiteX11" fmla="*/ 19622 w 608697"/>
              <a:gd name="connsiteY11" fmla="*/ 485137 h 568475"/>
              <a:gd name="connsiteX12" fmla="*/ 187860 w 608697"/>
              <a:gd name="connsiteY12" fmla="*/ 485137 h 568475"/>
              <a:gd name="connsiteX13" fmla="*/ 280670 w 608697"/>
              <a:gd name="connsiteY13" fmla="*/ 513438 h 568475"/>
              <a:gd name="connsiteX14" fmla="*/ 287907 w 608697"/>
              <a:gd name="connsiteY14" fmla="*/ 526992 h 568475"/>
              <a:gd name="connsiteX15" fmla="*/ 287907 w 608697"/>
              <a:gd name="connsiteY15" fmla="*/ 568475 h 568475"/>
              <a:gd name="connsiteX16" fmla="*/ 278134 w 608697"/>
              <a:gd name="connsiteY16" fmla="*/ 564826 h 568475"/>
              <a:gd name="connsiteX17" fmla="*/ 187860 w 608697"/>
              <a:gd name="connsiteY17" fmla="*/ 530716 h 568475"/>
              <a:gd name="connsiteX18" fmla="*/ 19622 w 608697"/>
              <a:gd name="connsiteY18" fmla="*/ 530716 h 568475"/>
              <a:gd name="connsiteX19" fmla="*/ 0 w 608697"/>
              <a:gd name="connsiteY19" fmla="*/ 511203 h 568475"/>
              <a:gd name="connsiteX20" fmla="*/ 0 w 608697"/>
              <a:gd name="connsiteY20" fmla="*/ 504650 h 568475"/>
              <a:gd name="connsiteX21" fmla="*/ 19622 w 608697"/>
              <a:gd name="connsiteY21" fmla="*/ 485137 h 568475"/>
              <a:gd name="connsiteX22" fmla="*/ 420884 w 608697"/>
              <a:gd name="connsiteY22" fmla="*/ 29920 h 568475"/>
              <a:gd name="connsiteX23" fmla="*/ 438710 w 608697"/>
              <a:gd name="connsiteY23" fmla="*/ 29920 h 568475"/>
              <a:gd name="connsiteX24" fmla="*/ 438710 w 608697"/>
              <a:gd name="connsiteY24" fmla="*/ 162804 h 568475"/>
              <a:gd name="connsiteX25" fmla="*/ 450421 w 608697"/>
              <a:gd name="connsiteY25" fmla="*/ 193343 h 568475"/>
              <a:gd name="connsiteX26" fmla="*/ 473469 w 608697"/>
              <a:gd name="connsiteY26" fmla="*/ 218817 h 568475"/>
              <a:gd name="connsiteX27" fmla="*/ 500097 w 608697"/>
              <a:gd name="connsiteY27" fmla="*/ 230661 h 568475"/>
              <a:gd name="connsiteX28" fmla="*/ 526799 w 608697"/>
              <a:gd name="connsiteY28" fmla="*/ 218817 h 568475"/>
              <a:gd name="connsiteX29" fmla="*/ 549772 w 608697"/>
              <a:gd name="connsiteY29" fmla="*/ 193343 h 568475"/>
              <a:gd name="connsiteX30" fmla="*/ 561557 w 608697"/>
              <a:gd name="connsiteY30" fmla="*/ 162804 h 568475"/>
              <a:gd name="connsiteX31" fmla="*/ 561557 w 608697"/>
              <a:gd name="connsiteY31" fmla="*/ 29920 h 568475"/>
              <a:gd name="connsiteX32" fmla="*/ 589080 w 608697"/>
              <a:gd name="connsiteY32" fmla="*/ 29920 h 568475"/>
              <a:gd name="connsiteX33" fmla="*/ 608697 w 608697"/>
              <a:gd name="connsiteY33" fmla="*/ 49435 h 568475"/>
              <a:gd name="connsiteX34" fmla="*/ 608697 w 608697"/>
              <a:gd name="connsiteY34" fmla="*/ 440489 h 568475"/>
              <a:gd name="connsiteX35" fmla="*/ 589080 w 608697"/>
              <a:gd name="connsiteY35" fmla="*/ 460004 h 568475"/>
              <a:gd name="connsiteX36" fmla="*/ 420884 w 608697"/>
              <a:gd name="connsiteY36" fmla="*/ 460004 h 568475"/>
              <a:gd name="connsiteX37" fmla="*/ 320861 w 608697"/>
              <a:gd name="connsiteY37" fmla="*/ 497769 h 568475"/>
              <a:gd name="connsiteX38" fmla="*/ 320861 w 608697"/>
              <a:gd name="connsiteY38" fmla="*/ 67610 h 568475"/>
              <a:gd name="connsiteX39" fmla="*/ 420884 w 608697"/>
              <a:gd name="connsiteY39" fmla="*/ 29920 h 568475"/>
              <a:gd name="connsiteX40" fmla="*/ 19622 w 608697"/>
              <a:gd name="connsiteY40" fmla="*/ 29920 h 568475"/>
              <a:gd name="connsiteX41" fmla="*/ 187860 w 608697"/>
              <a:gd name="connsiteY41" fmla="*/ 29920 h 568475"/>
              <a:gd name="connsiteX42" fmla="*/ 287907 w 608697"/>
              <a:gd name="connsiteY42" fmla="*/ 67610 h 568475"/>
              <a:gd name="connsiteX43" fmla="*/ 287907 w 608697"/>
              <a:gd name="connsiteY43" fmla="*/ 497769 h 568475"/>
              <a:gd name="connsiteX44" fmla="*/ 187860 w 608697"/>
              <a:gd name="connsiteY44" fmla="*/ 460004 h 568475"/>
              <a:gd name="connsiteX45" fmla="*/ 19622 w 608697"/>
              <a:gd name="connsiteY45" fmla="*/ 460004 h 568475"/>
              <a:gd name="connsiteX46" fmla="*/ 0 w 608697"/>
              <a:gd name="connsiteY46" fmla="*/ 440489 h 568475"/>
              <a:gd name="connsiteX47" fmla="*/ 0 w 608697"/>
              <a:gd name="connsiteY47" fmla="*/ 49435 h 568475"/>
              <a:gd name="connsiteX48" fmla="*/ 19622 w 608697"/>
              <a:gd name="connsiteY48" fmla="*/ 29920 h 568475"/>
              <a:gd name="connsiteX49" fmla="*/ 484356 w 608697"/>
              <a:gd name="connsiteY49" fmla="*/ 0 h 568475"/>
              <a:gd name="connsiteX50" fmla="*/ 515833 w 608697"/>
              <a:gd name="connsiteY50" fmla="*/ 0 h 568475"/>
              <a:gd name="connsiteX51" fmla="*/ 535450 w 608697"/>
              <a:gd name="connsiteY51" fmla="*/ 19586 h 568475"/>
              <a:gd name="connsiteX52" fmla="*/ 535450 w 608697"/>
              <a:gd name="connsiteY52" fmla="*/ 29937 h 568475"/>
              <a:gd name="connsiteX53" fmla="*/ 535450 w 608697"/>
              <a:gd name="connsiteY53" fmla="*/ 162791 h 568475"/>
              <a:gd name="connsiteX54" fmla="*/ 530378 w 608697"/>
              <a:gd name="connsiteY54" fmla="*/ 175898 h 568475"/>
              <a:gd name="connsiteX55" fmla="*/ 507404 w 608697"/>
              <a:gd name="connsiteY55" fmla="*/ 201367 h 568475"/>
              <a:gd name="connsiteX56" fmla="*/ 500095 w 608697"/>
              <a:gd name="connsiteY56" fmla="*/ 204569 h 568475"/>
              <a:gd name="connsiteX57" fmla="*/ 492860 w 608697"/>
              <a:gd name="connsiteY57" fmla="*/ 201367 h 568475"/>
              <a:gd name="connsiteX58" fmla="*/ 469811 w 608697"/>
              <a:gd name="connsiteY58" fmla="*/ 175898 h 568475"/>
              <a:gd name="connsiteX59" fmla="*/ 464814 w 608697"/>
              <a:gd name="connsiteY59" fmla="*/ 162791 h 568475"/>
              <a:gd name="connsiteX60" fmla="*/ 464814 w 608697"/>
              <a:gd name="connsiteY60" fmla="*/ 29937 h 568475"/>
              <a:gd name="connsiteX61" fmla="*/ 464814 w 608697"/>
              <a:gd name="connsiteY61" fmla="*/ 19586 h 568475"/>
              <a:gd name="connsiteX62" fmla="*/ 484356 w 608697"/>
              <a:gd name="connsiteY62" fmla="*/ 0 h 56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08697" h="568475">
                <a:moveTo>
                  <a:pt x="420884" y="485137"/>
                </a:moveTo>
                <a:lnTo>
                  <a:pt x="589080" y="485137"/>
                </a:lnTo>
                <a:cubicBezTo>
                  <a:pt x="599896" y="485137"/>
                  <a:pt x="608697" y="493851"/>
                  <a:pt x="608697" y="504650"/>
                </a:cubicBezTo>
                <a:lnTo>
                  <a:pt x="608697" y="511203"/>
                </a:lnTo>
                <a:cubicBezTo>
                  <a:pt x="608697" y="522002"/>
                  <a:pt x="599896" y="530716"/>
                  <a:pt x="589080" y="530716"/>
                </a:cubicBezTo>
                <a:lnTo>
                  <a:pt x="418721" y="530716"/>
                </a:lnTo>
                <a:cubicBezTo>
                  <a:pt x="386051" y="530716"/>
                  <a:pt x="355172" y="543526"/>
                  <a:pt x="330483" y="564900"/>
                </a:cubicBezTo>
                <a:cubicBezTo>
                  <a:pt x="327723" y="567283"/>
                  <a:pt x="324292" y="568475"/>
                  <a:pt x="320861" y="568475"/>
                </a:cubicBezTo>
                <a:lnTo>
                  <a:pt x="320861" y="526992"/>
                </a:lnTo>
                <a:cubicBezTo>
                  <a:pt x="320861" y="521556"/>
                  <a:pt x="323621" y="516491"/>
                  <a:pt x="328096" y="513438"/>
                </a:cubicBezTo>
                <a:cubicBezTo>
                  <a:pt x="355395" y="495042"/>
                  <a:pt x="387617" y="485137"/>
                  <a:pt x="420884" y="485137"/>
                </a:cubicBezTo>
                <a:close/>
                <a:moveTo>
                  <a:pt x="19622" y="485137"/>
                </a:moveTo>
                <a:lnTo>
                  <a:pt x="187860" y="485137"/>
                </a:lnTo>
                <a:cubicBezTo>
                  <a:pt x="221134" y="485137"/>
                  <a:pt x="253364" y="495042"/>
                  <a:pt x="280670" y="513438"/>
                </a:cubicBezTo>
                <a:cubicBezTo>
                  <a:pt x="285147" y="516491"/>
                  <a:pt x="287907" y="521556"/>
                  <a:pt x="287907" y="526992"/>
                </a:cubicBezTo>
                <a:lnTo>
                  <a:pt x="287907" y="568475"/>
                </a:lnTo>
                <a:cubicBezTo>
                  <a:pt x="284400" y="568475"/>
                  <a:pt x="280969" y="567283"/>
                  <a:pt x="278134" y="564826"/>
                </a:cubicBezTo>
                <a:cubicBezTo>
                  <a:pt x="253215" y="542856"/>
                  <a:pt x="221134" y="530716"/>
                  <a:pt x="187860" y="530716"/>
                </a:cubicBezTo>
                <a:lnTo>
                  <a:pt x="19622" y="530716"/>
                </a:lnTo>
                <a:cubicBezTo>
                  <a:pt x="8804" y="530716"/>
                  <a:pt x="0" y="522002"/>
                  <a:pt x="0" y="511203"/>
                </a:cubicBezTo>
                <a:lnTo>
                  <a:pt x="0" y="504650"/>
                </a:lnTo>
                <a:cubicBezTo>
                  <a:pt x="0" y="493851"/>
                  <a:pt x="8804" y="485137"/>
                  <a:pt x="19622" y="485137"/>
                </a:cubicBezTo>
                <a:close/>
                <a:moveTo>
                  <a:pt x="420884" y="29920"/>
                </a:moveTo>
                <a:lnTo>
                  <a:pt x="438710" y="29920"/>
                </a:lnTo>
                <a:lnTo>
                  <a:pt x="438710" y="162804"/>
                </a:lnTo>
                <a:cubicBezTo>
                  <a:pt x="438710" y="174126"/>
                  <a:pt x="442887" y="184926"/>
                  <a:pt x="450421" y="193343"/>
                </a:cubicBezTo>
                <a:lnTo>
                  <a:pt x="473469" y="218817"/>
                </a:lnTo>
                <a:cubicBezTo>
                  <a:pt x="480256" y="226341"/>
                  <a:pt x="489953" y="230661"/>
                  <a:pt x="500097" y="230661"/>
                </a:cubicBezTo>
                <a:cubicBezTo>
                  <a:pt x="510241" y="230661"/>
                  <a:pt x="520012" y="226341"/>
                  <a:pt x="526799" y="218817"/>
                </a:cubicBezTo>
                <a:lnTo>
                  <a:pt x="549772" y="193343"/>
                </a:lnTo>
                <a:cubicBezTo>
                  <a:pt x="557380" y="184926"/>
                  <a:pt x="561557" y="174126"/>
                  <a:pt x="561557" y="162804"/>
                </a:cubicBezTo>
                <a:lnTo>
                  <a:pt x="561557" y="29920"/>
                </a:lnTo>
                <a:lnTo>
                  <a:pt x="589080" y="29920"/>
                </a:lnTo>
                <a:cubicBezTo>
                  <a:pt x="599896" y="29920"/>
                  <a:pt x="608697" y="38635"/>
                  <a:pt x="608697" y="49435"/>
                </a:cubicBezTo>
                <a:lnTo>
                  <a:pt x="608697" y="440489"/>
                </a:lnTo>
                <a:cubicBezTo>
                  <a:pt x="608697" y="451289"/>
                  <a:pt x="599896" y="460004"/>
                  <a:pt x="589080" y="460004"/>
                </a:cubicBezTo>
                <a:lnTo>
                  <a:pt x="420884" y="460004"/>
                </a:lnTo>
                <a:cubicBezTo>
                  <a:pt x="384037" y="460004"/>
                  <a:pt x="348533" y="473412"/>
                  <a:pt x="320861" y="497769"/>
                </a:cubicBezTo>
                <a:lnTo>
                  <a:pt x="320861" y="67610"/>
                </a:lnTo>
                <a:cubicBezTo>
                  <a:pt x="348533" y="43327"/>
                  <a:pt x="384037" y="29920"/>
                  <a:pt x="420884" y="29920"/>
                </a:cubicBezTo>
                <a:close/>
                <a:moveTo>
                  <a:pt x="19622" y="29920"/>
                </a:moveTo>
                <a:lnTo>
                  <a:pt x="187860" y="29920"/>
                </a:lnTo>
                <a:cubicBezTo>
                  <a:pt x="224715" y="29920"/>
                  <a:pt x="260228" y="43327"/>
                  <a:pt x="287907" y="67610"/>
                </a:cubicBezTo>
                <a:lnTo>
                  <a:pt x="287907" y="497769"/>
                </a:lnTo>
                <a:cubicBezTo>
                  <a:pt x="260228" y="473412"/>
                  <a:pt x="224715" y="460004"/>
                  <a:pt x="187860" y="460004"/>
                </a:cubicBezTo>
                <a:lnTo>
                  <a:pt x="19622" y="460004"/>
                </a:lnTo>
                <a:cubicBezTo>
                  <a:pt x="8804" y="460004"/>
                  <a:pt x="0" y="451289"/>
                  <a:pt x="0" y="440489"/>
                </a:cubicBezTo>
                <a:lnTo>
                  <a:pt x="0" y="49435"/>
                </a:lnTo>
                <a:cubicBezTo>
                  <a:pt x="0" y="38635"/>
                  <a:pt x="8804" y="29920"/>
                  <a:pt x="19622" y="29920"/>
                </a:cubicBezTo>
                <a:close/>
                <a:moveTo>
                  <a:pt x="484356" y="0"/>
                </a:moveTo>
                <a:lnTo>
                  <a:pt x="515833" y="0"/>
                </a:lnTo>
                <a:cubicBezTo>
                  <a:pt x="526648" y="0"/>
                  <a:pt x="535450" y="8787"/>
                  <a:pt x="535450" y="19586"/>
                </a:cubicBezTo>
                <a:lnTo>
                  <a:pt x="535450" y="29937"/>
                </a:lnTo>
                <a:lnTo>
                  <a:pt x="535450" y="162791"/>
                </a:lnTo>
                <a:cubicBezTo>
                  <a:pt x="535450" y="167632"/>
                  <a:pt x="533660" y="172249"/>
                  <a:pt x="530378" y="175898"/>
                </a:cubicBezTo>
                <a:lnTo>
                  <a:pt x="507404" y="201367"/>
                </a:lnTo>
                <a:cubicBezTo>
                  <a:pt x="505465" y="203526"/>
                  <a:pt x="502780" y="204569"/>
                  <a:pt x="500095" y="204569"/>
                </a:cubicBezTo>
                <a:cubicBezTo>
                  <a:pt x="497409" y="204569"/>
                  <a:pt x="494799" y="203526"/>
                  <a:pt x="492860" y="201367"/>
                </a:cubicBezTo>
                <a:lnTo>
                  <a:pt x="469811" y="175898"/>
                </a:lnTo>
                <a:cubicBezTo>
                  <a:pt x="466604" y="172249"/>
                  <a:pt x="464814" y="167632"/>
                  <a:pt x="464814" y="162791"/>
                </a:cubicBezTo>
                <a:lnTo>
                  <a:pt x="464814" y="29937"/>
                </a:lnTo>
                <a:lnTo>
                  <a:pt x="464814" y="19586"/>
                </a:lnTo>
                <a:cubicBezTo>
                  <a:pt x="464814" y="8787"/>
                  <a:pt x="473541" y="0"/>
                  <a:pt x="4843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7" name="a-mark_65935">
            <a:extLst>
              <a:ext uri="{FF2B5EF4-FFF2-40B4-BE49-F238E27FC236}">
                <a16:creationId xmlns:a16="http://schemas.microsoft.com/office/drawing/2014/main" id="{C8C78B81-1837-4E20-90E6-C8FD84B91FD3}"/>
              </a:ext>
            </a:extLst>
          </p:cNvPr>
          <p:cNvSpPr>
            <a:spLocks noChangeAspect="1"/>
          </p:cNvSpPr>
          <p:nvPr/>
        </p:nvSpPr>
        <p:spPr bwMode="auto">
          <a:xfrm>
            <a:off x="4653311" y="3620052"/>
            <a:ext cx="609685" cy="578704"/>
          </a:xfrm>
          <a:custGeom>
            <a:avLst/>
            <a:gdLst>
              <a:gd name="T0" fmla="*/ 6006 w 7605"/>
              <a:gd name="T1" fmla="*/ 7229 h 7229"/>
              <a:gd name="T2" fmla="*/ 5027 w 7605"/>
              <a:gd name="T3" fmla="*/ 6544 h 7229"/>
              <a:gd name="T4" fmla="*/ 4668 w 7605"/>
              <a:gd name="T5" fmla="*/ 5728 h 7229"/>
              <a:gd name="T6" fmla="*/ 2301 w 7605"/>
              <a:gd name="T7" fmla="*/ 5728 h 7229"/>
              <a:gd name="T8" fmla="*/ 1942 w 7605"/>
              <a:gd name="T9" fmla="*/ 6577 h 7229"/>
              <a:gd name="T10" fmla="*/ 979 w 7605"/>
              <a:gd name="T11" fmla="*/ 7213 h 7229"/>
              <a:gd name="T12" fmla="*/ 0 w 7605"/>
              <a:gd name="T13" fmla="*/ 6218 h 7229"/>
              <a:gd name="T14" fmla="*/ 114 w 7605"/>
              <a:gd name="T15" fmla="*/ 5777 h 7229"/>
              <a:gd name="T16" fmla="*/ 2334 w 7605"/>
              <a:gd name="T17" fmla="*/ 750 h 7229"/>
              <a:gd name="T18" fmla="*/ 3460 w 7605"/>
              <a:gd name="T19" fmla="*/ 0 h 7229"/>
              <a:gd name="T20" fmla="*/ 3541 w 7605"/>
              <a:gd name="T21" fmla="*/ 0 h 7229"/>
              <a:gd name="T22" fmla="*/ 4668 w 7605"/>
              <a:gd name="T23" fmla="*/ 750 h 7229"/>
              <a:gd name="T24" fmla="*/ 6903 w 7605"/>
              <a:gd name="T25" fmla="*/ 5793 h 7229"/>
              <a:gd name="T26" fmla="*/ 7001 w 7605"/>
              <a:gd name="T27" fmla="*/ 6218 h 7229"/>
              <a:gd name="T28" fmla="*/ 6006 w 7605"/>
              <a:gd name="T29" fmla="*/ 7229 h 7229"/>
              <a:gd name="T30" fmla="*/ 3868 w 7605"/>
              <a:gd name="T31" fmla="*/ 3819 h 7229"/>
              <a:gd name="T32" fmla="*/ 3492 w 7605"/>
              <a:gd name="T33" fmla="*/ 2905 h 7229"/>
              <a:gd name="T34" fmla="*/ 3117 w 7605"/>
              <a:gd name="T35" fmla="*/ 3819 h 7229"/>
              <a:gd name="T36" fmla="*/ 3868 w 7605"/>
              <a:gd name="T37" fmla="*/ 3819 h 7229"/>
              <a:gd name="T38" fmla="*/ 7213 w 7605"/>
              <a:gd name="T39" fmla="*/ 816 h 7229"/>
              <a:gd name="T40" fmla="*/ 6773 w 7605"/>
              <a:gd name="T41" fmla="*/ 816 h 7229"/>
              <a:gd name="T42" fmla="*/ 6773 w 7605"/>
              <a:gd name="T43" fmla="*/ 391 h 7229"/>
              <a:gd name="T44" fmla="*/ 6381 w 7605"/>
              <a:gd name="T45" fmla="*/ 0 h 7229"/>
              <a:gd name="T46" fmla="*/ 5989 w 7605"/>
              <a:gd name="T47" fmla="*/ 391 h 7229"/>
              <a:gd name="T48" fmla="*/ 5989 w 7605"/>
              <a:gd name="T49" fmla="*/ 832 h 7229"/>
              <a:gd name="T50" fmla="*/ 5549 w 7605"/>
              <a:gd name="T51" fmla="*/ 832 h 7229"/>
              <a:gd name="T52" fmla="*/ 5157 w 7605"/>
              <a:gd name="T53" fmla="*/ 1224 h 7229"/>
              <a:gd name="T54" fmla="*/ 5549 w 7605"/>
              <a:gd name="T55" fmla="*/ 1615 h 7229"/>
              <a:gd name="T56" fmla="*/ 5989 w 7605"/>
              <a:gd name="T57" fmla="*/ 1615 h 7229"/>
              <a:gd name="T58" fmla="*/ 5989 w 7605"/>
              <a:gd name="T59" fmla="*/ 2056 h 7229"/>
              <a:gd name="T60" fmla="*/ 6381 w 7605"/>
              <a:gd name="T61" fmla="*/ 2448 h 7229"/>
              <a:gd name="T62" fmla="*/ 6773 w 7605"/>
              <a:gd name="T63" fmla="*/ 2056 h 7229"/>
              <a:gd name="T64" fmla="*/ 6773 w 7605"/>
              <a:gd name="T65" fmla="*/ 1615 h 7229"/>
              <a:gd name="T66" fmla="*/ 7213 w 7605"/>
              <a:gd name="T67" fmla="*/ 1615 h 7229"/>
              <a:gd name="T68" fmla="*/ 7605 w 7605"/>
              <a:gd name="T69" fmla="*/ 1224 h 7229"/>
              <a:gd name="T70" fmla="*/ 7213 w 7605"/>
              <a:gd name="T71" fmla="*/ 816 h 7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605" h="7229">
                <a:moveTo>
                  <a:pt x="6006" y="7229"/>
                </a:moveTo>
                <a:cubicBezTo>
                  <a:pt x="5565" y="7229"/>
                  <a:pt x="5222" y="6985"/>
                  <a:pt x="5027" y="6544"/>
                </a:cubicBezTo>
                <a:lnTo>
                  <a:pt x="4668" y="5728"/>
                </a:lnTo>
                <a:lnTo>
                  <a:pt x="2301" y="5728"/>
                </a:lnTo>
                <a:lnTo>
                  <a:pt x="1942" y="6577"/>
                </a:lnTo>
                <a:cubicBezTo>
                  <a:pt x="1763" y="6985"/>
                  <a:pt x="1404" y="7213"/>
                  <a:pt x="979" y="7213"/>
                </a:cubicBezTo>
                <a:cubicBezTo>
                  <a:pt x="424" y="7213"/>
                  <a:pt x="0" y="6772"/>
                  <a:pt x="0" y="6218"/>
                </a:cubicBezTo>
                <a:cubicBezTo>
                  <a:pt x="0" y="6038"/>
                  <a:pt x="65" y="5891"/>
                  <a:pt x="114" y="5777"/>
                </a:cubicBezTo>
                <a:lnTo>
                  <a:pt x="2334" y="750"/>
                </a:lnTo>
                <a:cubicBezTo>
                  <a:pt x="2546" y="261"/>
                  <a:pt x="2954" y="0"/>
                  <a:pt x="3460" y="0"/>
                </a:cubicBezTo>
                <a:lnTo>
                  <a:pt x="3541" y="0"/>
                </a:lnTo>
                <a:cubicBezTo>
                  <a:pt x="4047" y="0"/>
                  <a:pt x="4439" y="261"/>
                  <a:pt x="4668" y="750"/>
                </a:cubicBezTo>
                <a:lnTo>
                  <a:pt x="6903" y="5793"/>
                </a:lnTo>
                <a:cubicBezTo>
                  <a:pt x="6969" y="5940"/>
                  <a:pt x="7001" y="6087"/>
                  <a:pt x="7001" y="6218"/>
                </a:cubicBezTo>
                <a:cubicBezTo>
                  <a:pt x="7001" y="6772"/>
                  <a:pt x="6561" y="7229"/>
                  <a:pt x="6006" y="7229"/>
                </a:cubicBezTo>
                <a:close/>
                <a:moveTo>
                  <a:pt x="3868" y="3819"/>
                </a:moveTo>
                <a:lnTo>
                  <a:pt x="3492" y="2905"/>
                </a:lnTo>
                <a:lnTo>
                  <a:pt x="3117" y="3819"/>
                </a:lnTo>
                <a:lnTo>
                  <a:pt x="3868" y="3819"/>
                </a:lnTo>
                <a:close/>
                <a:moveTo>
                  <a:pt x="7213" y="816"/>
                </a:moveTo>
                <a:lnTo>
                  <a:pt x="6773" y="816"/>
                </a:lnTo>
                <a:lnTo>
                  <a:pt x="6773" y="391"/>
                </a:lnTo>
                <a:cubicBezTo>
                  <a:pt x="6773" y="179"/>
                  <a:pt x="6593" y="0"/>
                  <a:pt x="6381" y="0"/>
                </a:cubicBezTo>
                <a:cubicBezTo>
                  <a:pt x="6169" y="0"/>
                  <a:pt x="5989" y="179"/>
                  <a:pt x="5989" y="391"/>
                </a:cubicBezTo>
                <a:lnTo>
                  <a:pt x="5989" y="832"/>
                </a:lnTo>
                <a:lnTo>
                  <a:pt x="5549" y="832"/>
                </a:lnTo>
                <a:cubicBezTo>
                  <a:pt x="5337" y="832"/>
                  <a:pt x="5157" y="1012"/>
                  <a:pt x="5157" y="1224"/>
                </a:cubicBezTo>
                <a:cubicBezTo>
                  <a:pt x="5157" y="1436"/>
                  <a:pt x="5337" y="1615"/>
                  <a:pt x="5549" y="1615"/>
                </a:cubicBezTo>
                <a:lnTo>
                  <a:pt x="5989" y="1615"/>
                </a:lnTo>
                <a:lnTo>
                  <a:pt x="5989" y="2056"/>
                </a:lnTo>
                <a:cubicBezTo>
                  <a:pt x="5989" y="2268"/>
                  <a:pt x="6169" y="2448"/>
                  <a:pt x="6381" y="2448"/>
                </a:cubicBezTo>
                <a:cubicBezTo>
                  <a:pt x="6593" y="2448"/>
                  <a:pt x="6773" y="2268"/>
                  <a:pt x="6773" y="2056"/>
                </a:cubicBezTo>
                <a:lnTo>
                  <a:pt x="6773" y="1615"/>
                </a:lnTo>
                <a:lnTo>
                  <a:pt x="7213" y="1615"/>
                </a:lnTo>
                <a:cubicBezTo>
                  <a:pt x="7426" y="1615"/>
                  <a:pt x="7605" y="1436"/>
                  <a:pt x="7605" y="1224"/>
                </a:cubicBezTo>
                <a:cubicBezTo>
                  <a:pt x="7605" y="995"/>
                  <a:pt x="7426" y="816"/>
                  <a:pt x="7213" y="8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8" name="person-learning-by-reading_45825">
            <a:extLst>
              <a:ext uri="{FF2B5EF4-FFF2-40B4-BE49-F238E27FC236}">
                <a16:creationId xmlns:a16="http://schemas.microsoft.com/office/drawing/2014/main" id="{C75B20D8-7BB6-47A1-A70F-DA9D91F1D4A6}"/>
              </a:ext>
            </a:extLst>
          </p:cNvPr>
          <p:cNvSpPr>
            <a:spLocks noChangeAspect="1"/>
          </p:cNvSpPr>
          <p:nvPr/>
        </p:nvSpPr>
        <p:spPr bwMode="auto">
          <a:xfrm>
            <a:off x="6267411" y="4428328"/>
            <a:ext cx="693213" cy="628881"/>
          </a:xfrm>
          <a:custGeom>
            <a:avLst/>
            <a:gdLst>
              <a:gd name="T0" fmla="*/ 389 w 416"/>
              <a:gd name="T1" fmla="*/ 183 h 378"/>
              <a:gd name="T2" fmla="*/ 373 w 416"/>
              <a:gd name="T3" fmla="*/ 183 h 378"/>
              <a:gd name="T4" fmla="*/ 373 w 416"/>
              <a:gd name="T5" fmla="*/ 133 h 378"/>
              <a:gd name="T6" fmla="*/ 368 w 416"/>
              <a:gd name="T7" fmla="*/ 122 h 378"/>
              <a:gd name="T8" fmla="*/ 285 w 416"/>
              <a:gd name="T9" fmla="*/ 92 h 378"/>
              <a:gd name="T10" fmla="*/ 282 w 416"/>
              <a:gd name="T11" fmla="*/ 92 h 378"/>
              <a:gd name="T12" fmla="*/ 283 w 416"/>
              <a:gd name="T13" fmla="*/ 81 h 378"/>
              <a:gd name="T14" fmla="*/ 202 w 416"/>
              <a:gd name="T15" fmla="*/ 0 h 378"/>
              <a:gd name="T16" fmla="*/ 120 w 416"/>
              <a:gd name="T17" fmla="*/ 81 h 378"/>
              <a:gd name="T18" fmla="*/ 121 w 416"/>
              <a:gd name="T19" fmla="*/ 92 h 378"/>
              <a:gd name="T20" fmla="*/ 41 w 416"/>
              <a:gd name="T21" fmla="*/ 122 h 378"/>
              <a:gd name="T22" fmla="*/ 36 w 416"/>
              <a:gd name="T23" fmla="*/ 133 h 378"/>
              <a:gd name="T24" fmla="*/ 36 w 416"/>
              <a:gd name="T25" fmla="*/ 183 h 378"/>
              <a:gd name="T26" fmla="*/ 27 w 416"/>
              <a:gd name="T27" fmla="*/ 183 h 378"/>
              <a:gd name="T28" fmla="*/ 0 w 416"/>
              <a:gd name="T29" fmla="*/ 210 h 378"/>
              <a:gd name="T30" fmla="*/ 0 w 416"/>
              <a:gd name="T31" fmla="*/ 238 h 378"/>
              <a:gd name="T32" fmla="*/ 27 w 416"/>
              <a:gd name="T33" fmla="*/ 264 h 378"/>
              <a:gd name="T34" fmla="*/ 36 w 416"/>
              <a:gd name="T35" fmla="*/ 264 h 378"/>
              <a:gd name="T36" fmla="*/ 36 w 416"/>
              <a:gd name="T37" fmla="*/ 363 h 378"/>
              <a:gd name="T38" fmla="*/ 43 w 416"/>
              <a:gd name="T39" fmla="*/ 375 h 378"/>
              <a:gd name="T40" fmla="*/ 50 w 416"/>
              <a:gd name="T41" fmla="*/ 376 h 378"/>
              <a:gd name="T42" fmla="*/ 58 w 416"/>
              <a:gd name="T43" fmla="*/ 374 h 378"/>
              <a:gd name="T44" fmla="*/ 124 w 416"/>
              <a:gd name="T45" fmla="*/ 355 h 378"/>
              <a:gd name="T46" fmla="*/ 194 w 416"/>
              <a:gd name="T47" fmla="*/ 374 h 378"/>
              <a:gd name="T48" fmla="*/ 215 w 416"/>
              <a:gd name="T49" fmla="*/ 374 h 378"/>
              <a:gd name="T50" fmla="*/ 285 w 416"/>
              <a:gd name="T51" fmla="*/ 355 h 378"/>
              <a:gd name="T52" fmla="*/ 351 w 416"/>
              <a:gd name="T53" fmla="*/ 374 h 378"/>
              <a:gd name="T54" fmla="*/ 359 w 416"/>
              <a:gd name="T55" fmla="*/ 376 h 378"/>
              <a:gd name="T56" fmla="*/ 365 w 416"/>
              <a:gd name="T57" fmla="*/ 375 h 378"/>
              <a:gd name="T58" fmla="*/ 373 w 416"/>
              <a:gd name="T59" fmla="*/ 363 h 378"/>
              <a:gd name="T60" fmla="*/ 373 w 416"/>
              <a:gd name="T61" fmla="*/ 264 h 378"/>
              <a:gd name="T62" fmla="*/ 389 w 416"/>
              <a:gd name="T63" fmla="*/ 264 h 378"/>
              <a:gd name="T64" fmla="*/ 416 w 416"/>
              <a:gd name="T65" fmla="*/ 238 h 378"/>
              <a:gd name="T66" fmla="*/ 416 w 416"/>
              <a:gd name="T67" fmla="*/ 210 h 378"/>
              <a:gd name="T68" fmla="*/ 389 w 416"/>
              <a:gd name="T69" fmla="*/ 183 h 378"/>
              <a:gd name="T70" fmla="*/ 124 w 416"/>
              <a:gd name="T71" fmla="*/ 327 h 378"/>
              <a:gd name="T72" fmla="*/ 64 w 416"/>
              <a:gd name="T73" fmla="*/ 340 h 378"/>
              <a:gd name="T74" fmla="*/ 64 w 416"/>
              <a:gd name="T75" fmla="*/ 264 h 378"/>
              <a:gd name="T76" fmla="*/ 82 w 416"/>
              <a:gd name="T77" fmla="*/ 264 h 378"/>
              <a:gd name="T78" fmla="*/ 108 w 416"/>
              <a:gd name="T79" fmla="*/ 238 h 378"/>
              <a:gd name="T80" fmla="*/ 108 w 416"/>
              <a:gd name="T81" fmla="*/ 210 h 378"/>
              <a:gd name="T82" fmla="*/ 82 w 416"/>
              <a:gd name="T83" fmla="*/ 183 h 378"/>
              <a:gd name="T84" fmla="*/ 64 w 416"/>
              <a:gd name="T85" fmla="*/ 183 h 378"/>
              <a:gd name="T86" fmla="*/ 64 w 416"/>
              <a:gd name="T87" fmla="*/ 139 h 378"/>
              <a:gd name="T88" fmla="*/ 123 w 416"/>
              <a:gd name="T89" fmla="*/ 119 h 378"/>
              <a:gd name="T90" fmla="*/ 182 w 416"/>
              <a:gd name="T91" fmla="*/ 136 h 378"/>
              <a:gd name="T92" fmla="*/ 187 w 416"/>
              <a:gd name="T93" fmla="*/ 140 h 378"/>
              <a:gd name="T94" fmla="*/ 187 w 416"/>
              <a:gd name="T95" fmla="*/ 340 h 378"/>
              <a:gd name="T96" fmla="*/ 124 w 416"/>
              <a:gd name="T97" fmla="*/ 327 h 378"/>
              <a:gd name="T98" fmla="*/ 346 w 416"/>
              <a:gd name="T99" fmla="*/ 340 h 378"/>
              <a:gd name="T100" fmla="*/ 285 w 416"/>
              <a:gd name="T101" fmla="*/ 327 h 378"/>
              <a:gd name="T102" fmla="*/ 223 w 416"/>
              <a:gd name="T103" fmla="*/ 340 h 378"/>
              <a:gd name="T104" fmla="*/ 223 w 416"/>
              <a:gd name="T105" fmla="*/ 138 h 378"/>
              <a:gd name="T106" fmla="*/ 286 w 416"/>
              <a:gd name="T107" fmla="*/ 119 h 378"/>
              <a:gd name="T108" fmla="*/ 346 w 416"/>
              <a:gd name="T109" fmla="*/ 139 h 378"/>
              <a:gd name="T110" fmla="*/ 346 w 416"/>
              <a:gd name="T111" fmla="*/ 183 h 378"/>
              <a:gd name="T112" fmla="*/ 335 w 416"/>
              <a:gd name="T113" fmla="*/ 183 h 378"/>
              <a:gd name="T114" fmla="*/ 308 w 416"/>
              <a:gd name="T115" fmla="*/ 210 h 378"/>
              <a:gd name="T116" fmla="*/ 308 w 416"/>
              <a:gd name="T117" fmla="*/ 238 h 378"/>
              <a:gd name="T118" fmla="*/ 335 w 416"/>
              <a:gd name="T119" fmla="*/ 264 h 378"/>
              <a:gd name="T120" fmla="*/ 346 w 416"/>
              <a:gd name="T121" fmla="*/ 264 h 378"/>
              <a:gd name="T122" fmla="*/ 346 w 416"/>
              <a:gd name="T123" fmla="*/ 340 h 378"/>
              <a:gd name="T124" fmla="*/ 346 w 416"/>
              <a:gd name="T125" fmla="*/ 340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6" h="378">
                <a:moveTo>
                  <a:pt x="389" y="183"/>
                </a:moveTo>
                <a:lnTo>
                  <a:pt x="373" y="183"/>
                </a:lnTo>
                <a:lnTo>
                  <a:pt x="373" y="133"/>
                </a:lnTo>
                <a:cubicBezTo>
                  <a:pt x="373" y="129"/>
                  <a:pt x="371" y="125"/>
                  <a:pt x="368" y="122"/>
                </a:cubicBezTo>
                <a:cubicBezTo>
                  <a:pt x="343" y="102"/>
                  <a:pt x="315" y="92"/>
                  <a:pt x="285" y="92"/>
                </a:cubicBezTo>
                <a:cubicBezTo>
                  <a:pt x="284" y="92"/>
                  <a:pt x="283" y="92"/>
                  <a:pt x="282" y="92"/>
                </a:cubicBezTo>
                <a:cubicBezTo>
                  <a:pt x="283" y="88"/>
                  <a:pt x="283" y="85"/>
                  <a:pt x="283" y="81"/>
                </a:cubicBezTo>
                <a:cubicBezTo>
                  <a:pt x="283" y="36"/>
                  <a:pt x="247" y="0"/>
                  <a:pt x="202" y="0"/>
                </a:cubicBezTo>
                <a:cubicBezTo>
                  <a:pt x="157" y="0"/>
                  <a:pt x="120" y="36"/>
                  <a:pt x="120" y="81"/>
                </a:cubicBezTo>
                <a:cubicBezTo>
                  <a:pt x="120" y="85"/>
                  <a:pt x="120" y="88"/>
                  <a:pt x="121" y="92"/>
                </a:cubicBezTo>
                <a:cubicBezTo>
                  <a:pt x="92" y="92"/>
                  <a:pt x="65" y="102"/>
                  <a:pt x="41" y="122"/>
                </a:cubicBezTo>
                <a:cubicBezTo>
                  <a:pt x="38" y="125"/>
                  <a:pt x="36" y="129"/>
                  <a:pt x="36" y="133"/>
                </a:cubicBezTo>
                <a:lnTo>
                  <a:pt x="36" y="183"/>
                </a:lnTo>
                <a:lnTo>
                  <a:pt x="27" y="183"/>
                </a:lnTo>
                <a:cubicBezTo>
                  <a:pt x="12" y="183"/>
                  <a:pt x="0" y="195"/>
                  <a:pt x="0" y="210"/>
                </a:cubicBezTo>
                <a:lnTo>
                  <a:pt x="0" y="238"/>
                </a:lnTo>
                <a:cubicBezTo>
                  <a:pt x="0" y="253"/>
                  <a:pt x="12" y="264"/>
                  <a:pt x="27" y="264"/>
                </a:cubicBezTo>
                <a:lnTo>
                  <a:pt x="36" y="264"/>
                </a:lnTo>
                <a:lnTo>
                  <a:pt x="36" y="363"/>
                </a:lnTo>
                <a:cubicBezTo>
                  <a:pt x="36" y="368"/>
                  <a:pt x="39" y="373"/>
                  <a:pt x="43" y="375"/>
                </a:cubicBezTo>
                <a:cubicBezTo>
                  <a:pt x="45" y="376"/>
                  <a:pt x="47" y="376"/>
                  <a:pt x="50" y="376"/>
                </a:cubicBezTo>
                <a:cubicBezTo>
                  <a:pt x="52" y="376"/>
                  <a:pt x="55" y="375"/>
                  <a:pt x="58" y="374"/>
                </a:cubicBezTo>
                <a:cubicBezTo>
                  <a:pt x="58" y="373"/>
                  <a:pt x="84" y="355"/>
                  <a:pt x="124" y="355"/>
                </a:cubicBezTo>
                <a:cubicBezTo>
                  <a:pt x="147" y="355"/>
                  <a:pt x="171" y="361"/>
                  <a:pt x="194" y="374"/>
                </a:cubicBezTo>
                <a:cubicBezTo>
                  <a:pt x="202" y="378"/>
                  <a:pt x="212" y="375"/>
                  <a:pt x="215" y="374"/>
                </a:cubicBezTo>
                <a:cubicBezTo>
                  <a:pt x="238" y="361"/>
                  <a:pt x="262" y="355"/>
                  <a:pt x="285" y="355"/>
                </a:cubicBezTo>
                <a:cubicBezTo>
                  <a:pt x="324" y="355"/>
                  <a:pt x="350" y="373"/>
                  <a:pt x="351" y="374"/>
                </a:cubicBezTo>
                <a:cubicBezTo>
                  <a:pt x="353" y="375"/>
                  <a:pt x="356" y="376"/>
                  <a:pt x="359" y="376"/>
                </a:cubicBezTo>
                <a:cubicBezTo>
                  <a:pt x="361" y="376"/>
                  <a:pt x="363" y="376"/>
                  <a:pt x="365" y="375"/>
                </a:cubicBezTo>
                <a:cubicBezTo>
                  <a:pt x="370" y="373"/>
                  <a:pt x="373" y="368"/>
                  <a:pt x="373" y="363"/>
                </a:cubicBezTo>
                <a:lnTo>
                  <a:pt x="373" y="264"/>
                </a:lnTo>
                <a:lnTo>
                  <a:pt x="389" y="264"/>
                </a:lnTo>
                <a:cubicBezTo>
                  <a:pt x="404" y="264"/>
                  <a:pt x="416" y="253"/>
                  <a:pt x="416" y="238"/>
                </a:cubicBezTo>
                <a:lnTo>
                  <a:pt x="416" y="210"/>
                </a:lnTo>
                <a:cubicBezTo>
                  <a:pt x="416" y="195"/>
                  <a:pt x="404" y="183"/>
                  <a:pt x="389" y="183"/>
                </a:cubicBezTo>
                <a:close/>
                <a:moveTo>
                  <a:pt x="124" y="327"/>
                </a:moveTo>
                <a:cubicBezTo>
                  <a:pt x="99" y="327"/>
                  <a:pt x="77" y="334"/>
                  <a:pt x="64" y="340"/>
                </a:cubicBezTo>
                <a:lnTo>
                  <a:pt x="64" y="264"/>
                </a:lnTo>
                <a:lnTo>
                  <a:pt x="82" y="264"/>
                </a:lnTo>
                <a:cubicBezTo>
                  <a:pt x="97" y="264"/>
                  <a:pt x="108" y="253"/>
                  <a:pt x="108" y="238"/>
                </a:cubicBezTo>
                <a:lnTo>
                  <a:pt x="108" y="210"/>
                </a:lnTo>
                <a:cubicBezTo>
                  <a:pt x="108" y="195"/>
                  <a:pt x="97" y="183"/>
                  <a:pt x="82" y="183"/>
                </a:cubicBezTo>
                <a:lnTo>
                  <a:pt x="64" y="183"/>
                </a:lnTo>
                <a:lnTo>
                  <a:pt x="64" y="139"/>
                </a:lnTo>
                <a:cubicBezTo>
                  <a:pt x="81" y="126"/>
                  <a:pt x="102" y="119"/>
                  <a:pt x="123" y="119"/>
                </a:cubicBezTo>
                <a:cubicBezTo>
                  <a:pt x="149" y="119"/>
                  <a:pt x="171" y="129"/>
                  <a:pt x="182" y="136"/>
                </a:cubicBezTo>
                <a:cubicBezTo>
                  <a:pt x="184" y="137"/>
                  <a:pt x="185" y="139"/>
                  <a:pt x="187" y="140"/>
                </a:cubicBezTo>
                <a:lnTo>
                  <a:pt x="187" y="340"/>
                </a:lnTo>
                <a:cubicBezTo>
                  <a:pt x="166" y="332"/>
                  <a:pt x="145" y="327"/>
                  <a:pt x="124" y="327"/>
                </a:cubicBezTo>
                <a:close/>
                <a:moveTo>
                  <a:pt x="346" y="340"/>
                </a:moveTo>
                <a:cubicBezTo>
                  <a:pt x="331" y="334"/>
                  <a:pt x="311" y="327"/>
                  <a:pt x="285" y="327"/>
                </a:cubicBezTo>
                <a:cubicBezTo>
                  <a:pt x="264" y="327"/>
                  <a:pt x="242" y="332"/>
                  <a:pt x="223" y="340"/>
                </a:cubicBezTo>
                <a:lnTo>
                  <a:pt x="223" y="138"/>
                </a:lnTo>
                <a:cubicBezTo>
                  <a:pt x="232" y="132"/>
                  <a:pt x="257" y="119"/>
                  <a:pt x="286" y="119"/>
                </a:cubicBezTo>
                <a:cubicBezTo>
                  <a:pt x="307" y="119"/>
                  <a:pt x="327" y="126"/>
                  <a:pt x="346" y="139"/>
                </a:cubicBezTo>
                <a:lnTo>
                  <a:pt x="346" y="183"/>
                </a:lnTo>
                <a:lnTo>
                  <a:pt x="335" y="183"/>
                </a:lnTo>
                <a:cubicBezTo>
                  <a:pt x="320" y="183"/>
                  <a:pt x="308" y="195"/>
                  <a:pt x="308" y="210"/>
                </a:cubicBezTo>
                <a:lnTo>
                  <a:pt x="308" y="238"/>
                </a:lnTo>
                <a:cubicBezTo>
                  <a:pt x="308" y="253"/>
                  <a:pt x="320" y="264"/>
                  <a:pt x="335" y="264"/>
                </a:cubicBezTo>
                <a:lnTo>
                  <a:pt x="346" y="264"/>
                </a:lnTo>
                <a:lnTo>
                  <a:pt x="346" y="340"/>
                </a:lnTo>
                <a:lnTo>
                  <a:pt x="346" y="3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9" name="percent_98913">
            <a:extLst>
              <a:ext uri="{FF2B5EF4-FFF2-40B4-BE49-F238E27FC236}">
                <a16:creationId xmlns:a16="http://schemas.microsoft.com/office/drawing/2014/main" id="{4730A62A-D8CB-401A-98D2-464E7887B5C1}"/>
              </a:ext>
            </a:extLst>
          </p:cNvPr>
          <p:cNvSpPr>
            <a:spLocks noChangeAspect="1"/>
          </p:cNvSpPr>
          <p:nvPr/>
        </p:nvSpPr>
        <p:spPr bwMode="auto">
          <a:xfrm>
            <a:off x="6960624" y="3648602"/>
            <a:ext cx="609685" cy="576795"/>
          </a:xfrm>
          <a:custGeom>
            <a:avLst/>
            <a:gdLst>
              <a:gd name="connsiteX0" fmla="*/ 473580 w 604040"/>
              <a:gd name="connsiteY0" fmla="*/ 340497 h 571455"/>
              <a:gd name="connsiteX1" fmla="*/ 411793 w 604040"/>
              <a:gd name="connsiteY1" fmla="*/ 402185 h 571455"/>
              <a:gd name="connsiteX2" fmla="*/ 473580 w 604040"/>
              <a:gd name="connsiteY2" fmla="*/ 463700 h 571455"/>
              <a:gd name="connsiteX3" fmla="*/ 535196 w 604040"/>
              <a:gd name="connsiteY3" fmla="*/ 402185 h 571455"/>
              <a:gd name="connsiteX4" fmla="*/ 473580 w 604040"/>
              <a:gd name="connsiteY4" fmla="*/ 340497 h 571455"/>
              <a:gd name="connsiteX5" fmla="*/ 473580 w 604040"/>
              <a:gd name="connsiteY5" fmla="*/ 271764 h 571455"/>
              <a:gd name="connsiteX6" fmla="*/ 604040 w 604040"/>
              <a:gd name="connsiteY6" fmla="*/ 402185 h 571455"/>
              <a:gd name="connsiteX7" fmla="*/ 473580 w 604040"/>
              <a:gd name="connsiteY7" fmla="*/ 532433 h 571455"/>
              <a:gd name="connsiteX8" fmla="*/ 342948 w 604040"/>
              <a:gd name="connsiteY8" fmla="*/ 402185 h 571455"/>
              <a:gd name="connsiteX9" fmla="*/ 473580 w 604040"/>
              <a:gd name="connsiteY9" fmla="*/ 271764 h 571455"/>
              <a:gd name="connsiteX10" fmla="*/ 130596 w 604040"/>
              <a:gd name="connsiteY10" fmla="*/ 107701 h 571455"/>
              <a:gd name="connsiteX11" fmla="*/ 68825 w 604040"/>
              <a:gd name="connsiteY11" fmla="*/ 169388 h 571455"/>
              <a:gd name="connsiteX12" fmla="*/ 130596 w 604040"/>
              <a:gd name="connsiteY12" fmla="*/ 230904 h 571455"/>
              <a:gd name="connsiteX13" fmla="*/ 192195 w 604040"/>
              <a:gd name="connsiteY13" fmla="*/ 169388 h 571455"/>
              <a:gd name="connsiteX14" fmla="*/ 130596 w 604040"/>
              <a:gd name="connsiteY14" fmla="*/ 107701 h 571455"/>
              <a:gd name="connsiteX15" fmla="*/ 130596 w 604040"/>
              <a:gd name="connsiteY15" fmla="*/ 38968 h 571455"/>
              <a:gd name="connsiteX16" fmla="*/ 261021 w 604040"/>
              <a:gd name="connsiteY16" fmla="*/ 169388 h 571455"/>
              <a:gd name="connsiteX17" fmla="*/ 130596 w 604040"/>
              <a:gd name="connsiteY17" fmla="*/ 299637 h 571455"/>
              <a:gd name="connsiteX18" fmla="*/ 0 w 604040"/>
              <a:gd name="connsiteY18" fmla="*/ 169388 h 571455"/>
              <a:gd name="connsiteX19" fmla="*/ 130596 w 604040"/>
              <a:gd name="connsiteY19" fmla="*/ 38968 h 571455"/>
              <a:gd name="connsiteX20" fmla="*/ 418632 w 604040"/>
              <a:gd name="connsiteY20" fmla="*/ 1698 h 571455"/>
              <a:gd name="connsiteX21" fmla="*/ 444876 w 604040"/>
              <a:gd name="connsiteY21" fmla="*/ 3738 h 571455"/>
              <a:gd name="connsiteX22" fmla="*/ 460021 w 604040"/>
              <a:gd name="connsiteY22" fmla="*/ 49960 h 571455"/>
              <a:gd name="connsiteX23" fmla="*/ 203944 w 604040"/>
              <a:gd name="connsiteY23" fmla="*/ 552726 h 571455"/>
              <a:gd name="connsiteX24" fmla="*/ 173311 w 604040"/>
              <a:gd name="connsiteY24" fmla="*/ 571455 h 571455"/>
              <a:gd name="connsiteX25" fmla="*/ 157651 w 604040"/>
              <a:gd name="connsiteY25" fmla="*/ 567675 h 571455"/>
              <a:gd name="connsiteX26" fmla="*/ 142678 w 604040"/>
              <a:gd name="connsiteY26" fmla="*/ 521453 h 571455"/>
              <a:gd name="connsiteX27" fmla="*/ 398583 w 604040"/>
              <a:gd name="connsiteY27" fmla="*/ 18859 h 571455"/>
              <a:gd name="connsiteX28" fmla="*/ 418632 w 604040"/>
              <a:gd name="connsiteY28" fmla="*/ 1698 h 57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4040" h="571455">
                <a:moveTo>
                  <a:pt x="473580" y="340497"/>
                </a:moveTo>
                <a:cubicBezTo>
                  <a:pt x="439502" y="340497"/>
                  <a:pt x="411793" y="368162"/>
                  <a:pt x="411793" y="402185"/>
                </a:cubicBezTo>
                <a:cubicBezTo>
                  <a:pt x="411793" y="436207"/>
                  <a:pt x="439502" y="463700"/>
                  <a:pt x="473580" y="463700"/>
                </a:cubicBezTo>
                <a:cubicBezTo>
                  <a:pt x="507658" y="463700"/>
                  <a:pt x="535196" y="436207"/>
                  <a:pt x="535196" y="402185"/>
                </a:cubicBezTo>
                <a:cubicBezTo>
                  <a:pt x="535196" y="368162"/>
                  <a:pt x="507658" y="340497"/>
                  <a:pt x="473580" y="340497"/>
                </a:cubicBezTo>
                <a:close/>
                <a:moveTo>
                  <a:pt x="473580" y="271764"/>
                </a:moveTo>
                <a:cubicBezTo>
                  <a:pt x="545523" y="271764"/>
                  <a:pt x="604040" y="330359"/>
                  <a:pt x="604040" y="402185"/>
                </a:cubicBezTo>
                <a:cubicBezTo>
                  <a:pt x="604040" y="474010"/>
                  <a:pt x="545523" y="532433"/>
                  <a:pt x="473580" y="532433"/>
                </a:cubicBezTo>
                <a:cubicBezTo>
                  <a:pt x="401638" y="532433"/>
                  <a:pt x="342948" y="474010"/>
                  <a:pt x="342948" y="402185"/>
                </a:cubicBezTo>
                <a:cubicBezTo>
                  <a:pt x="342948" y="330359"/>
                  <a:pt x="401638" y="271764"/>
                  <a:pt x="473580" y="271764"/>
                </a:cubicBezTo>
                <a:close/>
                <a:moveTo>
                  <a:pt x="130596" y="107701"/>
                </a:moveTo>
                <a:cubicBezTo>
                  <a:pt x="96528" y="107701"/>
                  <a:pt x="68825" y="135366"/>
                  <a:pt x="68825" y="169388"/>
                </a:cubicBezTo>
                <a:cubicBezTo>
                  <a:pt x="68825" y="203239"/>
                  <a:pt x="96528" y="230904"/>
                  <a:pt x="130596" y="230904"/>
                </a:cubicBezTo>
                <a:cubicBezTo>
                  <a:pt x="164493" y="230904"/>
                  <a:pt x="192195" y="203239"/>
                  <a:pt x="192195" y="169388"/>
                </a:cubicBezTo>
                <a:cubicBezTo>
                  <a:pt x="192195" y="135366"/>
                  <a:pt x="164493" y="107701"/>
                  <a:pt x="130596" y="107701"/>
                </a:cubicBezTo>
                <a:close/>
                <a:moveTo>
                  <a:pt x="130596" y="38968"/>
                </a:moveTo>
                <a:cubicBezTo>
                  <a:pt x="202519" y="38968"/>
                  <a:pt x="261021" y="97391"/>
                  <a:pt x="261021" y="169388"/>
                </a:cubicBezTo>
                <a:cubicBezTo>
                  <a:pt x="261021" y="241214"/>
                  <a:pt x="202519" y="299637"/>
                  <a:pt x="130596" y="299637"/>
                </a:cubicBezTo>
                <a:cubicBezTo>
                  <a:pt x="58501" y="299637"/>
                  <a:pt x="0" y="241214"/>
                  <a:pt x="0" y="169388"/>
                </a:cubicBezTo>
                <a:cubicBezTo>
                  <a:pt x="0" y="97391"/>
                  <a:pt x="58501" y="38968"/>
                  <a:pt x="130596" y="38968"/>
                </a:cubicBezTo>
                <a:close/>
                <a:moveTo>
                  <a:pt x="418632" y="1698"/>
                </a:moveTo>
                <a:cubicBezTo>
                  <a:pt x="427022" y="-1030"/>
                  <a:pt x="436444" y="-557"/>
                  <a:pt x="444876" y="3738"/>
                </a:cubicBezTo>
                <a:cubicBezTo>
                  <a:pt x="461914" y="12330"/>
                  <a:pt x="468625" y="33121"/>
                  <a:pt x="460021" y="49960"/>
                </a:cubicBezTo>
                <a:lnTo>
                  <a:pt x="203944" y="552726"/>
                </a:lnTo>
                <a:cubicBezTo>
                  <a:pt x="197921" y="564582"/>
                  <a:pt x="185874" y="571455"/>
                  <a:pt x="173311" y="571455"/>
                </a:cubicBezTo>
                <a:cubicBezTo>
                  <a:pt x="167976" y="571455"/>
                  <a:pt x="162641" y="570252"/>
                  <a:pt x="157651" y="567675"/>
                </a:cubicBezTo>
                <a:cubicBezTo>
                  <a:pt x="140785" y="559084"/>
                  <a:pt x="134074" y="538464"/>
                  <a:pt x="142678" y="521453"/>
                </a:cubicBezTo>
                <a:lnTo>
                  <a:pt x="398583" y="18859"/>
                </a:lnTo>
                <a:cubicBezTo>
                  <a:pt x="402885" y="10354"/>
                  <a:pt x="410242" y="4426"/>
                  <a:pt x="418632" y="16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0" name="diploma-paper-roll_45797">
            <a:extLst>
              <a:ext uri="{FF2B5EF4-FFF2-40B4-BE49-F238E27FC236}">
                <a16:creationId xmlns:a16="http://schemas.microsoft.com/office/drawing/2014/main" id="{0CB170BF-B066-443E-86AB-5E0BC2D28CA8}"/>
              </a:ext>
            </a:extLst>
          </p:cNvPr>
          <p:cNvSpPr>
            <a:spLocks noChangeAspect="1"/>
          </p:cNvSpPr>
          <p:nvPr/>
        </p:nvSpPr>
        <p:spPr bwMode="auto">
          <a:xfrm>
            <a:off x="5314906" y="4592506"/>
            <a:ext cx="609685" cy="604843"/>
          </a:xfrm>
          <a:custGeom>
            <a:avLst/>
            <a:gdLst>
              <a:gd name="connsiteX0" fmla="*/ 195338 w 599642"/>
              <a:gd name="connsiteY0" fmla="*/ 262308 h 594880"/>
              <a:gd name="connsiteX1" fmla="*/ 276686 w 599642"/>
              <a:gd name="connsiteY1" fmla="*/ 312903 h 594880"/>
              <a:gd name="connsiteX2" fmla="*/ 331233 w 599642"/>
              <a:gd name="connsiteY2" fmla="*/ 386007 h 594880"/>
              <a:gd name="connsiteX3" fmla="*/ 336974 w 599642"/>
              <a:gd name="connsiteY3" fmla="*/ 429009 h 594880"/>
              <a:gd name="connsiteX4" fmla="*/ 180513 w 599642"/>
              <a:gd name="connsiteY4" fmla="*/ 583818 h 594880"/>
              <a:gd name="connsiteX5" fmla="*/ 48454 w 599642"/>
              <a:gd name="connsiteY5" fmla="*/ 545116 h 594880"/>
              <a:gd name="connsiteX6" fmla="*/ 1085 w 599642"/>
              <a:gd name="connsiteY6" fmla="*/ 434743 h 594880"/>
              <a:gd name="connsiteX7" fmla="*/ 125967 w 599642"/>
              <a:gd name="connsiteY7" fmla="*/ 467711 h 594880"/>
              <a:gd name="connsiteX8" fmla="*/ 163288 w 599642"/>
              <a:gd name="connsiteY8" fmla="*/ 535082 h 594880"/>
              <a:gd name="connsiteX9" fmla="*/ 153240 w 599642"/>
              <a:gd name="connsiteY9" fmla="*/ 542249 h 594880"/>
              <a:gd name="connsiteX10" fmla="*/ 71421 w 599642"/>
              <a:gd name="connsiteY10" fmla="*/ 490646 h 594880"/>
              <a:gd name="connsiteX11" fmla="*/ 49889 w 599642"/>
              <a:gd name="connsiteY11" fmla="*/ 506414 h 594880"/>
              <a:gd name="connsiteX12" fmla="*/ 148934 w 599642"/>
              <a:gd name="connsiteY12" fmla="*/ 569484 h 594880"/>
              <a:gd name="connsiteX13" fmla="*/ 157546 w 599642"/>
              <a:gd name="connsiteY13" fmla="*/ 568050 h 594880"/>
              <a:gd name="connsiteX14" fmla="*/ 189125 w 599642"/>
              <a:gd name="connsiteY14" fmla="*/ 543682 h 594880"/>
              <a:gd name="connsiteX15" fmla="*/ 146063 w 599642"/>
              <a:gd name="connsiteY15" fmla="*/ 449077 h 594880"/>
              <a:gd name="connsiteX16" fmla="*/ 21181 w 599642"/>
              <a:gd name="connsiteY16" fmla="*/ 403208 h 594880"/>
              <a:gd name="connsiteX17" fmla="*/ 19745 w 599642"/>
              <a:gd name="connsiteY17" fmla="*/ 403208 h 594880"/>
              <a:gd name="connsiteX18" fmla="*/ 160417 w 599642"/>
              <a:gd name="connsiteY18" fmla="*/ 264167 h 594880"/>
              <a:gd name="connsiteX19" fmla="*/ 195338 w 599642"/>
              <a:gd name="connsiteY19" fmla="*/ 262308 h 594880"/>
              <a:gd name="connsiteX20" fmla="*/ 280977 w 599642"/>
              <a:gd name="connsiteY20" fmla="*/ 145175 h 594880"/>
              <a:gd name="connsiteX21" fmla="*/ 291028 w 599642"/>
              <a:gd name="connsiteY21" fmla="*/ 148043 h 594880"/>
              <a:gd name="connsiteX22" fmla="*/ 384351 w 599642"/>
              <a:gd name="connsiteY22" fmla="*/ 212564 h 594880"/>
              <a:gd name="connsiteX23" fmla="*/ 444653 w 599642"/>
              <a:gd name="connsiteY23" fmla="*/ 324401 h 594880"/>
              <a:gd name="connsiteX24" fmla="*/ 440346 w 599642"/>
              <a:gd name="connsiteY24" fmla="*/ 358812 h 594880"/>
              <a:gd name="connsiteX25" fmla="*/ 467625 w 599642"/>
              <a:gd name="connsiteY25" fmla="*/ 363113 h 594880"/>
              <a:gd name="connsiteX26" fmla="*/ 562385 w 599642"/>
              <a:gd name="connsiteY26" fmla="*/ 482119 h 594880"/>
              <a:gd name="connsiteX27" fmla="*/ 509262 w 599642"/>
              <a:gd name="connsiteY27" fmla="*/ 507928 h 594880"/>
              <a:gd name="connsiteX28" fmla="*/ 453267 w 599642"/>
              <a:gd name="connsiteY28" fmla="*/ 393223 h 594880"/>
              <a:gd name="connsiteX29" fmla="*/ 434603 w 599642"/>
              <a:gd name="connsiteY29" fmla="*/ 383187 h 594880"/>
              <a:gd name="connsiteX30" fmla="*/ 446089 w 599642"/>
              <a:gd name="connsiteY30" fmla="*/ 400392 h 594880"/>
              <a:gd name="connsiteX31" fmla="*/ 417374 w 599642"/>
              <a:gd name="connsiteY31" fmla="*/ 550942 h 594880"/>
              <a:gd name="connsiteX32" fmla="*/ 364251 w 599642"/>
              <a:gd name="connsiteY32" fmla="*/ 528001 h 594880"/>
              <a:gd name="connsiteX33" fmla="*/ 414502 w 599642"/>
              <a:gd name="connsiteY33" fmla="*/ 430502 h 594880"/>
              <a:gd name="connsiteX34" fmla="*/ 413066 w 599642"/>
              <a:gd name="connsiteY34" fmla="*/ 400392 h 594880"/>
              <a:gd name="connsiteX35" fmla="*/ 405888 w 599642"/>
              <a:gd name="connsiteY35" fmla="*/ 401826 h 594880"/>
              <a:gd name="connsiteX36" fmla="*/ 355636 w 599642"/>
              <a:gd name="connsiteY36" fmla="*/ 450576 h 594880"/>
              <a:gd name="connsiteX37" fmla="*/ 364251 w 599642"/>
              <a:gd name="connsiteY37" fmla="*/ 403260 h 594880"/>
              <a:gd name="connsiteX38" fmla="*/ 354201 w 599642"/>
              <a:gd name="connsiteY38" fmla="*/ 374584 h 594880"/>
              <a:gd name="connsiteX39" fmla="*/ 296771 w 599642"/>
              <a:gd name="connsiteY39" fmla="*/ 294291 h 594880"/>
              <a:gd name="connsiteX40" fmla="*/ 190525 w 599642"/>
              <a:gd name="connsiteY40" fmla="*/ 234071 h 594880"/>
              <a:gd name="connsiteX41" fmla="*/ 441820 w 599642"/>
              <a:gd name="connsiteY41" fmla="*/ 783 h 594880"/>
              <a:gd name="connsiteX42" fmla="*/ 550831 w 599642"/>
              <a:gd name="connsiteY42" fmla="*/ 49171 h 594880"/>
              <a:gd name="connsiteX43" fmla="*/ 585283 w 599642"/>
              <a:gd name="connsiteY43" fmla="*/ 185374 h 594880"/>
              <a:gd name="connsiteX44" fmla="*/ 467570 w 599642"/>
              <a:gd name="connsiteY44" fmla="*/ 301505 h 594880"/>
              <a:gd name="connsiteX45" fmla="*/ 404407 w 599642"/>
              <a:gd name="connsiteY45" fmla="*/ 193976 h 594880"/>
              <a:gd name="connsiteX46" fmla="*/ 302484 w 599642"/>
              <a:gd name="connsiteY46" fmla="*/ 123724 h 594880"/>
              <a:gd name="connsiteX47" fmla="*/ 415891 w 599642"/>
              <a:gd name="connsiteY47" fmla="*/ 13328 h 594880"/>
              <a:gd name="connsiteX48" fmla="*/ 441820 w 599642"/>
              <a:gd name="connsiteY48" fmla="*/ 783 h 59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99642" h="594880">
                <a:moveTo>
                  <a:pt x="195338" y="262308"/>
                </a:moveTo>
                <a:cubicBezTo>
                  <a:pt x="230125" y="269094"/>
                  <a:pt x="262691" y="297852"/>
                  <a:pt x="276686" y="312903"/>
                </a:cubicBezTo>
                <a:cubicBezTo>
                  <a:pt x="298218" y="334404"/>
                  <a:pt x="318314" y="361639"/>
                  <a:pt x="331233" y="386007"/>
                </a:cubicBezTo>
                <a:cubicBezTo>
                  <a:pt x="342716" y="408941"/>
                  <a:pt x="339845" y="423276"/>
                  <a:pt x="336974" y="429009"/>
                </a:cubicBezTo>
                <a:lnTo>
                  <a:pt x="180513" y="583818"/>
                </a:lnTo>
                <a:cubicBezTo>
                  <a:pt x="151804" y="608186"/>
                  <a:pt x="92952" y="590985"/>
                  <a:pt x="48454" y="545116"/>
                </a:cubicBezTo>
                <a:cubicBezTo>
                  <a:pt x="12568" y="509280"/>
                  <a:pt x="-4657" y="466278"/>
                  <a:pt x="1085" y="434743"/>
                </a:cubicBezTo>
                <a:cubicBezTo>
                  <a:pt x="19745" y="427576"/>
                  <a:pt x="72856" y="413242"/>
                  <a:pt x="125967" y="467711"/>
                </a:cubicBezTo>
                <a:cubicBezTo>
                  <a:pt x="158982" y="500680"/>
                  <a:pt x="167594" y="525048"/>
                  <a:pt x="163288" y="535082"/>
                </a:cubicBezTo>
                <a:cubicBezTo>
                  <a:pt x="163288" y="536515"/>
                  <a:pt x="161852" y="540816"/>
                  <a:pt x="153240" y="542249"/>
                </a:cubicBezTo>
                <a:cubicBezTo>
                  <a:pt x="134579" y="545116"/>
                  <a:pt x="100129" y="527915"/>
                  <a:pt x="71421" y="490646"/>
                </a:cubicBezTo>
                <a:lnTo>
                  <a:pt x="49889" y="506414"/>
                </a:lnTo>
                <a:cubicBezTo>
                  <a:pt x="85775" y="553716"/>
                  <a:pt x="123096" y="569484"/>
                  <a:pt x="148934" y="569484"/>
                </a:cubicBezTo>
                <a:cubicBezTo>
                  <a:pt x="151804" y="569484"/>
                  <a:pt x="154675" y="569484"/>
                  <a:pt x="157546" y="568050"/>
                </a:cubicBezTo>
                <a:cubicBezTo>
                  <a:pt x="173336" y="566617"/>
                  <a:pt x="184819" y="556583"/>
                  <a:pt x="189125" y="543682"/>
                </a:cubicBezTo>
                <a:cubicBezTo>
                  <a:pt x="197738" y="519314"/>
                  <a:pt x="181948" y="484912"/>
                  <a:pt x="146063" y="449077"/>
                </a:cubicBezTo>
                <a:cubicBezTo>
                  <a:pt x="100129" y="403208"/>
                  <a:pt x="54195" y="398908"/>
                  <a:pt x="21181" y="403208"/>
                </a:cubicBezTo>
                <a:cubicBezTo>
                  <a:pt x="21181" y="403208"/>
                  <a:pt x="19745" y="403208"/>
                  <a:pt x="19745" y="403208"/>
                </a:cubicBezTo>
                <a:lnTo>
                  <a:pt x="160417" y="264167"/>
                </a:lnTo>
                <a:cubicBezTo>
                  <a:pt x="171901" y="260225"/>
                  <a:pt x="183743" y="260046"/>
                  <a:pt x="195338" y="262308"/>
                </a:cubicBezTo>
                <a:close/>
                <a:moveTo>
                  <a:pt x="280977" y="145175"/>
                </a:moveTo>
                <a:cubicBezTo>
                  <a:pt x="283849" y="146609"/>
                  <a:pt x="288156" y="146609"/>
                  <a:pt x="291028" y="148043"/>
                </a:cubicBezTo>
                <a:cubicBezTo>
                  <a:pt x="322614" y="160947"/>
                  <a:pt x="355636" y="183888"/>
                  <a:pt x="384351" y="212564"/>
                </a:cubicBezTo>
                <a:cubicBezTo>
                  <a:pt x="417374" y="245541"/>
                  <a:pt x="441781" y="284254"/>
                  <a:pt x="444653" y="324401"/>
                </a:cubicBezTo>
                <a:cubicBezTo>
                  <a:pt x="444653" y="335871"/>
                  <a:pt x="444653" y="347342"/>
                  <a:pt x="440346" y="358812"/>
                </a:cubicBezTo>
                <a:cubicBezTo>
                  <a:pt x="443217" y="358812"/>
                  <a:pt x="453267" y="360246"/>
                  <a:pt x="467625" y="363113"/>
                </a:cubicBezTo>
                <a:cubicBezTo>
                  <a:pt x="503519" y="371716"/>
                  <a:pt x="565256" y="398959"/>
                  <a:pt x="562385" y="482119"/>
                </a:cubicBezTo>
                <a:lnTo>
                  <a:pt x="509262" y="507928"/>
                </a:lnTo>
                <a:cubicBezTo>
                  <a:pt x="509262" y="507928"/>
                  <a:pt x="506390" y="430502"/>
                  <a:pt x="453267" y="393223"/>
                </a:cubicBezTo>
                <a:cubicBezTo>
                  <a:pt x="447524" y="388922"/>
                  <a:pt x="441781" y="386054"/>
                  <a:pt x="434603" y="383187"/>
                </a:cubicBezTo>
                <a:cubicBezTo>
                  <a:pt x="437474" y="387488"/>
                  <a:pt x="441781" y="393223"/>
                  <a:pt x="446089" y="400392"/>
                </a:cubicBezTo>
                <a:cubicBezTo>
                  <a:pt x="463318" y="433370"/>
                  <a:pt x="484854" y="497891"/>
                  <a:pt x="417374" y="550942"/>
                </a:cubicBezTo>
                <a:lnTo>
                  <a:pt x="364251" y="528001"/>
                </a:lnTo>
                <a:cubicBezTo>
                  <a:pt x="364251" y="528001"/>
                  <a:pt x="410195" y="486421"/>
                  <a:pt x="414502" y="430502"/>
                </a:cubicBezTo>
                <a:cubicBezTo>
                  <a:pt x="415938" y="420466"/>
                  <a:pt x="414502" y="410429"/>
                  <a:pt x="413066" y="400392"/>
                </a:cubicBezTo>
                <a:cubicBezTo>
                  <a:pt x="410195" y="400392"/>
                  <a:pt x="408759" y="400392"/>
                  <a:pt x="405888" y="401826"/>
                </a:cubicBezTo>
                <a:lnTo>
                  <a:pt x="355636" y="450576"/>
                </a:lnTo>
                <a:cubicBezTo>
                  <a:pt x="355636" y="450576"/>
                  <a:pt x="371430" y="434804"/>
                  <a:pt x="364251" y="403260"/>
                </a:cubicBezTo>
                <a:cubicBezTo>
                  <a:pt x="362815" y="394657"/>
                  <a:pt x="359944" y="384621"/>
                  <a:pt x="354201" y="374584"/>
                </a:cubicBezTo>
                <a:cubicBezTo>
                  <a:pt x="341279" y="347342"/>
                  <a:pt x="321178" y="318666"/>
                  <a:pt x="296771" y="294291"/>
                </a:cubicBezTo>
                <a:cubicBezTo>
                  <a:pt x="265184" y="262747"/>
                  <a:pt x="227855" y="238372"/>
                  <a:pt x="190525" y="234071"/>
                </a:cubicBezTo>
                <a:close/>
                <a:moveTo>
                  <a:pt x="441820" y="783"/>
                </a:moveTo>
                <a:cubicBezTo>
                  <a:pt x="472505" y="-4056"/>
                  <a:pt x="515301" y="13686"/>
                  <a:pt x="550831" y="49171"/>
                </a:cubicBezTo>
                <a:cubicBezTo>
                  <a:pt x="598203" y="96483"/>
                  <a:pt x="613994" y="158133"/>
                  <a:pt x="585283" y="185374"/>
                </a:cubicBezTo>
                <a:cubicBezTo>
                  <a:pt x="585283" y="185374"/>
                  <a:pt x="467570" y="301505"/>
                  <a:pt x="467570" y="301505"/>
                </a:cubicBezTo>
                <a:cubicBezTo>
                  <a:pt x="460392" y="265662"/>
                  <a:pt x="438859" y="228385"/>
                  <a:pt x="404407" y="193976"/>
                </a:cubicBezTo>
                <a:cubicBezTo>
                  <a:pt x="374261" y="162434"/>
                  <a:pt x="336937" y="138061"/>
                  <a:pt x="302484" y="123724"/>
                </a:cubicBezTo>
                <a:cubicBezTo>
                  <a:pt x="302484" y="123724"/>
                  <a:pt x="414455" y="13328"/>
                  <a:pt x="415891" y="13328"/>
                </a:cubicBezTo>
                <a:cubicBezTo>
                  <a:pt x="422710" y="6517"/>
                  <a:pt x="431592" y="2396"/>
                  <a:pt x="441820" y="7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9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86EEA58-34B0-48CF-AAA1-366E72E8CA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9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A business that…">
            <a:extLst>
              <a:ext uri="{FF2B5EF4-FFF2-40B4-BE49-F238E27FC236}">
                <a16:creationId xmlns:a16="http://schemas.microsoft.com/office/drawing/2014/main" id="{4C276F0C-5D7F-4F7D-80CD-BB47FCDC1BFD}"/>
              </a:ext>
            </a:extLst>
          </p:cNvPr>
          <p:cNvSpPr txBox="1"/>
          <p:nvPr/>
        </p:nvSpPr>
        <p:spPr>
          <a:xfrm>
            <a:off x="1124667" y="1632606"/>
            <a:ext cx="3791102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>
                <a:solidFill>
                  <a:srgbClr val="1C1F2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kumimoji="0" lang="en-US" sz="8000" b="1" i="0" u="none" strike="noStrike" kern="0" cap="none" spc="0" normalizeH="0" baseline="0" noProof="0" dirty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sym typeface="Roboto Slab Bold"/>
              </a:rPr>
              <a:t>PART 02</a:t>
            </a:r>
            <a:endParaRPr kumimoji="0" sz="8000" b="1" i="0" u="none" strike="noStrike" kern="0" cap="none" spc="0" normalizeH="0" baseline="0" noProof="0" dirty="0">
              <a:ln>
                <a:noFill/>
              </a:ln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sym typeface="Roboto Slab Bold"/>
            </a:endParaRPr>
          </a:p>
        </p:txBody>
      </p:sp>
      <p:sp>
        <p:nvSpPr>
          <p:cNvPr id="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9080990-2525-4F7E-8656-E77ACC9C7372}"/>
              </a:ext>
            </a:extLst>
          </p:cNvPr>
          <p:cNvSpPr txBox="1"/>
          <p:nvPr/>
        </p:nvSpPr>
        <p:spPr>
          <a:xfrm>
            <a:off x="1124667" y="3429000"/>
            <a:ext cx="2540191" cy="1242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Roboto Light"/>
                <a:sym typeface="Roboto Light"/>
              </a:rPr>
              <a:t>Synergistically utilize technically sound portals with frictionless chains. Dramatically customize</a:t>
            </a:r>
          </a:p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Roboto Light"/>
                <a:sym typeface="Roboto Light"/>
              </a:rPr>
              <a:t>empowered networks rather than goal-opportunities. Objectively conceptualize</a:t>
            </a:r>
          </a:p>
        </p:txBody>
      </p:sp>
      <p:sp>
        <p:nvSpPr>
          <p:cNvPr id="6" name="80+">
            <a:extLst>
              <a:ext uri="{FF2B5EF4-FFF2-40B4-BE49-F238E27FC236}">
                <a16:creationId xmlns:a16="http://schemas.microsoft.com/office/drawing/2014/main" id="{7EFD32DD-04F4-454B-B205-F05AFAE3FDE8}"/>
              </a:ext>
            </a:extLst>
          </p:cNvPr>
          <p:cNvSpPr txBox="1"/>
          <p:nvPr/>
        </p:nvSpPr>
        <p:spPr>
          <a:xfrm>
            <a:off x="1124667" y="5073278"/>
            <a:ext cx="956993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8000" b="0">
                <a:solidFill>
                  <a:srgbClr val="1C1F2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sym typeface="Roboto Slab Bold"/>
              </a:rPr>
              <a:t>80+</a:t>
            </a:r>
          </a:p>
        </p:txBody>
      </p:sp>
    </p:spTree>
    <p:extLst>
      <p:ext uri="{BB962C8B-B14F-4D97-AF65-F5344CB8AC3E}">
        <p14:creationId xmlns:p14="http://schemas.microsoft.com/office/powerpoint/2010/main" val="1124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Pfeil"/>
          <p:cNvSpPr/>
          <p:nvPr/>
        </p:nvSpPr>
        <p:spPr>
          <a:xfrm>
            <a:off x="2762250" y="3568330"/>
            <a:ext cx="2540001" cy="635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467A3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1850" name="Pfeil"/>
          <p:cNvSpPr/>
          <p:nvPr/>
        </p:nvSpPr>
        <p:spPr>
          <a:xfrm>
            <a:off x="2762250" y="4651640"/>
            <a:ext cx="3175001" cy="635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68781C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1851" name="Pfeil"/>
          <p:cNvSpPr/>
          <p:nvPr/>
        </p:nvSpPr>
        <p:spPr>
          <a:xfrm>
            <a:off x="2762250" y="2485020"/>
            <a:ext cx="1905001" cy="635000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24282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grpSp>
        <p:nvGrpSpPr>
          <p:cNvPr id="1855" name="Gruppieren"/>
          <p:cNvGrpSpPr/>
          <p:nvPr/>
        </p:nvGrpSpPr>
        <p:grpSpPr>
          <a:xfrm>
            <a:off x="634999" y="380365"/>
            <a:ext cx="10922003" cy="1029336"/>
            <a:chOff x="0" y="0"/>
            <a:chExt cx="21844004" cy="2058671"/>
          </a:xfrm>
        </p:grpSpPr>
        <p:sp>
          <p:nvSpPr>
            <p:cNvPr id="1852" name="Rectangle 27"/>
            <p:cNvSpPr txBox="1"/>
            <p:nvPr/>
          </p:nvSpPr>
          <p:spPr>
            <a:xfrm>
              <a:off x="0" y="0"/>
              <a:ext cx="21844002" cy="950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lnSpc>
                  <a:spcPct val="80000"/>
                </a:lnSpc>
                <a:defRPr sz="6800">
                  <a:solidFill>
                    <a:srgbClr val="151314"/>
                  </a:solidFill>
                  <a:latin typeface="+mj-lt"/>
                  <a:ea typeface="+mj-ea"/>
                  <a:cs typeface="+mj-cs"/>
                  <a:sym typeface="Montserrat Semi Bold"/>
                </a:defRPr>
              </a:lvl1pPr>
            </a:lstStyle>
            <a:p>
              <a:r>
                <a:rPr sz="3400" dirty="0">
                  <a:latin typeface="仓耳玄三M W05" panose="02020400000000000000" pitchFamily="18" charset="-122"/>
                </a:rPr>
                <a:t>Business Ways</a:t>
              </a:r>
            </a:p>
          </p:txBody>
        </p:sp>
        <p:sp>
          <p:nvSpPr>
            <p:cNvPr id="1853" name="Rectangle 27"/>
            <p:cNvSpPr txBox="1"/>
            <p:nvPr/>
          </p:nvSpPr>
          <p:spPr>
            <a:xfrm>
              <a:off x="0" y="1145539"/>
              <a:ext cx="21844004" cy="5847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defRPr sz="3200">
                  <a:solidFill>
                    <a:srgbClr val="595457"/>
                  </a:solidFill>
                  <a:latin typeface="+mn-lt"/>
                  <a:ea typeface="+mn-ea"/>
                  <a:cs typeface="+mn-cs"/>
                  <a:sym typeface="Montserrat Light"/>
                </a:defRPr>
              </a:lvl1pPr>
            </a:lstStyle>
            <a:p>
              <a:r>
                <a:rPr sz="1600" dirty="0">
                  <a:latin typeface="仓耳玄三M W05" panose="02020400000000000000" pitchFamily="18" charset="-122"/>
                </a:rPr>
                <a:t>Uno </a:t>
              </a:r>
              <a:r>
                <a:rPr sz="1600" dirty="0" err="1">
                  <a:latin typeface="仓耳玄三M W05" panose="02020400000000000000" pitchFamily="18" charset="-122"/>
                </a:rPr>
                <a:t>etoa</a:t>
              </a:r>
              <a:r>
                <a:rPr sz="1600" dirty="0">
                  <a:latin typeface="仓耳玄三M W05" panose="02020400000000000000" pitchFamily="18" charset="-122"/>
                </a:rPr>
                <a:t> </a:t>
              </a:r>
              <a:r>
                <a:rPr sz="1600" dirty="0" err="1">
                  <a:latin typeface="仓耳玄三M W05" panose="02020400000000000000" pitchFamily="18" charset="-122"/>
                </a:rPr>
                <a:t>jaom</a:t>
              </a:r>
              <a:r>
                <a:rPr sz="1600" dirty="0">
                  <a:latin typeface="仓耳玄三M W05" panose="02020400000000000000" pitchFamily="18" charset="-122"/>
                </a:rPr>
                <a:t> </a:t>
              </a:r>
              <a:r>
                <a:rPr sz="1600" dirty="0" err="1">
                  <a:latin typeface="仓耳玄三M W05" panose="02020400000000000000" pitchFamily="18" charset="-122"/>
                </a:rPr>
                <a:t>froan</a:t>
              </a:r>
              <a:r>
                <a:rPr sz="1600" dirty="0">
                  <a:latin typeface="仓耳玄三M W05" panose="02020400000000000000" pitchFamily="18" charset="-122"/>
                </a:rPr>
                <a:t> modern clean creative design.</a:t>
              </a:r>
            </a:p>
          </p:txBody>
        </p:sp>
        <p:sp>
          <p:nvSpPr>
            <p:cNvPr id="1854" name="Rechteck"/>
            <p:cNvSpPr/>
            <p:nvPr/>
          </p:nvSpPr>
          <p:spPr>
            <a:xfrm>
              <a:off x="9969500" y="1995170"/>
              <a:ext cx="1905001" cy="63501"/>
            </a:xfrm>
            <a:prstGeom prst="rect">
              <a:avLst/>
            </a:prstGeom>
            <a:solidFill>
              <a:srgbClr val="467A36"/>
            </a:solidFill>
            <a:ln w="12700" cap="flat">
              <a:solidFill>
                <a:srgbClr val="2F4B2C"/>
              </a:solidFill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306FFE"/>
                  </a:solidFill>
                </a:defRPr>
              </a:pPr>
              <a:endParaRPr sz="1600" dirty="0">
                <a:latin typeface="仓耳玄三M W05" panose="02020400000000000000" pitchFamily="18" charset="-122"/>
              </a:endParaRPr>
            </a:p>
          </p:txBody>
        </p:sp>
      </p:grpSp>
      <p:grpSp>
        <p:nvGrpSpPr>
          <p:cNvPr id="1858" name="Gruppieren"/>
          <p:cNvGrpSpPr/>
          <p:nvPr/>
        </p:nvGrpSpPr>
        <p:grpSpPr>
          <a:xfrm>
            <a:off x="869900" y="2485020"/>
            <a:ext cx="1524001" cy="552590"/>
            <a:chOff x="0" y="0"/>
            <a:chExt cx="3048000" cy="1105178"/>
          </a:xfrm>
        </p:grpSpPr>
        <p:sp>
          <p:nvSpPr>
            <p:cNvPr id="1856" name="Rectangle 27"/>
            <p:cNvSpPr txBox="1"/>
            <p:nvPr/>
          </p:nvSpPr>
          <p:spPr>
            <a:xfrm>
              <a:off x="0" y="0"/>
              <a:ext cx="3048000" cy="6093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 algn="l">
                <a:lnSpc>
                  <a:spcPct val="120000"/>
                </a:lnSpc>
                <a:spcBef>
                  <a:spcPts val="5900"/>
                </a:spcBef>
                <a:defRPr sz="3000">
                  <a:solidFill>
                    <a:srgbClr val="151314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01 Step</a:t>
              </a:r>
            </a:p>
          </p:txBody>
        </p:sp>
        <p:sp>
          <p:nvSpPr>
            <p:cNvPr id="1857" name="Rectangle 27"/>
            <p:cNvSpPr txBox="1"/>
            <p:nvPr/>
          </p:nvSpPr>
          <p:spPr>
            <a:xfrm>
              <a:off x="0" y="551181"/>
              <a:ext cx="3048000" cy="553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defRPr sz="3000">
                  <a:solidFill>
                    <a:srgbClr val="7C7C7C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Con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stro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merdas</a:t>
              </a:r>
              <a:endParaRPr sz="1500" dirty="0"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</p:grpSp>
      <p:grpSp>
        <p:nvGrpSpPr>
          <p:cNvPr id="1861" name="Gruppieren"/>
          <p:cNvGrpSpPr/>
          <p:nvPr/>
        </p:nvGrpSpPr>
        <p:grpSpPr>
          <a:xfrm>
            <a:off x="869900" y="3568330"/>
            <a:ext cx="1524001" cy="552590"/>
            <a:chOff x="0" y="0"/>
            <a:chExt cx="3048000" cy="1105178"/>
          </a:xfrm>
        </p:grpSpPr>
        <p:sp>
          <p:nvSpPr>
            <p:cNvPr id="1859" name="Rectangle 27"/>
            <p:cNvSpPr txBox="1"/>
            <p:nvPr/>
          </p:nvSpPr>
          <p:spPr>
            <a:xfrm>
              <a:off x="0" y="0"/>
              <a:ext cx="3048000" cy="6093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 algn="l">
                <a:lnSpc>
                  <a:spcPct val="120000"/>
                </a:lnSpc>
                <a:spcBef>
                  <a:spcPts val="5900"/>
                </a:spcBef>
                <a:defRPr sz="3000">
                  <a:solidFill>
                    <a:srgbClr val="151314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02 Step</a:t>
              </a:r>
            </a:p>
          </p:txBody>
        </p:sp>
        <p:sp>
          <p:nvSpPr>
            <p:cNvPr id="1860" name="Rectangle 27"/>
            <p:cNvSpPr txBox="1"/>
            <p:nvPr/>
          </p:nvSpPr>
          <p:spPr>
            <a:xfrm>
              <a:off x="0" y="551181"/>
              <a:ext cx="3048000" cy="553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defRPr sz="3000">
                  <a:solidFill>
                    <a:srgbClr val="7C7C7C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Con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stro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merdas</a:t>
              </a:r>
              <a:endParaRPr sz="1500" dirty="0"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</p:grpSp>
      <p:grpSp>
        <p:nvGrpSpPr>
          <p:cNvPr id="1864" name="Gruppieren"/>
          <p:cNvGrpSpPr/>
          <p:nvPr/>
        </p:nvGrpSpPr>
        <p:grpSpPr>
          <a:xfrm>
            <a:off x="869900" y="4678310"/>
            <a:ext cx="1524001" cy="552589"/>
            <a:chOff x="0" y="0"/>
            <a:chExt cx="3048000" cy="1105176"/>
          </a:xfrm>
        </p:grpSpPr>
        <p:sp>
          <p:nvSpPr>
            <p:cNvPr id="1862" name="Rectangle 27"/>
            <p:cNvSpPr txBox="1"/>
            <p:nvPr/>
          </p:nvSpPr>
          <p:spPr>
            <a:xfrm>
              <a:off x="0" y="0"/>
              <a:ext cx="3048000" cy="6093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 algn="l">
                <a:lnSpc>
                  <a:spcPct val="120000"/>
                </a:lnSpc>
                <a:spcBef>
                  <a:spcPts val="5900"/>
                </a:spcBef>
                <a:defRPr sz="3000">
                  <a:solidFill>
                    <a:srgbClr val="151314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03 Step</a:t>
              </a:r>
            </a:p>
          </p:txBody>
        </p:sp>
        <p:sp>
          <p:nvSpPr>
            <p:cNvPr id="1863" name="Rectangle 27"/>
            <p:cNvSpPr txBox="1"/>
            <p:nvPr/>
          </p:nvSpPr>
          <p:spPr>
            <a:xfrm>
              <a:off x="0" y="551179"/>
              <a:ext cx="3048000" cy="553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defRPr sz="3000">
                  <a:solidFill>
                    <a:srgbClr val="7C7C7C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Con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stro</a:t>
              </a:r>
              <a:r>
                <a:rPr sz="1500" dirty="0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 </a:t>
              </a:r>
              <a:r>
                <a:rPr sz="1500" dirty="0" err="1"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merdas</a:t>
              </a:r>
              <a:endParaRPr sz="1500" dirty="0"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</p:grpSp>
      <p:sp>
        <p:nvSpPr>
          <p:cNvPr id="1865" name="Rectangle 27"/>
          <p:cNvSpPr txBox="1"/>
          <p:nvPr/>
        </p:nvSpPr>
        <p:spPr>
          <a:xfrm>
            <a:off x="5302250" y="2485020"/>
            <a:ext cx="3048001" cy="350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spAutoFit/>
          </a:bodyPr>
          <a:lstStyle>
            <a:lvl1pPr algn="l">
              <a:lnSpc>
                <a:spcPct val="120000"/>
              </a:lnSpc>
              <a:spcBef>
                <a:spcPts val="5900"/>
              </a:spcBef>
              <a:defRPr sz="3000">
                <a:solidFill>
                  <a:srgbClr val="151314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Dresda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etoa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jasom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osdoma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.</a:t>
            </a:r>
          </a:p>
        </p:txBody>
      </p:sp>
      <p:sp>
        <p:nvSpPr>
          <p:cNvPr id="1866" name="Rectangle 27"/>
          <p:cNvSpPr txBox="1"/>
          <p:nvPr/>
        </p:nvSpPr>
        <p:spPr>
          <a:xfrm>
            <a:off x="5302250" y="2760610"/>
            <a:ext cx="5854651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spAutoFit/>
          </a:bodyPr>
          <a:lstStyle>
            <a:lvl1pPr algn="l">
              <a:defRPr sz="300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Sanctus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est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Lorem sus 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ipsusitn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druamet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. Lorem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esomdo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ipsos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.</a:t>
            </a:r>
          </a:p>
        </p:txBody>
      </p:sp>
      <p:sp>
        <p:nvSpPr>
          <p:cNvPr id="1867" name="Rectangle 27"/>
          <p:cNvSpPr txBox="1"/>
          <p:nvPr/>
        </p:nvSpPr>
        <p:spPr>
          <a:xfrm>
            <a:off x="5937250" y="3568330"/>
            <a:ext cx="3048001" cy="350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spAutoFit/>
          </a:bodyPr>
          <a:lstStyle>
            <a:lvl1pPr algn="l">
              <a:lnSpc>
                <a:spcPct val="120000"/>
              </a:lnSpc>
              <a:spcBef>
                <a:spcPts val="5900"/>
              </a:spcBef>
              <a:defRPr sz="3000">
                <a:solidFill>
                  <a:srgbClr val="151314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Dresda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etoa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jasom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osdoma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.</a:t>
            </a:r>
          </a:p>
        </p:txBody>
      </p:sp>
      <p:sp>
        <p:nvSpPr>
          <p:cNvPr id="1868" name="Rectangle 27"/>
          <p:cNvSpPr txBox="1"/>
          <p:nvPr/>
        </p:nvSpPr>
        <p:spPr>
          <a:xfrm>
            <a:off x="5937250" y="3843920"/>
            <a:ext cx="5219651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spAutoFit/>
          </a:bodyPr>
          <a:lstStyle>
            <a:lvl1pPr algn="l">
              <a:defRPr sz="300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Lorem sus 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ipsusitn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druamet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. Lorem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esomdo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theom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psos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.</a:t>
            </a:r>
          </a:p>
        </p:txBody>
      </p:sp>
      <p:sp>
        <p:nvSpPr>
          <p:cNvPr id="1869" name="Rectangle 27"/>
          <p:cNvSpPr txBox="1"/>
          <p:nvPr/>
        </p:nvSpPr>
        <p:spPr>
          <a:xfrm>
            <a:off x="6572250" y="4678310"/>
            <a:ext cx="3048001" cy="350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spAutoFit/>
          </a:bodyPr>
          <a:lstStyle>
            <a:lvl1pPr algn="l">
              <a:lnSpc>
                <a:spcPct val="120000"/>
              </a:lnSpc>
              <a:spcBef>
                <a:spcPts val="5900"/>
              </a:spcBef>
              <a:defRPr sz="3000">
                <a:solidFill>
                  <a:srgbClr val="151314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Dresda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etoa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jasom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osdoma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.</a:t>
            </a:r>
          </a:p>
        </p:txBody>
      </p:sp>
      <p:sp>
        <p:nvSpPr>
          <p:cNvPr id="1870" name="Rectangle 27"/>
          <p:cNvSpPr txBox="1"/>
          <p:nvPr/>
        </p:nvSpPr>
        <p:spPr>
          <a:xfrm>
            <a:off x="6572250" y="4953901"/>
            <a:ext cx="4584651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spAutoFit/>
          </a:bodyPr>
          <a:lstStyle>
            <a:lvl1pPr algn="l">
              <a:defRPr sz="300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Lorem sus 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ipsusitn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druamet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. Lorem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esomdo</a:t>
            </a:r>
            <a:r>
              <a:rPr sz="15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 </a:t>
            </a:r>
            <a:r>
              <a:rPr sz="1500" dirty="0" err="1">
                <a:latin typeface="仓耳玄三M W05" panose="02020400000000000000" pitchFamily="18" charset="-122"/>
                <a:ea typeface="仓耳玄三M W05" panose="02020400000000000000" pitchFamily="18" charset="-122"/>
              </a:rPr>
              <a:t>theo.</a:t>
            </a:r>
            <a:endParaRPr sz="15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9" grpId="0" animBg="1"/>
      <p:bldP spid="1850" grpId="0" animBg="1"/>
      <p:bldP spid="1851" grpId="0" animBg="1"/>
      <p:bldP spid="1865" grpId="0" animBg="1"/>
      <p:bldP spid="1866" grpId="0" animBg="1"/>
      <p:bldP spid="1867" grpId="0" animBg="1"/>
      <p:bldP spid="1868" grpId="0" animBg="1"/>
      <p:bldP spid="1869" grpId="0" animBg="1"/>
      <p:bldP spid="187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jp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1067</Words>
  <Application>Microsoft Office PowerPoint</Application>
  <PresentationFormat>宽屏</PresentationFormat>
  <Paragraphs>209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FontAwesome</vt:lpstr>
      <vt:lpstr>仓耳玄三M W05</vt:lpstr>
      <vt:lpstr>等线</vt:lpstr>
      <vt:lpstr>汉仪大宋简</vt:lpstr>
      <vt:lpstr>微软雅黑</vt:lpstr>
      <vt:lpstr>Arial</vt:lpstr>
      <vt:lpstr>Calibri</vt:lpstr>
      <vt:lpstr>www.jpppt.com</vt:lpstr>
      <vt:lpstr>1-www.jpppt.com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86</cp:revision>
  <dcterms:created xsi:type="dcterms:W3CDTF">2019-04-14T07:47:36Z</dcterms:created>
  <dcterms:modified xsi:type="dcterms:W3CDTF">2021-04-21T00:04:26Z</dcterms:modified>
</cp:coreProperties>
</file>