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7"/>
  </p:notesMasterIdLst>
  <p:sldIdLst>
    <p:sldId id="270" r:id="rId3"/>
    <p:sldId id="289" r:id="rId4"/>
    <p:sldId id="271" r:id="rId5"/>
    <p:sldId id="333" r:id="rId6"/>
    <p:sldId id="291" r:id="rId7"/>
    <p:sldId id="335" r:id="rId8"/>
    <p:sldId id="322" r:id="rId9"/>
    <p:sldId id="274" r:id="rId10"/>
    <p:sldId id="292" r:id="rId11"/>
    <p:sldId id="294" r:id="rId12"/>
    <p:sldId id="323" r:id="rId13"/>
    <p:sldId id="297" r:id="rId14"/>
    <p:sldId id="275" r:id="rId15"/>
    <p:sldId id="298" r:id="rId16"/>
    <p:sldId id="334" r:id="rId17"/>
    <p:sldId id="326" r:id="rId18"/>
    <p:sldId id="347" r:id="rId19"/>
    <p:sldId id="356" r:id="rId20"/>
    <p:sldId id="276" r:id="rId21"/>
    <p:sldId id="383" r:id="rId22"/>
    <p:sldId id="376" r:id="rId23"/>
    <p:sldId id="378" r:id="rId24"/>
    <p:sldId id="380" r:id="rId25"/>
    <p:sldId id="27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974"/>
    <a:srgbClr val="232524"/>
    <a:srgbClr val="FBEAD6"/>
    <a:srgbClr val="A4864E"/>
    <a:srgbClr val="ECE8E5"/>
    <a:srgbClr val="A88755"/>
    <a:srgbClr val="E4CBCB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7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51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34513" y="2308497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946640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946640" y="230849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946640" y="4616995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634513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634513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31222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97905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8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86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7015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133840" y="-30480"/>
            <a:ext cx="3058160" cy="6888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869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762820" y="635521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7015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133840" y="-30480"/>
            <a:ext cx="3058160" cy="6888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66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4" y="946702"/>
            <a:ext cx="4067175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12000" y="1135075"/>
            <a:ext cx="405384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2042161" cy="45696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52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12846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CF96FE-8515-DE46-BDEC-64F8185D3005}"/>
              </a:ext>
            </a:extLst>
          </p:cNvPr>
          <p:cNvGrpSpPr/>
          <p:nvPr userDrawn="1"/>
        </p:nvGrpSpPr>
        <p:grpSpPr>
          <a:xfrm>
            <a:off x="4675416" y="-2068118"/>
            <a:ext cx="6506105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4158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98650" y="1222217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819715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6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14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10809"/>
            <a:ext cx="4939393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72815" y="1602462"/>
            <a:ext cx="3974473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2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3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1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217090"/>
            <a:ext cx="156192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29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5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457200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0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8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墙壁, 室内&#10;&#10;描述已自动生成">
            <a:extLst>
              <a:ext uri="{FF2B5EF4-FFF2-40B4-BE49-F238E27FC236}">
                <a16:creationId xmlns:a16="http://schemas.microsoft.com/office/drawing/2014/main" id="{DE6B364D-309C-4622-A29A-15991A09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97FF2B-8520-4F5A-AB53-7ECD66A29B38}"/>
              </a:ext>
            </a:extLst>
          </p:cNvPr>
          <p:cNvSpPr txBox="1"/>
          <p:nvPr/>
        </p:nvSpPr>
        <p:spPr>
          <a:xfrm>
            <a:off x="3537214" y="2114780"/>
            <a:ext cx="278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Business proposal</a:t>
            </a:r>
            <a:endParaRPr lang="zh-CN" altLang="en-US" sz="4800" dirty="0">
              <a:gradFill flip="none" rotWithShape="1">
                <a:gsLst>
                  <a:gs pos="0">
                    <a:srgbClr val="C7A974"/>
                  </a:gs>
                  <a:gs pos="96753">
                    <a:srgbClr val="FBEAD6"/>
                  </a:gs>
                  <a:gs pos="73377">
                    <a:srgbClr val="A4864E"/>
                  </a:gs>
                  <a:gs pos="47000">
                    <a:srgbClr val="FBEAD6"/>
                  </a:gs>
                </a:gsLst>
                <a:lin ang="135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9AA420-CDBC-4ECB-B264-5184ED9B106C}"/>
              </a:ext>
            </a:extLst>
          </p:cNvPr>
          <p:cNvSpPr/>
          <p:nvPr/>
        </p:nvSpPr>
        <p:spPr>
          <a:xfrm>
            <a:off x="3588320" y="1284790"/>
            <a:ext cx="2685348" cy="34724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7A974"/>
                </a:gs>
                <a:gs pos="55800">
                  <a:srgbClr val="C7A974"/>
                </a:gs>
                <a:gs pos="100000">
                  <a:srgbClr val="FBEAD6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410589-8829-47FB-8D27-E24579647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90" y="4757195"/>
            <a:ext cx="2798205" cy="15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1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Headquarters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421" y="1800726"/>
            <a:ext cx="4066580" cy="85593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It always does one good. A peep at some distant orb has power to raise and purify our thoughts like a strain of sacred music, or a noble picture, or a passage from the grander poets. It always does one good.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2599" y="3441355"/>
            <a:ext cx="2783882" cy="10811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Title One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has power to raise and purify our thoughts like a strain of sacred music, or a noble picture.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2599" y="4955195"/>
            <a:ext cx="2783882" cy="10811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Title One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has power to raise and purify our thoughts like a strain of sacred music, or a noble picture.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09420" y="3487032"/>
            <a:ext cx="1018580" cy="1018580"/>
            <a:chOff x="7109420" y="3487032"/>
            <a:chExt cx="1018580" cy="1018580"/>
          </a:xfrm>
        </p:grpSpPr>
        <p:sp>
          <p:nvSpPr>
            <p:cNvPr id="7" name="Oval 6"/>
            <p:cNvSpPr/>
            <p:nvPr/>
          </p:nvSpPr>
          <p:spPr>
            <a:xfrm>
              <a:off x="7109420" y="3487032"/>
              <a:ext cx="1018580" cy="1018580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11" name="Freeform 2109"/>
            <p:cNvSpPr>
              <a:spLocks noEditPoints="1"/>
            </p:cNvSpPr>
            <p:nvPr/>
          </p:nvSpPr>
          <p:spPr bwMode="auto">
            <a:xfrm>
              <a:off x="7395333" y="3726343"/>
              <a:ext cx="448698" cy="455259"/>
            </a:xfrm>
            <a:custGeom>
              <a:avLst/>
              <a:gdLst>
                <a:gd name="T0" fmla="*/ 158 w 159"/>
                <a:gd name="T1" fmla="*/ 73 h 160"/>
                <a:gd name="T2" fmla="*/ 79 w 159"/>
                <a:gd name="T3" fmla="*/ 0 h 160"/>
                <a:gd name="T4" fmla="*/ 1 w 159"/>
                <a:gd name="T5" fmla="*/ 73 h 160"/>
                <a:gd name="T6" fmla="*/ 1 w 159"/>
                <a:gd name="T7" fmla="*/ 77 h 160"/>
                <a:gd name="T8" fmla="*/ 5 w 159"/>
                <a:gd name="T9" fmla="*/ 77 h 160"/>
                <a:gd name="T10" fmla="*/ 14 w 159"/>
                <a:gd name="T11" fmla="*/ 69 h 160"/>
                <a:gd name="T12" fmla="*/ 14 w 159"/>
                <a:gd name="T13" fmla="*/ 160 h 160"/>
                <a:gd name="T14" fmla="*/ 58 w 159"/>
                <a:gd name="T15" fmla="*/ 160 h 160"/>
                <a:gd name="T16" fmla="*/ 101 w 159"/>
                <a:gd name="T17" fmla="*/ 160 h 160"/>
                <a:gd name="T18" fmla="*/ 145 w 159"/>
                <a:gd name="T19" fmla="*/ 160 h 160"/>
                <a:gd name="T20" fmla="*/ 145 w 159"/>
                <a:gd name="T21" fmla="*/ 69 h 160"/>
                <a:gd name="T22" fmla="*/ 154 w 159"/>
                <a:gd name="T23" fmla="*/ 77 h 160"/>
                <a:gd name="T24" fmla="*/ 156 w 159"/>
                <a:gd name="T25" fmla="*/ 78 h 160"/>
                <a:gd name="T26" fmla="*/ 158 w 159"/>
                <a:gd name="T27" fmla="*/ 77 h 160"/>
                <a:gd name="T28" fmla="*/ 158 w 159"/>
                <a:gd name="T29" fmla="*/ 73 h 160"/>
                <a:gd name="T30" fmla="*/ 63 w 159"/>
                <a:gd name="T31" fmla="*/ 155 h 160"/>
                <a:gd name="T32" fmla="*/ 63 w 159"/>
                <a:gd name="T33" fmla="*/ 111 h 160"/>
                <a:gd name="T34" fmla="*/ 79 w 159"/>
                <a:gd name="T35" fmla="*/ 94 h 160"/>
                <a:gd name="T36" fmla="*/ 96 w 159"/>
                <a:gd name="T37" fmla="*/ 111 h 160"/>
                <a:gd name="T38" fmla="*/ 96 w 159"/>
                <a:gd name="T39" fmla="*/ 155 h 160"/>
                <a:gd name="T40" fmla="*/ 63 w 159"/>
                <a:gd name="T41" fmla="*/ 155 h 160"/>
                <a:gd name="T42" fmla="*/ 140 w 159"/>
                <a:gd name="T43" fmla="*/ 155 h 160"/>
                <a:gd name="T44" fmla="*/ 101 w 159"/>
                <a:gd name="T45" fmla="*/ 155 h 160"/>
                <a:gd name="T46" fmla="*/ 101 w 159"/>
                <a:gd name="T47" fmla="*/ 111 h 160"/>
                <a:gd name="T48" fmla="*/ 79 w 159"/>
                <a:gd name="T49" fmla="*/ 89 h 160"/>
                <a:gd name="T50" fmla="*/ 58 w 159"/>
                <a:gd name="T51" fmla="*/ 111 h 160"/>
                <a:gd name="T52" fmla="*/ 58 w 159"/>
                <a:gd name="T53" fmla="*/ 155 h 160"/>
                <a:gd name="T54" fmla="*/ 19 w 159"/>
                <a:gd name="T55" fmla="*/ 155 h 160"/>
                <a:gd name="T56" fmla="*/ 19 w 159"/>
                <a:gd name="T57" fmla="*/ 63 h 160"/>
                <a:gd name="T58" fmla="*/ 79 w 159"/>
                <a:gd name="T59" fmla="*/ 7 h 160"/>
                <a:gd name="T60" fmla="*/ 140 w 159"/>
                <a:gd name="T61" fmla="*/ 63 h 160"/>
                <a:gd name="T62" fmla="*/ 140 w 159"/>
                <a:gd name="T63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60">
                  <a:moveTo>
                    <a:pt x="158" y="73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6"/>
                    <a:pt x="1" y="77"/>
                  </a:cubicBezTo>
                  <a:cubicBezTo>
                    <a:pt x="2" y="78"/>
                    <a:pt x="3" y="78"/>
                    <a:pt x="5" y="7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5" y="78"/>
                    <a:pt x="156" y="78"/>
                    <a:pt x="156" y="78"/>
                  </a:cubicBezTo>
                  <a:cubicBezTo>
                    <a:pt x="157" y="78"/>
                    <a:pt x="158" y="77"/>
                    <a:pt x="158" y="77"/>
                  </a:cubicBezTo>
                  <a:cubicBezTo>
                    <a:pt x="159" y="76"/>
                    <a:pt x="159" y="74"/>
                    <a:pt x="158" y="73"/>
                  </a:cubicBezTo>
                  <a:close/>
                  <a:moveTo>
                    <a:pt x="63" y="155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02"/>
                    <a:pt x="70" y="94"/>
                    <a:pt x="79" y="94"/>
                  </a:cubicBezTo>
                  <a:cubicBezTo>
                    <a:pt x="89" y="94"/>
                    <a:pt x="96" y="102"/>
                    <a:pt x="96" y="111"/>
                  </a:cubicBezTo>
                  <a:cubicBezTo>
                    <a:pt x="96" y="155"/>
                    <a:pt x="96" y="155"/>
                    <a:pt x="96" y="155"/>
                  </a:cubicBezTo>
                  <a:lnTo>
                    <a:pt x="63" y="155"/>
                  </a:lnTo>
                  <a:close/>
                  <a:moveTo>
                    <a:pt x="140" y="155"/>
                  </a:moveTo>
                  <a:cubicBezTo>
                    <a:pt x="101" y="155"/>
                    <a:pt x="101" y="155"/>
                    <a:pt x="101" y="155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99"/>
                    <a:pt x="92" y="89"/>
                    <a:pt x="79" y="89"/>
                  </a:cubicBezTo>
                  <a:cubicBezTo>
                    <a:pt x="67" y="89"/>
                    <a:pt x="58" y="99"/>
                    <a:pt x="58" y="111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140" y="63"/>
                    <a:pt x="140" y="63"/>
                    <a:pt x="140" y="63"/>
                  </a:cubicBezTo>
                  <a:lnTo>
                    <a:pt x="14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09420" y="5000872"/>
            <a:ext cx="1018580" cy="1018580"/>
            <a:chOff x="7109420" y="5000872"/>
            <a:chExt cx="1018580" cy="1018580"/>
          </a:xfrm>
        </p:grpSpPr>
        <p:sp>
          <p:nvSpPr>
            <p:cNvPr id="9" name="Oval 8"/>
            <p:cNvSpPr/>
            <p:nvPr/>
          </p:nvSpPr>
          <p:spPr>
            <a:xfrm>
              <a:off x="7109420" y="5000872"/>
              <a:ext cx="1018580" cy="1018580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12" name="Freeform 2113"/>
            <p:cNvSpPr>
              <a:spLocks noEditPoints="1"/>
            </p:cNvSpPr>
            <p:nvPr/>
          </p:nvSpPr>
          <p:spPr bwMode="auto">
            <a:xfrm>
              <a:off x="7431096" y="5283189"/>
              <a:ext cx="375227" cy="453946"/>
            </a:xfrm>
            <a:custGeom>
              <a:avLst/>
              <a:gdLst>
                <a:gd name="T0" fmla="*/ 67 w 133"/>
                <a:gd name="T1" fmla="*/ 72 h 160"/>
                <a:gd name="T2" fmla="*/ 72 w 133"/>
                <a:gd name="T3" fmla="*/ 64 h 160"/>
                <a:gd name="T4" fmla="*/ 75 w 133"/>
                <a:gd name="T5" fmla="*/ 61 h 160"/>
                <a:gd name="T6" fmla="*/ 59 w 133"/>
                <a:gd name="T7" fmla="*/ 67 h 160"/>
                <a:gd name="T8" fmla="*/ 56 w 133"/>
                <a:gd name="T9" fmla="*/ 64 h 160"/>
                <a:gd name="T10" fmla="*/ 53 w 133"/>
                <a:gd name="T11" fmla="*/ 59 h 160"/>
                <a:gd name="T12" fmla="*/ 80 w 133"/>
                <a:gd name="T13" fmla="*/ 59 h 160"/>
                <a:gd name="T14" fmla="*/ 83 w 133"/>
                <a:gd name="T15" fmla="*/ 56 h 160"/>
                <a:gd name="T16" fmla="*/ 91 w 133"/>
                <a:gd name="T17" fmla="*/ 56 h 160"/>
                <a:gd name="T18" fmla="*/ 88 w 133"/>
                <a:gd name="T19" fmla="*/ 53 h 160"/>
                <a:gd name="T20" fmla="*/ 45 w 133"/>
                <a:gd name="T21" fmla="*/ 53 h 160"/>
                <a:gd name="T22" fmla="*/ 64 w 133"/>
                <a:gd name="T23" fmla="*/ 59 h 160"/>
                <a:gd name="T24" fmla="*/ 67 w 133"/>
                <a:gd name="T25" fmla="*/ 56 h 160"/>
                <a:gd name="T26" fmla="*/ 67 w 133"/>
                <a:gd name="T27" fmla="*/ 93 h 160"/>
                <a:gd name="T28" fmla="*/ 64 w 133"/>
                <a:gd name="T29" fmla="*/ 91 h 160"/>
                <a:gd name="T30" fmla="*/ 69 w 133"/>
                <a:gd name="T31" fmla="*/ 99 h 160"/>
                <a:gd name="T32" fmla="*/ 64 w 133"/>
                <a:gd name="T33" fmla="*/ 107 h 160"/>
                <a:gd name="T34" fmla="*/ 67 w 133"/>
                <a:gd name="T35" fmla="*/ 104 h 160"/>
                <a:gd name="T36" fmla="*/ 67 w 133"/>
                <a:gd name="T37" fmla="*/ 117 h 160"/>
                <a:gd name="T38" fmla="*/ 64 w 133"/>
                <a:gd name="T39" fmla="*/ 115 h 160"/>
                <a:gd name="T40" fmla="*/ 69 w 133"/>
                <a:gd name="T41" fmla="*/ 123 h 160"/>
                <a:gd name="T42" fmla="*/ 64 w 133"/>
                <a:gd name="T43" fmla="*/ 131 h 160"/>
                <a:gd name="T44" fmla="*/ 67 w 133"/>
                <a:gd name="T45" fmla="*/ 128 h 160"/>
                <a:gd name="T46" fmla="*/ 131 w 133"/>
                <a:gd name="T47" fmla="*/ 160 h 160"/>
                <a:gd name="T48" fmla="*/ 13 w 133"/>
                <a:gd name="T49" fmla="*/ 160 h 160"/>
                <a:gd name="T50" fmla="*/ 0 w 133"/>
                <a:gd name="T51" fmla="*/ 157 h 160"/>
                <a:gd name="T52" fmla="*/ 11 w 133"/>
                <a:gd name="T53" fmla="*/ 144 h 160"/>
                <a:gd name="T54" fmla="*/ 34 w 133"/>
                <a:gd name="T55" fmla="*/ 99 h 160"/>
                <a:gd name="T56" fmla="*/ 24 w 133"/>
                <a:gd name="T57" fmla="*/ 43 h 160"/>
                <a:gd name="T58" fmla="*/ 11 w 133"/>
                <a:gd name="T59" fmla="*/ 5 h 160"/>
                <a:gd name="T60" fmla="*/ 3 w 133"/>
                <a:gd name="T61" fmla="*/ 0 h 160"/>
                <a:gd name="T62" fmla="*/ 120 w 133"/>
                <a:gd name="T63" fmla="*/ 0 h 160"/>
                <a:gd name="T64" fmla="*/ 133 w 133"/>
                <a:gd name="T65" fmla="*/ 3 h 160"/>
                <a:gd name="T66" fmla="*/ 123 w 133"/>
                <a:gd name="T67" fmla="*/ 16 h 160"/>
                <a:gd name="T68" fmla="*/ 100 w 133"/>
                <a:gd name="T69" fmla="*/ 61 h 160"/>
                <a:gd name="T70" fmla="*/ 109 w 133"/>
                <a:gd name="T71" fmla="*/ 117 h 160"/>
                <a:gd name="T72" fmla="*/ 123 w 133"/>
                <a:gd name="T73" fmla="*/ 155 h 160"/>
                <a:gd name="T74" fmla="*/ 24 w 133"/>
                <a:gd name="T75" fmla="*/ 11 h 160"/>
                <a:gd name="T76" fmla="*/ 117 w 133"/>
                <a:gd name="T77" fmla="*/ 5 h 160"/>
                <a:gd name="T78" fmla="*/ 24 w 133"/>
                <a:gd name="T79" fmla="*/ 11 h 160"/>
                <a:gd name="T80" fmla="*/ 104 w 133"/>
                <a:gd name="T81" fmla="*/ 43 h 160"/>
                <a:gd name="T82" fmla="*/ 29 w 133"/>
                <a:gd name="T83" fmla="*/ 43 h 160"/>
                <a:gd name="T84" fmla="*/ 29 w 133"/>
                <a:gd name="T85" fmla="*/ 144 h 160"/>
                <a:gd name="T86" fmla="*/ 97 w 133"/>
                <a:gd name="T87" fmla="*/ 103 h 160"/>
                <a:gd name="T88" fmla="*/ 29 w 133"/>
                <a:gd name="T89" fmla="*/ 117 h 160"/>
                <a:gd name="T90" fmla="*/ 117 w 133"/>
                <a:gd name="T91" fmla="*/ 155 h 160"/>
                <a:gd name="T92" fmla="*/ 24 w 133"/>
                <a:gd name="T93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60">
                  <a:moveTo>
                    <a:pt x="67" y="67"/>
                  </a:moveTo>
                  <a:cubicBezTo>
                    <a:pt x="68" y="67"/>
                    <a:pt x="69" y="68"/>
                    <a:pt x="69" y="69"/>
                  </a:cubicBezTo>
                  <a:cubicBezTo>
                    <a:pt x="69" y="71"/>
                    <a:pt x="68" y="72"/>
                    <a:pt x="67" y="72"/>
                  </a:cubicBezTo>
                  <a:cubicBezTo>
                    <a:pt x="65" y="72"/>
                    <a:pt x="64" y="71"/>
                    <a:pt x="64" y="69"/>
                  </a:cubicBezTo>
                  <a:cubicBezTo>
                    <a:pt x="64" y="68"/>
                    <a:pt x="65" y="67"/>
                    <a:pt x="67" y="67"/>
                  </a:cubicBezTo>
                  <a:close/>
                  <a:moveTo>
                    <a:pt x="72" y="64"/>
                  </a:moveTo>
                  <a:cubicBezTo>
                    <a:pt x="72" y="65"/>
                    <a:pt x="73" y="67"/>
                    <a:pt x="75" y="67"/>
                  </a:cubicBezTo>
                  <a:cubicBezTo>
                    <a:pt x="76" y="67"/>
                    <a:pt x="77" y="65"/>
                    <a:pt x="77" y="64"/>
                  </a:cubicBezTo>
                  <a:cubicBezTo>
                    <a:pt x="77" y="63"/>
                    <a:pt x="76" y="61"/>
                    <a:pt x="75" y="61"/>
                  </a:cubicBezTo>
                  <a:cubicBezTo>
                    <a:pt x="73" y="61"/>
                    <a:pt x="72" y="63"/>
                    <a:pt x="72" y="64"/>
                  </a:cubicBezTo>
                  <a:close/>
                  <a:moveTo>
                    <a:pt x="56" y="64"/>
                  </a:moveTo>
                  <a:cubicBezTo>
                    <a:pt x="56" y="65"/>
                    <a:pt x="57" y="67"/>
                    <a:pt x="59" y="67"/>
                  </a:cubicBezTo>
                  <a:cubicBezTo>
                    <a:pt x="60" y="67"/>
                    <a:pt x="61" y="65"/>
                    <a:pt x="61" y="64"/>
                  </a:cubicBezTo>
                  <a:cubicBezTo>
                    <a:pt x="61" y="63"/>
                    <a:pt x="60" y="61"/>
                    <a:pt x="59" y="61"/>
                  </a:cubicBezTo>
                  <a:cubicBezTo>
                    <a:pt x="57" y="61"/>
                    <a:pt x="56" y="63"/>
                    <a:pt x="56" y="64"/>
                  </a:cubicBezTo>
                  <a:close/>
                  <a:moveTo>
                    <a:pt x="48" y="59"/>
                  </a:moveTo>
                  <a:cubicBezTo>
                    <a:pt x="48" y="60"/>
                    <a:pt x="49" y="61"/>
                    <a:pt x="51" y="61"/>
                  </a:cubicBezTo>
                  <a:cubicBezTo>
                    <a:pt x="52" y="61"/>
                    <a:pt x="53" y="60"/>
                    <a:pt x="53" y="59"/>
                  </a:cubicBezTo>
                  <a:cubicBezTo>
                    <a:pt x="53" y="57"/>
                    <a:pt x="52" y="56"/>
                    <a:pt x="51" y="56"/>
                  </a:cubicBezTo>
                  <a:cubicBezTo>
                    <a:pt x="49" y="56"/>
                    <a:pt x="48" y="57"/>
                    <a:pt x="48" y="59"/>
                  </a:cubicBezTo>
                  <a:close/>
                  <a:moveTo>
                    <a:pt x="80" y="59"/>
                  </a:moveTo>
                  <a:cubicBezTo>
                    <a:pt x="80" y="60"/>
                    <a:pt x="81" y="61"/>
                    <a:pt x="83" y="61"/>
                  </a:cubicBezTo>
                  <a:cubicBezTo>
                    <a:pt x="84" y="61"/>
                    <a:pt x="85" y="60"/>
                    <a:pt x="85" y="59"/>
                  </a:cubicBezTo>
                  <a:cubicBezTo>
                    <a:pt x="85" y="57"/>
                    <a:pt x="84" y="56"/>
                    <a:pt x="83" y="56"/>
                  </a:cubicBezTo>
                  <a:cubicBezTo>
                    <a:pt x="81" y="56"/>
                    <a:pt x="80" y="57"/>
                    <a:pt x="80" y="59"/>
                  </a:cubicBezTo>
                  <a:close/>
                  <a:moveTo>
                    <a:pt x="88" y="53"/>
                  </a:moveTo>
                  <a:cubicBezTo>
                    <a:pt x="88" y="55"/>
                    <a:pt x="89" y="56"/>
                    <a:pt x="91" y="56"/>
                  </a:cubicBezTo>
                  <a:cubicBezTo>
                    <a:pt x="92" y="56"/>
                    <a:pt x="93" y="55"/>
                    <a:pt x="93" y="53"/>
                  </a:cubicBezTo>
                  <a:cubicBezTo>
                    <a:pt x="93" y="52"/>
                    <a:pt x="92" y="51"/>
                    <a:pt x="91" y="51"/>
                  </a:cubicBezTo>
                  <a:cubicBezTo>
                    <a:pt x="89" y="51"/>
                    <a:pt x="88" y="52"/>
                    <a:pt x="88" y="53"/>
                  </a:cubicBezTo>
                  <a:close/>
                  <a:moveTo>
                    <a:pt x="40" y="53"/>
                  </a:moveTo>
                  <a:cubicBezTo>
                    <a:pt x="40" y="55"/>
                    <a:pt x="41" y="56"/>
                    <a:pt x="43" y="56"/>
                  </a:cubicBezTo>
                  <a:cubicBezTo>
                    <a:pt x="44" y="56"/>
                    <a:pt x="45" y="55"/>
                    <a:pt x="45" y="53"/>
                  </a:cubicBezTo>
                  <a:cubicBezTo>
                    <a:pt x="45" y="52"/>
                    <a:pt x="44" y="51"/>
                    <a:pt x="43" y="51"/>
                  </a:cubicBezTo>
                  <a:cubicBezTo>
                    <a:pt x="41" y="51"/>
                    <a:pt x="40" y="52"/>
                    <a:pt x="40" y="53"/>
                  </a:cubicBezTo>
                  <a:close/>
                  <a:moveTo>
                    <a:pt x="64" y="59"/>
                  </a:moveTo>
                  <a:cubicBezTo>
                    <a:pt x="64" y="60"/>
                    <a:pt x="65" y="61"/>
                    <a:pt x="67" y="61"/>
                  </a:cubicBezTo>
                  <a:cubicBezTo>
                    <a:pt x="68" y="61"/>
                    <a:pt x="69" y="60"/>
                    <a:pt x="69" y="59"/>
                  </a:cubicBezTo>
                  <a:cubicBezTo>
                    <a:pt x="69" y="57"/>
                    <a:pt x="68" y="56"/>
                    <a:pt x="67" y="56"/>
                  </a:cubicBezTo>
                  <a:cubicBezTo>
                    <a:pt x="65" y="56"/>
                    <a:pt x="64" y="57"/>
                    <a:pt x="64" y="59"/>
                  </a:cubicBezTo>
                  <a:close/>
                  <a:moveTo>
                    <a:pt x="64" y="91"/>
                  </a:moveTo>
                  <a:cubicBezTo>
                    <a:pt x="64" y="92"/>
                    <a:pt x="65" y="93"/>
                    <a:pt x="67" y="93"/>
                  </a:cubicBezTo>
                  <a:cubicBezTo>
                    <a:pt x="68" y="93"/>
                    <a:pt x="69" y="92"/>
                    <a:pt x="69" y="91"/>
                  </a:cubicBezTo>
                  <a:cubicBezTo>
                    <a:pt x="69" y="89"/>
                    <a:pt x="68" y="88"/>
                    <a:pt x="67" y="88"/>
                  </a:cubicBezTo>
                  <a:cubicBezTo>
                    <a:pt x="65" y="88"/>
                    <a:pt x="64" y="89"/>
                    <a:pt x="64" y="91"/>
                  </a:cubicBezTo>
                  <a:close/>
                  <a:moveTo>
                    <a:pt x="64" y="99"/>
                  </a:moveTo>
                  <a:cubicBezTo>
                    <a:pt x="64" y="100"/>
                    <a:pt x="65" y="101"/>
                    <a:pt x="67" y="101"/>
                  </a:cubicBezTo>
                  <a:cubicBezTo>
                    <a:pt x="68" y="101"/>
                    <a:pt x="69" y="100"/>
                    <a:pt x="69" y="99"/>
                  </a:cubicBezTo>
                  <a:cubicBezTo>
                    <a:pt x="69" y="97"/>
                    <a:pt x="68" y="96"/>
                    <a:pt x="67" y="96"/>
                  </a:cubicBezTo>
                  <a:cubicBezTo>
                    <a:pt x="65" y="96"/>
                    <a:pt x="64" y="97"/>
                    <a:pt x="64" y="99"/>
                  </a:cubicBezTo>
                  <a:close/>
                  <a:moveTo>
                    <a:pt x="64" y="107"/>
                  </a:moveTo>
                  <a:cubicBezTo>
                    <a:pt x="64" y="108"/>
                    <a:pt x="65" y="109"/>
                    <a:pt x="67" y="109"/>
                  </a:cubicBezTo>
                  <a:cubicBezTo>
                    <a:pt x="68" y="109"/>
                    <a:pt x="69" y="108"/>
                    <a:pt x="69" y="107"/>
                  </a:cubicBezTo>
                  <a:cubicBezTo>
                    <a:pt x="69" y="105"/>
                    <a:pt x="68" y="104"/>
                    <a:pt x="67" y="104"/>
                  </a:cubicBezTo>
                  <a:cubicBezTo>
                    <a:pt x="65" y="104"/>
                    <a:pt x="64" y="105"/>
                    <a:pt x="64" y="107"/>
                  </a:cubicBezTo>
                  <a:close/>
                  <a:moveTo>
                    <a:pt x="64" y="115"/>
                  </a:moveTo>
                  <a:cubicBezTo>
                    <a:pt x="64" y="116"/>
                    <a:pt x="65" y="117"/>
                    <a:pt x="67" y="117"/>
                  </a:cubicBezTo>
                  <a:cubicBezTo>
                    <a:pt x="68" y="117"/>
                    <a:pt x="69" y="116"/>
                    <a:pt x="69" y="115"/>
                  </a:cubicBezTo>
                  <a:cubicBezTo>
                    <a:pt x="69" y="113"/>
                    <a:pt x="68" y="112"/>
                    <a:pt x="67" y="112"/>
                  </a:cubicBezTo>
                  <a:cubicBezTo>
                    <a:pt x="65" y="112"/>
                    <a:pt x="64" y="113"/>
                    <a:pt x="64" y="115"/>
                  </a:cubicBezTo>
                  <a:close/>
                  <a:moveTo>
                    <a:pt x="64" y="123"/>
                  </a:moveTo>
                  <a:cubicBezTo>
                    <a:pt x="64" y="124"/>
                    <a:pt x="65" y="125"/>
                    <a:pt x="67" y="125"/>
                  </a:cubicBezTo>
                  <a:cubicBezTo>
                    <a:pt x="68" y="125"/>
                    <a:pt x="69" y="124"/>
                    <a:pt x="69" y="123"/>
                  </a:cubicBezTo>
                  <a:cubicBezTo>
                    <a:pt x="69" y="121"/>
                    <a:pt x="68" y="120"/>
                    <a:pt x="67" y="120"/>
                  </a:cubicBezTo>
                  <a:cubicBezTo>
                    <a:pt x="65" y="120"/>
                    <a:pt x="64" y="121"/>
                    <a:pt x="64" y="123"/>
                  </a:cubicBezTo>
                  <a:close/>
                  <a:moveTo>
                    <a:pt x="64" y="131"/>
                  </a:moveTo>
                  <a:cubicBezTo>
                    <a:pt x="64" y="132"/>
                    <a:pt x="65" y="133"/>
                    <a:pt x="67" y="133"/>
                  </a:cubicBezTo>
                  <a:cubicBezTo>
                    <a:pt x="68" y="133"/>
                    <a:pt x="69" y="132"/>
                    <a:pt x="69" y="131"/>
                  </a:cubicBezTo>
                  <a:cubicBezTo>
                    <a:pt x="69" y="129"/>
                    <a:pt x="68" y="128"/>
                    <a:pt x="67" y="128"/>
                  </a:cubicBezTo>
                  <a:cubicBezTo>
                    <a:pt x="65" y="128"/>
                    <a:pt x="64" y="129"/>
                    <a:pt x="64" y="131"/>
                  </a:cubicBezTo>
                  <a:close/>
                  <a:moveTo>
                    <a:pt x="133" y="157"/>
                  </a:moveTo>
                  <a:cubicBezTo>
                    <a:pt x="133" y="159"/>
                    <a:pt x="132" y="160"/>
                    <a:pt x="131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56"/>
                    <a:pt x="1" y="155"/>
                    <a:pt x="3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0"/>
                    <a:pt x="28" y="103"/>
                    <a:pt x="34" y="9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8" y="57"/>
                    <a:pt x="24" y="50"/>
                    <a:pt x="24" y="43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3"/>
                  </a:cubicBezTo>
                  <a:cubicBezTo>
                    <a:pt x="133" y="4"/>
                    <a:pt x="132" y="5"/>
                    <a:pt x="131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50"/>
                    <a:pt x="106" y="57"/>
                    <a:pt x="100" y="6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6" y="103"/>
                    <a:pt x="109" y="110"/>
                    <a:pt x="109" y="117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2" y="155"/>
                    <a:pt x="133" y="156"/>
                    <a:pt x="133" y="157"/>
                  </a:cubicBezTo>
                  <a:close/>
                  <a:moveTo>
                    <a:pt x="24" y="11"/>
                  </a:moveTo>
                  <a:cubicBezTo>
                    <a:pt x="109" y="11"/>
                    <a:pt x="109" y="11"/>
                    <a:pt x="109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24" y="11"/>
                  </a:lnTo>
                  <a:close/>
                  <a:moveTo>
                    <a:pt x="67" y="77"/>
                  </a:moveTo>
                  <a:cubicBezTo>
                    <a:pt x="97" y="57"/>
                    <a:pt x="97" y="57"/>
                    <a:pt x="97" y="57"/>
                  </a:cubicBezTo>
                  <a:cubicBezTo>
                    <a:pt x="101" y="54"/>
                    <a:pt x="104" y="49"/>
                    <a:pt x="104" y="43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9"/>
                    <a:pt x="32" y="54"/>
                    <a:pt x="37" y="57"/>
                  </a:cubicBezTo>
                  <a:lnTo>
                    <a:pt x="67" y="77"/>
                  </a:lnTo>
                  <a:close/>
                  <a:moveTo>
                    <a:pt x="29" y="144"/>
                  </a:moveTo>
                  <a:cubicBezTo>
                    <a:pt x="104" y="144"/>
                    <a:pt x="104" y="144"/>
                    <a:pt x="104" y="144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1"/>
                    <a:pt x="101" y="106"/>
                    <a:pt x="97" y="10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2" y="106"/>
                    <a:pt x="29" y="111"/>
                    <a:pt x="29" y="117"/>
                  </a:cubicBezTo>
                  <a:lnTo>
                    <a:pt x="29" y="144"/>
                  </a:lnTo>
                  <a:close/>
                  <a:moveTo>
                    <a:pt x="16" y="155"/>
                  </a:moveTo>
                  <a:cubicBezTo>
                    <a:pt x="117" y="155"/>
                    <a:pt x="117" y="155"/>
                    <a:pt x="117" y="155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6" y="149"/>
                    <a:pt x="16" y="149"/>
                    <a:pt x="16" y="149"/>
                  </a:cubicBezTo>
                  <a:lnTo>
                    <a:pt x="16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pic>
        <p:nvPicPr>
          <p:cNvPr id="5" name="图片占位符 4" descr="图片包含 人员, 就坐, 妇女, 室内&#10;&#10;描述已自动生成">
            <a:extLst>
              <a:ext uri="{FF2B5EF4-FFF2-40B4-BE49-F238E27FC236}">
                <a16:creationId xmlns:a16="http://schemas.microsoft.com/office/drawing/2014/main" id="{61904F3B-8DEA-449B-86B2-E9E6FBA34A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913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33839" y="4572000"/>
            <a:ext cx="3058161" cy="2286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43200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Photo Subtitle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picture.</a:t>
            </a:r>
          </a:p>
          <a:p>
            <a:pPr algn="ctr"/>
            <a:endParaRPr 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pic>
        <p:nvPicPr>
          <p:cNvPr id="4" name="图片占位符 3" descr="图片包含 人员, 树, 户外, 鲜花&#10;&#10;描述已自动生成">
            <a:extLst>
              <a:ext uri="{FF2B5EF4-FFF2-40B4-BE49-F238E27FC236}">
                <a16:creationId xmlns:a16="http://schemas.microsoft.com/office/drawing/2014/main" id="{BE59CF31-186F-4D16-8D11-D5637B8198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3360" y="2854960"/>
            <a:ext cx="3048000" cy="4003040"/>
          </a:xfrm>
        </p:spPr>
      </p:pic>
      <p:pic>
        <p:nvPicPr>
          <p:cNvPr id="8" name="图片占位符 7" descr="图片包含 床, 人员, 室内, 妇女&#10;&#10;描述已自动生成">
            <a:extLst>
              <a:ext uri="{FF2B5EF4-FFF2-40B4-BE49-F238E27FC236}">
                <a16:creationId xmlns:a16="http://schemas.microsoft.com/office/drawing/2014/main" id="{A31B3C2A-472D-4ED0-8EC4-217AE0E526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0795" y="1713975"/>
            <a:ext cx="4057016" cy="1249845"/>
          </a:xfrm>
        </p:spPr>
        <p:txBody>
          <a:bodyPr/>
          <a:lstStyle/>
          <a:p>
            <a:pPr defTabSz="457200"/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Portfolio</a:t>
            </a:r>
            <a:b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Images</a:t>
            </a:r>
            <a:b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Layout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414" y="4572000"/>
            <a:ext cx="2490471" cy="105598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our thoughts like a strain of sacred music, or a noble picture, or a passage from the grander poets.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6097" y="1713975"/>
            <a:ext cx="1025180" cy="228197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5245493" y="355481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03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, 树, 人员, 建筑物&#10;&#10;描述已自动生成">
            <a:extLst>
              <a:ext uri="{FF2B5EF4-FFF2-40B4-BE49-F238E27FC236}">
                <a16:creationId xmlns:a16="http://schemas.microsoft.com/office/drawing/2014/main" id="{E88CC5A0-2CB5-43F3-9D04-1A5EFA4F39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958685" y="4749644"/>
            <a:ext cx="4066196" cy="114436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0" bIns="108000" rtlCol="0" anchor="b"/>
          <a:lstStyle/>
          <a:p>
            <a:r>
              <a:rPr lang="en-US" sz="2800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8436" y="4754231"/>
            <a:ext cx="2775876" cy="96660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200" b="1" dirty="0">
                <a:latin typeface="仓耳玄三M W05" panose="02020400000000000000" pitchFamily="18" charset="-122"/>
              </a:rPr>
              <a:t>Subtitle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900" b="1" dirty="0">
                <a:latin typeface="仓耳玄三M W05" panose="02020400000000000000" pitchFamily="18" charset="-122"/>
              </a:rPr>
              <a:t>A peep at some distant orb </a:t>
            </a:r>
            <a:r>
              <a:rPr lang="en-US" sz="900" dirty="0">
                <a:latin typeface="仓耳玄三M W05" panose="02020400000000000000" pitchFamily="18" charset="-122"/>
              </a:rPr>
              <a:t>has power to raise and purify our thoughts like a strain of sacred music, or a noble picture.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9619" y="1058627"/>
            <a:ext cx="4046221" cy="2137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Value title here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It always does one good. A peep at some distant orb has power to raise and purify our thoughts like a strain of sacred music, or a noble picture, or a passage from the grander poets.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 It always does one good.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9619" y="3908970"/>
            <a:ext cx="4046221" cy="168134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Value title here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A peep at some distant orb has power to raise and purify our thoughts like a strain of sacred music, or a noble picture, or a passage from the grander poets. It always does one good.</a:t>
            </a:r>
          </a:p>
        </p:txBody>
      </p:sp>
    </p:spTree>
    <p:extLst>
      <p:ext uri="{BB962C8B-B14F-4D97-AF65-F5344CB8AC3E}">
        <p14:creationId xmlns:p14="http://schemas.microsoft.com/office/powerpoint/2010/main" val="117576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描述已自动生成">
            <a:extLst>
              <a:ext uri="{FF2B5EF4-FFF2-40B4-BE49-F238E27FC236}">
                <a16:creationId xmlns:a16="http://schemas.microsoft.com/office/drawing/2014/main" id="{4178269A-8618-4804-BC26-C9C8471FA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C46BB11-B748-427A-BBA4-10E5A0BD2B81}"/>
              </a:ext>
            </a:extLst>
          </p:cNvPr>
          <p:cNvSpPr/>
          <p:nvPr/>
        </p:nvSpPr>
        <p:spPr>
          <a:xfrm>
            <a:off x="3185051" y="1458410"/>
            <a:ext cx="5821898" cy="34724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7A974"/>
                </a:gs>
                <a:gs pos="55800">
                  <a:srgbClr val="C7A974"/>
                </a:gs>
                <a:gs pos="100000">
                  <a:srgbClr val="FBEAD6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09FF4B-7E5A-438D-8981-101C8A725B7E}"/>
              </a:ext>
            </a:extLst>
          </p:cNvPr>
          <p:cNvSpPr txBox="1"/>
          <p:nvPr/>
        </p:nvSpPr>
        <p:spPr>
          <a:xfrm>
            <a:off x="3852861" y="1982450"/>
            <a:ext cx="5317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03</a:t>
            </a:r>
            <a:endParaRPr lang="zh-CN" altLang="en-US" sz="8800" b="1" dirty="0">
              <a:gradFill flip="none" rotWithShape="1">
                <a:gsLst>
                  <a:gs pos="0">
                    <a:srgbClr val="C7A974"/>
                  </a:gs>
                  <a:gs pos="96753">
                    <a:srgbClr val="FBEAD6"/>
                  </a:gs>
                  <a:gs pos="73377">
                    <a:srgbClr val="A4864E"/>
                  </a:gs>
                  <a:gs pos="47000">
                    <a:srgbClr val="FBEAD6"/>
                  </a:gs>
                </a:gsLst>
                <a:lin ang="135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9CC81A-73E0-4963-B140-4ACA8A5250C3}"/>
              </a:ext>
            </a:extLst>
          </p:cNvPr>
          <p:cNvSpPr/>
          <p:nvPr/>
        </p:nvSpPr>
        <p:spPr>
          <a:xfrm>
            <a:off x="4610100" y="343882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……</a:t>
            </a:r>
            <a:endParaRPr lang="zh-CN" altLang="en-US" sz="1400" dirty="0">
              <a:solidFill>
                <a:srgbClr val="E5CDAF"/>
              </a:solidFill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228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804" y="2858671"/>
            <a:ext cx="3050196" cy="56461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99" rIns="360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Title 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8824" y="3671309"/>
            <a:ext cx="4057016" cy="17843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our thoughts like a strain of sacred music, or a noble picture, or a passage from the grander poets. It always does one good. like a strain of sacred music, or a noble picture, or a passage from the grander poets. It always does one good.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9619" y="1058627"/>
            <a:ext cx="4046221" cy="2137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Title Two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It always does one good. A peep at some distant orb has power to raise and purify our thoughts like a strain of sacred music, or a noble picture, or a passage from the grander poets.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 It always does one good.</a:t>
            </a:r>
          </a:p>
        </p:txBody>
      </p:sp>
      <p:pic>
        <p:nvPicPr>
          <p:cNvPr id="5" name="图片占位符 4" descr="图片包含 地面, 户外, 人员, 天空&#10;&#10;描述已自动生成">
            <a:extLst>
              <a:ext uri="{FF2B5EF4-FFF2-40B4-BE49-F238E27FC236}">
                <a16:creationId xmlns:a16="http://schemas.microsoft.com/office/drawing/2014/main" id="{7E0DB478-3BD0-49B2-91F5-1DFCD04602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EB09AF4-28C3-4A57-8CA5-7D08268568BD}"/>
              </a:ext>
            </a:extLst>
          </p:cNvPr>
          <p:cNvSpPr txBox="1"/>
          <p:nvPr/>
        </p:nvSpPr>
        <p:spPr>
          <a:xfrm>
            <a:off x="1386203" y="1164096"/>
            <a:ext cx="5398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</a:rPr>
              <a:t>Title One</a:t>
            </a:r>
          </a:p>
        </p:txBody>
      </p:sp>
    </p:spTree>
    <p:extLst>
      <p:ext uri="{BB962C8B-B14F-4D97-AF65-F5344CB8AC3E}">
        <p14:creationId xmlns:p14="http://schemas.microsoft.com/office/powerpoint/2010/main" val="1480518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549805" y="65393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464" y="946702"/>
            <a:ext cx="4057015" cy="1249845"/>
          </a:xfrm>
        </p:spPr>
        <p:txBody>
          <a:bodyPr/>
          <a:lstStyle/>
          <a:p>
            <a:pPr defTabSz="457200"/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Emma Harper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34464" y="4003867"/>
            <a:ext cx="3630296" cy="564046"/>
            <a:chOff x="2028824" y="4575559"/>
            <a:chExt cx="4057016" cy="564046"/>
          </a:xfrm>
        </p:grpSpPr>
        <p:sp>
          <p:nvSpPr>
            <p:cNvPr id="7" name="Rectangle 6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28824" y="4575559"/>
              <a:ext cx="3041016" cy="564045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75%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7381" y="4729666"/>
              <a:ext cx="962109" cy="256408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 err="1">
                  <a:solidFill>
                    <a:schemeClr val="bg1"/>
                  </a:solidFill>
                  <a:latin typeface="仓耳玄三M W05" panose="02020400000000000000" pitchFamily="18" charset="-122"/>
                </a:rPr>
                <a:t>Powerpoint</a:t>
              </a:r>
              <a:endPara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34464" y="5488505"/>
            <a:ext cx="3630296" cy="564046"/>
            <a:chOff x="2028824" y="4575559"/>
            <a:chExt cx="4057016" cy="564046"/>
          </a:xfrm>
        </p:grpSpPr>
        <p:sp>
          <p:nvSpPr>
            <p:cNvPr id="11" name="Rectangle 10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28824" y="4575559"/>
              <a:ext cx="3742056" cy="564045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90%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381" y="4729666"/>
              <a:ext cx="920906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Photoshop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34465" y="2771538"/>
            <a:ext cx="3630295" cy="65670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34464" y="4750034"/>
            <a:ext cx="3630296" cy="564046"/>
            <a:chOff x="2028824" y="4575559"/>
            <a:chExt cx="4057016" cy="564046"/>
          </a:xfrm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28824" y="4575559"/>
              <a:ext cx="2035176" cy="564045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7381" y="4729666"/>
              <a:ext cx="673689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Sketch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842392" y="1782682"/>
            <a:ext cx="2047681" cy="364457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01526" y="193040"/>
            <a:ext cx="835266" cy="2187513"/>
          </a:xfrm>
          <a:prstGeom prst="rect">
            <a:avLst/>
          </a:prstGeom>
          <a:noFill/>
        </p:spPr>
        <p:txBody>
          <a:bodyPr wrap="non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150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”</a:t>
            </a:r>
            <a:endParaRPr lang="en-US" sz="11500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5" name="图片占位符 4" descr="图片包含 道路, 地面, 户外, 人员&#10;&#10;描述已自动生成">
            <a:extLst>
              <a:ext uri="{FF2B5EF4-FFF2-40B4-BE49-F238E27FC236}">
                <a16:creationId xmlns:a16="http://schemas.microsoft.com/office/drawing/2014/main" id="{370E83DF-1707-4943-8F55-5EEAB9726D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3089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292" y="1115475"/>
            <a:ext cx="4057016" cy="1249845"/>
          </a:xfrm>
        </p:spPr>
        <p:txBody>
          <a:bodyPr/>
          <a:lstStyle/>
          <a:p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Portfolio</a:t>
            </a:r>
            <a:b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Three</a:t>
            </a:r>
            <a:b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Layout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292" y="3749040"/>
            <a:ext cx="3406776" cy="21927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Subtitle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our thoughts like a strain of sacred music, or a noble picture, or a passage from the grander poets. It always does one good.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EE9FC36C-00ED-4A0F-A499-F3182CF2E79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图片包含 人员, 树, 户外, 鲜花&#10;&#10;描述已自动生成">
            <a:extLst>
              <a:ext uri="{FF2B5EF4-FFF2-40B4-BE49-F238E27FC236}">
                <a16:creationId xmlns:a16="http://schemas.microsoft.com/office/drawing/2014/main" id="{3FCA9868-3E96-4D82-8361-578AB8F70C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 descr="图片包含 建筑物, 墙壁, 户外&#10;&#10;描述已自动生成">
            <a:extLst>
              <a:ext uri="{FF2B5EF4-FFF2-40B4-BE49-F238E27FC236}">
                <a16:creationId xmlns:a16="http://schemas.microsoft.com/office/drawing/2014/main" id="{3D3F725C-ABF0-4F9A-A62B-FC4210B0A6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57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图片包含 人员, 床, 室内, 妇女&#10;&#10;描述已自动生成">
            <a:extLst>
              <a:ext uri="{FF2B5EF4-FFF2-40B4-BE49-F238E27FC236}">
                <a16:creationId xmlns:a16="http://schemas.microsoft.com/office/drawing/2014/main" id="{3B315E5E-40F7-43C9-9BF9-634AAA5CA8E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图片包含 室内, 墙壁, 妇女, 人员&#10;&#10;描述已自动生成">
            <a:extLst>
              <a:ext uri="{FF2B5EF4-FFF2-40B4-BE49-F238E27FC236}">
                <a16:creationId xmlns:a16="http://schemas.microsoft.com/office/drawing/2014/main" id="{D7D78743-AD71-4F09-B1B4-94C57B7A6AC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图片包含 平面, 天空, 户外, 飞机&#10;&#10;描述已自动生成">
            <a:extLst>
              <a:ext uri="{FF2B5EF4-FFF2-40B4-BE49-F238E27FC236}">
                <a16:creationId xmlns:a16="http://schemas.microsoft.com/office/drawing/2014/main" id="{EB90DBD8-B2F5-4CD2-BE9D-537B58205CE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 descr="图片包含 笔记本电脑, 人员, 计算机, 室内&#10;&#10;描述已自动生成">
            <a:extLst>
              <a:ext uri="{FF2B5EF4-FFF2-40B4-BE49-F238E27FC236}">
                <a16:creationId xmlns:a16="http://schemas.microsoft.com/office/drawing/2014/main" id="{AE0043CB-A06D-468C-9763-36A5281B5F7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 descr="图片包含 窗户, 人员, 室内, 餐桌&#10;&#10;描述已自动生成">
            <a:extLst>
              <a:ext uri="{FF2B5EF4-FFF2-40B4-BE49-F238E27FC236}">
                <a16:creationId xmlns:a16="http://schemas.microsoft.com/office/drawing/2014/main" id="{991BF73F-DB2A-4FD6-BE00-D7D4228148D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 descr="图片包含 人员, 厨房, 男士, 室内&#10;&#10;描述已自动生成">
            <a:extLst>
              <a:ext uri="{FF2B5EF4-FFF2-40B4-BE49-F238E27FC236}">
                <a16:creationId xmlns:a16="http://schemas.microsoft.com/office/drawing/2014/main" id="{452001E6-016E-4BB3-B8BB-703484E81A1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 descr="图片包含 人员, 站立, 男士, 户外&#10;&#10;描述已自动生成">
            <a:extLst>
              <a:ext uri="{FF2B5EF4-FFF2-40B4-BE49-F238E27FC236}">
                <a16:creationId xmlns:a16="http://schemas.microsoft.com/office/drawing/2014/main" id="{58F70F29-0413-4D0F-B7FD-EBFE2AF7C94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 descr="图片包含 建筑物, 墙壁, 户外&#10;&#10;描述已自动生成">
            <a:extLst>
              <a:ext uri="{FF2B5EF4-FFF2-40B4-BE49-F238E27FC236}">
                <a16:creationId xmlns:a16="http://schemas.microsoft.com/office/drawing/2014/main" id="{F744DF2E-ECC4-480D-84F1-61C66562D0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5400" b="1" dirty="0" err="1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Creat</a:t>
            </a:r>
            <a:b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Members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40888" y="2774246"/>
            <a:ext cx="4055113" cy="125604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A peep at some distant orb has power to raise and purify our thoughts like a strain of sacred music, or a noble picture, or a passage from the grander poets.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10729" y="3431176"/>
            <a:ext cx="2409191" cy="56404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Victor Hugo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Graphic Designer</a:t>
            </a:r>
          </a:p>
        </p:txBody>
      </p:sp>
    </p:spTree>
    <p:extLst>
      <p:ext uri="{BB962C8B-B14F-4D97-AF65-F5344CB8AC3E}">
        <p14:creationId xmlns:p14="http://schemas.microsoft.com/office/powerpoint/2010/main" val="141628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6084316" y="3441700"/>
            <a:ext cx="0" cy="34163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70052" y="4182782"/>
            <a:ext cx="4747895" cy="153977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Products Layout </a:t>
            </a:r>
            <a:br>
              <a:rPr lang="en-US" sz="2000" b="1" dirty="0">
                <a:solidFill>
                  <a:schemeClr val="bg1"/>
                </a:solidFill>
                <a:latin typeface="仓耳玄三M W05" panose="02020400000000000000" pitchFamily="18" charset="-122"/>
              </a:rPr>
            </a:br>
            <a:r>
              <a:rPr lang="en-US" sz="2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Title here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052" y="4182782"/>
            <a:ext cx="4747895" cy="153977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Products Layout </a:t>
            </a:r>
            <a:br>
              <a:rPr lang="en-US" sz="2000" b="1" dirty="0">
                <a:solidFill>
                  <a:schemeClr val="bg1"/>
                </a:solidFill>
                <a:latin typeface="仓耳玄三M W05" panose="02020400000000000000" pitchFamily="18" charset="-122"/>
              </a:rPr>
            </a:br>
            <a:r>
              <a:rPr lang="en-US" sz="2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Title here</a:t>
            </a:r>
          </a:p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</p:txBody>
      </p:sp>
      <p:pic>
        <p:nvPicPr>
          <p:cNvPr id="4" name="图片占位符 3" descr="图片包含 建筑物, 墙壁, 户外&#10;&#10;描述已自动生成">
            <a:extLst>
              <a:ext uri="{FF2B5EF4-FFF2-40B4-BE49-F238E27FC236}">
                <a16:creationId xmlns:a16="http://schemas.microsoft.com/office/drawing/2014/main" id="{A76C4C59-4F95-4F77-8491-016E2D5A781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 descr="图片包含 人员, 树, 户外, 鲜花&#10;&#10;描述已自动生成">
            <a:extLst>
              <a:ext uri="{FF2B5EF4-FFF2-40B4-BE49-F238E27FC236}">
                <a16:creationId xmlns:a16="http://schemas.microsoft.com/office/drawing/2014/main" id="{AB503CAA-13E9-4E68-9591-C1D02BEB7AF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951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描述已自动生成">
            <a:extLst>
              <a:ext uri="{FF2B5EF4-FFF2-40B4-BE49-F238E27FC236}">
                <a16:creationId xmlns:a16="http://schemas.microsoft.com/office/drawing/2014/main" id="{4178269A-8618-4804-BC26-C9C8471FA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C46BB11-B748-427A-BBA4-10E5A0BD2B81}"/>
              </a:ext>
            </a:extLst>
          </p:cNvPr>
          <p:cNvSpPr/>
          <p:nvPr/>
        </p:nvSpPr>
        <p:spPr>
          <a:xfrm>
            <a:off x="3185051" y="1458410"/>
            <a:ext cx="5821898" cy="34724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7A974"/>
                </a:gs>
                <a:gs pos="55800">
                  <a:srgbClr val="C7A974"/>
                </a:gs>
                <a:gs pos="100000">
                  <a:srgbClr val="FBEAD6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09FF4B-7E5A-438D-8981-101C8A725B7E}"/>
              </a:ext>
            </a:extLst>
          </p:cNvPr>
          <p:cNvSpPr txBox="1"/>
          <p:nvPr/>
        </p:nvSpPr>
        <p:spPr>
          <a:xfrm>
            <a:off x="3852861" y="1982450"/>
            <a:ext cx="5154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04</a:t>
            </a:r>
            <a:endParaRPr lang="zh-CN" altLang="en-US" sz="8800" b="1" dirty="0">
              <a:gradFill flip="none" rotWithShape="1">
                <a:gsLst>
                  <a:gs pos="0">
                    <a:srgbClr val="C7A974"/>
                  </a:gs>
                  <a:gs pos="96753">
                    <a:srgbClr val="FBEAD6"/>
                  </a:gs>
                  <a:gs pos="73377">
                    <a:srgbClr val="A4864E"/>
                  </a:gs>
                  <a:gs pos="47000">
                    <a:srgbClr val="FBEAD6"/>
                  </a:gs>
                </a:gsLst>
                <a:lin ang="135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9CC81A-73E0-4963-B140-4ACA8A5250C3}"/>
              </a:ext>
            </a:extLst>
          </p:cNvPr>
          <p:cNvSpPr/>
          <p:nvPr/>
        </p:nvSpPr>
        <p:spPr>
          <a:xfrm>
            <a:off x="4610100" y="343882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……</a:t>
            </a:r>
            <a:endParaRPr lang="zh-CN" altLang="en-US" sz="1400" dirty="0">
              <a:solidFill>
                <a:srgbClr val="E5CDAF"/>
              </a:solidFill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72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9620" y="2447925"/>
            <a:ext cx="5084312" cy="1747732"/>
            <a:chOff x="1019175" y="2457450"/>
            <a:chExt cx="5076825" cy="1752600"/>
          </a:xfrm>
        </p:grpSpPr>
        <p:sp>
          <p:nvSpPr>
            <p:cNvPr id="9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rgbClr val="C7A97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824" y="2744136"/>
            <a:ext cx="4057651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Who we are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6074" y="2744136"/>
            <a:ext cx="4057651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What we Offer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8824" y="4639611"/>
            <a:ext cx="4057651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What we do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6074" y="4639611"/>
            <a:ext cx="4057651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Where are we Going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9FB9F10-5C7A-4EB1-B3D0-E05A506B32CF}"/>
              </a:ext>
            </a:extLst>
          </p:cNvPr>
          <p:cNvSpPr txBox="1">
            <a:spLocks/>
          </p:cNvSpPr>
          <p:nvPr/>
        </p:nvSpPr>
        <p:spPr>
          <a:xfrm>
            <a:off x="3807408" y="867754"/>
            <a:ext cx="4573047" cy="124984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66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173474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地面, 道路, 户外, 人员&#10;&#10;描述已自动生成">
            <a:extLst>
              <a:ext uri="{FF2B5EF4-FFF2-40B4-BE49-F238E27FC236}">
                <a16:creationId xmlns:a16="http://schemas.microsoft.com/office/drawing/2014/main" id="{F7B99A36-4863-4985-8CF6-A5230E5B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图片占位符 4" descr="图片包含 建筑物, 墙壁, 户外&#10;&#10;描述已自动生成">
            <a:extLst>
              <a:ext uri="{FF2B5EF4-FFF2-40B4-BE49-F238E27FC236}">
                <a16:creationId xmlns:a16="http://schemas.microsoft.com/office/drawing/2014/main" id="{B21A7661-F437-4A1F-AC9E-35FB410944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Freeform 27">
            <a:extLst>
              <a:ext uri="{FF2B5EF4-FFF2-40B4-BE49-F238E27FC236}">
                <a16:creationId xmlns:a16="http://schemas.microsoft.com/office/drawing/2014/main" id="{DA65DC47-EC3A-42E5-B755-5572959A05A2}"/>
              </a:ext>
            </a:extLst>
          </p:cNvPr>
          <p:cNvSpPr>
            <a:spLocks noEditPoints="1"/>
          </p:cNvSpPr>
          <p:nvPr/>
        </p:nvSpPr>
        <p:spPr bwMode="auto">
          <a:xfrm>
            <a:off x="5876458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524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5388" y="2605294"/>
            <a:ext cx="10146612" cy="1647411"/>
          </a:xfrm>
        </p:spPr>
        <p:txBody>
          <a:bodyPr/>
          <a:lstStyle/>
          <a:p>
            <a:pPr algn="l"/>
            <a:r>
              <a:rPr lang="en-US" sz="88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Devices Mockup</a:t>
            </a:r>
          </a:p>
        </p:txBody>
      </p:sp>
    </p:spTree>
    <p:extLst>
      <p:ext uri="{BB962C8B-B14F-4D97-AF65-F5344CB8AC3E}">
        <p14:creationId xmlns:p14="http://schemas.microsoft.com/office/powerpoint/2010/main" val="2355856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7274" y="866290"/>
            <a:ext cx="5101821" cy="1249845"/>
          </a:xfrm>
        </p:spPr>
        <p:txBody>
          <a:bodyPr/>
          <a:lstStyle/>
          <a:p>
            <a:r>
              <a:rPr lang="en-US" sz="60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Application</a:t>
            </a:r>
            <a:br>
              <a:rPr lang="en-US" sz="60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60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Devices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D44294-9908-7844-A140-24B10E38ED8D}"/>
              </a:ext>
            </a:extLst>
          </p:cNvPr>
          <p:cNvGrpSpPr/>
          <p:nvPr/>
        </p:nvGrpSpPr>
        <p:grpSpPr>
          <a:xfrm>
            <a:off x="1663055" y="3973387"/>
            <a:ext cx="3630296" cy="564046"/>
            <a:chOff x="2028824" y="4575559"/>
            <a:chExt cx="4057016" cy="564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8985B8-727B-8A4B-A730-CEEF6FA1EF07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82DECA-B0E8-204D-AB8C-DBC045034DDB}"/>
                </a:ext>
              </a:extLst>
            </p:cNvPr>
            <p:cNvSpPr/>
            <p:nvPr/>
          </p:nvSpPr>
          <p:spPr>
            <a:xfrm>
              <a:off x="2028824" y="4575559"/>
              <a:ext cx="3041016" cy="564045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75%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680AF6-5B73-394B-9B7E-B824D09747E7}"/>
                </a:ext>
              </a:extLst>
            </p:cNvPr>
            <p:cNvSpPr txBox="1"/>
            <p:nvPr/>
          </p:nvSpPr>
          <p:spPr>
            <a:xfrm>
              <a:off x="2197381" y="4729666"/>
              <a:ext cx="374521" cy="256600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UI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C715FC-BE37-534A-B0FF-D3FE952038EF}"/>
              </a:ext>
            </a:extLst>
          </p:cNvPr>
          <p:cNvGrpSpPr/>
          <p:nvPr/>
        </p:nvGrpSpPr>
        <p:grpSpPr>
          <a:xfrm>
            <a:off x="1663055" y="5458025"/>
            <a:ext cx="3630296" cy="564046"/>
            <a:chOff x="2028824" y="4575559"/>
            <a:chExt cx="4057016" cy="5640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8316B9-CC9B-7341-85ED-1F2C3305838A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34A0A5-7B8C-4A48-8CF0-45F88B2BFDD0}"/>
                </a:ext>
              </a:extLst>
            </p:cNvPr>
            <p:cNvSpPr/>
            <p:nvPr/>
          </p:nvSpPr>
          <p:spPr>
            <a:xfrm>
              <a:off x="2028824" y="4575559"/>
              <a:ext cx="3742056" cy="564045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90%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A5B08E-9C35-1943-9FA6-24D60659EF9A}"/>
                </a:ext>
              </a:extLst>
            </p:cNvPr>
            <p:cNvSpPr txBox="1"/>
            <p:nvPr/>
          </p:nvSpPr>
          <p:spPr>
            <a:xfrm>
              <a:off x="2197381" y="4729666"/>
              <a:ext cx="1132295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User interface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854A63-CBEB-6C4B-B6C6-0D0E469110EB}"/>
              </a:ext>
            </a:extLst>
          </p:cNvPr>
          <p:cNvSpPr txBox="1"/>
          <p:nvPr/>
        </p:nvSpPr>
        <p:spPr>
          <a:xfrm>
            <a:off x="1663056" y="2741058"/>
            <a:ext cx="3630295" cy="65670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D6ECFE-7E2C-0147-BA1B-ABDC2F502D05}"/>
              </a:ext>
            </a:extLst>
          </p:cNvPr>
          <p:cNvGrpSpPr/>
          <p:nvPr/>
        </p:nvGrpSpPr>
        <p:grpSpPr>
          <a:xfrm>
            <a:off x="1663055" y="4719554"/>
            <a:ext cx="3630296" cy="564046"/>
            <a:chOff x="2028824" y="4575559"/>
            <a:chExt cx="4057016" cy="564046"/>
          </a:xfrm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D77D74-DE9F-7C4D-A6A2-C30BAEB5D0A1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4589F7-3EEA-0B4B-8075-CD920840AF07}"/>
                </a:ext>
              </a:extLst>
            </p:cNvPr>
            <p:cNvSpPr/>
            <p:nvPr/>
          </p:nvSpPr>
          <p:spPr>
            <a:xfrm>
              <a:off x="2028824" y="4575559"/>
              <a:ext cx="2035176" cy="564045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EFB210-8D3A-C845-A3FD-D1840C5CE687}"/>
                </a:ext>
              </a:extLst>
            </p:cNvPr>
            <p:cNvSpPr txBox="1"/>
            <p:nvPr/>
          </p:nvSpPr>
          <p:spPr>
            <a:xfrm>
              <a:off x="2197381" y="4729666"/>
              <a:ext cx="793716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Program</a:t>
              </a:r>
            </a:p>
          </p:txBody>
        </p:sp>
      </p:grpSp>
      <p:pic>
        <p:nvPicPr>
          <p:cNvPr id="5" name="图片占位符 4" descr="图片包含 人员, 树, 户外, 鲜花&#10;&#10;描述已自动生成">
            <a:extLst>
              <a:ext uri="{FF2B5EF4-FFF2-40B4-BE49-F238E27FC236}">
                <a16:creationId xmlns:a16="http://schemas.microsoft.com/office/drawing/2014/main" id="{E4E469F1-6702-47DA-81CA-B28AB3FF87AE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826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4" y="1068622"/>
            <a:ext cx="4738504" cy="1249845"/>
          </a:xfrm>
        </p:spPr>
        <p:txBody>
          <a:bodyPr/>
          <a:lstStyle/>
          <a:p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Application</a:t>
            </a:r>
            <a:b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Devices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29AFF-0797-BD45-A54B-5E98D8A5D64A}"/>
              </a:ext>
            </a:extLst>
          </p:cNvPr>
          <p:cNvSpPr txBox="1"/>
          <p:nvPr/>
        </p:nvSpPr>
        <p:spPr>
          <a:xfrm>
            <a:off x="1449704" y="2884073"/>
            <a:ext cx="2506961" cy="25936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Subtitle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our thoughts like a strain of sacred music, or a noble picture, or a passage from the grander poets. It always does one good.</a:t>
            </a:r>
          </a:p>
        </p:txBody>
      </p:sp>
      <p:pic>
        <p:nvPicPr>
          <p:cNvPr id="5" name="图片占位符 4" descr="图片包含 平面, 天空, 户外, 飞机&#10;&#10;描述已自动生成">
            <a:extLst>
              <a:ext uri="{FF2B5EF4-FFF2-40B4-BE49-F238E27FC236}">
                <a16:creationId xmlns:a16="http://schemas.microsoft.com/office/drawing/2014/main" id="{BCD827CD-B6B1-4C99-B405-3C801E7A70BA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6936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4713" y="931462"/>
            <a:ext cx="4544052" cy="1249845"/>
          </a:xfrm>
        </p:spPr>
        <p:txBody>
          <a:bodyPr/>
          <a:lstStyle/>
          <a:p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Application</a:t>
            </a:r>
            <a:b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Devices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D1C14-A112-E744-AB50-22C7C18280E6}"/>
              </a:ext>
            </a:extLst>
          </p:cNvPr>
          <p:cNvGrpSpPr/>
          <p:nvPr/>
        </p:nvGrpSpPr>
        <p:grpSpPr>
          <a:xfrm>
            <a:off x="1644712" y="3988627"/>
            <a:ext cx="3630296" cy="564046"/>
            <a:chOff x="2028824" y="4575559"/>
            <a:chExt cx="4057016" cy="5640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A269EE-9BD1-2C4C-8014-5025E225D303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8C59DF-A604-7B44-A50A-504584FA0839}"/>
                </a:ext>
              </a:extLst>
            </p:cNvPr>
            <p:cNvSpPr/>
            <p:nvPr/>
          </p:nvSpPr>
          <p:spPr>
            <a:xfrm>
              <a:off x="2028824" y="4575559"/>
              <a:ext cx="3041016" cy="564045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75%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F06C87-4A22-1B49-9966-92B22045D8F6}"/>
                </a:ext>
              </a:extLst>
            </p:cNvPr>
            <p:cNvSpPr txBox="1"/>
            <p:nvPr/>
          </p:nvSpPr>
          <p:spPr>
            <a:xfrm>
              <a:off x="2197381" y="4729666"/>
              <a:ext cx="374521" cy="256600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UI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737EF9-54A3-024C-8970-649CFB9A9240}"/>
              </a:ext>
            </a:extLst>
          </p:cNvPr>
          <p:cNvGrpSpPr/>
          <p:nvPr/>
        </p:nvGrpSpPr>
        <p:grpSpPr>
          <a:xfrm>
            <a:off x="1644712" y="5473265"/>
            <a:ext cx="3630296" cy="564046"/>
            <a:chOff x="2028824" y="4575559"/>
            <a:chExt cx="4057016" cy="5640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7A891E-D293-0941-B71A-E2727221C33C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EBC974-9583-594F-8226-5FE51EC7337B}"/>
                </a:ext>
              </a:extLst>
            </p:cNvPr>
            <p:cNvSpPr/>
            <p:nvPr/>
          </p:nvSpPr>
          <p:spPr>
            <a:xfrm>
              <a:off x="2028824" y="4575559"/>
              <a:ext cx="3742056" cy="564045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90%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BC1D2C-89A6-4741-94E2-5E6FE56E597D}"/>
                </a:ext>
              </a:extLst>
            </p:cNvPr>
            <p:cNvSpPr txBox="1"/>
            <p:nvPr/>
          </p:nvSpPr>
          <p:spPr>
            <a:xfrm>
              <a:off x="2197381" y="4729666"/>
              <a:ext cx="1132295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User interface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74A8D87-B3FB-2142-B323-8DB6CD0A6124}"/>
              </a:ext>
            </a:extLst>
          </p:cNvPr>
          <p:cNvSpPr txBox="1"/>
          <p:nvPr/>
        </p:nvSpPr>
        <p:spPr>
          <a:xfrm>
            <a:off x="1644713" y="2756298"/>
            <a:ext cx="3630295" cy="65670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A66D8F-6405-0444-BAFA-309A3380866B}"/>
              </a:ext>
            </a:extLst>
          </p:cNvPr>
          <p:cNvGrpSpPr/>
          <p:nvPr/>
        </p:nvGrpSpPr>
        <p:grpSpPr>
          <a:xfrm>
            <a:off x="1644712" y="4734794"/>
            <a:ext cx="3630296" cy="564046"/>
            <a:chOff x="2028824" y="4575559"/>
            <a:chExt cx="4057016" cy="564046"/>
          </a:xfrm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AD4D1D-ED5A-9443-AD0B-D9E50DA63FAA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F6DD51D-6EBF-A942-BC96-18735F55FA57}"/>
                </a:ext>
              </a:extLst>
            </p:cNvPr>
            <p:cNvSpPr/>
            <p:nvPr/>
          </p:nvSpPr>
          <p:spPr>
            <a:xfrm>
              <a:off x="2028824" y="4575559"/>
              <a:ext cx="2035176" cy="564045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C120E2-0C9E-9748-A970-40101F2D78F1}"/>
                </a:ext>
              </a:extLst>
            </p:cNvPr>
            <p:cNvSpPr txBox="1"/>
            <p:nvPr/>
          </p:nvSpPr>
          <p:spPr>
            <a:xfrm>
              <a:off x="2197381" y="4729666"/>
              <a:ext cx="793716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Program</a:t>
              </a:r>
            </a:p>
          </p:txBody>
        </p:sp>
      </p:grpSp>
      <p:pic>
        <p:nvPicPr>
          <p:cNvPr id="5" name="图片占位符 4" descr="图片包含 笔记本电脑, 计算机, 人员, 室内&#10;&#10;描述已自动生成">
            <a:extLst>
              <a:ext uri="{FF2B5EF4-FFF2-40B4-BE49-F238E27FC236}">
                <a16:creationId xmlns:a16="http://schemas.microsoft.com/office/drawing/2014/main" id="{30A9826C-A003-4491-A1D0-AA14F21D7E2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6483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墙壁, 室内&#10;&#10;描述已自动生成">
            <a:extLst>
              <a:ext uri="{FF2B5EF4-FFF2-40B4-BE49-F238E27FC236}">
                <a16:creationId xmlns:a16="http://schemas.microsoft.com/office/drawing/2014/main" id="{DE6B364D-309C-4622-A29A-15991A09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97FF2B-8520-4F5A-AB53-7ECD66A29B38}"/>
              </a:ext>
            </a:extLst>
          </p:cNvPr>
          <p:cNvSpPr txBox="1"/>
          <p:nvPr/>
        </p:nvSpPr>
        <p:spPr>
          <a:xfrm>
            <a:off x="3590923" y="1869100"/>
            <a:ext cx="26853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Thank</a:t>
            </a:r>
          </a:p>
          <a:p>
            <a:pPr algn="ctr"/>
            <a:r>
              <a:rPr lang="en-US" altLang="zh-CN" sz="66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you</a:t>
            </a:r>
            <a:endParaRPr lang="zh-CN" altLang="en-US" sz="6600" dirty="0">
              <a:gradFill flip="none" rotWithShape="1">
                <a:gsLst>
                  <a:gs pos="0">
                    <a:srgbClr val="C7A974"/>
                  </a:gs>
                  <a:gs pos="96753">
                    <a:srgbClr val="FBEAD6"/>
                  </a:gs>
                  <a:gs pos="73377">
                    <a:srgbClr val="A4864E"/>
                  </a:gs>
                  <a:gs pos="47000">
                    <a:srgbClr val="FBEAD6"/>
                  </a:gs>
                </a:gsLst>
                <a:lin ang="135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9AA420-CDBC-4ECB-B264-5184ED9B106C}"/>
              </a:ext>
            </a:extLst>
          </p:cNvPr>
          <p:cNvSpPr/>
          <p:nvPr/>
        </p:nvSpPr>
        <p:spPr>
          <a:xfrm>
            <a:off x="3588320" y="1284790"/>
            <a:ext cx="2685348" cy="34724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7A974"/>
                </a:gs>
                <a:gs pos="55800">
                  <a:srgbClr val="C7A974"/>
                </a:gs>
                <a:gs pos="100000">
                  <a:srgbClr val="FBEAD6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410589-8829-47FB-8D27-E24579647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90" y="4757195"/>
            <a:ext cx="2798205" cy="15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3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描述已自动生成">
            <a:extLst>
              <a:ext uri="{FF2B5EF4-FFF2-40B4-BE49-F238E27FC236}">
                <a16:creationId xmlns:a16="http://schemas.microsoft.com/office/drawing/2014/main" id="{4178269A-8618-4804-BC26-C9C8471FA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C46BB11-B748-427A-BBA4-10E5A0BD2B81}"/>
              </a:ext>
            </a:extLst>
          </p:cNvPr>
          <p:cNvSpPr/>
          <p:nvPr/>
        </p:nvSpPr>
        <p:spPr>
          <a:xfrm>
            <a:off x="3185051" y="1458410"/>
            <a:ext cx="5821898" cy="34724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7A974"/>
                </a:gs>
                <a:gs pos="55800">
                  <a:srgbClr val="C7A974"/>
                </a:gs>
                <a:gs pos="100000">
                  <a:srgbClr val="FBEAD6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09FF4B-7E5A-438D-8981-101C8A725B7E}"/>
              </a:ext>
            </a:extLst>
          </p:cNvPr>
          <p:cNvSpPr txBox="1"/>
          <p:nvPr/>
        </p:nvSpPr>
        <p:spPr>
          <a:xfrm>
            <a:off x="3852861" y="1982450"/>
            <a:ext cx="5154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01</a:t>
            </a:r>
            <a:endParaRPr lang="zh-CN" altLang="en-US" sz="8800" b="1" dirty="0">
              <a:gradFill flip="none" rotWithShape="1">
                <a:gsLst>
                  <a:gs pos="0">
                    <a:srgbClr val="C7A974"/>
                  </a:gs>
                  <a:gs pos="96753">
                    <a:srgbClr val="FBEAD6"/>
                  </a:gs>
                  <a:gs pos="73377">
                    <a:srgbClr val="A4864E"/>
                  </a:gs>
                  <a:gs pos="47000">
                    <a:srgbClr val="FBEAD6"/>
                  </a:gs>
                </a:gsLst>
                <a:lin ang="135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9CC81A-73E0-4963-B140-4ACA8A5250C3}"/>
              </a:ext>
            </a:extLst>
          </p:cNvPr>
          <p:cNvSpPr/>
          <p:nvPr/>
        </p:nvSpPr>
        <p:spPr>
          <a:xfrm>
            <a:off x="4610100" y="343882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……</a:t>
            </a:r>
            <a:endParaRPr lang="zh-CN" altLang="en-US" sz="1400" dirty="0">
              <a:solidFill>
                <a:srgbClr val="E5CDAF"/>
              </a:solidFill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709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142835"/>
            <a:ext cx="5362893" cy="1249845"/>
          </a:xfrm>
        </p:spPr>
        <p:txBody>
          <a:bodyPr/>
          <a:lstStyle/>
          <a:p>
            <a:r>
              <a:rPr lang="en-US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Meet the Team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5151120"/>
            <a:ext cx="2032000" cy="5640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Victor Hugo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Graphic Designer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0821" y="5165188"/>
            <a:ext cx="2018416" cy="5359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Victor Hugo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Graphic Designer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7135" y="5165188"/>
            <a:ext cx="2018416" cy="5359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Victor Hugo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Graphic Designer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5670" y="5165188"/>
            <a:ext cx="2018416" cy="5359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Victor Hugo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Graphic Designer</a:t>
            </a:r>
          </a:p>
        </p:txBody>
      </p:sp>
      <p:pic>
        <p:nvPicPr>
          <p:cNvPr id="14" name="图片占位符 13" descr="图片包含 人员, 厨房, 男士, 室内&#10;&#10;描述已自动生成">
            <a:extLst>
              <a:ext uri="{FF2B5EF4-FFF2-40B4-BE49-F238E27FC236}">
                <a16:creationId xmlns:a16="http://schemas.microsoft.com/office/drawing/2014/main" id="{80C7819A-E1B3-40E6-B5B5-59C3ABCE19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5988" y="2286000"/>
            <a:ext cx="2032000" cy="2865438"/>
          </a:xfrm>
        </p:spPr>
      </p:pic>
      <p:pic>
        <p:nvPicPr>
          <p:cNvPr id="10" name="图片占位符 9" descr="图片包含 人员, 床, 室内, 妇女&#10;&#10;描述已自动生成">
            <a:extLst>
              <a:ext uri="{FF2B5EF4-FFF2-40B4-BE49-F238E27FC236}">
                <a16:creationId xmlns:a16="http://schemas.microsoft.com/office/drawing/2014/main" id="{4AF84719-F526-4CF4-A206-87652356EA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00" y="2286000"/>
            <a:ext cx="2032000" cy="2865438"/>
          </a:xfrm>
        </p:spPr>
      </p:pic>
      <p:pic>
        <p:nvPicPr>
          <p:cNvPr id="5" name="图片占位符 4" descr="图片包含 笔记本电脑, 计算机, 人员, 室内&#10;&#10;描述已自动生成">
            <a:extLst>
              <a:ext uri="{FF2B5EF4-FFF2-40B4-BE49-F238E27FC236}">
                <a16:creationId xmlns:a16="http://schemas.microsoft.com/office/drawing/2014/main" id="{9D24A416-B5F4-4D79-836E-55386E4F3C9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0700" y="2286000"/>
            <a:ext cx="2032000" cy="2865438"/>
          </a:xfrm>
        </p:spPr>
      </p:pic>
      <p:pic>
        <p:nvPicPr>
          <p:cNvPr id="8" name="图片占位符 7" descr="图片包含 人员, 树, 户外, 鲜花&#10;&#10;描述已自动生成">
            <a:extLst>
              <a:ext uri="{FF2B5EF4-FFF2-40B4-BE49-F238E27FC236}">
                <a16:creationId xmlns:a16="http://schemas.microsoft.com/office/drawing/2014/main" id="{ACD99343-AA02-48F1-967A-D35C3FCD53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2286000"/>
            <a:ext cx="2032000" cy="2865438"/>
          </a:xfrm>
        </p:spPr>
      </p:pic>
    </p:spTree>
    <p:extLst>
      <p:ext uri="{BB962C8B-B14F-4D97-AF65-F5344CB8AC3E}">
        <p14:creationId xmlns:p14="http://schemas.microsoft.com/office/powerpoint/2010/main" val="2145469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床, 人员, 室内, 妇女&#10;&#10;描述已自动生成">
            <a:extLst>
              <a:ext uri="{FF2B5EF4-FFF2-40B4-BE49-F238E27FC236}">
                <a16:creationId xmlns:a16="http://schemas.microsoft.com/office/drawing/2014/main" id="{FC7881CD-03E5-4F43-A81B-123264E9DF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5263" y="0"/>
            <a:ext cx="3043237" cy="45720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1179" y="1351143"/>
            <a:ext cx="6114221" cy="1249845"/>
          </a:xfrm>
        </p:spPr>
        <p:txBody>
          <a:bodyPr/>
          <a:lstStyle/>
          <a:p>
            <a:pPr defTabSz="457200"/>
            <a:r>
              <a:rPr lang="en-US" sz="80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Welcome</a:t>
            </a:r>
            <a:br>
              <a:rPr lang="en-US" sz="80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sz="80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Message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3957" y="3443288"/>
            <a:ext cx="1025180" cy="228197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3843353" y="5284130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5541" y="4681439"/>
            <a:ext cx="2018416" cy="5359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Victor Hugo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Graphic Designer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1180" y="4024344"/>
            <a:ext cx="6114221" cy="148251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</a:t>
            </a:r>
          </a:p>
        </p:txBody>
      </p:sp>
    </p:spTree>
    <p:extLst>
      <p:ext uri="{BB962C8B-B14F-4D97-AF65-F5344CB8AC3E}">
        <p14:creationId xmlns:p14="http://schemas.microsoft.com/office/powerpoint/2010/main" val="1458270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平面, 天空, 户外, 飞机&#10;&#10;描述已自动生成">
            <a:extLst>
              <a:ext uri="{FF2B5EF4-FFF2-40B4-BE49-F238E27FC236}">
                <a16:creationId xmlns:a16="http://schemas.microsoft.com/office/drawing/2014/main" id="{691519C8-8948-4576-AA9E-C3F3D8D93C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82" y="1402251"/>
            <a:ext cx="4067175" cy="1249845"/>
          </a:xfrm>
        </p:spPr>
        <p:txBody>
          <a:bodyPr/>
          <a:lstStyle/>
          <a:p>
            <a:r>
              <a:rPr lang="en-US" altLang="zh-CN" sz="54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Tittle text</a:t>
            </a:r>
            <a:endParaRPr lang="en-US" sz="5400" b="1" dirty="0">
              <a:gradFill flip="none" rotWithShape="1">
                <a:gsLst>
                  <a:gs pos="0">
                    <a:srgbClr val="C7A974"/>
                  </a:gs>
                  <a:gs pos="96753">
                    <a:srgbClr val="FBEAD6"/>
                  </a:gs>
                  <a:gs pos="73377">
                    <a:srgbClr val="A4864E"/>
                  </a:gs>
                  <a:gs pos="47000">
                    <a:srgbClr val="FBEAD6"/>
                  </a:gs>
                </a:gsLst>
                <a:lin ang="135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1191896" y="2797575"/>
            <a:ext cx="4067176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MEET THE</a:t>
            </a:r>
            <a:br>
              <a:rPr lang="en-US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</a:br>
            <a:r>
              <a:rPr lang="en-US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TEAM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4822" y="3655405"/>
            <a:ext cx="3630296" cy="564046"/>
            <a:chOff x="2028824" y="4575559"/>
            <a:chExt cx="4057016" cy="564046"/>
          </a:xfrm>
        </p:grpSpPr>
        <p:sp>
          <p:nvSpPr>
            <p:cNvPr id="7" name="Rectangle 6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28824" y="4575559"/>
              <a:ext cx="3041016" cy="564045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75%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7381" y="4729666"/>
              <a:ext cx="962109" cy="256408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 err="1">
                  <a:solidFill>
                    <a:schemeClr val="bg1"/>
                  </a:solidFill>
                  <a:latin typeface="仓耳玄三M W05" panose="02020400000000000000" pitchFamily="18" charset="-122"/>
                </a:rPr>
                <a:t>Powerpoint</a:t>
              </a:r>
              <a:endPara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4822" y="5140043"/>
            <a:ext cx="3630296" cy="564046"/>
            <a:chOff x="2028824" y="4575559"/>
            <a:chExt cx="4057016" cy="564046"/>
          </a:xfrm>
        </p:grpSpPr>
        <p:sp>
          <p:nvSpPr>
            <p:cNvPr id="11" name="Rectangle 10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28824" y="4575559"/>
              <a:ext cx="3742056" cy="564045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90%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381" y="4729666"/>
              <a:ext cx="920906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Photoshop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4823" y="2771538"/>
            <a:ext cx="3630295" cy="47281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4822" y="4401572"/>
            <a:ext cx="3630296" cy="564046"/>
            <a:chOff x="2028824" y="4575559"/>
            <a:chExt cx="4057016" cy="564046"/>
          </a:xfrm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28824" y="4575559"/>
              <a:ext cx="2035176" cy="564045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7381" y="4729666"/>
              <a:ext cx="673689" cy="255767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Sketch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653250" y="3999058"/>
            <a:ext cx="1025180" cy="228197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1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11012646" y="5839900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155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33C4B92B-08B8-415D-A5B6-D4CFCDAA9A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5080000" y="2854960"/>
            <a:ext cx="498856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The </a:t>
            </a:r>
            <a:b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altLang="zh-CN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Best</a:t>
            </a:r>
            <a:b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Presentation</a:t>
            </a:r>
            <a:b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Summit</a:t>
            </a:r>
            <a:b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</a:br>
            <a:r>
              <a:rPr lang="en-US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20XX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800" y="3217090"/>
            <a:ext cx="2743200" cy="150514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仓耳玄三M W05" panose="02020400000000000000" pitchFamily="18" charset="-122"/>
              </a:rPr>
              <a:t>Subtitle here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0056" y="4495902"/>
            <a:ext cx="2134097" cy="105681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our thoughts like a strain of sacred music, or a noble picture, or a passage from the grander poets.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4977" y="4576030"/>
            <a:ext cx="1025180" cy="228197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1364373" y="6416872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pic>
        <p:nvPicPr>
          <p:cNvPr id="8" name="图片占位符 7" descr="图片包含 地面, 道路, 户外, 人员&#10;&#10;描述已自动生成">
            <a:extLst>
              <a:ext uri="{FF2B5EF4-FFF2-40B4-BE49-F238E27FC236}">
                <a16:creationId xmlns:a16="http://schemas.microsoft.com/office/drawing/2014/main" id="{16AE657A-A76D-48FA-90DB-FE71F4E045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65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描述已自动生成">
            <a:extLst>
              <a:ext uri="{FF2B5EF4-FFF2-40B4-BE49-F238E27FC236}">
                <a16:creationId xmlns:a16="http://schemas.microsoft.com/office/drawing/2014/main" id="{4178269A-8618-4804-BC26-C9C8471FA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C46BB11-B748-427A-BBA4-10E5A0BD2B81}"/>
              </a:ext>
            </a:extLst>
          </p:cNvPr>
          <p:cNvSpPr/>
          <p:nvPr/>
        </p:nvSpPr>
        <p:spPr>
          <a:xfrm>
            <a:off x="3185051" y="1458410"/>
            <a:ext cx="5821898" cy="34724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7A974"/>
                </a:gs>
                <a:gs pos="55800">
                  <a:srgbClr val="C7A974"/>
                </a:gs>
                <a:gs pos="100000">
                  <a:srgbClr val="FBEAD6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09FF4B-7E5A-438D-8981-101C8A725B7E}"/>
              </a:ext>
            </a:extLst>
          </p:cNvPr>
          <p:cNvSpPr txBox="1"/>
          <p:nvPr/>
        </p:nvSpPr>
        <p:spPr>
          <a:xfrm>
            <a:off x="3852861" y="1982450"/>
            <a:ext cx="5154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02</a:t>
            </a:r>
            <a:endParaRPr lang="zh-CN" altLang="en-US" sz="8800" b="1" dirty="0">
              <a:gradFill flip="none" rotWithShape="1">
                <a:gsLst>
                  <a:gs pos="0">
                    <a:srgbClr val="C7A974"/>
                  </a:gs>
                  <a:gs pos="96753">
                    <a:srgbClr val="FBEAD6"/>
                  </a:gs>
                  <a:gs pos="73377">
                    <a:srgbClr val="A4864E"/>
                  </a:gs>
                  <a:gs pos="47000">
                    <a:srgbClr val="FBEAD6"/>
                  </a:gs>
                </a:gsLst>
                <a:lin ang="135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9CC81A-73E0-4963-B140-4ACA8A5250C3}"/>
              </a:ext>
            </a:extLst>
          </p:cNvPr>
          <p:cNvSpPr/>
          <p:nvPr/>
        </p:nvSpPr>
        <p:spPr>
          <a:xfrm>
            <a:off x="4610100" y="343882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latin typeface="仓耳玄三M W05" panose="02020400000000000000" pitchFamily="18" charset="-122"/>
              </a:rPr>
              <a:t>……</a:t>
            </a:r>
            <a:endParaRPr lang="zh-CN" altLang="en-US" sz="1400" dirty="0">
              <a:solidFill>
                <a:srgbClr val="E5CDAF"/>
              </a:solidFill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5707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窗户, 人员, 室内, 就坐&#10;&#10;描述已自动生成">
            <a:extLst>
              <a:ext uri="{FF2B5EF4-FFF2-40B4-BE49-F238E27FC236}">
                <a16:creationId xmlns:a16="http://schemas.microsoft.com/office/drawing/2014/main" id="{2F744C44-3436-40CA-91B2-3B0CFA12D9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9519" y="2515536"/>
            <a:ext cx="6603113" cy="85593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A peep at some distant orb has power to raise and purify </a:t>
            </a: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our thoughts like a strain of sacred music, or a noble picture, or a passage from the grander poets. It always does one good. A peep at some distant orb has power to raise and purify our thoughts like a strain of sacred music, or a noble picture, or a passage from the grander poets. It always does one good.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0314" y="3769406"/>
            <a:ext cx="9282461" cy="1142706"/>
            <a:chOff x="1019174" y="2457450"/>
            <a:chExt cx="9268792" cy="1145889"/>
          </a:xfrm>
        </p:grpSpPr>
        <p:sp>
          <p:nvSpPr>
            <p:cNvPr id="8" name="Rectangle 7"/>
            <p:cNvSpPr/>
            <p:nvPr/>
          </p:nvSpPr>
          <p:spPr>
            <a:xfrm>
              <a:off x="1019174" y="2457450"/>
              <a:ext cx="9268792" cy="114588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t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 peep at some distant orb has power to raise and purify our thoughts like a strain of sacred music, or a noble picture, or a passage from the grander poets. It always does one good.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9176" y="2457450"/>
              <a:ext cx="68299" cy="1144379"/>
            </a:xfrm>
            <a:prstGeom prst="rect">
              <a:avLst/>
            </a:prstGeom>
            <a:solidFill>
              <a:srgbClr val="C7A97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99519" y="5193154"/>
            <a:ext cx="6603113" cy="47281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仓耳玄三M W05" panose="02020400000000000000" pitchFamily="18" charset="-122"/>
              </a:rPr>
              <a:t>It always does one good. A peep at some distant orb has power to raise and purify our thoughts like a strain of sacred music, or a noble picture, or a passage from the grander poets. It always does one good.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DA86352-FE33-4C10-8B67-9114633DE1AA}"/>
              </a:ext>
            </a:extLst>
          </p:cNvPr>
          <p:cNvSpPr txBox="1">
            <a:spLocks/>
          </p:cNvSpPr>
          <p:nvPr/>
        </p:nvSpPr>
        <p:spPr>
          <a:xfrm>
            <a:off x="1899519" y="749158"/>
            <a:ext cx="6114221" cy="124984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8000" dirty="0">
                <a:gradFill flip="none" rotWithShape="1">
                  <a:gsLst>
                    <a:gs pos="0">
                      <a:srgbClr val="C7A974"/>
                    </a:gs>
                    <a:gs pos="96753">
                      <a:srgbClr val="FBEAD6"/>
                    </a:gs>
                    <a:gs pos="73377">
                      <a:srgbClr val="A4864E"/>
                    </a:gs>
                    <a:gs pos="47000">
                      <a:srgbClr val="FBEAD6"/>
                    </a:gs>
                  </a:gsLst>
                  <a:lin ang="135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4354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lIns="360000" rIns="432000" rtlCol="0" anchor="ctr"/>
      <a:lstStyle>
        <a:defPPr algn="l">
          <a:lnSpc>
            <a:spcPct val="130000"/>
          </a:lnSpc>
          <a:spcBef>
            <a:spcPts val="1000"/>
          </a:spcBef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1700</Words>
  <Application>Microsoft Office PowerPoint</Application>
  <PresentationFormat>宽屏</PresentationFormat>
  <Paragraphs>128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Montserrat Black</vt:lpstr>
      <vt:lpstr>Montserrat Medium</vt:lpstr>
      <vt:lpstr>Open Sans</vt:lpstr>
      <vt:lpstr>仓耳玄三M W05</vt:lpstr>
      <vt:lpstr>等线</vt:lpstr>
      <vt:lpstr>方正粗黑宋简体</vt:lpstr>
      <vt:lpstr>微软雅黑</vt:lpstr>
      <vt:lpstr>Arial</vt:lpstr>
      <vt:lpstr>Calibri</vt:lpstr>
      <vt:lpstr>www.jpppt.com</vt:lpstr>
      <vt:lpstr>www.freeppt7.com</vt:lpstr>
      <vt:lpstr>PowerPoint 演示文稿</vt:lpstr>
      <vt:lpstr> </vt:lpstr>
      <vt:lpstr>PowerPoint 演示文稿</vt:lpstr>
      <vt:lpstr>Meet the Team</vt:lpstr>
      <vt:lpstr>Welcome Message</vt:lpstr>
      <vt:lpstr>Tittle text</vt:lpstr>
      <vt:lpstr>The  Best Presentation Summit 20XX</vt:lpstr>
      <vt:lpstr>PowerPoint 演示文稿</vt:lpstr>
      <vt:lpstr>  </vt:lpstr>
      <vt:lpstr>Headquarters</vt:lpstr>
      <vt:lpstr>Portfolio Images Layout</vt:lpstr>
      <vt:lpstr>PowerPoint 演示文稿</vt:lpstr>
      <vt:lpstr>PowerPoint 演示文稿</vt:lpstr>
      <vt:lpstr>  </vt:lpstr>
      <vt:lpstr>Emma Harper</vt:lpstr>
      <vt:lpstr>Portfolio Three Layout</vt:lpstr>
      <vt:lpstr>Creat Members</vt:lpstr>
      <vt:lpstr>PowerPoint 演示文稿</vt:lpstr>
      <vt:lpstr>PowerPoint 演示文稿</vt:lpstr>
      <vt:lpstr>Devices Mockup</vt:lpstr>
      <vt:lpstr>Application Devices</vt:lpstr>
      <vt:lpstr>Application Devices</vt:lpstr>
      <vt:lpstr>Application Devices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83</cp:revision>
  <dcterms:created xsi:type="dcterms:W3CDTF">2019-03-29T12:26:15Z</dcterms:created>
  <dcterms:modified xsi:type="dcterms:W3CDTF">2021-04-23T01:08:06Z</dcterms:modified>
</cp:coreProperties>
</file>