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456" r:id="rId3"/>
    <p:sldId id="463" r:id="rId4"/>
    <p:sldId id="465" r:id="rId5"/>
    <p:sldId id="466" r:id="rId6"/>
    <p:sldId id="470" r:id="rId7"/>
    <p:sldId id="471" r:id="rId8"/>
    <p:sldId id="472" r:id="rId9"/>
    <p:sldId id="467" r:id="rId10"/>
    <p:sldId id="473" r:id="rId11"/>
    <p:sldId id="474" r:id="rId12"/>
    <p:sldId id="475" r:id="rId13"/>
    <p:sldId id="476" r:id="rId14"/>
    <p:sldId id="477" r:id="rId15"/>
    <p:sldId id="468" r:id="rId16"/>
    <p:sldId id="478" r:id="rId17"/>
    <p:sldId id="479" r:id="rId18"/>
    <p:sldId id="480" r:id="rId19"/>
    <p:sldId id="481" r:id="rId20"/>
    <p:sldId id="469" r:id="rId21"/>
    <p:sldId id="482" r:id="rId22"/>
    <p:sldId id="485" r:id="rId23"/>
    <p:sldId id="483" r:id="rId24"/>
    <p:sldId id="484" r:id="rId25"/>
    <p:sldId id="486" r:id="rId26"/>
    <p:sldId id="46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FA9"/>
    <a:srgbClr val="9FABB4"/>
    <a:srgbClr val="9F4F55"/>
    <a:srgbClr val="F9ECDC"/>
    <a:srgbClr val="929591"/>
    <a:srgbClr val="80897D"/>
    <a:srgbClr val="696363"/>
    <a:srgbClr val="F2EEE8"/>
    <a:srgbClr val="FFFDF1"/>
    <a:srgbClr val="C7B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2" autoAdjust="0"/>
    <p:restoredTop sz="89692" autoAdjust="0"/>
  </p:normalViewPr>
  <p:slideViewPr>
    <p:cSldViewPr snapToGrid="0">
      <p:cViewPr varScale="1">
        <p:scale>
          <a:sx n="65" d="100"/>
          <a:sy n="65" d="100"/>
        </p:scale>
        <p:origin x="4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919FA9"/>
              </a:solidFill>
              <a:round/>
            </a:ln>
            <a:effectLst/>
          </c:spPr>
          <c:marker>
            <c:symbol val="circle"/>
            <c:size val="5"/>
            <c:spPr>
              <a:solidFill>
                <a:srgbClr val="262626"/>
              </a:solidFill>
              <a:ln w="9525">
                <a:solidFill>
                  <a:srgbClr val="919FA9"/>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81D-4A90-8BC0-2E84B7DA572A}"/>
            </c:ext>
          </c:extLst>
        </c:ser>
        <c:ser>
          <c:idx val="1"/>
          <c:order val="1"/>
          <c:tx>
            <c:strRef>
              <c:f>Sheet1!$C$1</c:f>
              <c:strCache>
                <c:ptCount val="1"/>
                <c:pt idx="0">
                  <c:v>系列 2</c:v>
                </c:pt>
              </c:strCache>
            </c:strRef>
          </c:tx>
          <c:spPr>
            <a:ln w="28575" cap="rnd">
              <a:solidFill>
                <a:srgbClr val="124656"/>
              </a:solidFill>
              <a:round/>
            </a:ln>
            <a:effectLst/>
          </c:spPr>
          <c:marker>
            <c:symbol val="circle"/>
            <c:size val="5"/>
            <c:spPr>
              <a:solidFill>
                <a:srgbClr val="30BFDE"/>
              </a:solidFill>
              <a:ln w="9525">
                <a:solidFill>
                  <a:srgbClr val="124656"/>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81D-4A90-8BC0-2E84B7DA572A}"/>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1D-4A90-8BC0-2E84B7DA572A}"/>
            </c:ext>
          </c:extLst>
        </c:ser>
        <c:dLbls>
          <c:showLegendKey val="0"/>
          <c:showVal val="0"/>
          <c:showCatName val="0"/>
          <c:showSerName val="0"/>
          <c:showPercent val="0"/>
          <c:showBubbleSize val="0"/>
        </c:dLbls>
        <c:marker val="1"/>
        <c:smooth val="0"/>
        <c:axId val="10160000"/>
        <c:axId val="10174464"/>
      </c:lineChart>
      <c:catAx>
        <c:axId val="1016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174464"/>
        <c:crosses val="autoZero"/>
        <c:auto val="1"/>
        <c:lblAlgn val="ctr"/>
        <c:lblOffset val="100"/>
        <c:noMultiLvlLbl val="0"/>
      </c:catAx>
      <c:valAx>
        <c:axId val="1017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1600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28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28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96250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41430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1147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14906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461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532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869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3292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16410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4276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17884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27726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2021/4/26</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5834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2021/4/26</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1423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jpppt.com/"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jpppt.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20B7E4B0-1C2E-496C-85C1-6DB9B918C556}"/>
              </a:ext>
            </a:extLst>
          </p:cNvPr>
          <p:cNvSpPr txBox="1">
            <a:spLocks/>
          </p:cNvSpPr>
          <p:nvPr/>
        </p:nvSpPr>
        <p:spPr>
          <a:xfrm>
            <a:off x="1119371" y="985516"/>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5" name="矩形 4">
            <a:extLst>
              <a:ext uri="{FF2B5EF4-FFF2-40B4-BE49-F238E27FC236}">
                <a16:creationId xmlns:a16="http://schemas.microsoft.com/office/drawing/2014/main" id="{2C7CE620-10F4-47E5-B326-10E328922175}"/>
              </a:ext>
            </a:extLst>
          </p:cNvPr>
          <p:cNvSpPr/>
          <p:nvPr/>
        </p:nvSpPr>
        <p:spPr>
          <a:xfrm>
            <a:off x="4003958" y="1543743"/>
            <a:ext cx="7068671" cy="4466489"/>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D06BB442-797C-422A-96EA-CC72D32838CA}"/>
              </a:ext>
            </a:extLst>
          </p:cNvPr>
          <p:cNvSpPr/>
          <p:nvPr/>
        </p:nvSpPr>
        <p:spPr>
          <a:xfrm>
            <a:off x="4297843" y="1990071"/>
            <a:ext cx="6297705" cy="1107996"/>
          </a:xfrm>
          <a:prstGeom prst="rect">
            <a:avLst/>
          </a:prstGeom>
        </p:spPr>
        <p:txBody>
          <a:bodyPr wrap="square">
            <a:spAutoFit/>
          </a:bodyPr>
          <a:lstStyle/>
          <a:p>
            <a:r>
              <a:rPr lang="en-US" altLang="zh-CN" sz="6600" b="1" dirty="0">
                <a:solidFill>
                  <a:schemeClr val="bg1"/>
                </a:solidFill>
                <a:effectLst>
                  <a:innerShdw blurRad="12700" dist="50800" dir="13500000">
                    <a:prstClr val="black">
                      <a:alpha val="25000"/>
                    </a:prstClr>
                  </a:innerShdw>
                </a:effectLst>
                <a:cs typeface="+mn-ea"/>
                <a:sym typeface="+mn-lt"/>
              </a:rPr>
              <a:t>PPT templates</a:t>
            </a:r>
            <a:endParaRPr lang="zh-CN" altLang="en-US" sz="6600" b="1" dirty="0">
              <a:solidFill>
                <a:schemeClr val="bg1"/>
              </a:solidFill>
              <a:effectLst>
                <a:innerShdw blurRad="12700" dist="50800" dir="13500000">
                  <a:prstClr val="black">
                    <a:alpha val="25000"/>
                  </a:prstClr>
                </a:innerShdw>
              </a:effectLst>
              <a:cs typeface="+mn-ea"/>
              <a:sym typeface="+mn-lt"/>
            </a:endParaRPr>
          </a:p>
        </p:txBody>
      </p:sp>
      <p:sp>
        <p:nvSpPr>
          <p:cNvPr id="8" name="文本框 7">
            <a:extLst>
              <a:ext uri="{FF2B5EF4-FFF2-40B4-BE49-F238E27FC236}">
                <a16:creationId xmlns:a16="http://schemas.microsoft.com/office/drawing/2014/main" id="{147DAE05-614B-4B68-BBBC-FDFA850DE16C}"/>
              </a:ext>
            </a:extLst>
          </p:cNvPr>
          <p:cNvSpPr txBox="1"/>
          <p:nvPr/>
        </p:nvSpPr>
        <p:spPr>
          <a:xfrm>
            <a:off x="8130873" y="883965"/>
            <a:ext cx="2941756" cy="646331"/>
          </a:xfrm>
          <a:prstGeom prst="rect">
            <a:avLst/>
          </a:prstGeom>
          <a:noFill/>
        </p:spPr>
        <p:txBody>
          <a:bodyPr wrap="square" rtlCol="0">
            <a:spAutoFit/>
          </a:bodyPr>
          <a:lstStyle/>
          <a:p>
            <a:pPr algn="dist"/>
            <a:r>
              <a:rPr lang="en-US" altLang="zh-CN" sz="3600" i="1" dirty="0">
                <a:solidFill>
                  <a:srgbClr val="919FA9"/>
                </a:solidFill>
                <a:cs typeface="+mn-ea"/>
                <a:sym typeface="+mn-lt"/>
              </a:rPr>
              <a:t>BUSINESS</a:t>
            </a:r>
            <a:endParaRPr lang="zh-CN" altLang="en-US" sz="3600" i="1" dirty="0">
              <a:solidFill>
                <a:srgbClr val="919FA9"/>
              </a:solidFill>
              <a:cs typeface="+mn-ea"/>
              <a:sym typeface="+mn-lt"/>
            </a:endParaRPr>
          </a:p>
        </p:txBody>
      </p:sp>
      <p:sp>
        <p:nvSpPr>
          <p:cNvPr id="10" name="文本框 9">
            <a:extLst>
              <a:ext uri="{FF2B5EF4-FFF2-40B4-BE49-F238E27FC236}">
                <a16:creationId xmlns:a16="http://schemas.microsoft.com/office/drawing/2014/main" id="{9E27EE07-F8D3-46C3-8A44-5FA4E5F18545}"/>
              </a:ext>
            </a:extLst>
          </p:cNvPr>
          <p:cNvSpPr txBox="1"/>
          <p:nvPr/>
        </p:nvSpPr>
        <p:spPr>
          <a:xfrm>
            <a:off x="4635499" y="4257735"/>
            <a:ext cx="5715761" cy="738664"/>
          </a:xfrm>
          <a:prstGeom prst="rect">
            <a:avLst/>
          </a:prstGeom>
          <a:noFill/>
        </p:spPr>
        <p:txBody>
          <a:bodyPr wrap="square" rtlCol="0">
            <a:spAutoFit/>
          </a:bodyPr>
          <a:lstStyle/>
          <a:p>
            <a:pPr algn="ct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a:t>
            </a:r>
            <a:endParaRPr lang="zh-CN" altLang="en-US" sz="1400" dirty="0">
              <a:solidFill>
                <a:schemeClr val="bg1"/>
              </a:solidFill>
              <a:cs typeface="+mn-ea"/>
              <a:sym typeface="+mn-lt"/>
            </a:endParaRPr>
          </a:p>
        </p:txBody>
      </p:sp>
      <p:sp>
        <p:nvSpPr>
          <p:cNvPr id="13" name="文本框 12">
            <a:extLst>
              <a:ext uri="{FF2B5EF4-FFF2-40B4-BE49-F238E27FC236}">
                <a16:creationId xmlns:a16="http://schemas.microsoft.com/office/drawing/2014/main" id="{27CB3D9C-4E9D-49AA-8E2F-961A365BB2F2}"/>
              </a:ext>
            </a:extLst>
          </p:cNvPr>
          <p:cNvSpPr txBox="1"/>
          <p:nvPr/>
        </p:nvSpPr>
        <p:spPr>
          <a:xfrm>
            <a:off x="4542132" y="3350656"/>
            <a:ext cx="5809129" cy="523220"/>
          </a:xfrm>
          <a:prstGeom prst="rect">
            <a:avLst/>
          </a:prstGeom>
          <a:noFill/>
          <a:ln>
            <a:solidFill>
              <a:schemeClr val="bg1"/>
            </a:solidFill>
          </a:ln>
        </p:spPr>
        <p:txBody>
          <a:bodyPr wrap="square" rtlCol="0">
            <a:spAutoFit/>
          </a:bodyPr>
          <a:lstStyle/>
          <a:p>
            <a:pPr algn="ctr"/>
            <a:r>
              <a:rPr lang="en-US" altLang="zh-CN" sz="2800" i="1" spc="600" dirty="0">
                <a:solidFill>
                  <a:schemeClr val="bg1"/>
                </a:solidFill>
                <a:cs typeface="+mn-ea"/>
                <a:sym typeface="+mn-lt"/>
              </a:rPr>
              <a:t>Summary Report</a:t>
            </a:r>
          </a:p>
        </p:txBody>
      </p:sp>
      <p:sp>
        <p:nvSpPr>
          <p:cNvPr id="9" name="Rounded Rectangle 7">
            <a:extLst>
              <a:ext uri="{FF2B5EF4-FFF2-40B4-BE49-F238E27FC236}">
                <a16:creationId xmlns:a16="http://schemas.microsoft.com/office/drawing/2014/main" id="{AC1A5831-116D-4B96-970E-12708B049AB4}"/>
              </a:ext>
            </a:extLst>
          </p:cNvPr>
          <p:cNvSpPr/>
          <p:nvPr/>
        </p:nvSpPr>
        <p:spPr>
          <a:xfrm>
            <a:off x="5853694" y="985516"/>
            <a:ext cx="1684599" cy="413563"/>
          </a:xfrm>
          <a:prstGeom prst="roundRect">
            <a:avLst>
              <a:gd name="adj" fmla="val 50000"/>
            </a:avLst>
          </a:prstGeom>
          <a:solidFill>
            <a:schemeClr val="bg1">
              <a:alpha val="0"/>
            </a:schemeClr>
          </a:solidFill>
          <a:ln w="15875">
            <a:solidFill>
              <a:srgbClr val="91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919FA9"/>
                </a:solidFill>
              </a:rPr>
              <a:t>LOGO</a:t>
            </a:r>
            <a:endParaRPr lang="ko-KR" altLang="en-US" sz="2700" dirty="0">
              <a:solidFill>
                <a:srgbClr val="919FA9"/>
              </a:solidFill>
            </a:endParaRPr>
          </a:p>
        </p:txBody>
      </p:sp>
      <p:sp>
        <p:nvSpPr>
          <p:cNvPr id="11" name="TextBox 3">
            <a:hlinkClick r:id="rId4"/>
            <a:extLst>
              <a:ext uri="{FF2B5EF4-FFF2-40B4-BE49-F238E27FC236}">
                <a16:creationId xmlns:a16="http://schemas.microsoft.com/office/drawing/2014/main" id="{22D23019-39EC-426C-8981-058F85BCC362}"/>
              </a:ext>
            </a:extLst>
          </p:cNvPr>
          <p:cNvSpPr txBox="1"/>
          <p:nvPr/>
        </p:nvSpPr>
        <p:spPr>
          <a:xfrm>
            <a:off x="1119371" y="5764011"/>
            <a:ext cx="5169613" cy="246221"/>
          </a:xfrm>
          <a:prstGeom prst="rect">
            <a:avLst/>
          </a:prstGeom>
          <a:noFill/>
        </p:spPr>
        <p:txBody>
          <a:bodyPr wrap="square" rtlCol="0">
            <a:spAutoFit/>
          </a:bodyPr>
          <a:lstStyle/>
          <a:p>
            <a:r>
              <a:rPr lang="en-US" altLang="zh-CN" sz="1000" dirty="0">
                <a:solidFill>
                  <a:srgbClr val="919FA9"/>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rgbClr val="919FA9"/>
              </a:solidFill>
              <a:cs typeface="Arial" pitchFamily="34" charset="0"/>
            </a:endParaRPr>
          </a:p>
        </p:txBody>
      </p:sp>
    </p:spTree>
    <p:extLst>
      <p:ext uri="{BB962C8B-B14F-4D97-AF65-F5344CB8AC3E}">
        <p14:creationId xmlns:p14="http://schemas.microsoft.com/office/powerpoint/2010/main" val="3796941013"/>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hyp="http://schemas.microsoft.com/office/drawing/2018/hyperlinkcolor"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p:bldP spid="8" grpId="0"/>
      <p:bldP spid="10"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227832"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pic>
        <p:nvPicPr>
          <p:cNvPr id="6" name="Picture 2">
            <a:extLst>
              <a:ext uri="{FF2B5EF4-FFF2-40B4-BE49-F238E27FC236}">
                <a16:creationId xmlns:a16="http://schemas.microsoft.com/office/drawing/2014/main" id="{7F2E0E8E-ED51-479A-8E94-6E2510D047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569" y="2045691"/>
            <a:ext cx="5340368" cy="4036454"/>
          </a:xfrm>
          <a:prstGeom prst="rect">
            <a:avLst/>
          </a:prstGeom>
        </p:spPr>
      </p:pic>
      <p:sp>
        <p:nvSpPr>
          <p:cNvPr id="7" name="矩形 6">
            <a:extLst>
              <a:ext uri="{FF2B5EF4-FFF2-40B4-BE49-F238E27FC236}">
                <a16:creationId xmlns:a16="http://schemas.microsoft.com/office/drawing/2014/main" id="{B4731A1E-E4F4-4EC9-B0E1-55E0DD9DAB1F}"/>
              </a:ext>
            </a:extLst>
          </p:cNvPr>
          <p:cNvSpPr/>
          <p:nvPr/>
        </p:nvSpPr>
        <p:spPr>
          <a:xfrm>
            <a:off x="1115342" y="2272552"/>
            <a:ext cx="4855152" cy="282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8" name="图表 7">
            <a:extLst>
              <a:ext uri="{FF2B5EF4-FFF2-40B4-BE49-F238E27FC236}">
                <a16:creationId xmlns:a16="http://schemas.microsoft.com/office/drawing/2014/main" id="{A0CD19B7-22D0-4ABF-B4ED-F244A9017063}"/>
              </a:ext>
            </a:extLst>
          </p:cNvPr>
          <p:cNvGraphicFramePr/>
          <p:nvPr>
            <p:extLst>
              <p:ext uri="{D42A27DB-BD31-4B8C-83A1-F6EECF244321}">
                <p14:modId xmlns:p14="http://schemas.microsoft.com/office/powerpoint/2010/main" val="3834287280"/>
              </p:ext>
            </p:extLst>
          </p:nvPr>
        </p:nvGraphicFramePr>
        <p:xfrm>
          <a:off x="1241355" y="2304697"/>
          <a:ext cx="4527433" cy="26649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50">
            <a:extLst>
              <a:ext uri="{FF2B5EF4-FFF2-40B4-BE49-F238E27FC236}">
                <a16:creationId xmlns:a16="http://schemas.microsoft.com/office/drawing/2014/main" id="{7C1EFD2D-C2FD-45E9-8ED4-1CF3D98D8999}"/>
              </a:ext>
            </a:extLst>
          </p:cNvPr>
          <p:cNvSpPr txBox="1"/>
          <p:nvPr/>
        </p:nvSpPr>
        <p:spPr>
          <a:xfrm>
            <a:off x="6799788" y="1623747"/>
            <a:ext cx="2417954"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Enter the title</a:t>
            </a:r>
            <a:endParaRPr lang="id-ID" sz="2400" dirty="0">
              <a:solidFill>
                <a:schemeClr val="tx1">
                  <a:lumMod val="85000"/>
                  <a:lumOff val="15000"/>
                </a:schemeClr>
              </a:solidFill>
              <a:cs typeface="+mn-ea"/>
              <a:sym typeface="+mn-lt"/>
            </a:endParaRPr>
          </a:p>
        </p:txBody>
      </p:sp>
      <p:sp>
        <p:nvSpPr>
          <p:cNvPr id="10" name="Rectangle 51">
            <a:extLst>
              <a:ext uri="{FF2B5EF4-FFF2-40B4-BE49-F238E27FC236}">
                <a16:creationId xmlns:a16="http://schemas.microsoft.com/office/drawing/2014/main" id="{50D02012-D61F-48A4-BF87-0A23EFF55333}"/>
              </a:ext>
            </a:extLst>
          </p:cNvPr>
          <p:cNvSpPr/>
          <p:nvPr/>
        </p:nvSpPr>
        <p:spPr>
          <a:xfrm>
            <a:off x="6799787" y="2045691"/>
            <a:ext cx="4276871" cy="700576"/>
          </a:xfrm>
          <a:prstGeom prst="rect">
            <a:avLst/>
          </a:prstGeom>
        </p:spPr>
        <p:txBody>
          <a:bodyPr wrap="square">
            <a:spAutoFit/>
          </a:bodyPr>
          <a:lstStyle/>
          <a:p>
            <a:pPr algn="just">
              <a:lnSpc>
                <a:spcPct val="150000"/>
              </a:lnSpc>
            </a:pPr>
            <a:r>
              <a:rPr lang="zh-CN" altLang="en-US" sz="1400" dirty="0">
                <a:solidFill>
                  <a:schemeClr val="tx1">
                    <a:lumMod val="85000"/>
                    <a:lumOff val="15000"/>
                  </a:schemeClr>
                </a:solidFill>
                <a:cs typeface="+mn-ea"/>
                <a:sym typeface="+mn-lt"/>
              </a:rPr>
              <a:t>Please add text content here, please add text content here, please add text content here, please add text content here</a:t>
            </a:r>
            <a:endParaRPr lang="en-US" sz="1400" b="1" dirty="0">
              <a:solidFill>
                <a:schemeClr val="tx1">
                  <a:lumMod val="85000"/>
                  <a:lumOff val="15000"/>
                </a:schemeClr>
              </a:solidFill>
              <a:cs typeface="+mn-ea"/>
              <a:sym typeface="+mn-lt"/>
            </a:endParaRPr>
          </a:p>
        </p:txBody>
      </p:sp>
      <p:sp>
        <p:nvSpPr>
          <p:cNvPr id="11" name="Title 11">
            <a:extLst>
              <a:ext uri="{FF2B5EF4-FFF2-40B4-BE49-F238E27FC236}">
                <a16:creationId xmlns:a16="http://schemas.microsoft.com/office/drawing/2014/main" id="{DB5F02E8-9F79-4EC9-A900-523EC992ACD7}"/>
              </a:ext>
            </a:extLst>
          </p:cNvPr>
          <p:cNvSpPr txBox="1"/>
          <p:nvPr/>
        </p:nvSpPr>
        <p:spPr>
          <a:xfrm>
            <a:off x="6799787" y="3445591"/>
            <a:ext cx="1347490"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chemeClr val="tx1">
                    <a:lumMod val="85000"/>
                    <a:lumOff val="15000"/>
                  </a:schemeClr>
                </a:solidFill>
                <a:latin typeface="+mn-lt"/>
                <a:ea typeface="+mn-ea"/>
                <a:cs typeface="+mn-ea"/>
                <a:sym typeface="+mn-lt"/>
              </a:rPr>
              <a:t>45%</a:t>
            </a:r>
          </a:p>
        </p:txBody>
      </p:sp>
      <p:sp>
        <p:nvSpPr>
          <p:cNvPr id="12" name="Title 11">
            <a:extLst>
              <a:ext uri="{FF2B5EF4-FFF2-40B4-BE49-F238E27FC236}">
                <a16:creationId xmlns:a16="http://schemas.microsoft.com/office/drawing/2014/main" id="{06A560F9-92B4-4330-B43A-B5B0143506E4}"/>
              </a:ext>
            </a:extLst>
          </p:cNvPr>
          <p:cNvSpPr txBox="1"/>
          <p:nvPr/>
        </p:nvSpPr>
        <p:spPr>
          <a:xfrm>
            <a:off x="6799787" y="4354518"/>
            <a:ext cx="1347490"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chemeClr val="tx1">
                    <a:lumMod val="85000"/>
                    <a:lumOff val="15000"/>
                  </a:schemeClr>
                </a:solidFill>
                <a:latin typeface="+mn-lt"/>
                <a:ea typeface="+mn-ea"/>
                <a:cs typeface="+mn-ea"/>
                <a:sym typeface="+mn-lt"/>
              </a:rPr>
              <a:t>85%</a:t>
            </a:r>
          </a:p>
        </p:txBody>
      </p:sp>
      <p:sp>
        <p:nvSpPr>
          <p:cNvPr id="13" name="TextBox 34">
            <a:extLst>
              <a:ext uri="{FF2B5EF4-FFF2-40B4-BE49-F238E27FC236}">
                <a16:creationId xmlns:a16="http://schemas.microsoft.com/office/drawing/2014/main" id="{8ACCB8AA-C106-4822-80B8-B7DA050B3F75}"/>
              </a:ext>
            </a:extLst>
          </p:cNvPr>
          <p:cNvSpPr txBox="1"/>
          <p:nvPr/>
        </p:nvSpPr>
        <p:spPr>
          <a:xfrm>
            <a:off x="8135273" y="3358703"/>
            <a:ext cx="3000502" cy="923330"/>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lorem ipsum dolor sit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amet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consectetur</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adipisicing</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elit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sed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ea</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commodoconsequat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a:t>
            </a:r>
          </a:p>
        </p:txBody>
      </p:sp>
      <p:sp>
        <p:nvSpPr>
          <p:cNvPr id="14" name="TextBox 34">
            <a:extLst>
              <a:ext uri="{FF2B5EF4-FFF2-40B4-BE49-F238E27FC236}">
                <a16:creationId xmlns:a16="http://schemas.microsoft.com/office/drawing/2014/main" id="{1AA07512-C800-41BA-BAF7-FD8FC4331968}"/>
              </a:ext>
            </a:extLst>
          </p:cNvPr>
          <p:cNvSpPr txBox="1"/>
          <p:nvPr/>
        </p:nvSpPr>
        <p:spPr>
          <a:xfrm>
            <a:off x="8135273" y="4304084"/>
            <a:ext cx="3000502" cy="923330"/>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lorem ipsum dolor sit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amet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consectetur</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adipisicing</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elit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sed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ea</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commodoconsequat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a:t>
            </a:r>
          </a:p>
        </p:txBody>
      </p:sp>
      <p:sp>
        <p:nvSpPr>
          <p:cNvPr id="15" name="Title 11">
            <a:extLst>
              <a:ext uri="{FF2B5EF4-FFF2-40B4-BE49-F238E27FC236}">
                <a16:creationId xmlns:a16="http://schemas.microsoft.com/office/drawing/2014/main" id="{16B4B7FB-CB67-49DF-AB38-B3FF9280F5C6}"/>
              </a:ext>
            </a:extLst>
          </p:cNvPr>
          <p:cNvSpPr txBox="1"/>
          <p:nvPr/>
        </p:nvSpPr>
        <p:spPr>
          <a:xfrm>
            <a:off x="6799787" y="5223806"/>
            <a:ext cx="1347490"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200" b="1" dirty="0">
                <a:solidFill>
                  <a:schemeClr val="tx1">
                    <a:lumMod val="85000"/>
                    <a:lumOff val="15000"/>
                  </a:schemeClr>
                </a:solidFill>
                <a:latin typeface="+mn-lt"/>
                <a:ea typeface="+mn-ea"/>
                <a:cs typeface="+mn-ea"/>
                <a:sym typeface="+mn-lt"/>
              </a:rPr>
              <a:t>90%</a:t>
            </a:r>
          </a:p>
        </p:txBody>
      </p:sp>
      <p:sp>
        <p:nvSpPr>
          <p:cNvPr id="16" name="TextBox 34">
            <a:extLst>
              <a:ext uri="{FF2B5EF4-FFF2-40B4-BE49-F238E27FC236}">
                <a16:creationId xmlns:a16="http://schemas.microsoft.com/office/drawing/2014/main" id="{61F9FCE1-4FB2-4D8C-BC0E-5BED97EC8A9B}"/>
              </a:ext>
            </a:extLst>
          </p:cNvPr>
          <p:cNvSpPr txBox="1"/>
          <p:nvPr/>
        </p:nvSpPr>
        <p:spPr>
          <a:xfrm>
            <a:off x="8135273" y="5173372"/>
            <a:ext cx="3000502" cy="923330"/>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lorem ipsum dolor sit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amet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consectetur</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adipisicing</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elit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sed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ea</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 </a:t>
            </a:r>
            <a:r>
              <a:rPr kumimoji="0" lang="en-US" sz="1200" b="0" i="0" u="none" strike="noStrike" kern="1200" cap="none" spc="0" normalizeH="0" baseline="0" noProof="0" dirty="0" err="1">
                <a:ln>
                  <a:noFill/>
                </a:ln>
                <a:solidFill>
                  <a:schemeClr val="tx1">
                    <a:lumMod val="85000"/>
                    <a:lumOff val="15000"/>
                  </a:schemeClr>
                </a:solidFill>
                <a:effectLst/>
                <a:uLnTx/>
                <a:uFillTx/>
                <a:cs typeface="+mn-ea"/>
                <a:sym typeface="+mn-lt"/>
              </a:rPr>
              <a:t>commodoconsequat</a:t>
            </a:r>
            <a:r>
              <a:rPr kumimoji="0" lang="en-US" sz="1200" b="0" i="0" u="none" strike="noStrike" kern="1200" cap="none" spc="0" normalizeH="0" baseline="0" noProof="0" dirty="0">
                <a:ln>
                  <a:noFill/>
                </a:ln>
                <a:solidFill>
                  <a:schemeClr val="tx1">
                    <a:lumMod val="85000"/>
                    <a:lumOff val="15000"/>
                  </a:schemeClr>
                </a:solidFill>
                <a:effectLst/>
                <a:uLnTx/>
                <a:uFillTx/>
                <a:cs typeface="+mn-ea"/>
                <a:sym typeface="+mn-lt"/>
              </a:rPr>
              <a:t>.</a:t>
            </a:r>
          </a:p>
        </p:txBody>
      </p:sp>
    </p:spTree>
    <p:extLst>
      <p:ext uri="{BB962C8B-B14F-4D97-AF65-F5344CB8AC3E}">
        <p14:creationId xmlns:p14="http://schemas.microsoft.com/office/powerpoint/2010/main" val="34882403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c="http://schemas.openxmlformats.org/drawingml/2006/chart"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750"/>
                                        <p:tgtEl>
                                          <p:spTgt spid="8"/>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2750"/>
                            </p:stCondLst>
                            <p:childTnLst>
                              <p:par>
                                <p:cTn id="38" presetID="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3250"/>
                            </p:stCondLst>
                            <p:childTnLst>
                              <p:par>
                                <p:cTn id="46" presetID="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8" grpId="0">
        <p:bldAsOne/>
      </p:bldGraphic>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758774"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grpSp>
        <p:nvGrpSpPr>
          <p:cNvPr id="6" name="组合 5">
            <a:extLst>
              <a:ext uri="{FF2B5EF4-FFF2-40B4-BE49-F238E27FC236}">
                <a16:creationId xmlns:a16="http://schemas.microsoft.com/office/drawing/2014/main" id="{20A99B7D-C7E0-4D8D-9C4F-5C3D4F591333}"/>
              </a:ext>
            </a:extLst>
          </p:cNvPr>
          <p:cNvGrpSpPr/>
          <p:nvPr/>
        </p:nvGrpSpPr>
        <p:grpSpPr>
          <a:xfrm>
            <a:off x="5070077" y="2066864"/>
            <a:ext cx="2548725" cy="1119275"/>
            <a:chOff x="3406158" y="4280485"/>
            <a:chExt cx="3312609" cy="1119275"/>
          </a:xfrm>
        </p:grpSpPr>
        <p:sp>
          <p:nvSpPr>
            <p:cNvPr id="7" name="文本框 6">
              <a:extLst>
                <a:ext uri="{FF2B5EF4-FFF2-40B4-BE49-F238E27FC236}">
                  <a16:creationId xmlns:a16="http://schemas.microsoft.com/office/drawing/2014/main" id="{7DA2DDB3-67F1-42A6-9462-67E11A0E0B54}"/>
                </a:ext>
              </a:extLst>
            </p:cNvPr>
            <p:cNvSpPr txBox="1"/>
            <p:nvPr/>
          </p:nvSpPr>
          <p:spPr>
            <a:xfrm>
              <a:off x="3406158" y="4699184"/>
              <a:ext cx="3312609" cy="700576"/>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Please enter the text, please enter the text content</a:t>
              </a:r>
            </a:p>
          </p:txBody>
        </p:sp>
        <p:sp>
          <p:nvSpPr>
            <p:cNvPr id="8" name="文本框 7">
              <a:extLst>
                <a:ext uri="{FF2B5EF4-FFF2-40B4-BE49-F238E27FC236}">
                  <a16:creationId xmlns:a16="http://schemas.microsoft.com/office/drawing/2014/main" id="{111D1C01-595A-4BEA-997A-5D5BF9B1B615}"/>
                </a:ext>
              </a:extLst>
            </p:cNvPr>
            <p:cNvSpPr txBox="1"/>
            <p:nvPr/>
          </p:nvSpPr>
          <p:spPr>
            <a:xfrm>
              <a:off x="3406159" y="4280485"/>
              <a:ext cx="1840096" cy="461665"/>
            </a:xfrm>
            <a:prstGeom prst="rect">
              <a:avLst/>
            </a:prstGeom>
            <a:noFill/>
          </p:spPr>
          <p:txBody>
            <a:bodyPr wrap="none" rtlCol="0">
              <a:spAutoFit/>
            </a:bodyPr>
            <a:lstStyle/>
            <a:p>
              <a:r>
                <a:rPr lang="zh-CN" altLang="en-US" sz="2400" dirty="0">
                  <a:solidFill>
                    <a:schemeClr val="tx1">
                      <a:lumMod val="85000"/>
                      <a:lumOff val="15000"/>
                    </a:schemeClr>
                  </a:solidFill>
                  <a:cs typeface="+mn-ea"/>
                  <a:sym typeface="+mn-lt"/>
                </a:rPr>
                <a:t>Add a title</a:t>
              </a:r>
            </a:p>
          </p:txBody>
        </p:sp>
      </p:grpSp>
      <p:sp>
        <p:nvSpPr>
          <p:cNvPr id="9" name="Picture Placeholder 1">
            <a:extLst>
              <a:ext uri="{FF2B5EF4-FFF2-40B4-BE49-F238E27FC236}">
                <a16:creationId xmlns:a16="http://schemas.microsoft.com/office/drawing/2014/main" id="{413C655A-0325-4A54-BD75-728341D6964F}"/>
              </a:ext>
            </a:extLst>
          </p:cNvPr>
          <p:cNvSpPr txBox="1">
            <a:spLocks/>
          </p:cNvSpPr>
          <p:nvPr/>
        </p:nvSpPr>
        <p:spPr>
          <a:xfrm>
            <a:off x="1173668" y="1871002"/>
            <a:ext cx="3237700" cy="3977870"/>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a:blip r:embed="rId2">
              <a:extLst>
                <a:ext uri="{BEBA8EAE-BF5A-486C-A8C5-ECC9F3942E4B}">
                  <a14:imgProps xmlns:a14="http://schemas.microsoft.com/office/drawing/2010/main">
                    <a14:imgLayer r:embed="rId3">
                      <a14:imgEffect>
                        <a14:saturation sat="33000"/>
                      </a14:imgEffect>
                    </a14:imgLayer>
                  </a14:imgProps>
                </a:ext>
              </a:extLst>
            </a:blip>
            <a:stretch>
              <a:fillRect l="-3727" r="-3727"/>
            </a:stretch>
          </a:blipFill>
        </p:spPr>
        <p:txBody>
          <a:bodyPr/>
          <a:lstStyle/>
          <a:p>
            <a:endParaRPr lang="zh-CN" altLang="en-US" dirty="0">
              <a:cs typeface="+mn-ea"/>
              <a:sym typeface="+mn-lt"/>
            </a:endParaRPr>
          </a:p>
        </p:txBody>
      </p:sp>
      <p:grpSp>
        <p:nvGrpSpPr>
          <p:cNvPr id="10" name="组合 9">
            <a:extLst>
              <a:ext uri="{FF2B5EF4-FFF2-40B4-BE49-F238E27FC236}">
                <a16:creationId xmlns:a16="http://schemas.microsoft.com/office/drawing/2014/main" id="{30429221-40DB-460F-B65F-259D4BD39C73}"/>
              </a:ext>
            </a:extLst>
          </p:cNvPr>
          <p:cNvGrpSpPr/>
          <p:nvPr/>
        </p:nvGrpSpPr>
        <p:grpSpPr>
          <a:xfrm>
            <a:off x="8277511" y="2066864"/>
            <a:ext cx="2548725" cy="1119275"/>
            <a:chOff x="3406158" y="4280485"/>
            <a:chExt cx="3312609" cy="1119275"/>
          </a:xfrm>
        </p:grpSpPr>
        <p:sp>
          <p:nvSpPr>
            <p:cNvPr id="11" name="文本框 10">
              <a:extLst>
                <a:ext uri="{FF2B5EF4-FFF2-40B4-BE49-F238E27FC236}">
                  <a16:creationId xmlns:a16="http://schemas.microsoft.com/office/drawing/2014/main" id="{B0D84BA9-D65F-4582-A2FD-011B79C59201}"/>
                </a:ext>
              </a:extLst>
            </p:cNvPr>
            <p:cNvSpPr txBox="1"/>
            <p:nvPr/>
          </p:nvSpPr>
          <p:spPr>
            <a:xfrm>
              <a:off x="3406158" y="4699184"/>
              <a:ext cx="3312609" cy="700576"/>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Please enter the text, please enter the text content</a:t>
              </a:r>
            </a:p>
          </p:txBody>
        </p:sp>
        <p:sp>
          <p:nvSpPr>
            <p:cNvPr id="12" name="文本框 11">
              <a:extLst>
                <a:ext uri="{FF2B5EF4-FFF2-40B4-BE49-F238E27FC236}">
                  <a16:creationId xmlns:a16="http://schemas.microsoft.com/office/drawing/2014/main" id="{1CB87892-580B-4194-8496-E278AF7EA5D7}"/>
                </a:ext>
              </a:extLst>
            </p:cNvPr>
            <p:cNvSpPr txBox="1"/>
            <p:nvPr/>
          </p:nvSpPr>
          <p:spPr>
            <a:xfrm>
              <a:off x="3406159" y="4280485"/>
              <a:ext cx="1840096" cy="461665"/>
            </a:xfrm>
            <a:prstGeom prst="rect">
              <a:avLst/>
            </a:prstGeom>
            <a:noFill/>
          </p:spPr>
          <p:txBody>
            <a:bodyPr wrap="none" rtlCol="0">
              <a:spAutoFit/>
            </a:bodyPr>
            <a:lstStyle/>
            <a:p>
              <a:r>
                <a:rPr lang="zh-CN" altLang="en-US" sz="2400" dirty="0">
                  <a:solidFill>
                    <a:schemeClr val="tx1">
                      <a:lumMod val="85000"/>
                      <a:lumOff val="15000"/>
                    </a:schemeClr>
                  </a:solidFill>
                  <a:cs typeface="+mn-ea"/>
                  <a:sym typeface="+mn-lt"/>
                </a:rPr>
                <a:t>Add a title</a:t>
              </a:r>
            </a:p>
          </p:txBody>
        </p:sp>
      </p:grpSp>
      <p:grpSp>
        <p:nvGrpSpPr>
          <p:cNvPr id="13" name="组合 12">
            <a:extLst>
              <a:ext uri="{FF2B5EF4-FFF2-40B4-BE49-F238E27FC236}">
                <a16:creationId xmlns:a16="http://schemas.microsoft.com/office/drawing/2014/main" id="{41AB0593-C2ED-449C-9EF7-01497B499009}"/>
              </a:ext>
            </a:extLst>
          </p:cNvPr>
          <p:cNvGrpSpPr/>
          <p:nvPr/>
        </p:nvGrpSpPr>
        <p:grpSpPr>
          <a:xfrm>
            <a:off x="5070077" y="4162950"/>
            <a:ext cx="2548725" cy="1119275"/>
            <a:chOff x="3406158" y="4280485"/>
            <a:chExt cx="3312609" cy="1119275"/>
          </a:xfrm>
        </p:grpSpPr>
        <p:sp>
          <p:nvSpPr>
            <p:cNvPr id="14" name="文本框 13">
              <a:extLst>
                <a:ext uri="{FF2B5EF4-FFF2-40B4-BE49-F238E27FC236}">
                  <a16:creationId xmlns:a16="http://schemas.microsoft.com/office/drawing/2014/main" id="{BC8E78F5-0A68-4C0E-9224-ABDFB1D4A6A8}"/>
                </a:ext>
              </a:extLst>
            </p:cNvPr>
            <p:cNvSpPr txBox="1"/>
            <p:nvPr/>
          </p:nvSpPr>
          <p:spPr>
            <a:xfrm>
              <a:off x="3406158" y="4699184"/>
              <a:ext cx="3312609" cy="700576"/>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Please enter the text, please enter the text content</a:t>
              </a:r>
            </a:p>
          </p:txBody>
        </p:sp>
        <p:sp>
          <p:nvSpPr>
            <p:cNvPr id="15" name="文本框 14">
              <a:extLst>
                <a:ext uri="{FF2B5EF4-FFF2-40B4-BE49-F238E27FC236}">
                  <a16:creationId xmlns:a16="http://schemas.microsoft.com/office/drawing/2014/main" id="{F5C52F92-F2DC-492C-ADEE-185E02105DAA}"/>
                </a:ext>
              </a:extLst>
            </p:cNvPr>
            <p:cNvSpPr txBox="1"/>
            <p:nvPr/>
          </p:nvSpPr>
          <p:spPr>
            <a:xfrm>
              <a:off x="3406159" y="4280485"/>
              <a:ext cx="1840096" cy="461665"/>
            </a:xfrm>
            <a:prstGeom prst="rect">
              <a:avLst/>
            </a:prstGeom>
            <a:noFill/>
          </p:spPr>
          <p:txBody>
            <a:bodyPr wrap="none" rtlCol="0">
              <a:spAutoFit/>
            </a:bodyPr>
            <a:lstStyle/>
            <a:p>
              <a:r>
                <a:rPr lang="zh-CN" altLang="en-US" sz="2400" dirty="0">
                  <a:solidFill>
                    <a:schemeClr val="tx1">
                      <a:lumMod val="85000"/>
                      <a:lumOff val="15000"/>
                    </a:schemeClr>
                  </a:solidFill>
                  <a:cs typeface="+mn-ea"/>
                  <a:sym typeface="+mn-lt"/>
                </a:rPr>
                <a:t>Add a title</a:t>
              </a:r>
            </a:p>
          </p:txBody>
        </p:sp>
      </p:grpSp>
      <p:grpSp>
        <p:nvGrpSpPr>
          <p:cNvPr id="16" name="组合 15">
            <a:extLst>
              <a:ext uri="{FF2B5EF4-FFF2-40B4-BE49-F238E27FC236}">
                <a16:creationId xmlns:a16="http://schemas.microsoft.com/office/drawing/2014/main" id="{3003B149-4FA5-464E-A6CD-E5AE98EB1D4C}"/>
              </a:ext>
            </a:extLst>
          </p:cNvPr>
          <p:cNvGrpSpPr/>
          <p:nvPr/>
        </p:nvGrpSpPr>
        <p:grpSpPr>
          <a:xfrm>
            <a:off x="8277511" y="4162950"/>
            <a:ext cx="2548725" cy="1119275"/>
            <a:chOff x="3406158" y="4280485"/>
            <a:chExt cx="3312609" cy="1119275"/>
          </a:xfrm>
        </p:grpSpPr>
        <p:sp>
          <p:nvSpPr>
            <p:cNvPr id="17" name="文本框 16">
              <a:extLst>
                <a:ext uri="{FF2B5EF4-FFF2-40B4-BE49-F238E27FC236}">
                  <a16:creationId xmlns:a16="http://schemas.microsoft.com/office/drawing/2014/main" id="{DFCAA57E-DF59-49A0-84B1-6A121341EB1B}"/>
                </a:ext>
              </a:extLst>
            </p:cNvPr>
            <p:cNvSpPr txBox="1"/>
            <p:nvPr/>
          </p:nvSpPr>
          <p:spPr>
            <a:xfrm>
              <a:off x="3406158" y="4699184"/>
              <a:ext cx="3312609" cy="700576"/>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Please enter the text, please enter the text content</a:t>
              </a:r>
            </a:p>
          </p:txBody>
        </p:sp>
        <p:sp>
          <p:nvSpPr>
            <p:cNvPr id="18" name="文本框 17">
              <a:extLst>
                <a:ext uri="{FF2B5EF4-FFF2-40B4-BE49-F238E27FC236}">
                  <a16:creationId xmlns:a16="http://schemas.microsoft.com/office/drawing/2014/main" id="{9EAEF98E-6135-4580-BDA3-B68EE6EB9B6C}"/>
                </a:ext>
              </a:extLst>
            </p:cNvPr>
            <p:cNvSpPr txBox="1"/>
            <p:nvPr/>
          </p:nvSpPr>
          <p:spPr>
            <a:xfrm>
              <a:off x="3406159" y="4280485"/>
              <a:ext cx="1840096" cy="461665"/>
            </a:xfrm>
            <a:prstGeom prst="rect">
              <a:avLst/>
            </a:prstGeom>
            <a:noFill/>
          </p:spPr>
          <p:txBody>
            <a:bodyPr wrap="none" rtlCol="0">
              <a:spAutoFit/>
            </a:bodyPr>
            <a:lstStyle/>
            <a:p>
              <a:r>
                <a:rPr lang="zh-CN" altLang="en-US" sz="2400" dirty="0">
                  <a:solidFill>
                    <a:schemeClr val="tx1">
                      <a:lumMod val="85000"/>
                      <a:lumOff val="15000"/>
                    </a:schemeClr>
                  </a:solidFill>
                  <a:cs typeface="+mn-ea"/>
                  <a:sym typeface="+mn-lt"/>
                </a:rPr>
                <a:t>Add a title</a:t>
              </a:r>
            </a:p>
          </p:txBody>
        </p:sp>
      </p:grpSp>
    </p:spTree>
    <p:extLst>
      <p:ext uri="{BB962C8B-B14F-4D97-AF65-F5344CB8AC3E}">
        <p14:creationId xmlns:p14="http://schemas.microsoft.com/office/powerpoint/2010/main" val="340649111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449056"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cxnSp>
        <p:nvCxnSpPr>
          <p:cNvPr id="6" name="直接连接符 37">
            <a:extLst>
              <a:ext uri="{FF2B5EF4-FFF2-40B4-BE49-F238E27FC236}">
                <a16:creationId xmlns:a16="http://schemas.microsoft.com/office/drawing/2014/main" id="{A8BE8DE3-CB17-4CE3-A115-A71A550C26D0}"/>
              </a:ext>
            </a:extLst>
          </p:cNvPr>
          <p:cNvCxnSpPr/>
          <p:nvPr/>
        </p:nvCxnSpPr>
        <p:spPr bwMode="auto">
          <a:xfrm>
            <a:off x="584194" y="2055815"/>
            <a:ext cx="0" cy="28796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A06E7851-6F9F-4D7A-9145-422070E0A973}"/>
              </a:ext>
            </a:extLst>
          </p:cNvPr>
          <p:cNvSpPr/>
          <p:nvPr/>
        </p:nvSpPr>
        <p:spPr bwMode="auto">
          <a:xfrm>
            <a:off x="584194" y="4935491"/>
            <a:ext cx="2074970" cy="374846"/>
          </a:xfrm>
          <a:prstGeom prst="rect">
            <a:avLst/>
          </a:pr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cs typeface="+mn-ea"/>
                <a:sym typeface="+mn-lt"/>
              </a:rPr>
              <a:t>Enter the title</a:t>
            </a:r>
          </a:p>
        </p:txBody>
      </p:sp>
      <p:sp>
        <p:nvSpPr>
          <p:cNvPr id="8" name="TextBox 19">
            <a:extLst>
              <a:ext uri="{FF2B5EF4-FFF2-40B4-BE49-F238E27FC236}">
                <a16:creationId xmlns:a16="http://schemas.microsoft.com/office/drawing/2014/main" id="{CC027A18-B325-4C76-99A8-F2C633C6A5D6}"/>
              </a:ext>
            </a:extLst>
          </p:cNvPr>
          <p:cNvSpPr txBox="1"/>
          <p:nvPr/>
        </p:nvSpPr>
        <p:spPr bwMode="auto">
          <a:xfrm>
            <a:off x="661013" y="2910297"/>
            <a:ext cx="2544856" cy="338554"/>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600" b="1" dirty="0">
                <a:latin typeface="+mn-lt"/>
                <a:cs typeface="+mn-ea"/>
                <a:sym typeface="+mn-lt"/>
              </a:rPr>
              <a:t>Title text is added</a:t>
            </a:r>
            <a:endParaRPr lang="en-US" sz="1600" b="1" dirty="0">
              <a:latin typeface="+mn-lt"/>
              <a:cs typeface="+mn-ea"/>
              <a:sym typeface="+mn-lt"/>
            </a:endParaRPr>
          </a:p>
        </p:txBody>
      </p:sp>
      <p:sp>
        <p:nvSpPr>
          <p:cNvPr id="9" name="椭圆 28">
            <a:extLst>
              <a:ext uri="{FF2B5EF4-FFF2-40B4-BE49-F238E27FC236}">
                <a16:creationId xmlns:a16="http://schemas.microsoft.com/office/drawing/2014/main" id="{6FACD71F-85D3-477B-8496-EDA6C4FA36B7}"/>
              </a:ext>
            </a:extLst>
          </p:cNvPr>
          <p:cNvSpPr/>
          <p:nvPr/>
        </p:nvSpPr>
        <p:spPr bwMode="auto">
          <a:xfrm>
            <a:off x="761217" y="2102670"/>
            <a:ext cx="645347" cy="544697"/>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cxnSp>
        <p:nvCxnSpPr>
          <p:cNvPr id="10" name="直接连接符 63">
            <a:extLst>
              <a:ext uri="{FF2B5EF4-FFF2-40B4-BE49-F238E27FC236}">
                <a16:creationId xmlns:a16="http://schemas.microsoft.com/office/drawing/2014/main" id="{68DCE70D-4C4B-4669-87B0-554FCD79CB0D}"/>
              </a:ext>
            </a:extLst>
          </p:cNvPr>
          <p:cNvCxnSpPr/>
          <p:nvPr/>
        </p:nvCxnSpPr>
        <p:spPr bwMode="auto">
          <a:xfrm>
            <a:off x="3450163" y="2055815"/>
            <a:ext cx="0" cy="28796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5BDD771-277B-443D-9230-E088FCCFBB04}"/>
              </a:ext>
            </a:extLst>
          </p:cNvPr>
          <p:cNvSpPr/>
          <p:nvPr/>
        </p:nvSpPr>
        <p:spPr bwMode="auto">
          <a:xfrm>
            <a:off x="3450163" y="4935491"/>
            <a:ext cx="2074971" cy="374846"/>
          </a:xfrm>
          <a:prstGeom prst="rect">
            <a:avLst/>
          </a:pr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cs typeface="+mn-ea"/>
                <a:sym typeface="+mn-lt"/>
              </a:rPr>
              <a:t>Enter the title</a:t>
            </a:r>
          </a:p>
        </p:txBody>
      </p:sp>
      <p:sp>
        <p:nvSpPr>
          <p:cNvPr id="12" name="TextBox 19">
            <a:extLst>
              <a:ext uri="{FF2B5EF4-FFF2-40B4-BE49-F238E27FC236}">
                <a16:creationId xmlns:a16="http://schemas.microsoft.com/office/drawing/2014/main" id="{93301824-A509-429A-ACEC-320552167999}"/>
              </a:ext>
            </a:extLst>
          </p:cNvPr>
          <p:cNvSpPr txBox="1"/>
          <p:nvPr/>
        </p:nvSpPr>
        <p:spPr bwMode="auto">
          <a:xfrm>
            <a:off x="3530083" y="2910297"/>
            <a:ext cx="2546581" cy="338554"/>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600" b="1" dirty="0">
                <a:latin typeface="+mn-lt"/>
                <a:cs typeface="+mn-ea"/>
                <a:sym typeface="+mn-lt"/>
              </a:rPr>
              <a:t>Title text is added</a:t>
            </a:r>
            <a:endParaRPr lang="en-US" sz="1600" b="1" dirty="0">
              <a:latin typeface="+mn-lt"/>
              <a:cs typeface="+mn-ea"/>
              <a:sym typeface="+mn-lt"/>
            </a:endParaRPr>
          </a:p>
        </p:txBody>
      </p:sp>
      <p:sp>
        <p:nvSpPr>
          <p:cNvPr id="13" name="椭圆 29">
            <a:extLst>
              <a:ext uri="{FF2B5EF4-FFF2-40B4-BE49-F238E27FC236}">
                <a16:creationId xmlns:a16="http://schemas.microsoft.com/office/drawing/2014/main" id="{4BDD26E0-4B78-4E00-A93B-2973E1FFDF72}"/>
              </a:ext>
            </a:extLst>
          </p:cNvPr>
          <p:cNvSpPr/>
          <p:nvPr/>
        </p:nvSpPr>
        <p:spPr bwMode="auto">
          <a:xfrm>
            <a:off x="3627185" y="2167097"/>
            <a:ext cx="645347" cy="417797"/>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cxnSp>
        <p:nvCxnSpPr>
          <p:cNvPr id="14" name="直接连接符 76">
            <a:extLst>
              <a:ext uri="{FF2B5EF4-FFF2-40B4-BE49-F238E27FC236}">
                <a16:creationId xmlns:a16="http://schemas.microsoft.com/office/drawing/2014/main" id="{6B9FCA19-8F97-4578-BEB5-DA885C5F1BA9}"/>
              </a:ext>
            </a:extLst>
          </p:cNvPr>
          <p:cNvCxnSpPr/>
          <p:nvPr/>
        </p:nvCxnSpPr>
        <p:spPr bwMode="auto">
          <a:xfrm>
            <a:off x="6401281" y="2067529"/>
            <a:ext cx="0" cy="28796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36A55A1C-8910-4DD3-B155-A00A513B9E5D}"/>
              </a:ext>
            </a:extLst>
          </p:cNvPr>
          <p:cNvSpPr/>
          <p:nvPr/>
        </p:nvSpPr>
        <p:spPr bwMode="auto">
          <a:xfrm>
            <a:off x="6401281" y="4947205"/>
            <a:ext cx="2074970" cy="374846"/>
          </a:xfrm>
          <a:prstGeom prst="rect">
            <a:avLst/>
          </a:pr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cs typeface="+mn-ea"/>
                <a:sym typeface="+mn-lt"/>
              </a:rPr>
              <a:t>Enter the title</a:t>
            </a:r>
          </a:p>
        </p:txBody>
      </p:sp>
      <p:sp>
        <p:nvSpPr>
          <p:cNvPr id="16" name="TextBox 19">
            <a:extLst>
              <a:ext uri="{FF2B5EF4-FFF2-40B4-BE49-F238E27FC236}">
                <a16:creationId xmlns:a16="http://schemas.microsoft.com/office/drawing/2014/main" id="{3CFDBAEC-402F-43EA-BCDB-2E3C88672C41}"/>
              </a:ext>
            </a:extLst>
          </p:cNvPr>
          <p:cNvSpPr txBox="1"/>
          <p:nvPr/>
        </p:nvSpPr>
        <p:spPr bwMode="auto">
          <a:xfrm>
            <a:off x="6478100" y="2922011"/>
            <a:ext cx="2544856" cy="338554"/>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600" b="1" dirty="0">
                <a:latin typeface="+mn-lt"/>
                <a:cs typeface="+mn-ea"/>
                <a:sym typeface="+mn-lt"/>
              </a:rPr>
              <a:t>Title text is added</a:t>
            </a:r>
            <a:endParaRPr lang="en-US" sz="1600" b="1" dirty="0">
              <a:latin typeface="+mn-lt"/>
              <a:cs typeface="+mn-ea"/>
              <a:sym typeface="+mn-lt"/>
            </a:endParaRPr>
          </a:p>
        </p:txBody>
      </p:sp>
      <p:sp>
        <p:nvSpPr>
          <p:cNvPr id="17" name="椭圆 30">
            <a:extLst>
              <a:ext uri="{FF2B5EF4-FFF2-40B4-BE49-F238E27FC236}">
                <a16:creationId xmlns:a16="http://schemas.microsoft.com/office/drawing/2014/main" id="{D14FC39D-DDBE-4326-82B8-E3EDF337B11B}"/>
              </a:ext>
            </a:extLst>
          </p:cNvPr>
          <p:cNvSpPr/>
          <p:nvPr/>
        </p:nvSpPr>
        <p:spPr bwMode="auto">
          <a:xfrm>
            <a:off x="6578304" y="2122194"/>
            <a:ext cx="645347" cy="531032"/>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cxnSp>
        <p:nvCxnSpPr>
          <p:cNvPr id="18" name="直接连接符 84">
            <a:extLst>
              <a:ext uri="{FF2B5EF4-FFF2-40B4-BE49-F238E27FC236}">
                <a16:creationId xmlns:a16="http://schemas.microsoft.com/office/drawing/2014/main" id="{237B9136-0A8D-45D4-B1BF-611C08E542DE}"/>
              </a:ext>
            </a:extLst>
          </p:cNvPr>
          <p:cNvCxnSpPr/>
          <p:nvPr/>
        </p:nvCxnSpPr>
        <p:spPr bwMode="auto">
          <a:xfrm>
            <a:off x="9242601" y="2067529"/>
            <a:ext cx="0" cy="28796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3CC5E26-7C4C-4868-A29D-08B6BF014B76}"/>
              </a:ext>
            </a:extLst>
          </p:cNvPr>
          <p:cNvSpPr/>
          <p:nvPr/>
        </p:nvSpPr>
        <p:spPr bwMode="auto">
          <a:xfrm>
            <a:off x="9242601" y="4947205"/>
            <a:ext cx="2074970" cy="374846"/>
          </a:xfrm>
          <a:prstGeom prst="rect">
            <a:avLst/>
          </a:pr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cs typeface="+mn-ea"/>
                <a:sym typeface="+mn-lt"/>
              </a:rPr>
              <a:t>Enter the title</a:t>
            </a:r>
          </a:p>
        </p:txBody>
      </p:sp>
      <p:sp>
        <p:nvSpPr>
          <p:cNvPr id="20" name="TextBox 19">
            <a:extLst>
              <a:ext uri="{FF2B5EF4-FFF2-40B4-BE49-F238E27FC236}">
                <a16:creationId xmlns:a16="http://schemas.microsoft.com/office/drawing/2014/main" id="{0E84EF39-3F93-4427-8AEF-B9C24550035C}"/>
              </a:ext>
            </a:extLst>
          </p:cNvPr>
          <p:cNvSpPr txBox="1"/>
          <p:nvPr/>
        </p:nvSpPr>
        <p:spPr bwMode="auto">
          <a:xfrm>
            <a:off x="9323904" y="2922011"/>
            <a:ext cx="2544853" cy="338554"/>
          </a:xfrm>
          <a:prstGeom prst="rect">
            <a:avLst/>
          </a:prstGeom>
          <a:noFill/>
        </p:spPr>
        <p:txBody>
          <a:bodyPr wrap="square">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defRPr/>
            </a:pPr>
            <a:r>
              <a:rPr lang="zh-CN" altLang="en-US" sz="1600" b="1" dirty="0">
                <a:latin typeface="+mn-lt"/>
                <a:cs typeface="+mn-ea"/>
                <a:sym typeface="+mn-lt"/>
              </a:rPr>
              <a:t>Title text is added</a:t>
            </a:r>
            <a:endParaRPr lang="en-US" sz="1600" b="1" dirty="0">
              <a:latin typeface="+mn-lt"/>
              <a:cs typeface="+mn-ea"/>
              <a:sym typeface="+mn-lt"/>
            </a:endParaRPr>
          </a:p>
        </p:txBody>
      </p:sp>
      <p:sp>
        <p:nvSpPr>
          <p:cNvPr id="21" name="椭圆 31">
            <a:extLst>
              <a:ext uri="{FF2B5EF4-FFF2-40B4-BE49-F238E27FC236}">
                <a16:creationId xmlns:a16="http://schemas.microsoft.com/office/drawing/2014/main" id="{BFBEDCA7-08EA-4EC3-8180-E1F89DDAC197}"/>
              </a:ext>
            </a:extLst>
          </p:cNvPr>
          <p:cNvSpPr/>
          <p:nvPr/>
        </p:nvSpPr>
        <p:spPr bwMode="auto">
          <a:xfrm>
            <a:off x="9419624" y="2159287"/>
            <a:ext cx="645348" cy="454892"/>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sp>
        <p:nvSpPr>
          <p:cNvPr id="22" name="矩形 21">
            <a:extLst>
              <a:ext uri="{FF2B5EF4-FFF2-40B4-BE49-F238E27FC236}">
                <a16:creationId xmlns:a16="http://schemas.microsoft.com/office/drawing/2014/main" id="{7D810F21-F3FB-4A7B-BBC2-012E7714705B}"/>
              </a:ext>
            </a:extLst>
          </p:cNvPr>
          <p:cNvSpPr/>
          <p:nvPr/>
        </p:nvSpPr>
        <p:spPr>
          <a:xfrm>
            <a:off x="670365" y="3406625"/>
            <a:ext cx="2544856" cy="377411"/>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Click here to add your text content</a:t>
            </a:r>
            <a:endParaRPr lang="en-US" altLang="zh-CN" sz="1400" dirty="0">
              <a:solidFill>
                <a:schemeClr val="tx1">
                  <a:lumMod val="75000"/>
                  <a:lumOff val="25000"/>
                </a:schemeClr>
              </a:solidFill>
              <a:cs typeface="+mn-ea"/>
              <a:sym typeface="+mn-lt"/>
            </a:endParaRPr>
          </a:p>
        </p:txBody>
      </p:sp>
      <p:sp>
        <p:nvSpPr>
          <p:cNvPr id="23" name="矩形 22">
            <a:extLst>
              <a:ext uri="{FF2B5EF4-FFF2-40B4-BE49-F238E27FC236}">
                <a16:creationId xmlns:a16="http://schemas.microsoft.com/office/drawing/2014/main" id="{BA177C1F-11E2-4911-8BAA-CCD7508E806D}"/>
              </a:ext>
            </a:extLst>
          </p:cNvPr>
          <p:cNvSpPr/>
          <p:nvPr/>
        </p:nvSpPr>
        <p:spPr>
          <a:xfrm>
            <a:off x="3511684" y="3406625"/>
            <a:ext cx="2544856" cy="377411"/>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Click here to add your text content</a:t>
            </a:r>
            <a:endParaRPr lang="en-US" altLang="zh-CN" sz="1400" dirty="0">
              <a:solidFill>
                <a:schemeClr val="tx1">
                  <a:lumMod val="75000"/>
                  <a:lumOff val="25000"/>
                </a:schemeClr>
              </a:solidFill>
              <a:cs typeface="+mn-ea"/>
              <a:sym typeface="+mn-lt"/>
            </a:endParaRPr>
          </a:p>
        </p:txBody>
      </p:sp>
      <p:sp>
        <p:nvSpPr>
          <p:cNvPr id="24" name="矩形 23">
            <a:extLst>
              <a:ext uri="{FF2B5EF4-FFF2-40B4-BE49-F238E27FC236}">
                <a16:creationId xmlns:a16="http://schemas.microsoft.com/office/drawing/2014/main" id="{02B26626-F655-4324-932F-11D76BE3FE52}"/>
              </a:ext>
            </a:extLst>
          </p:cNvPr>
          <p:cNvSpPr/>
          <p:nvPr/>
        </p:nvSpPr>
        <p:spPr>
          <a:xfrm>
            <a:off x="6493174" y="3406624"/>
            <a:ext cx="2544856" cy="377411"/>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Click here to add your text content</a:t>
            </a:r>
            <a:endParaRPr lang="en-US" altLang="zh-CN" sz="1400" dirty="0">
              <a:solidFill>
                <a:schemeClr val="tx1">
                  <a:lumMod val="75000"/>
                  <a:lumOff val="25000"/>
                </a:schemeClr>
              </a:solidFill>
              <a:cs typeface="+mn-ea"/>
              <a:sym typeface="+mn-lt"/>
            </a:endParaRPr>
          </a:p>
        </p:txBody>
      </p:sp>
      <p:sp>
        <p:nvSpPr>
          <p:cNvPr id="25" name="矩形 24">
            <a:extLst>
              <a:ext uri="{FF2B5EF4-FFF2-40B4-BE49-F238E27FC236}">
                <a16:creationId xmlns:a16="http://schemas.microsoft.com/office/drawing/2014/main" id="{963A9CF8-1B72-4866-9FEE-0D92E348F093}"/>
              </a:ext>
            </a:extLst>
          </p:cNvPr>
          <p:cNvSpPr/>
          <p:nvPr/>
        </p:nvSpPr>
        <p:spPr>
          <a:xfrm>
            <a:off x="9352399" y="3406624"/>
            <a:ext cx="2544856" cy="377411"/>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Click here to add your text content</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83622886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3"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linds(horizontal)">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animBg="1"/>
      <p:bldP spid="11" grpId="0" animBg="1"/>
      <p:bldP spid="12" grpId="0"/>
      <p:bldP spid="13" grpId="0" animBg="1"/>
      <p:bldP spid="15" grpId="0" animBg="1"/>
      <p:bldP spid="16" grpId="0"/>
      <p:bldP spid="17" grpId="0" animBg="1"/>
      <p:bldP spid="19" grpId="0" animBg="1"/>
      <p:bldP spid="20" grpId="0"/>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3958265" cy="584775"/>
          </a:xfrm>
          <a:prstGeom prst="rect">
            <a:avLst/>
          </a:prstGeom>
          <a:noFill/>
        </p:spPr>
        <p:txBody>
          <a:bodyPr wrap="square" rtlCol="0">
            <a:spAutoFit/>
          </a:bodyPr>
          <a:lstStyle/>
          <a:p>
            <a:r>
              <a:rPr lang="en-US" altLang="zh-CN" sz="3200" dirty="0">
                <a:ln w="3175">
                  <a:noFill/>
                </a:ln>
                <a:solidFill>
                  <a:schemeClr val="tx1">
                    <a:lumMod val="85000"/>
                    <a:lumOff val="15000"/>
                  </a:schemeClr>
                </a:solidFill>
                <a:cs typeface="+mn-ea"/>
                <a:sym typeface="+mn-lt"/>
              </a:rPr>
              <a:t>Enter title here</a:t>
            </a:r>
            <a:endParaRPr lang="zh-CN" altLang="en-US" sz="3200" dirty="0">
              <a:ln w="3175">
                <a:noFill/>
              </a:ln>
              <a:solidFill>
                <a:schemeClr val="tx1">
                  <a:lumMod val="85000"/>
                  <a:lumOff val="15000"/>
                </a:schemeClr>
              </a:solidFill>
              <a:cs typeface="+mn-ea"/>
              <a:sym typeface="+mn-lt"/>
            </a:endParaRPr>
          </a:p>
        </p:txBody>
      </p:sp>
      <p:sp>
        <p:nvSpPr>
          <p:cNvPr id="6" name="菱形 5">
            <a:extLst>
              <a:ext uri="{FF2B5EF4-FFF2-40B4-BE49-F238E27FC236}">
                <a16:creationId xmlns:a16="http://schemas.microsoft.com/office/drawing/2014/main" id="{F5C3EC70-EF3C-4C60-8CC2-D3D510B59DE2}"/>
              </a:ext>
            </a:extLst>
          </p:cNvPr>
          <p:cNvSpPr/>
          <p:nvPr/>
        </p:nvSpPr>
        <p:spPr>
          <a:xfrm>
            <a:off x="3938592" y="1615661"/>
            <a:ext cx="4089104" cy="4089104"/>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圆角矩形 43">
            <a:extLst>
              <a:ext uri="{FF2B5EF4-FFF2-40B4-BE49-F238E27FC236}">
                <a16:creationId xmlns:a16="http://schemas.microsoft.com/office/drawing/2014/main" id="{27B4EBAB-B33E-4E2D-95F1-25859594AFB2}"/>
              </a:ext>
            </a:extLst>
          </p:cNvPr>
          <p:cNvSpPr/>
          <p:nvPr/>
        </p:nvSpPr>
        <p:spPr>
          <a:xfrm>
            <a:off x="6082352" y="2207347"/>
            <a:ext cx="1465906" cy="1465906"/>
          </a:xfrm>
          <a:prstGeom prst="round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圆角矩形 44">
            <a:extLst>
              <a:ext uri="{FF2B5EF4-FFF2-40B4-BE49-F238E27FC236}">
                <a16:creationId xmlns:a16="http://schemas.microsoft.com/office/drawing/2014/main" id="{CB9F8616-F9BD-40BD-850D-A9F2B67F9425}"/>
              </a:ext>
            </a:extLst>
          </p:cNvPr>
          <p:cNvSpPr/>
          <p:nvPr/>
        </p:nvSpPr>
        <p:spPr>
          <a:xfrm>
            <a:off x="4458286" y="3719165"/>
            <a:ext cx="1465906" cy="1465906"/>
          </a:xfrm>
          <a:prstGeom prst="round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9" name="圆角矩形 45">
            <a:extLst>
              <a:ext uri="{FF2B5EF4-FFF2-40B4-BE49-F238E27FC236}">
                <a16:creationId xmlns:a16="http://schemas.microsoft.com/office/drawing/2014/main" id="{F631B484-EE8B-4A36-AAF6-2F9A5348423B}"/>
              </a:ext>
            </a:extLst>
          </p:cNvPr>
          <p:cNvSpPr/>
          <p:nvPr/>
        </p:nvSpPr>
        <p:spPr>
          <a:xfrm>
            <a:off x="4448043" y="2207347"/>
            <a:ext cx="1465906" cy="1465906"/>
          </a:xfrm>
          <a:prstGeom prst="round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圆角矩形 46">
            <a:extLst>
              <a:ext uri="{FF2B5EF4-FFF2-40B4-BE49-F238E27FC236}">
                <a16:creationId xmlns:a16="http://schemas.microsoft.com/office/drawing/2014/main" id="{3B5B0DEE-AE23-4647-A05C-8A0B6B87AB9A}"/>
              </a:ext>
            </a:extLst>
          </p:cNvPr>
          <p:cNvSpPr/>
          <p:nvPr/>
        </p:nvSpPr>
        <p:spPr>
          <a:xfrm>
            <a:off x="6082352" y="3719165"/>
            <a:ext cx="1465906" cy="1465906"/>
          </a:xfrm>
          <a:prstGeom prst="round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11" name="TextBox 47">
            <a:extLst>
              <a:ext uri="{FF2B5EF4-FFF2-40B4-BE49-F238E27FC236}">
                <a16:creationId xmlns:a16="http://schemas.microsoft.com/office/drawing/2014/main" id="{B4D623BD-E0AD-4D14-B180-D4AE42FA9984}"/>
              </a:ext>
            </a:extLst>
          </p:cNvPr>
          <p:cNvSpPr txBox="1"/>
          <p:nvPr/>
        </p:nvSpPr>
        <p:spPr>
          <a:xfrm>
            <a:off x="4753681" y="2695462"/>
            <a:ext cx="857594" cy="461665"/>
          </a:xfrm>
          <a:prstGeom prst="rect">
            <a:avLst/>
          </a:prstGeom>
          <a:noFill/>
        </p:spPr>
        <p:txBody>
          <a:bodyPr wrap="square" rtlCol="0">
            <a:spAutoFit/>
          </a:bodyPr>
          <a:lstStyle/>
          <a:p>
            <a:r>
              <a:rPr lang="zh-CN" altLang="en-US" sz="2400" b="1" dirty="0">
                <a:solidFill>
                  <a:schemeClr val="bg1"/>
                </a:solidFill>
                <a:cs typeface="+mn-ea"/>
                <a:sym typeface="+mn-lt"/>
              </a:rPr>
              <a:t>标题</a:t>
            </a:r>
          </a:p>
        </p:txBody>
      </p:sp>
      <p:sp>
        <p:nvSpPr>
          <p:cNvPr id="12" name="TextBox 48">
            <a:extLst>
              <a:ext uri="{FF2B5EF4-FFF2-40B4-BE49-F238E27FC236}">
                <a16:creationId xmlns:a16="http://schemas.microsoft.com/office/drawing/2014/main" id="{B425F291-A6E4-4716-99BC-15DD0EA7AA4E}"/>
              </a:ext>
            </a:extLst>
          </p:cNvPr>
          <p:cNvSpPr txBox="1"/>
          <p:nvPr/>
        </p:nvSpPr>
        <p:spPr>
          <a:xfrm>
            <a:off x="6400082" y="2695462"/>
            <a:ext cx="857594" cy="461665"/>
          </a:xfrm>
          <a:prstGeom prst="rect">
            <a:avLst/>
          </a:prstGeom>
          <a:noFill/>
        </p:spPr>
        <p:txBody>
          <a:bodyPr wrap="square" rtlCol="0">
            <a:spAutoFit/>
          </a:bodyPr>
          <a:lstStyle/>
          <a:p>
            <a:pPr lvl="0"/>
            <a:r>
              <a:rPr lang="zh-CN" altLang="en-US" sz="2400" b="1" dirty="0">
                <a:solidFill>
                  <a:srgbClr val="FFFFFF"/>
                </a:solidFill>
                <a:cs typeface="+mn-ea"/>
                <a:sym typeface="+mn-lt"/>
              </a:rPr>
              <a:t>标题</a:t>
            </a:r>
          </a:p>
        </p:txBody>
      </p:sp>
      <p:sp>
        <p:nvSpPr>
          <p:cNvPr id="13" name="TextBox 49">
            <a:extLst>
              <a:ext uri="{FF2B5EF4-FFF2-40B4-BE49-F238E27FC236}">
                <a16:creationId xmlns:a16="http://schemas.microsoft.com/office/drawing/2014/main" id="{ABAF19C6-A3F5-419C-8714-30F84CF57232}"/>
              </a:ext>
            </a:extLst>
          </p:cNvPr>
          <p:cNvSpPr txBox="1"/>
          <p:nvPr/>
        </p:nvSpPr>
        <p:spPr>
          <a:xfrm>
            <a:off x="4744885" y="4207280"/>
            <a:ext cx="857594" cy="461665"/>
          </a:xfrm>
          <a:prstGeom prst="rect">
            <a:avLst/>
          </a:prstGeom>
          <a:noFill/>
        </p:spPr>
        <p:txBody>
          <a:bodyPr wrap="square" rtlCol="0">
            <a:spAutoFit/>
          </a:bodyPr>
          <a:lstStyle/>
          <a:p>
            <a:pPr lvl="0"/>
            <a:r>
              <a:rPr lang="zh-CN" altLang="en-US" sz="2400" b="1" dirty="0">
                <a:solidFill>
                  <a:srgbClr val="FFFFFF"/>
                </a:solidFill>
                <a:cs typeface="+mn-ea"/>
                <a:sym typeface="+mn-lt"/>
              </a:rPr>
              <a:t>标题</a:t>
            </a:r>
          </a:p>
        </p:txBody>
      </p:sp>
      <p:sp>
        <p:nvSpPr>
          <p:cNvPr id="14" name="TextBox 50">
            <a:extLst>
              <a:ext uri="{FF2B5EF4-FFF2-40B4-BE49-F238E27FC236}">
                <a16:creationId xmlns:a16="http://schemas.microsoft.com/office/drawing/2014/main" id="{CE1069AF-5ADB-4037-AA44-42D3FA20F4B6}"/>
              </a:ext>
            </a:extLst>
          </p:cNvPr>
          <p:cNvSpPr txBox="1"/>
          <p:nvPr/>
        </p:nvSpPr>
        <p:spPr>
          <a:xfrm>
            <a:off x="6417674" y="4207280"/>
            <a:ext cx="857594" cy="461665"/>
          </a:xfrm>
          <a:prstGeom prst="rect">
            <a:avLst/>
          </a:prstGeom>
          <a:noFill/>
        </p:spPr>
        <p:txBody>
          <a:bodyPr wrap="square" rtlCol="0">
            <a:spAutoFit/>
          </a:bodyPr>
          <a:lstStyle/>
          <a:p>
            <a:pPr lvl="0"/>
            <a:r>
              <a:rPr lang="zh-CN" altLang="en-US" sz="2400" b="1" dirty="0">
                <a:solidFill>
                  <a:srgbClr val="FFFFFF"/>
                </a:solidFill>
                <a:cs typeface="+mn-ea"/>
                <a:sym typeface="+mn-lt"/>
              </a:rPr>
              <a:t>标题</a:t>
            </a:r>
          </a:p>
        </p:txBody>
      </p:sp>
      <p:sp>
        <p:nvSpPr>
          <p:cNvPr id="15" name="íşḻîďe">
            <a:extLst>
              <a:ext uri="{FF2B5EF4-FFF2-40B4-BE49-F238E27FC236}">
                <a16:creationId xmlns:a16="http://schemas.microsoft.com/office/drawing/2014/main" id="{EC57B9FE-6E7B-4B7C-A758-ECA2FE4D8F7F}"/>
              </a:ext>
            </a:extLst>
          </p:cNvPr>
          <p:cNvSpPr txBox="1"/>
          <p:nvPr/>
        </p:nvSpPr>
        <p:spPr>
          <a:xfrm>
            <a:off x="1065341" y="2129750"/>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cs typeface="+mn-ea"/>
                <a:sym typeface="+mn-lt"/>
              </a:rPr>
              <a:t>Please type your content here, or after copying your text, select Paste in this box, and choose to keep only the text, and be as concise as possible.</a:t>
            </a:r>
          </a:p>
        </p:txBody>
      </p:sp>
      <p:sp>
        <p:nvSpPr>
          <p:cNvPr id="16" name="íś1íḍè">
            <a:extLst>
              <a:ext uri="{FF2B5EF4-FFF2-40B4-BE49-F238E27FC236}">
                <a16:creationId xmlns:a16="http://schemas.microsoft.com/office/drawing/2014/main" id="{81206619-9025-4AA3-9E91-8DC6D50911A4}"/>
              </a:ext>
            </a:extLst>
          </p:cNvPr>
          <p:cNvSpPr/>
          <p:nvPr/>
        </p:nvSpPr>
        <p:spPr>
          <a:xfrm>
            <a:off x="1178087" y="1843742"/>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solidFill>
                  <a:schemeClr val="tx1">
                    <a:lumMod val="75000"/>
                    <a:lumOff val="25000"/>
                  </a:schemeClr>
                </a:solidFill>
                <a:cs typeface="+mn-ea"/>
                <a:sym typeface="+mn-lt"/>
              </a:rPr>
              <a:t>Enter title here</a:t>
            </a:r>
            <a:endParaRPr lang="zh-CN" altLang="en-US" sz="2000" b="1" dirty="0">
              <a:solidFill>
                <a:schemeClr val="tx1">
                  <a:lumMod val="75000"/>
                  <a:lumOff val="25000"/>
                </a:schemeClr>
              </a:solidFill>
              <a:cs typeface="+mn-ea"/>
              <a:sym typeface="+mn-lt"/>
            </a:endParaRPr>
          </a:p>
        </p:txBody>
      </p:sp>
      <p:sp>
        <p:nvSpPr>
          <p:cNvPr id="17" name="íşḻîďe">
            <a:extLst>
              <a:ext uri="{FF2B5EF4-FFF2-40B4-BE49-F238E27FC236}">
                <a16:creationId xmlns:a16="http://schemas.microsoft.com/office/drawing/2014/main" id="{786C7CF6-BA68-4AA3-8262-6B198A3161BB}"/>
              </a:ext>
            </a:extLst>
          </p:cNvPr>
          <p:cNvSpPr txBox="1"/>
          <p:nvPr/>
        </p:nvSpPr>
        <p:spPr>
          <a:xfrm>
            <a:off x="1065341" y="4655516"/>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cs typeface="+mn-ea"/>
                <a:sym typeface="+mn-lt"/>
              </a:rPr>
              <a:t>Please type your content here, or after copying your text, select Paste in this box, and choose to keep only the text, and be as concise as possible.</a:t>
            </a:r>
          </a:p>
        </p:txBody>
      </p:sp>
      <p:sp>
        <p:nvSpPr>
          <p:cNvPr id="18" name="íś1íḍè">
            <a:extLst>
              <a:ext uri="{FF2B5EF4-FFF2-40B4-BE49-F238E27FC236}">
                <a16:creationId xmlns:a16="http://schemas.microsoft.com/office/drawing/2014/main" id="{72702E04-7624-454F-8537-64C5941080BA}"/>
              </a:ext>
            </a:extLst>
          </p:cNvPr>
          <p:cNvSpPr/>
          <p:nvPr/>
        </p:nvSpPr>
        <p:spPr>
          <a:xfrm>
            <a:off x="1178087" y="4207280"/>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solidFill>
                  <a:schemeClr val="tx1">
                    <a:lumMod val="75000"/>
                    <a:lumOff val="25000"/>
                  </a:schemeClr>
                </a:solidFill>
                <a:cs typeface="+mn-ea"/>
                <a:sym typeface="+mn-lt"/>
              </a:rPr>
              <a:t>Enter title here</a:t>
            </a:r>
            <a:endParaRPr lang="zh-CN" altLang="en-US" sz="2000" b="1" dirty="0">
              <a:solidFill>
                <a:schemeClr val="tx1">
                  <a:lumMod val="75000"/>
                  <a:lumOff val="25000"/>
                </a:schemeClr>
              </a:solidFill>
              <a:cs typeface="+mn-ea"/>
              <a:sym typeface="+mn-lt"/>
            </a:endParaRPr>
          </a:p>
        </p:txBody>
      </p:sp>
      <p:sp>
        <p:nvSpPr>
          <p:cNvPr id="19" name="íşḻîďe">
            <a:extLst>
              <a:ext uri="{FF2B5EF4-FFF2-40B4-BE49-F238E27FC236}">
                <a16:creationId xmlns:a16="http://schemas.microsoft.com/office/drawing/2014/main" id="{6E2B8B5D-01E4-460B-B686-62191D0173CA}"/>
              </a:ext>
            </a:extLst>
          </p:cNvPr>
          <p:cNvSpPr txBox="1"/>
          <p:nvPr/>
        </p:nvSpPr>
        <p:spPr>
          <a:xfrm>
            <a:off x="8412273" y="2131044"/>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cs typeface="+mn-ea"/>
                <a:sym typeface="+mn-lt"/>
              </a:rPr>
              <a:t>Please type your content here, or after copying your text, select Paste in this box, and choose to keep only the text, and be as concise as possible.</a:t>
            </a:r>
          </a:p>
        </p:txBody>
      </p:sp>
      <p:sp>
        <p:nvSpPr>
          <p:cNvPr id="20" name="íś1íḍè">
            <a:extLst>
              <a:ext uri="{FF2B5EF4-FFF2-40B4-BE49-F238E27FC236}">
                <a16:creationId xmlns:a16="http://schemas.microsoft.com/office/drawing/2014/main" id="{896C1307-75C2-42DC-871A-CF38B7C97DB5}"/>
              </a:ext>
            </a:extLst>
          </p:cNvPr>
          <p:cNvSpPr/>
          <p:nvPr/>
        </p:nvSpPr>
        <p:spPr>
          <a:xfrm>
            <a:off x="8525019" y="1845036"/>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solidFill>
                  <a:schemeClr val="tx1">
                    <a:lumMod val="75000"/>
                    <a:lumOff val="25000"/>
                  </a:schemeClr>
                </a:solidFill>
                <a:cs typeface="+mn-ea"/>
                <a:sym typeface="+mn-lt"/>
              </a:rPr>
              <a:t>Enter title here</a:t>
            </a:r>
            <a:endParaRPr lang="zh-CN" altLang="en-US" sz="2000" b="1" dirty="0">
              <a:solidFill>
                <a:schemeClr val="tx1">
                  <a:lumMod val="75000"/>
                  <a:lumOff val="25000"/>
                </a:schemeClr>
              </a:solidFill>
              <a:cs typeface="+mn-ea"/>
              <a:sym typeface="+mn-lt"/>
            </a:endParaRPr>
          </a:p>
        </p:txBody>
      </p:sp>
      <p:sp>
        <p:nvSpPr>
          <p:cNvPr id="21" name="íşḻîďe">
            <a:extLst>
              <a:ext uri="{FF2B5EF4-FFF2-40B4-BE49-F238E27FC236}">
                <a16:creationId xmlns:a16="http://schemas.microsoft.com/office/drawing/2014/main" id="{FBC16CD2-83DC-4C77-B07B-45C536DE7ECB}"/>
              </a:ext>
            </a:extLst>
          </p:cNvPr>
          <p:cNvSpPr txBox="1"/>
          <p:nvPr/>
        </p:nvSpPr>
        <p:spPr>
          <a:xfrm>
            <a:off x="8412273" y="4656810"/>
            <a:ext cx="271438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dirty="0">
                <a:solidFill>
                  <a:schemeClr val="tx1">
                    <a:lumMod val="75000"/>
                    <a:lumOff val="25000"/>
                  </a:schemeClr>
                </a:solidFill>
                <a:cs typeface="+mn-ea"/>
                <a:sym typeface="+mn-lt"/>
              </a:rPr>
              <a:t>Please type your content here, or after copying your text, select Paste in this box, and choose to keep only the text, and be as concise as possible.</a:t>
            </a:r>
          </a:p>
        </p:txBody>
      </p:sp>
      <p:sp>
        <p:nvSpPr>
          <p:cNvPr id="22" name="íś1íḍè">
            <a:extLst>
              <a:ext uri="{FF2B5EF4-FFF2-40B4-BE49-F238E27FC236}">
                <a16:creationId xmlns:a16="http://schemas.microsoft.com/office/drawing/2014/main" id="{BDDC5E26-A7C5-47D4-A0BB-3A3169F230C3}"/>
              </a:ext>
            </a:extLst>
          </p:cNvPr>
          <p:cNvSpPr/>
          <p:nvPr/>
        </p:nvSpPr>
        <p:spPr>
          <a:xfrm>
            <a:off x="8525019" y="4208574"/>
            <a:ext cx="2488893"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000" b="1" dirty="0">
                <a:solidFill>
                  <a:schemeClr val="tx1">
                    <a:lumMod val="75000"/>
                    <a:lumOff val="25000"/>
                  </a:schemeClr>
                </a:solidFill>
                <a:cs typeface="+mn-ea"/>
                <a:sym typeface="+mn-lt"/>
              </a:rPr>
              <a:t>Enter title here</a:t>
            </a:r>
            <a:endParaRPr lang="zh-CN" altLang="en-US" sz="2000"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67858066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dissolve">
                                      <p:cBhvr>
                                        <p:cTn id="66" dur="500"/>
                                        <p:tgtEl>
                                          <p:spTgt spid="1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dissolve">
                                      <p:cBhvr>
                                        <p:cTn id="72" dur="500"/>
                                        <p:tgtEl>
                                          <p:spTgt spid="1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dissolve">
                                      <p:cBhvr>
                                        <p:cTn id="78" dur="500"/>
                                        <p:tgtEl>
                                          <p:spTgt spid="1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dissolve">
                                      <p:cBhvr>
                                        <p:cTn id="81" dur="500"/>
                                        <p:tgtEl>
                                          <p:spTgt spid="2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dissolve">
                                      <p:cBhvr>
                                        <p:cTn id="84" dur="500"/>
                                        <p:tgtEl>
                                          <p:spTgt spid="2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ssolv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2705" y="54090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
        <p:nvSpPr>
          <p:cNvPr id="5" name="Picture Placeholder 1">
            <a:extLst>
              <a:ext uri="{FF2B5EF4-FFF2-40B4-BE49-F238E27FC236}">
                <a16:creationId xmlns:a16="http://schemas.microsoft.com/office/drawing/2014/main" id="{B84E65F0-0B91-4503-B51B-9863C8E3F859}"/>
              </a:ext>
            </a:extLst>
          </p:cNvPr>
          <p:cNvSpPr txBox="1">
            <a:spLocks/>
          </p:cNvSpPr>
          <p:nvPr/>
        </p:nvSpPr>
        <p:spPr>
          <a:xfrm>
            <a:off x="1119371" y="1195755"/>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4" name="矩形 3">
            <a:extLst>
              <a:ext uri="{FF2B5EF4-FFF2-40B4-BE49-F238E27FC236}">
                <a16:creationId xmlns:a16="http://schemas.microsoft.com/office/drawing/2014/main" id="{BD31F63F-EE2A-4CC7-928B-6FA54F975D35}"/>
              </a:ext>
            </a:extLst>
          </p:cNvPr>
          <p:cNvSpPr/>
          <p:nvPr/>
        </p:nvSpPr>
        <p:spPr>
          <a:xfrm>
            <a:off x="4773707" y="2130842"/>
            <a:ext cx="7418294" cy="2596315"/>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8162B8CB-AD0B-4BCE-80E9-DF82364DF012}"/>
              </a:ext>
            </a:extLst>
          </p:cNvPr>
          <p:cNvSpPr txBox="1"/>
          <p:nvPr/>
        </p:nvSpPr>
        <p:spPr>
          <a:xfrm>
            <a:off x="7171630" y="2614982"/>
            <a:ext cx="4137132" cy="1015663"/>
          </a:xfrm>
          <a:prstGeom prst="rect">
            <a:avLst/>
          </a:prstGeom>
          <a:noFill/>
        </p:spPr>
        <p:txBody>
          <a:bodyPr wrap="square" rtlCol="0">
            <a:spAutoFit/>
          </a:bodyPr>
          <a:lstStyle/>
          <a:p>
            <a:r>
              <a:rPr lang="en-US" altLang="zh-CN" sz="6000" dirty="0">
                <a:solidFill>
                  <a:schemeClr val="bg1"/>
                </a:solidFill>
                <a:cs typeface="+mn-ea"/>
                <a:sym typeface="+mn-lt"/>
              </a:rPr>
              <a:t>Enter title</a:t>
            </a:r>
            <a:endParaRPr lang="zh-CN" altLang="en-US" sz="6000" dirty="0">
              <a:solidFill>
                <a:schemeClr val="bg1"/>
              </a:solidFill>
              <a:cs typeface="+mn-ea"/>
              <a:sym typeface="+mn-lt"/>
            </a:endParaRPr>
          </a:p>
        </p:txBody>
      </p:sp>
      <p:sp>
        <p:nvSpPr>
          <p:cNvPr id="7" name="文本框 6">
            <a:extLst>
              <a:ext uri="{FF2B5EF4-FFF2-40B4-BE49-F238E27FC236}">
                <a16:creationId xmlns:a16="http://schemas.microsoft.com/office/drawing/2014/main" id="{4390FD88-2856-477E-91D0-62DCFF26FA77}"/>
              </a:ext>
            </a:extLst>
          </p:cNvPr>
          <p:cNvSpPr txBox="1"/>
          <p:nvPr/>
        </p:nvSpPr>
        <p:spPr>
          <a:xfrm>
            <a:off x="7290372" y="3662608"/>
            <a:ext cx="3899647" cy="819455"/>
          </a:xfrm>
          <a:prstGeom prst="rect">
            <a:avLst/>
          </a:prstGeom>
          <a:noFill/>
        </p:spPr>
        <p:txBody>
          <a:bodyPr wrap="square" rtlCol="0">
            <a:spAutoFit/>
          </a:bodyPr>
          <a:lstStyle/>
          <a:p>
            <a:pPr>
              <a:lnSpc>
                <a:spcPct val="150000"/>
              </a:lnSpc>
            </a:pPr>
            <a:r>
              <a:rPr lang="en-US" altLang="zh-CN" sz="1050" dirty="0">
                <a:solidFill>
                  <a:schemeClr val="bg1"/>
                </a:solidFill>
                <a:cs typeface="+mn-ea"/>
                <a:sym typeface="+mn-lt"/>
              </a:rPr>
              <a:t> Life isn't about waiting for the storm to pass. it's about learning to dance Life isn't it's about learning to dance in the rain.</a:t>
            </a:r>
            <a:endParaRPr lang="zh-CN" altLang="en-US" sz="1050" dirty="0">
              <a:solidFill>
                <a:schemeClr val="bg1"/>
              </a:solidFill>
              <a:cs typeface="+mn-ea"/>
              <a:sym typeface="+mn-lt"/>
            </a:endParaRPr>
          </a:p>
        </p:txBody>
      </p:sp>
      <p:sp>
        <p:nvSpPr>
          <p:cNvPr id="8" name="文本框 7">
            <a:extLst>
              <a:ext uri="{FF2B5EF4-FFF2-40B4-BE49-F238E27FC236}">
                <a16:creationId xmlns:a16="http://schemas.microsoft.com/office/drawing/2014/main" id="{0ED57D0E-E224-4FA4-A4B4-D7D84804C601}"/>
              </a:ext>
            </a:extLst>
          </p:cNvPr>
          <p:cNvSpPr txBox="1"/>
          <p:nvPr/>
        </p:nvSpPr>
        <p:spPr>
          <a:xfrm>
            <a:off x="5818841" y="2502835"/>
            <a:ext cx="1756814" cy="1323439"/>
          </a:xfrm>
          <a:prstGeom prst="rect">
            <a:avLst/>
          </a:prstGeom>
          <a:noFill/>
        </p:spPr>
        <p:txBody>
          <a:bodyPr wrap="square" rtlCol="0">
            <a:spAutoFit/>
          </a:bodyPr>
          <a:lstStyle/>
          <a:p>
            <a:r>
              <a:rPr lang="en-US" altLang="zh-CN" sz="8000" b="1" dirty="0">
                <a:solidFill>
                  <a:schemeClr val="bg1"/>
                </a:solidFill>
                <a:cs typeface="+mn-ea"/>
                <a:sym typeface="+mn-lt"/>
              </a:rPr>
              <a:t>03</a:t>
            </a:r>
            <a:endParaRPr lang="zh-CN" altLang="en-US" sz="8000" b="1" dirty="0">
              <a:solidFill>
                <a:schemeClr val="bg1"/>
              </a:solidFill>
              <a:cs typeface="+mn-ea"/>
              <a:sym typeface="+mn-lt"/>
            </a:endParaRPr>
          </a:p>
        </p:txBody>
      </p:sp>
    </p:spTree>
    <p:extLst>
      <p:ext uri="{BB962C8B-B14F-4D97-AF65-F5344CB8AC3E}">
        <p14:creationId xmlns:p14="http://schemas.microsoft.com/office/powerpoint/2010/main" val="3446118697"/>
      </p:ext>
    </p:extLst>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227832"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cxnSp>
        <p:nvCxnSpPr>
          <p:cNvPr id="6" name="Straight Arrow Connector 66">
            <a:extLst>
              <a:ext uri="{FF2B5EF4-FFF2-40B4-BE49-F238E27FC236}">
                <a16:creationId xmlns:a16="http://schemas.microsoft.com/office/drawing/2014/main" id="{E19BB98E-640B-4CEC-9762-C938CA9A0AA2}"/>
              </a:ext>
            </a:extLst>
          </p:cNvPr>
          <p:cNvCxnSpPr/>
          <p:nvPr/>
        </p:nvCxnSpPr>
        <p:spPr>
          <a:xfrm flipV="1">
            <a:off x="4295520" y="2411510"/>
            <a:ext cx="970446" cy="2"/>
          </a:xfrm>
          <a:prstGeom prst="straightConnector1">
            <a:avLst/>
          </a:prstGeom>
          <a:ln w="12700">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 name="Text Placeholder 30">
            <a:extLst>
              <a:ext uri="{FF2B5EF4-FFF2-40B4-BE49-F238E27FC236}">
                <a16:creationId xmlns:a16="http://schemas.microsoft.com/office/drawing/2014/main" id="{3672928D-9BCB-44F2-87C5-AFE9069CBF7E}"/>
              </a:ext>
            </a:extLst>
          </p:cNvPr>
          <p:cNvSpPr txBox="1">
            <a:spLocks/>
          </p:cNvSpPr>
          <p:nvPr/>
        </p:nvSpPr>
        <p:spPr>
          <a:xfrm>
            <a:off x="1171435" y="3077442"/>
            <a:ext cx="3253804" cy="473989"/>
          </a:xfrm>
          <a:prstGeom prst="rect">
            <a:avLst/>
          </a:prstGeom>
          <a:solidFill>
            <a:schemeClr val="bg1"/>
          </a:solidFill>
          <a:ln>
            <a:solidFill>
              <a:srgbClr val="919FA9"/>
            </a:solidFill>
          </a:ln>
        </p:spPr>
        <p:txBody>
          <a:bodyPr vert="horz" lIns="91440" tIns="91440" rIns="91440" bIns="9144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rgbClr val="F374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rgbClr val="919FA9"/>
                </a:solidFill>
                <a:cs typeface="+mn-ea"/>
                <a:sym typeface="+mn-lt"/>
              </a:rPr>
              <a:t>Click to add the relevant title</a:t>
            </a:r>
            <a:endParaRPr lang="en-GB" altLang="zh-CN" sz="1600" b="1" dirty="0">
              <a:solidFill>
                <a:srgbClr val="919FA9"/>
              </a:solidFill>
              <a:cs typeface="+mn-ea"/>
              <a:sym typeface="+mn-lt"/>
            </a:endParaRPr>
          </a:p>
        </p:txBody>
      </p:sp>
      <p:cxnSp>
        <p:nvCxnSpPr>
          <p:cNvPr id="8" name="Straight Arrow Connector 17">
            <a:extLst>
              <a:ext uri="{FF2B5EF4-FFF2-40B4-BE49-F238E27FC236}">
                <a16:creationId xmlns:a16="http://schemas.microsoft.com/office/drawing/2014/main" id="{49D9D5FF-99AE-4E95-B3C5-9935CFA0387D}"/>
              </a:ext>
            </a:extLst>
          </p:cNvPr>
          <p:cNvCxnSpPr>
            <a:stCxn id="7" idx="3"/>
          </p:cNvCxnSpPr>
          <p:nvPr/>
        </p:nvCxnSpPr>
        <p:spPr>
          <a:xfrm>
            <a:off x="4425239" y="3314437"/>
            <a:ext cx="795946" cy="9235"/>
          </a:xfrm>
          <a:prstGeom prst="straightConnector1">
            <a:avLst/>
          </a:prstGeom>
          <a:ln w="12700">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 name="Text Placeholder 30">
            <a:extLst>
              <a:ext uri="{FF2B5EF4-FFF2-40B4-BE49-F238E27FC236}">
                <a16:creationId xmlns:a16="http://schemas.microsoft.com/office/drawing/2014/main" id="{E312691F-1856-4DC9-A661-22FA0E8BE439}"/>
              </a:ext>
            </a:extLst>
          </p:cNvPr>
          <p:cNvSpPr txBox="1">
            <a:spLocks/>
          </p:cNvSpPr>
          <p:nvPr/>
        </p:nvSpPr>
        <p:spPr>
          <a:xfrm>
            <a:off x="1171434" y="4011464"/>
            <a:ext cx="3253804" cy="473989"/>
          </a:xfrm>
          <a:prstGeom prst="rect">
            <a:avLst/>
          </a:prstGeom>
          <a:solidFill>
            <a:srgbClr val="919FA9"/>
          </a:solidFill>
        </p:spPr>
        <p:txBody>
          <a:bodyPr vert="horz" lIns="91440" tIns="91440" rIns="91440" bIns="9144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cs typeface="+mn-ea"/>
                <a:sym typeface="+mn-lt"/>
              </a:rPr>
              <a:t>Click to add the relevant title</a:t>
            </a:r>
            <a:endParaRPr lang="en-GB" altLang="zh-CN" sz="1600" b="1" dirty="0">
              <a:cs typeface="+mn-ea"/>
              <a:sym typeface="+mn-lt"/>
            </a:endParaRPr>
          </a:p>
        </p:txBody>
      </p:sp>
      <p:cxnSp>
        <p:nvCxnSpPr>
          <p:cNvPr id="10" name="Straight Arrow Connector 55">
            <a:extLst>
              <a:ext uri="{FF2B5EF4-FFF2-40B4-BE49-F238E27FC236}">
                <a16:creationId xmlns:a16="http://schemas.microsoft.com/office/drawing/2014/main" id="{BD21CCBC-6375-41D7-83C5-E4ED7198B364}"/>
              </a:ext>
            </a:extLst>
          </p:cNvPr>
          <p:cNvCxnSpPr>
            <a:stCxn id="9" idx="3"/>
          </p:cNvCxnSpPr>
          <p:nvPr/>
        </p:nvCxnSpPr>
        <p:spPr>
          <a:xfrm>
            <a:off x="4425238" y="4248459"/>
            <a:ext cx="795947" cy="5963"/>
          </a:xfrm>
          <a:prstGeom prst="straightConnector1">
            <a:avLst/>
          </a:prstGeom>
          <a:ln w="12700">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 name="Text Placeholder 30">
            <a:extLst>
              <a:ext uri="{FF2B5EF4-FFF2-40B4-BE49-F238E27FC236}">
                <a16:creationId xmlns:a16="http://schemas.microsoft.com/office/drawing/2014/main" id="{AA917D06-E9A4-48F1-83F3-FD03FD876C1F}"/>
              </a:ext>
            </a:extLst>
          </p:cNvPr>
          <p:cNvSpPr txBox="1">
            <a:spLocks/>
          </p:cNvSpPr>
          <p:nvPr/>
        </p:nvSpPr>
        <p:spPr>
          <a:xfrm>
            <a:off x="1171433" y="4960940"/>
            <a:ext cx="3253804" cy="473989"/>
          </a:xfrm>
          <a:prstGeom prst="rect">
            <a:avLst/>
          </a:prstGeom>
          <a:solidFill>
            <a:schemeClr val="bg1"/>
          </a:solidFill>
          <a:ln>
            <a:solidFill>
              <a:srgbClr val="919FA9"/>
            </a:solidFill>
          </a:ln>
        </p:spPr>
        <p:txBody>
          <a:bodyPr vert="horz" lIns="91440" tIns="91440" rIns="91440" bIns="9144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rgbClr val="F374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rgbClr val="919FA9"/>
                </a:solidFill>
                <a:cs typeface="+mn-ea"/>
                <a:sym typeface="+mn-lt"/>
              </a:rPr>
              <a:t>Click to add the relevant title</a:t>
            </a:r>
            <a:endParaRPr lang="en-GB" altLang="zh-CN" sz="1600" b="1" dirty="0">
              <a:solidFill>
                <a:srgbClr val="919FA9"/>
              </a:solidFill>
              <a:cs typeface="+mn-ea"/>
              <a:sym typeface="+mn-lt"/>
            </a:endParaRPr>
          </a:p>
        </p:txBody>
      </p:sp>
      <p:cxnSp>
        <p:nvCxnSpPr>
          <p:cNvPr id="12" name="Straight Arrow Connector 61">
            <a:extLst>
              <a:ext uri="{FF2B5EF4-FFF2-40B4-BE49-F238E27FC236}">
                <a16:creationId xmlns:a16="http://schemas.microsoft.com/office/drawing/2014/main" id="{13F9FDD9-F756-4761-9EB2-7901EB94C67B}"/>
              </a:ext>
            </a:extLst>
          </p:cNvPr>
          <p:cNvCxnSpPr>
            <a:stCxn id="11" idx="3"/>
          </p:cNvCxnSpPr>
          <p:nvPr/>
        </p:nvCxnSpPr>
        <p:spPr>
          <a:xfrm>
            <a:off x="4425237" y="5197935"/>
            <a:ext cx="800714" cy="25641"/>
          </a:xfrm>
          <a:prstGeom prst="straightConnector1">
            <a:avLst/>
          </a:prstGeom>
          <a:ln w="12700">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3" name="Text Placeholder 30">
            <a:extLst>
              <a:ext uri="{FF2B5EF4-FFF2-40B4-BE49-F238E27FC236}">
                <a16:creationId xmlns:a16="http://schemas.microsoft.com/office/drawing/2014/main" id="{A518364B-68F7-4835-9CB0-9AAD29513473}"/>
              </a:ext>
            </a:extLst>
          </p:cNvPr>
          <p:cNvSpPr txBox="1">
            <a:spLocks/>
          </p:cNvSpPr>
          <p:nvPr/>
        </p:nvSpPr>
        <p:spPr>
          <a:xfrm>
            <a:off x="1171435" y="2152656"/>
            <a:ext cx="3253804" cy="473989"/>
          </a:xfrm>
          <a:prstGeom prst="rect">
            <a:avLst/>
          </a:prstGeom>
          <a:solidFill>
            <a:srgbClr val="919FA9"/>
          </a:solidFill>
        </p:spPr>
        <p:txBody>
          <a:bodyPr vert="horz" lIns="91440" tIns="91440" rIns="91440" bIns="9144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cs typeface="+mn-ea"/>
                <a:sym typeface="+mn-lt"/>
              </a:rPr>
              <a:t>Click to add the relevant title</a:t>
            </a:r>
            <a:endParaRPr lang="en-GB" altLang="zh-CN" sz="1600" b="1" dirty="0">
              <a:cs typeface="+mn-ea"/>
              <a:sym typeface="+mn-lt"/>
            </a:endParaRPr>
          </a:p>
        </p:txBody>
      </p:sp>
      <p:sp>
        <p:nvSpPr>
          <p:cNvPr id="14" name="矩形 13">
            <a:extLst>
              <a:ext uri="{FF2B5EF4-FFF2-40B4-BE49-F238E27FC236}">
                <a16:creationId xmlns:a16="http://schemas.microsoft.com/office/drawing/2014/main" id="{BEE328E3-C490-4341-8FDD-CD3C2B425F9A}"/>
              </a:ext>
            </a:extLst>
          </p:cNvPr>
          <p:cNvSpPr/>
          <p:nvPr/>
        </p:nvSpPr>
        <p:spPr>
          <a:xfrm>
            <a:off x="5595430" y="2066484"/>
            <a:ext cx="5757198" cy="646331"/>
          </a:xfrm>
          <a:prstGeom prst="rect">
            <a:avLst/>
          </a:prstGeom>
        </p:spPr>
        <p:txBody>
          <a:bodyPr wrap="square">
            <a:spAutoFit/>
          </a:bodyPr>
          <a:lstStyle/>
          <a:p>
            <a:r>
              <a:rPr lang="zh-CN" altLang="en-US" dirty="0">
                <a:solidFill>
                  <a:schemeClr val="tx1">
                    <a:lumMod val="75000"/>
                    <a:lumOff val="25000"/>
                  </a:schemeClr>
                </a:solidFill>
                <a:cs typeface="+mn-ea"/>
                <a:sym typeface="+mn-lt"/>
              </a:rPr>
              <a:t>Add a detailed text description here, add a detailed text description here</a:t>
            </a:r>
            <a:endParaRPr lang="zh-CN" altLang="en-US" dirty="0">
              <a:cs typeface="+mn-ea"/>
              <a:sym typeface="+mn-lt"/>
            </a:endParaRPr>
          </a:p>
        </p:txBody>
      </p:sp>
      <p:sp>
        <p:nvSpPr>
          <p:cNvPr id="15" name="矩形 14">
            <a:extLst>
              <a:ext uri="{FF2B5EF4-FFF2-40B4-BE49-F238E27FC236}">
                <a16:creationId xmlns:a16="http://schemas.microsoft.com/office/drawing/2014/main" id="{76F482ED-A779-421F-835F-304F83E7FFA2}"/>
              </a:ext>
            </a:extLst>
          </p:cNvPr>
          <p:cNvSpPr/>
          <p:nvPr/>
        </p:nvSpPr>
        <p:spPr>
          <a:xfrm>
            <a:off x="5595430" y="2991270"/>
            <a:ext cx="5757198" cy="646331"/>
          </a:xfrm>
          <a:prstGeom prst="rect">
            <a:avLst/>
          </a:prstGeom>
        </p:spPr>
        <p:txBody>
          <a:bodyPr wrap="square">
            <a:spAutoFit/>
          </a:bodyPr>
          <a:lstStyle/>
          <a:p>
            <a:r>
              <a:rPr lang="zh-CN" altLang="en-US" dirty="0">
                <a:solidFill>
                  <a:schemeClr val="tx1">
                    <a:lumMod val="75000"/>
                    <a:lumOff val="25000"/>
                  </a:schemeClr>
                </a:solidFill>
                <a:cs typeface="+mn-ea"/>
                <a:sym typeface="+mn-lt"/>
              </a:rPr>
              <a:t>Add a detailed text description here, add a detailed text description here</a:t>
            </a:r>
            <a:endParaRPr lang="zh-CN" altLang="en-US" dirty="0">
              <a:cs typeface="+mn-ea"/>
              <a:sym typeface="+mn-lt"/>
            </a:endParaRPr>
          </a:p>
        </p:txBody>
      </p:sp>
      <p:sp>
        <p:nvSpPr>
          <p:cNvPr id="16" name="矩形 15">
            <a:extLst>
              <a:ext uri="{FF2B5EF4-FFF2-40B4-BE49-F238E27FC236}">
                <a16:creationId xmlns:a16="http://schemas.microsoft.com/office/drawing/2014/main" id="{81BB85F7-E1AA-4517-B1F1-7EC22FFF76BF}"/>
              </a:ext>
            </a:extLst>
          </p:cNvPr>
          <p:cNvSpPr/>
          <p:nvPr/>
        </p:nvSpPr>
        <p:spPr>
          <a:xfrm>
            <a:off x="5595430" y="3945840"/>
            <a:ext cx="5757198" cy="646331"/>
          </a:xfrm>
          <a:prstGeom prst="rect">
            <a:avLst/>
          </a:prstGeom>
        </p:spPr>
        <p:txBody>
          <a:bodyPr wrap="square">
            <a:spAutoFit/>
          </a:bodyPr>
          <a:lstStyle/>
          <a:p>
            <a:r>
              <a:rPr lang="zh-CN" altLang="en-US" dirty="0">
                <a:solidFill>
                  <a:schemeClr val="tx1">
                    <a:lumMod val="75000"/>
                    <a:lumOff val="25000"/>
                  </a:schemeClr>
                </a:solidFill>
                <a:cs typeface="+mn-ea"/>
                <a:sym typeface="+mn-lt"/>
              </a:rPr>
              <a:t>Add a detailed text description here, add a detailed text description here</a:t>
            </a:r>
            <a:endParaRPr lang="zh-CN" altLang="en-US" dirty="0">
              <a:cs typeface="+mn-ea"/>
              <a:sym typeface="+mn-lt"/>
            </a:endParaRPr>
          </a:p>
        </p:txBody>
      </p:sp>
      <p:sp>
        <p:nvSpPr>
          <p:cNvPr id="17" name="矩形 16">
            <a:extLst>
              <a:ext uri="{FF2B5EF4-FFF2-40B4-BE49-F238E27FC236}">
                <a16:creationId xmlns:a16="http://schemas.microsoft.com/office/drawing/2014/main" id="{4362844D-48E2-4622-BD7C-E169134BCD52}"/>
              </a:ext>
            </a:extLst>
          </p:cNvPr>
          <p:cNvSpPr/>
          <p:nvPr/>
        </p:nvSpPr>
        <p:spPr>
          <a:xfrm>
            <a:off x="5595430" y="4900410"/>
            <a:ext cx="5757198" cy="646331"/>
          </a:xfrm>
          <a:prstGeom prst="rect">
            <a:avLst/>
          </a:prstGeom>
        </p:spPr>
        <p:txBody>
          <a:bodyPr wrap="square">
            <a:spAutoFit/>
          </a:bodyPr>
          <a:lstStyle/>
          <a:p>
            <a:r>
              <a:rPr lang="zh-CN" altLang="en-US" dirty="0">
                <a:solidFill>
                  <a:schemeClr val="tx1">
                    <a:lumMod val="75000"/>
                    <a:lumOff val="25000"/>
                  </a:schemeClr>
                </a:solidFill>
                <a:cs typeface="+mn-ea"/>
                <a:sym typeface="+mn-lt"/>
              </a:rPr>
              <a:t>Add a detailed text description here, add a detailed text description here</a:t>
            </a:r>
            <a:endParaRPr lang="zh-CN" altLang="en-US" dirty="0">
              <a:cs typeface="+mn-ea"/>
              <a:sym typeface="+mn-lt"/>
            </a:endParaRPr>
          </a:p>
        </p:txBody>
      </p:sp>
    </p:spTree>
    <p:extLst>
      <p:ext uri="{BB962C8B-B14F-4D97-AF65-F5344CB8AC3E}">
        <p14:creationId xmlns:p14="http://schemas.microsoft.com/office/powerpoint/2010/main" val="115760231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750"/>
                                        <p:tgtEl>
                                          <p:spTgt spid="13"/>
                                        </p:tgtEl>
                                      </p:cBhvr>
                                    </p:animEffect>
                                  </p:childTnLst>
                                </p:cTn>
                              </p:par>
                            </p:childTnLst>
                          </p:cTn>
                        </p:par>
                        <p:par>
                          <p:cTn id="23" fill="hold">
                            <p:stCondLst>
                              <p:cond delay="2750"/>
                            </p:stCondLst>
                            <p:childTnLst>
                              <p:par>
                                <p:cTn id="24" presetID="2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325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750"/>
                                        <p:tgtEl>
                                          <p:spTgt spid="7"/>
                                        </p:tgtEl>
                                      </p:cBhvr>
                                    </p:animEffect>
                                  </p:childTnLst>
                                </p:cTn>
                              </p:par>
                            </p:childTnLst>
                          </p:cTn>
                        </p:par>
                        <p:par>
                          <p:cTn id="31" fill="hold">
                            <p:stCondLst>
                              <p:cond delay="4000"/>
                            </p:stCondLst>
                            <p:childTnLst>
                              <p:par>
                                <p:cTn id="32" presetID="22" presetClass="entr" presetSubtype="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par>
                          <p:cTn id="35" fill="hold">
                            <p:stCondLst>
                              <p:cond delay="4500"/>
                            </p:stCondLst>
                            <p:childTnLst>
                              <p:par>
                                <p:cTn id="36" presetID="2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750"/>
                                        <p:tgtEl>
                                          <p:spTgt spid="9"/>
                                        </p:tgtEl>
                                      </p:cBhvr>
                                    </p:animEffect>
                                  </p:childTnLst>
                                </p:cTn>
                              </p:par>
                            </p:childTnLst>
                          </p:cTn>
                        </p:par>
                        <p:par>
                          <p:cTn id="39" fill="hold">
                            <p:stCondLst>
                              <p:cond delay="5250"/>
                            </p:stCondLst>
                            <p:childTnLst>
                              <p:par>
                                <p:cTn id="40" presetID="22" presetClass="entr" presetSubtype="2"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5750"/>
                            </p:stCondLst>
                            <p:childTnLst>
                              <p:par>
                                <p:cTn id="44" presetID="2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right)">
                                      <p:cBhvr>
                                        <p:cTn id="46" dur="75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tmplLst>
          <p:tmpl>
            <p:tnLst>
              <p:par>
                <p:cTn presetID="22" presetClass="entr" presetSubtype="2"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750"/>
                        <p:tgtEl>
                          <p:spTgt spid="7"/>
                        </p:tgtEl>
                      </p:cBhvr>
                    </p:animEffect>
                  </p:childTnLst>
                </p:cTn>
              </p:par>
            </p:tnLst>
          </p:tmpl>
        </p:tmplLst>
      </p:bldP>
      <p:bldP spid="9" grpId="0" animBg="1">
        <p:tmplLst>
          <p:tmpl>
            <p:tnLst>
              <p:par>
                <p:cTn presetID="22" presetClass="entr" presetSubtype="2"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right)">
                      <p:cBhvr>
                        <p:cTn dur="750"/>
                        <p:tgtEl>
                          <p:spTgt spid="9"/>
                        </p:tgtEl>
                      </p:cBhvr>
                    </p:animEffect>
                  </p:childTnLst>
                </p:cTn>
              </p:par>
            </p:tnLst>
          </p:tmpl>
        </p:tmplLst>
      </p:bldP>
      <p:bldP spid="11" grpId="0" animBg="1">
        <p:tmplLst>
          <p:tmpl>
            <p:tnLst>
              <p:par>
                <p:cTn presetID="2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right)">
                      <p:cBhvr>
                        <p:cTn dur="750"/>
                        <p:tgtEl>
                          <p:spTgt spid="11"/>
                        </p:tgtEl>
                      </p:cBhvr>
                    </p:animEffect>
                  </p:childTnLst>
                </p:cTn>
              </p:par>
            </p:tnLst>
          </p:tmpl>
        </p:tmplLst>
      </p:bldP>
      <p:bldP spid="13" grpId="0" animBg="1">
        <p:tmplLst>
          <p:tmpl>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750"/>
                        <p:tgtEl>
                          <p:spTgt spid="13"/>
                        </p:tgtEl>
                      </p:cBhvr>
                    </p:animEffect>
                  </p:childTnLst>
                </p:cTn>
              </p:par>
            </p:tnLst>
          </p:tmpl>
        </p:tmplLst>
      </p:bldP>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508051"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6" name="îṡlíďê">
            <a:extLst>
              <a:ext uri="{FF2B5EF4-FFF2-40B4-BE49-F238E27FC236}">
                <a16:creationId xmlns:a16="http://schemas.microsoft.com/office/drawing/2014/main" id="{0B9BAB8B-C95B-47ED-9A77-BBFD14EB8DC4}"/>
              </a:ext>
            </a:extLst>
          </p:cNvPr>
          <p:cNvSpPr/>
          <p:nvPr/>
        </p:nvSpPr>
        <p:spPr>
          <a:xfrm>
            <a:off x="1442176" y="1871660"/>
            <a:ext cx="2116210" cy="2116209"/>
          </a:xfrm>
          <a:prstGeom prst="ellipse">
            <a:avLst/>
          </a:prstGeom>
          <a:solidFill>
            <a:srgbClr val="919FA9"/>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sp>
        <p:nvSpPr>
          <p:cNvPr id="7" name="ïṩľïḓê">
            <a:extLst>
              <a:ext uri="{FF2B5EF4-FFF2-40B4-BE49-F238E27FC236}">
                <a16:creationId xmlns:a16="http://schemas.microsoft.com/office/drawing/2014/main" id="{E06FF7EE-160E-487A-ABF2-0A1B73CB7D7B}"/>
              </a:ext>
            </a:extLst>
          </p:cNvPr>
          <p:cNvSpPr/>
          <p:nvPr/>
        </p:nvSpPr>
        <p:spPr>
          <a:xfrm>
            <a:off x="5037897" y="1871660"/>
            <a:ext cx="2116210" cy="2116209"/>
          </a:xfrm>
          <a:prstGeom prst="ellipse">
            <a:avLst/>
          </a:prstGeom>
          <a:solidFill>
            <a:srgbClr val="919FA9"/>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sp>
        <p:nvSpPr>
          <p:cNvPr id="8" name="îŝļïḓê">
            <a:extLst>
              <a:ext uri="{FF2B5EF4-FFF2-40B4-BE49-F238E27FC236}">
                <a16:creationId xmlns:a16="http://schemas.microsoft.com/office/drawing/2014/main" id="{BABE5201-AB9F-41E4-9C17-9313EAD1D318}"/>
              </a:ext>
            </a:extLst>
          </p:cNvPr>
          <p:cNvSpPr/>
          <p:nvPr/>
        </p:nvSpPr>
        <p:spPr>
          <a:xfrm>
            <a:off x="8633616" y="1871660"/>
            <a:ext cx="2116210" cy="2116209"/>
          </a:xfrm>
          <a:prstGeom prst="ellipse">
            <a:avLst/>
          </a:prstGeom>
          <a:solidFill>
            <a:srgbClr val="919FA9"/>
          </a:solidFill>
          <a:ln w="19050">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sp>
        <p:nvSpPr>
          <p:cNvPr id="9" name="i$ľîḍê">
            <a:extLst>
              <a:ext uri="{FF2B5EF4-FFF2-40B4-BE49-F238E27FC236}">
                <a16:creationId xmlns:a16="http://schemas.microsoft.com/office/drawing/2014/main" id="{4AE17C44-6C5F-43BF-BD09-DC108A92187B}"/>
              </a:ext>
            </a:extLst>
          </p:cNvPr>
          <p:cNvSpPr/>
          <p:nvPr/>
        </p:nvSpPr>
        <p:spPr>
          <a:xfrm>
            <a:off x="3507997" y="2127241"/>
            <a:ext cx="1605047" cy="1605047"/>
          </a:xfrm>
          <a:prstGeom prst="ellipse">
            <a:avLst/>
          </a:prstGeom>
          <a:solidFill>
            <a:schemeClr val="bg1">
              <a:lumMod val="95000"/>
            </a:schemeClr>
          </a:solidFill>
          <a:ln w="63500">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sp>
        <p:nvSpPr>
          <p:cNvPr id="10" name="ïşļïdê">
            <a:extLst>
              <a:ext uri="{FF2B5EF4-FFF2-40B4-BE49-F238E27FC236}">
                <a16:creationId xmlns:a16="http://schemas.microsoft.com/office/drawing/2014/main" id="{A9B88A0F-B0C1-4E7B-90F9-4CE8B8B2CDEF}"/>
              </a:ext>
            </a:extLst>
          </p:cNvPr>
          <p:cNvSpPr/>
          <p:nvPr/>
        </p:nvSpPr>
        <p:spPr>
          <a:xfrm>
            <a:off x="7091338" y="2127241"/>
            <a:ext cx="1605047" cy="1605047"/>
          </a:xfrm>
          <a:prstGeom prst="ellipse">
            <a:avLst/>
          </a:prstGeom>
          <a:solidFill>
            <a:schemeClr val="bg1">
              <a:lumMod val="95000"/>
            </a:schemeClr>
          </a:solidFill>
          <a:ln w="63500">
            <a:solidFill>
              <a:schemeClr val="bg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sp>
        <p:nvSpPr>
          <p:cNvPr id="11" name="ïṧļídê">
            <a:extLst>
              <a:ext uri="{FF2B5EF4-FFF2-40B4-BE49-F238E27FC236}">
                <a16:creationId xmlns:a16="http://schemas.microsoft.com/office/drawing/2014/main" id="{BA818B66-F8EB-4B81-923D-1FD127E422EF}"/>
              </a:ext>
            </a:extLst>
          </p:cNvPr>
          <p:cNvSpPr/>
          <p:nvPr/>
        </p:nvSpPr>
        <p:spPr>
          <a:xfrm>
            <a:off x="2069520" y="2491887"/>
            <a:ext cx="861522" cy="875755"/>
          </a:xfrm>
          <a:custGeom>
            <a:avLst/>
            <a:gdLst>
              <a:gd name="connsiteX0" fmla="*/ 24879 w 541917"/>
              <a:gd name="connsiteY0" fmla="*/ 387059 h 550871"/>
              <a:gd name="connsiteX1" fmla="*/ 518330 w 541917"/>
              <a:gd name="connsiteY1" fmla="*/ 387059 h 550871"/>
              <a:gd name="connsiteX2" fmla="*/ 536414 w 541917"/>
              <a:gd name="connsiteY2" fmla="*/ 396088 h 550871"/>
              <a:gd name="connsiteX3" fmla="*/ 541581 w 541917"/>
              <a:gd name="connsiteY3" fmla="*/ 415436 h 550871"/>
              <a:gd name="connsiteX4" fmla="*/ 522205 w 541917"/>
              <a:gd name="connsiteY4" fmla="*/ 550871 h 550871"/>
              <a:gd name="connsiteX5" fmla="*/ 19712 w 541917"/>
              <a:gd name="connsiteY5" fmla="*/ 550871 h 550871"/>
              <a:gd name="connsiteX6" fmla="*/ 336 w 541917"/>
              <a:gd name="connsiteY6" fmla="*/ 415436 h 550871"/>
              <a:gd name="connsiteX7" fmla="*/ 5503 w 541917"/>
              <a:gd name="connsiteY7" fmla="*/ 396088 h 550871"/>
              <a:gd name="connsiteX8" fmla="*/ 24879 w 541917"/>
              <a:gd name="connsiteY8" fmla="*/ 387059 h 550871"/>
              <a:gd name="connsiteX9" fmla="*/ 292206 w 541917"/>
              <a:gd name="connsiteY9" fmla="*/ 330316 h 550871"/>
              <a:gd name="connsiteX10" fmla="*/ 417595 w 541917"/>
              <a:gd name="connsiteY10" fmla="*/ 330316 h 550871"/>
              <a:gd name="connsiteX11" fmla="*/ 426644 w 541917"/>
              <a:gd name="connsiteY11" fmla="*/ 341907 h 550871"/>
              <a:gd name="connsiteX12" fmla="*/ 424058 w 541917"/>
              <a:gd name="connsiteY12" fmla="*/ 359937 h 550871"/>
              <a:gd name="connsiteX13" fmla="*/ 411132 w 541917"/>
              <a:gd name="connsiteY13" fmla="*/ 371528 h 550871"/>
              <a:gd name="connsiteX14" fmla="*/ 267645 w 541917"/>
              <a:gd name="connsiteY14" fmla="*/ 371528 h 550871"/>
              <a:gd name="connsiteX15" fmla="*/ 267645 w 541917"/>
              <a:gd name="connsiteY15" fmla="*/ 361225 h 550871"/>
              <a:gd name="connsiteX16" fmla="*/ 268938 w 541917"/>
              <a:gd name="connsiteY16" fmla="*/ 359937 h 550871"/>
              <a:gd name="connsiteX17" fmla="*/ 292206 w 541917"/>
              <a:gd name="connsiteY17" fmla="*/ 330316 h 550871"/>
              <a:gd name="connsiteX18" fmla="*/ 274065 w 541917"/>
              <a:gd name="connsiteY18" fmla="*/ 245200 h 550871"/>
              <a:gd name="connsiteX19" fmla="*/ 429145 w 541917"/>
              <a:gd name="connsiteY19" fmla="*/ 245200 h 550871"/>
              <a:gd name="connsiteX20" fmla="*/ 439484 w 541917"/>
              <a:gd name="connsiteY20" fmla="*/ 259348 h 550871"/>
              <a:gd name="connsiteX21" fmla="*/ 436899 w 541917"/>
              <a:gd name="connsiteY21" fmla="*/ 279927 h 550871"/>
              <a:gd name="connsiteX22" fmla="*/ 422684 w 541917"/>
              <a:gd name="connsiteY22" fmla="*/ 294074 h 550871"/>
              <a:gd name="connsiteX23" fmla="*/ 289573 w 541917"/>
              <a:gd name="connsiteY23" fmla="*/ 294074 h 550871"/>
              <a:gd name="connsiteX24" fmla="*/ 281819 w 541917"/>
              <a:gd name="connsiteY24" fmla="*/ 283785 h 550871"/>
              <a:gd name="connsiteX25" fmla="*/ 274065 w 541917"/>
              <a:gd name="connsiteY25" fmla="*/ 245200 h 550871"/>
              <a:gd name="connsiteX26" fmla="*/ 205692 w 541917"/>
              <a:gd name="connsiteY26" fmla="*/ 219313 h 550871"/>
              <a:gd name="connsiteX27" fmla="*/ 267629 w 541917"/>
              <a:gd name="connsiteY27" fmla="*/ 298025 h 550871"/>
              <a:gd name="connsiteX28" fmla="*/ 270210 w 541917"/>
              <a:gd name="connsiteY28" fmla="*/ 296735 h 550871"/>
              <a:gd name="connsiteX29" fmla="*/ 279242 w 541917"/>
              <a:gd name="connsiteY29" fmla="*/ 318671 h 550871"/>
              <a:gd name="connsiteX30" fmla="*/ 262468 w 541917"/>
              <a:gd name="connsiteY30" fmla="*/ 345768 h 550871"/>
              <a:gd name="connsiteX31" fmla="*/ 259887 w 541917"/>
              <a:gd name="connsiteY31" fmla="*/ 344478 h 550871"/>
              <a:gd name="connsiteX32" fmla="*/ 243112 w 541917"/>
              <a:gd name="connsiteY32" fmla="*/ 370285 h 550871"/>
              <a:gd name="connsiteX33" fmla="*/ 187627 w 541917"/>
              <a:gd name="connsiteY33" fmla="*/ 370285 h 550871"/>
              <a:gd name="connsiteX34" fmla="*/ 168272 w 541917"/>
              <a:gd name="connsiteY34" fmla="*/ 345768 h 550871"/>
              <a:gd name="connsiteX35" fmla="*/ 165691 w 541917"/>
              <a:gd name="connsiteY35" fmla="*/ 345768 h 550871"/>
              <a:gd name="connsiteX36" fmla="*/ 146336 w 541917"/>
              <a:gd name="connsiteY36" fmla="*/ 318671 h 550871"/>
              <a:gd name="connsiteX37" fmla="*/ 152787 w 541917"/>
              <a:gd name="connsiteY37" fmla="*/ 296735 h 550871"/>
              <a:gd name="connsiteX38" fmla="*/ 154078 w 541917"/>
              <a:gd name="connsiteY38" fmla="*/ 296735 h 550871"/>
              <a:gd name="connsiteX39" fmla="*/ 205692 w 541917"/>
              <a:gd name="connsiteY39" fmla="*/ 219313 h 550871"/>
              <a:gd name="connsiteX40" fmla="*/ 76563 w 541917"/>
              <a:gd name="connsiteY40" fmla="*/ 122600 h 550871"/>
              <a:gd name="connsiteX41" fmla="*/ 464111 w 541917"/>
              <a:gd name="connsiteY41" fmla="*/ 122600 h 550871"/>
              <a:gd name="connsiteX42" fmla="*/ 536453 w 541917"/>
              <a:gd name="connsiteY42" fmla="*/ 194836 h 550871"/>
              <a:gd name="connsiteX43" fmla="*/ 513200 w 541917"/>
              <a:gd name="connsiteY43" fmla="*/ 362527 h 550871"/>
              <a:gd name="connsiteX44" fmla="*/ 479613 w 541917"/>
              <a:gd name="connsiteY44" fmla="*/ 362527 h 550871"/>
              <a:gd name="connsiteX45" fmla="*/ 501574 w 541917"/>
              <a:gd name="connsiteY45" fmla="*/ 194836 h 550871"/>
              <a:gd name="connsiteX46" fmla="*/ 464111 w 541917"/>
              <a:gd name="connsiteY46" fmla="*/ 157428 h 550871"/>
              <a:gd name="connsiteX47" fmla="*/ 76563 w 541917"/>
              <a:gd name="connsiteY47" fmla="*/ 157428 h 550871"/>
              <a:gd name="connsiteX48" fmla="*/ 39100 w 541917"/>
              <a:gd name="connsiteY48" fmla="*/ 194836 h 550871"/>
              <a:gd name="connsiteX49" fmla="*/ 63645 w 541917"/>
              <a:gd name="connsiteY49" fmla="*/ 365107 h 550871"/>
              <a:gd name="connsiteX50" fmla="*/ 30057 w 541917"/>
              <a:gd name="connsiteY50" fmla="*/ 365107 h 550871"/>
              <a:gd name="connsiteX51" fmla="*/ 4221 w 541917"/>
              <a:gd name="connsiteY51" fmla="*/ 194836 h 550871"/>
              <a:gd name="connsiteX52" fmla="*/ 76563 w 541917"/>
              <a:gd name="connsiteY52" fmla="*/ 122600 h 550871"/>
              <a:gd name="connsiteX53" fmla="*/ 89318 w 541917"/>
              <a:gd name="connsiteY53" fmla="*/ 57986 h 550871"/>
              <a:gd name="connsiteX54" fmla="*/ 436859 w 541917"/>
              <a:gd name="connsiteY54" fmla="*/ 57986 h 550871"/>
              <a:gd name="connsiteX55" fmla="*/ 444611 w 541917"/>
              <a:gd name="connsiteY55" fmla="*/ 61864 h 550871"/>
              <a:gd name="connsiteX56" fmla="*/ 445903 w 541917"/>
              <a:gd name="connsiteY56" fmla="*/ 69619 h 550871"/>
              <a:gd name="connsiteX57" fmla="*/ 440735 w 541917"/>
              <a:gd name="connsiteY57" fmla="*/ 95470 h 550871"/>
              <a:gd name="connsiteX58" fmla="*/ 86734 w 541917"/>
              <a:gd name="connsiteY58" fmla="*/ 95470 h 550871"/>
              <a:gd name="connsiteX59" fmla="*/ 80274 w 541917"/>
              <a:gd name="connsiteY59" fmla="*/ 69619 h 550871"/>
              <a:gd name="connsiteX60" fmla="*/ 81566 w 541917"/>
              <a:gd name="connsiteY60" fmla="*/ 61864 h 550871"/>
              <a:gd name="connsiteX61" fmla="*/ 89318 w 541917"/>
              <a:gd name="connsiteY61" fmla="*/ 57986 h 550871"/>
              <a:gd name="connsiteX62" fmla="*/ 125555 w 541917"/>
              <a:gd name="connsiteY62" fmla="*/ 0 h 550871"/>
              <a:gd name="connsiteX63" fmla="*/ 401914 w 541917"/>
              <a:gd name="connsiteY63" fmla="*/ 0 h 550871"/>
              <a:gd name="connsiteX64" fmla="*/ 408371 w 541917"/>
              <a:gd name="connsiteY64" fmla="*/ 3878 h 550871"/>
              <a:gd name="connsiteX65" fmla="*/ 409663 w 541917"/>
              <a:gd name="connsiteY65" fmla="*/ 10341 h 550871"/>
              <a:gd name="connsiteX66" fmla="*/ 405789 w 541917"/>
              <a:gd name="connsiteY66" fmla="*/ 37484 h 550871"/>
              <a:gd name="connsiteX67" fmla="*/ 121681 w 541917"/>
              <a:gd name="connsiteY67" fmla="*/ 37484 h 550871"/>
              <a:gd name="connsiteX68" fmla="*/ 116516 w 541917"/>
              <a:gd name="connsiteY68" fmla="*/ 10341 h 550871"/>
              <a:gd name="connsiteX69" fmla="*/ 117807 w 541917"/>
              <a:gd name="connsiteY69" fmla="*/ 3878 h 550871"/>
              <a:gd name="connsiteX70" fmla="*/ 125555 w 541917"/>
              <a:gd name="connsiteY70"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41917" h="550871">
                <a:moveTo>
                  <a:pt x="24879" y="387059"/>
                </a:moveTo>
                <a:lnTo>
                  <a:pt x="518330" y="387059"/>
                </a:lnTo>
                <a:cubicBezTo>
                  <a:pt x="524789" y="387059"/>
                  <a:pt x="531247" y="390929"/>
                  <a:pt x="536414" y="396088"/>
                </a:cubicBezTo>
                <a:cubicBezTo>
                  <a:pt x="540290" y="401248"/>
                  <a:pt x="542873" y="407697"/>
                  <a:pt x="541581" y="415436"/>
                </a:cubicBezTo>
                <a:lnTo>
                  <a:pt x="522205" y="550871"/>
                </a:lnTo>
                <a:lnTo>
                  <a:pt x="19712" y="550871"/>
                </a:lnTo>
                <a:lnTo>
                  <a:pt x="336" y="415436"/>
                </a:lnTo>
                <a:cubicBezTo>
                  <a:pt x="-956" y="407697"/>
                  <a:pt x="1627" y="401248"/>
                  <a:pt x="5503" y="396088"/>
                </a:cubicBezTo>
                <a:cubicBezTo>
                  <a:pt x="10670" y="390929"/>
                  <a:pt x="17128" y="387059"/>
                  <a:pt x="24879" y="387059"/>
                </a:cubicBezTo>
                <a:close/>
                <a:moveTo>
                  <a:pt x="292206" y="330316"/>
                </a:moveTo>
                <a:lnTo>
                  <a:pt x="417595" y="330316"/>
                </a:lnTo>
                <a:cubicBezTo>
                  <a:pt x="424058" y="330316"/>
                  <a:pt x="427936" y="335468"/>
                  <a:pt x="426644" y="341907"/>
                </a:cubicBezTo>
                <a:lnTo>
                  <a:pt x="424058" y="359937"/>
                </a:lnTo>
                <a:cubicBezTo>
                  <a:pt x="422766" y="366377"/>
                  <a:pt x="417595" y="371528"/>
                  <a:pt x="411132" y="371528"/>
                </a:cubicBezTo>
                <a:lnTo>
                  <a:pt x="267645" y="371528"/>
                </a:lnTo>
                <a:lnTo>
                  <a:pt x="267645" y="361225"/>
                </a:lnTo>
                <a:cubicBezTo>
                  <a:pt x="267645" y="359937"/>
                  <a:pt x="268938" y="359937"/>
                  <a:pt x="268938" y="359937"/>
                </a:cubicBezTo>
                <a:cubicBezTo>
                  <a:pt x="279279" y="356074"/>
                  <a:pt x="288328" y="343195"/>
                  <a:pt x="292206" y="330316"/>
                </a:cubicBezTo>
                <a:close/>
                <a:moveTo>
                  <a:pt x="274065" y="245200"/>
                </a:moveTo>
                <a:lnTo>
                  <a:pt x="429145" y="245200"/>
                </a:lnTo>
                <a:cubicBezTo>
                  <a:pt x="436899" y="245200"/>
                  <a:pt x="440776" y="251631"/>
                  <a:pt x="439484" y="259348"/>
                </a:cubicBezTo>
                <a:lnTo>
                  <a:pt x="436899" y="279927"/>
                </a:lnTo>
                <a:cubicBezTo>
                  <a:pt x="435607" y="287643"/>
                  <a:pt x="429145" y="292788"/>
                  <a:pt x="422684" y="294074"/>
                </a:cubicBezTo>
                <a:lnTo>
                  <a:pt x="289573" y="294074"/>
                </a:lnTo>
                <a:cubicBezTo>
                  <a:pt x="286989" y="288930"/>
                  <a:pt x="285696" y="286357"/>
                  <a:pt x="281819" y="283785"/>
                </a:cubicBezTo>
                <a:cubicBezTo>
                  <a:pt x="280527" y="268351"/>
                  <a:pt x="277942" y="255490"/>
                  <a:pt x="274065" y="245200"/>
                </a:cubicBezTo>
                <a:close/>
                <a:moveTo>
                  <a:pt x="205692" y="219313"/>
                </a:moveTo>
                <a:cubicBezTo>
                  <a:pt x="257306" y="219313"/>
                  <a:pt x="266339" y="264476"/>
                  <a:pt x="267629" y="298025"/>
                </a:cubicBezTo>
                <a:cubicBezTo>
                  <a:pt x="267629" y="296735"/>
                  <a:pt x="268919" y="296735"/>
                  <a:pt x="270210" y="296735"/>
                </a:cubicBezTo>
                <a:cubicBezTo>
                  <a:pt x="277952" y="296735"/>
                  <a:pt x="279242" y="307058"/>
                  <a:pt x="279242" y="318671"/>
                </a:cubicBezTo>
                <a:cubicBezTo>
                  <a:pt x="277952" y="330284"/>
                  <a:pt x="270210" y="345768"/>
                  <a:pt x="262468" y="345768"/>
                </a:cubicBezTo>
                <a:cubicBezTo>
                  <a:pt x="261177" y="345768"/>
                  <a:pt x="259887" y="345768"/>
                  <a:pt x="259887" y="344478"/>
                </a:cubicBezTo>
                <a:cubicBezTo>
                  <a:pt x="254725" y="354801"/>
                  <a:pt x="249564" y="363833"/>
                  <a:pt x="243112" y="370285"/>
                </a:cubicBezTo>
                <a:lnTo>
                  <a:pt x="187627" y="370285"/>
                </a:lnTo>
                <a:cubicBezTo>
                  <a:pt x="179885" y="363833"/>
                  <a:pt x="173433" y="354801"/>
                  <a:pt x="168272" y="345768"/>
                </a:cubicBezTo>
                <a:cubicBezTo>
                  <a:pt x="166981" y="345768"/>
                  <a:pt x="166981" y="345768"/>
                  <a:pt x="165691" y="345768"/>
                </a:cubicBezTo>
                <a:cubicBezTo>
                  <a:pt x="157949" y="345768"/>
                  <a:pt x="147626" y="330284"/>
                  <a:pt x="146336" y="318671"/>
                </a:cubicBezTo>
                <a:cubicBezTo>
                  <a:pt x="145045" y="307058"/>
                  <a:pt x="145045" y="296735"/>
                  <a:pt x="152787" y="296735"/>
                </a:cubicBezTo>
                <a:cubicBezTo>
                  <a:pt x="152787" y="296735"/>
                  <a:pt x="154078" y="296735"/>
                  <a:pt x="154078" y="296735"/>
                </a:cubicBezTo>
                <a:cubicBezTo>
                  <a:pt x="151497" y="263185"/>
                  <a:pt x="157949" y="219313"/>
                  <a:pt x="205692" y="219313"/>
                </a:cubicBezTo>
                <a:close/>
                <a:moveTo>
                  <a:pt x="76563" y="122600"/>
                </a:moveTo>
                <a:lnTo>
                  <a:pt x="464111" y="122600"/>
                </a:lnTo>
                <a:cubicBezTo>
                  <a:pt x="504158" y="122600"/>
                  <a:pt x="536453" y="154849"/>
                  <a:pt x="536453" y="194836"/>
                </a:cubicBezTo>
                <a:lnTo>
                  <a:pt x="513200" y="362527"/>
                </a:lnTo>
                <a:lnTo>
                  <a:pt x="479613" y="362527"/>
                </a:lnTo>
                <a:lnTo>
                  <a:pt x="501574" y="194836"/>
                </a:lnTo>
                <a:cubicBezTo>
                  <a:pt x="501574" y="174197"/>
                  <a:pt x="484780" y="157428"/>
                  <a:pt x="464111" y="157428"/>
                </a:cubicBezTo>
                <a:lnTo>
                  <a:pt x="76563" y="157428"/>
                </a:lnTo>
                <a:cubicBezTo>
                  <a:pt x="55894" y="157428"/>
                  <a:pt x="39100" y="174197"/>
                  <a:pt x="39100" y="194836"/>
                </a:cubicBezTo>
                <a:lnTo>
                  <a:pt x="63645" y="365107"/>
                </a:lnTo>
                <a:lnTo>
                  <a:pt x="30057" y="365107"/>
                </a:lnTo>
                <a:lnTo>
                  <a:pt x="4221" y="194836"/>
                </a:lnTo>
                <a:cubicBezTo>
                  <a:pt x="4221" y="154849"/>
                  <a:pt x="36516" y="122600"/>
                  <a:pt x="76563" y="122600"/>
                </a:cubicBezTo>
                <a:close/>
                <a:moveTo>
                  <a:pt x="89318" y="57986"/>
                </a:moveTo>
                <a:lnTo>
                  <a:pt x="436859" y="57986"/>
                </a:lnTo>
                <a:cubicBezTo>
                  <a:pt x="440735" y="57986"/>
                  <a:pt x="443319" y="59279"/>
                  <a:pt x="444611" y="61864"/>
                </a:cubicBezTo>
                <a:cubicBezTo>
                  <a:pt x="445903" y="64449"/>
                  <a:pt x="447195" y="67034"/>
                  <a:pt x="445903" y="69619"/>
                </a:cubicBezTo>
                <a:lnTo>
                  <a:pt x="440735" y="95470"/>
                </a:lnTo>
                <a:lnTo>
                  <a:pt x="86734" y="95470"/>
                </a:lnTo>
                <a:lnTo>
                  <a:pt x="80274" y="69619"/>
                </a:lnTo>
                <a:cubicBezTo>
                  <a:pt x="78982" y="67034"/>
                  <a:pt x="80274" y="64449"/>
                  <a:pt x="81566" y="61864"/>
                </a:cubicBezTo>
                <a:cubicBezTo>
                  <a:pt x="84150" y="59279"/>
                  <a:pt x="86734" y="57986"/>
                  <a:pt x="89318" y="57986"/>
                </a:cubicBezTo>
                <a:close/>
                <a:moveTo>
                  <a:pt x="125555" y="0"/>
                </a:moveTo>
                <a:lnTo>
                  <a:pt x="401914" y="0"/>
                </a:lnTo>
                <a:cubicBezTo>
                  <a:pt x="404497" y="0"/>
                  <a:pt x="407080" y="1293"/>
                  <a:pt x="408371" y="3878"/>
                </a:cubicBezTo>
                <a:cubicBezTo>
                  <a:pt x="409663" y="5170"/>
                  <a:pt x="410954" y="7756"/>
                  <a:pt x="409663" y="10341"/>
                </a:cubicBezTo>
                <a:lnTo>
                  <a:pt x="405789" y="37484"/>
                </a:lnTo>
                <a:lnTo>
                  <a:pt x="121681" y="37484"/>
                </a:lnTo>
                <a:lnTo>
                  <a:pt x="116516" y="10341"/>
                </a:lnTo>
                <a:cubicBezTo>
                  <a:pt x="115224" y="7756"/>
                  <a:pt x="116516" y="5170"/>
                  <a:pt x="117807" y="3878"/>
                </a:cubicBezTo>
                <a:cubicBezTo>
                  <a:pt x="120390" y="1293"/>
                  <a:pt x="122973" y="0"/>
                  <a:pt x="125555"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cs typeface="+mn-ea"/>
              <a:sym typeface="+mn-lt"/>
            </a:endParaRPr>
          </a:p>
        </p:txBody>
      </p:sp>
      <p:sp>
        <p:nvSpPr>
          <p:cNvPr id="12" name="išľïḓé">
            <a:extLst>
              <a:ext uri="{FF2B5EF4-FFF2-40B4-BE49-F238E27FC236}">
                <a16:creationId xmlns:a16="http://schemas.microsoft.com/office/drawing/2014/main" id="{8E44A0AE-A3C3-425B-8933-D0099162A6AB}"/>
              </a:ext>
            </a:extLst>
          </p:cNvPr>
          <p:cNvSpPr/>
          <p:nvPr/>
        </p:nvSpPr>
        <p:spPr>
          <a:xfrm>
            <a:off x="5699298" y="2491886"/>
            <a:ext cx="793406" cy="875758"/>
          </a:xfrm>
          <a:custGeom>
            <a:avLst/>
            <a:gdLst>
              <a:gd name="T0" fmla="*/ 5898 w 7382"/>
              <a:gd name="T1" fmla="*/ 6877 h 8160"/>
              <a:gd name="T2" fmla="*/ 5632 w 7382"/>
              <a:gd name="T3" fmla="*/ 7436 h 8160"/>
              <a:gd name="T4" fmla="*/ 2473 w 7382"/>
              <a:gd name="T5" fmla="*/ 8160 h 8160"/>
              <a:gd name="T6" fmla="*/ 1750 w 7382"/>
              <a:gd name="T7" fmla="*/ 6877 h 8160"/>
              <a:gd name="T8" fmla="*/ 1019 w 7382"/>
              <a:gd name="T9" fmla="*/ 6412 h 8160"/>
              <a:gd name="T10" fmla="*/ 5898 w 7382"/>
              <a:gd name="T11" fmla="*/ 5947 h 8160"/>
              <a:gd name="T12" fmla="*/ 7382 w 7382"/>
              <a:gd name="T13" fmla="*/ 1030 h 8160"/>
              <a:gd name="T14" fmla="*/ 6351 w 7382"/>
              <a:gd name="T15" fmla="*/ 5647 h 8160"/>
              <a:gd name="T16" fmla="*/ 0 w 7382"/>
              <a:gd name="T17" fmla="*/ 4617 h 8160"/>
              <a:gd name="T18" fmla="*/ 1031 w 7382"/>
              <a:gd name="T19" fmla="*/ 0 h 8160"/>
              <a:gd name="T20" fmla="*/ 7382 w 7382"/>
              <a:gd name="T21" fmla="*/ 1030 h 8160"/>
              <a:gd name="T22" fmla="*/ 6351 w 7382"/>
              <a:gd name="T23" fmla="*/ 929 h 8160"/>
              <a:gd name="T24" fmla="*/ 929 w 7382"/>
              <a:gd name="T25" fmla="*/ 1030 h 8160"/>
              <a:gd name="T26" fmla="*/ 1031 w 7382"/>
              <a:gd name="T27" fmla="*/ 4718 h 8160"/>
              <a:gd name="T28" fmla="*/ 6453 w 7382"/>
              <a:gd name="T29" fmla="*/ 4617 h 8160"/>
              <a:gd name="T30" fmla="*/ 5583 w 7382"/>
              <a:gd name="T31" fmla="*/ 3543 h 8160"/>
              <a:gd name="T32" fmla="*/ 4097 w 7382"/>
              <a:gd name="T33" fmla="*/ 3729 h 8160"/>
              <a:gd name="T34" fmla="*/ 4282 w 7382"/>
              <a:gd name="T35" fmla="*/ 4287 h 8160"/>
              <a:gd name="T36" fmla="*/ 5769 w 7382"/>
              <a:gd name="T37" fmla="*/ 4101 h 8160"/>
              <a:gd name="T38" fmla="*/ 5583 w 7382"/>
              <a:gd name="T39" fmla="*/ 3543 h 8160"/>
              <a:gd name="T40" fmla="*/ 4282 w 7382"/>
              <a:gd name="T41" fmla="*/ 1529 h 8160"/>
              <a:gd name="T42" fmla="*/ 4097 w 7382"/>
              <a:gd name="T43" fmla="*/ 2086 h 8160"/>
              <a:gd name="T44" fmla="*/ 5583 w 7382"/>
              <a:gd name="T45" fmla="*/ 2272 h 8160"/>
              <a:gd name="T46" fmla="*/ 5769 w 7382"/>
              <a:gd name="T47" fmla="*/ 1715 h 8160"/>
              <a:gd name="T48" fmla="*/ 5583 w 7382"/>
              <a:gd name="T49" fmla="*/ 2536 h 8160"/>
              <a:gd name="T50" fmla="*/ 4097 w 7382"/>
              <a:gd name="T51" fmla="*/ 2722 h 8160"/>
              <a:gd name="T52" fmla="*/ 4282 w 7382"/>
              <a:gd name="T53" fmla="*/ 3279 h 8160"/>
              <a:gd name="T54" fmla="*/ 5769 w 7382"/>
              <a:gd name="T55" fmla="*/ 3094 h 8160"/>
              <a:gd name="T56" fmla="*/ 5583 w 7382"/>
              <a:gd name="T57" fmla="*/ 2536 h 8160"/>
              <a:gd name="T58" fmla="*/ 2129 w 7382"/>
              <a:gd name="T59" fmla="*/ 2425 h 8160"/>
              <a:gd name="T60" fmla="*/ 2394 w 7382"/>
              <a:gd name="T61" fmla="*/ 2240 h 8160"/>
              <a:gd name="T62" fmla="*/ 2940 w 7382"/>
              <a:gd name="T63" fmla="*/ 2410 h 8160"/>
              <a:gd name="T64" fmla="*/ 3052 w 7382"/>
              <a:gd name="T65" fmla="*/ 2022 h 8160"/>
              <a:gd name="T66" fmla="*/ 2614 w 7382"/>
              <a:gd name="T67" fmla="*/ 1704 h 8160"/>
              <a:gd name="T68" fmla="*/ 2223 w 7382"/>
              <a:gd name="T69" fmla="*/ 1704 h 8160"/>
              <a:gd name="T70" fmla="*/ 1680 w 7382"/>
              <a:gd name="T71" fmla="*/ 2460 h 8160"/>
              <a:gd name="T72" fmla="*/ 2361 w 7382"/>
              <a:gd name="T73" fmla="*/ 3094 h 8160"/>
              <a:gd name="T74" fmla="*/ 2776 w 7382"/>
              <a:gd name="T75" fmla="*/ 3362 h 8160"/>
              <a:gd name="T76" fmla="*/ 1953 w 7382"/>
              <a:gd name="T77" fmla="*/ 3370 h 8160"/>
              <a:gd name="T78" fmla="*/ 1613 w 7382"/>
              <a:gd name="T79" fmla="*/ 3538 h 8160"/>
              <a:gd name="T80" fmla="*/ 2223 w 7382"/>
              <a:gd name="T81" fmla="*/ 3929 h 8160"/>
              <a:gd name="T82" fmla="*/ 2419 w 7382"/>
              <a:gd name="T83" fmla="*/ 4287 h 8160"/>
              <a:gd name="T84" fmla="*/ 2614 w 7382"/>
              <a:gd name="T85" fmla="*/ 3946 h 8160"/>
              <a:gd name="T86" fmla="*/ 3225 w 7382"/>
              <a:gd name="T87" fmla="*/ 3312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82" h="8160">
                <a:moveTo>
                  <a:pt x="6363" y="6412"/>
                </a:moveTo>
                <a:cubicBezTo>
                  <a:pt x="6363" y="6669"/>
                  <a:pt x="6155" y="6877"/>
                  <a:pt x="5898" y="6877"/>
                </a:cubicBezTo>
                <a:lnTo>
                  <a:pt x="5632" y="6877"/>
                </a:lnTo>
                <a:lnTo>
                  <a:pt x="5632" y="7436"/>
                </a:lnTo>
                <a:cubicBezTo>
                  <a:pt x="5632" y="7835"/>
                  <a:pt x="5307" y="8160"/>
                  <a:pt x="4908" y="8160"/>
                </a:cubicBezTo>
                <a:lnTo>
                  <a:pt x="2473" y="8160"/>
                </a:lnTo>
                <a:cubicBezTo>
                  <a:pt x="2075" y="8160"/>
                  <a:pt x="1750" y="7835"/>
                  <a:pt x="1750" y="7436"/>
                </a:cubicBezTo>
                <a:lnTo>
                  <a:pt x="1750" y="6877"/>
                </a:lnTo>
                <a:lnTo>
                  <a:pt x="1483" y="6877"/>
                </a:lnTo>
                <a:cubicBezTo>
                  <a:pt x="1227" y="6877"/>
                  <a:pt x="1019" y="6669"/>
                  <a:pt x="1019" y="6412"/>
                </a:cubicBezTo>
                <a:cubicBezTo>
                  <a:pt x="1019" y="6155"/>
                  <a:pt x="1227" y="5947"/>
                  <a:pt x="1483" y="5947"/>
                </a:cubicBezTo>
                <a:lnTo>
                  <a:pt x="5898" y="5947"/>
                </a:lnTo>
                <a:cubicBezTo>
                  <a:pt x="6155" y="5947"/>
                  <a:pt x="6363" y="6155"/>
                  <a:pt x="6363" y="6412"/>
                </a:cubicBezTo>
                <a:close/>
                <a:moveTo>
                  <a:pt x="7382" y="1030"/>
                </a:moveTo>
                <a:lnTo>
                  <a:pt x="7382" y="4617"/>
                </a:lnTo>
                <a:cubicBezTo>
                  <a:pt x="7382" y="5185"/>
                  <a:pt x="6920" y="5647"/>
                  <a:pt x="6351" y="5647"/>
                </a:cubicBezTo>
                <a:lnTo>
                  <a:pt x="1031" y="5647"/>
                </a:lnTo>
                <a:cubicBezTo>
                  <a:pt x="462" y="5647"/>
                  <a:pt x="0" y="5185"/>
                  <a:pt x="0" y="4617"/>
                </a:cubicBezTo>
                <a:lnTo>
                  <a:pt x="0" y="1030"/>
                </a:lnTo>
                <a:cubicBezTo>
                  <a:pt x="0" y="462"/>
                  <a:pt x="462" y="0"/>
                  <a:pt x="1031" y="0"/>
                </a:cubicBezTo>
                <a:lnTo>
                  <a:pt x="6351" y="0"/>
                </a:lnTo>
                <a:cubicBezTo>
                  <a:pt x="6920" y="0"/>
                  <a:pt x="7382" y="462"/>
                  <a:pt x="7382" y="1030"/>
                </a:cubicBezTo>
                <a:close/>
                <a:moveTo>
                  <a:pt x="6453" y="1030"/>
                </a:moveTo>
                <a:cubicBezTo>
                  <a:pt x="6453" y="975"/>
                  <a:pt x="6407" y="929"/>
                  <a:pt x="6351" y="929"/>
                </a:cubicBezTo>
                <a:lnTo>
                  <a:pt x="1031" y="929"/>
                </a:lnTo>
                <a:cubicBezTo>
                  <a:pt x="975" y="929"/>
                  <a:pt x="929" y="975"/>
                  <a:pt x="929" y="1030"/>
                </a:cubicBezTo>
                <a:lnTo>
                  <a:pt x="929" y="4617"/>
                </a:lnTo>
                <a:cubicBezTo>
                  <a:pt x="929" y="4672"/>
                  <a:pt x="975" y="4718"/>
                  <a:pt x="1031" y="4718"/>
                </a:cubicBezTo>
                <a:lnTo>
                  <a:pt x="6351" y="4718"/>
                </a:lnTo>
                <a:cubicBezTo>
                  <a:pt x="6407" y="4718"/>
                  <a:pt x="6453" y="4672"/>
                  <a:pt x="6453" y="4617"/>
                </a:cubicBezTo>
                <a:lnTo>
                  <a:pt x="6453" y="1030"/>
                </a:lnTo>
                <a:close/>
                <a:moveTo>
                  <a:pt x="5583" y="3543"/>
                </a:moveTo>
                <a:lnTo>
                  <a:pt x="4282" y="3543"/>
                </a:lnTo>
                <a:cubicBezTo>
                  <a:pt x="4180" y="3543"/>
                  <a:pt x="4097" y="3627"/>
                  <a:pt x="4097" y="3729"/>
                </a:cubicBezTo>
                <a:lnTo>
                  <a:pt x="4097" y="4101"/>
                </a:lnTo>
                <a:cubicBezTo>
                  <a:pt x="4097" y="4204"/>
                  <a:pt x="4180" y="4287"/>
                  <a:pt x="4282" y="4287"/>
                </a:cubicBezTo>
                <a:lnTo>
                  <a:pt x="5583" y="4287"/>
                </a:lnTo>
                <a:cubicBezTo>
                  <a:pt x="5686" y="4287"/>
                  <a:pt x="5769" y="4204"/>
                  <a:pt x="5769" y="4101"/>
                </a:cubicBezTo>
                <a:lnTo>
                  <a:pt x="5769" y="3729"/>
                </a:lnTo>
                <a:cubicBezTo>
                  <a:pt x="5769" y="3627"/>
                  <a:pt x="5686" y="3543"/>
                  <a:pt x="5583" y="3543"/>
                </a:cubicBezTo>
                <a:close/>
                <a:moveTo>
                  <a:pt x="5583" y="1529"/>
                </a:moveTo>
                <a:lnTo>
                  <a:pt x="4282" y="1529"/>
                </a:lnTo>
                <a:cubicBezTo>
                  <a:pt x="4180" y="1529"/>
                  <a:pt x="4097" y="1612"/>
                  <a:pt x="4097" y="1715"/>
                </a:cubicBezTo>
                <a:lnTo>
                  <a:pt x="4097" y="2086"/>
                </a:lnTo>
                <a:cubicBezTo>
                  <a:pt x="4097" y="2189"/>
                  <a:pt x="4180" y="2272"/>
                  <a:pt x="4282" y="2272"/>
                </a:cubicBezTo>
                <a:lnTo>
                  <a:pt x="5583" y="2272"/>
                </a:lnTo>
                <a:cubicBezTo>
                  <a:pt x="5686" y="2272"/>
                  <a:pt x="5769" y="2189"/>
                  <a:pt x="5769" y="2086"/>
                </a:cubicBezTo>
                <a:lnTo>
                  <a:pt x="5769" y="1715"/>
                </a:lnTo>
                <a:cubicBezTo>
                  <a:pt x="5769" y="1612"/>
                  <a:pt x="5686" y="1529"/>
                  <a:pt x="5583" y="1529"/>
                </a:cubicBezTo>
                <a:close/>
                <a:moveTo>
                  <a:pt x="5583" y="2536"/>
                </a:moveTo>
                <a:lnTo>
                  <a:pt x="4282" y="2536"/>
                </a:lnTo>
                <a:cubicBezTo>
                  <a:pt x="4180" y="2536"/>
                  <a:pt x="4097" y="2619"/>
                  <a:pt x="4097" y="2722"/>
                </a:cubicBezTo>
                <a:lnTo>
                  <a:pt x="4097" y="3094"/>
                </a:lnTo>
                <a:cubicBezTo>
                  <a:pt x="4097" y="3196"/>
                  <a:pt x="4180" y="3279"/>
                  <a:pt x="4282" y="3279"/>
                </a:cubicBezTo>
                <a:lnTo>
                  <a:pt x="5583" y="3279"/>
                </a:lnTo>
                <a:cubicBezTo>
                  <a:pt x="5686" y="3279"/>
                  <a:pt x="5769" y="3196"/>
                  <a:pt x="5769" y="3094"/>
                </a:cubicBezTo>
                <a:lnTo>
                  <a:pt x="5769" y="2722"/>
                </a:lnTo>
                <a:cubicBezTo>
                  <a:pt x="5769" y="2619"/>
                  <a:pt x="5686" y="2536"/>
                  <a:pt x="5583" y="2536"/>
                </a:cubicBezTo>
                <a:close/>
                <a:moveTo>
                  <a:pt x="2573" y="2695"/>
                </a:moveTo>
                <a:cubicBezTo>
                  <a:pt x="2217" y="2604"/>
                  <a:pt x="2129" y="2560"/>
                  <a:pt x="2129" y="2425"/>
                </a:cubicBezTo>
                <a:lnTo>
                  <a:pt x="2129" y="2419"/>
                </a:lnTo>
                <a:cubicBezTo>
                  <a:pt x="2129" y="2319"/>
                  <a:pt x="2220" y="2240"/>
                  <a:pt x="2394" y="2240"/>
                </a:cubicBezTo>
                <a:cubicBezTo>
                  <a:pt x="2535" y="2240"/>
                  <a:pt x="2676" y="2290"/>
                  <a:pt x="2826" y="2378"/>
                </a:cubicBezTo>
                <a:cubicBezTo>
                  <a:pt x="2861" y="2398"/>
                  <a:pt x="2896" y="2410"/>
                  <a:pt x="2940" y="2410"/>
                </a:cubicBezTo>
                <a:cubicBezTo>
                  <a:pt x="3058" y="2410"/>
                  <a:pt x="3152" y="2319"/>
                  <a:pt x="3152" y="2201"/>
                </a:cubicBezTo>
                <a:cubicBezTo>
                  <a:pt x="3152" y="2113"/>
                  <a:pt x="3102" y="2052"/>
                  <a:pt x="3052" y="2022"/>
                </a:cubicBezTo>
                <a:cubicBezTo>
                  <a:pt x="2922" y="1940"/>
                  <a:pt x="2776" y="1885"/>
                  <a:pt x="2614" y="1859"/>
                </a:cubicBezTo>
                <a:lnTo>
                  <a:pt x="2614" y="1704"/>
                </a:lnTo>
                <a:cubicBezTo>
                  <a:pt x="2614" y="1596"/>
                  <a:pt x="2527" y="1508"/>
                  <a:pt x="2419" y="1508"/>
                </a:cubicBezTo>
                <a:cubicBezTo>
                  <a:pt x="2311" y="1508"/>
                  <a:pt x="2223" y="1596"/>
                  <a:pt x="2223" y="1704"/>
                </a:cubicBezTo>
                <a:lnTo>
                  <a:pt x="2223" y="1857"/>
                </a:lnTo>
                <a:cubicBezTo>
                  <a:pt x="1899" y="1917"/>
                  <a:pt x="1680" y="2142"/>
                  <a:pt x="1680" y="2460"/>
                </a:cubicBezTo>
                <a:lnTo>
                  <a:pt x="1680" y="2466"/>
                </a:lnTo>
                <a:cubicBezTo>
                  <a:pt x="1680" y="2874"/>
                  <a:pt x="1947" y="2989"/>
                  <a:pt x="2361" y="3094"/>
                </a:cubicBezTo>
                <a:cubicBezTo>
                  <a:pt x="2705" y="3182"/>
                  <a:pt x="2776" y="3241"/>
                  <a:pt x="2776" y="3356"/>
                </a:cubicBezTo>
                <a:lnTo>
                  <a:pt x="2776" y="3362"/>
                </a:lnTo>
                <a:cubicBezTo>
                  <a:pt x="2776" y="3482"/>
                  <a:pt x="2664" y="3555"/>
                  <a:pt x="2479" y="3555"/>
                </a:cubicBezTo>
                <a:cubicBezTo>
                  <a:pt x="2279" y="3555"/>
                  <a:pt x="2109" y="3485"/>
                  <a:pt x="1953" y="3370"/>
                </a:cubicBezTo>
                <a:cubicBezTo>
                  <a:pt x="1924" y="3350"/>
                  <a:pt x="1883" y="3329"/>
                  <a:pt x="1824" y="3329"/>
                </a:cubicBezTo>
                <a:cubicBezTo>
                  <a:pt x="1707" y="3329"/>
                  <a:pt x="1613" y="3420"/>
                  <a:pt x="1613" y="3538"/>
                </a:cubicBezTo>
                <a:cubicBezTo>
                  <a:pt x="1613" y="3608"/>
                  <a:pt x="1648" y="3673"/>
                  <a:pt x="1698" y="3708"/>
                </a:cubicBezTo>
                <a:cubicBezTo>
                  <a:pt x="1857" y="3822"/>
                  <a:pt x="2038" y="3894"/>
                  <a:pt x="2223" y="3929"/>
                </a:cubicBezTo>
                <a:lnTo>
                  <a:pt x="2223" y="4091"/>
                </a:lnTo>
                <a:cubicBezTo>
                  <a:pt x="2223" y="4199"/>
                  <a:pt x="2311" y="4287"/>
                  <a:pt x="2419" y="4287"/>
                </a:cubicBezTo>
                <a:cubicBezTo>
                  <a:pt x="2527" y="4287"/>
                  <a:pt x="2614" y="4199"/>
                  <a:pt x="2614" y="4091"/>
                </a:cubicBezTo>
                <a:lnTo>
                  <a:pt x="2614" y="3946"/>
                </a:lnTo>
                <a:cubicBezTo>
                  <a:pt x="2979" y="3900"/>
                  <a:pt x="3225" y="3680"/>
                  <a:pt x="3225" y="3318"/>
                </a:cubicBezTo>
                <a:lnTo>
                  <a:pt x="3225" y="3312"/>
                </a:lnTo>
                <a:cubicBezTo>
                  <a:pt x="3225" y="2953"/>
                  <a:pt x="2990" y="2803"/>
                  <a:pt x="2573" y="2695"/>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cs typeface="+mn-ea"/>
              <a:sym typeface="+mn-lt"/>
            </a:endParaRPr>
          </a:p>
        </p:txBody>
      </p:sp>
      <p:sp>
        <p:nvSpPr>
          <p:cNvPr id="13" name="ïṡḻîḓê">
            <a:extLst>
              <a:ext uri="{FF2B5EF4-FFF2-40B4-BE49-F238E27FC236}">
                <a16:creationId xmlns:a16="http://schemas.microsoft.com/office/drawing/2014/main" id="{6D54D7D0-B9CE-4DAB-A0F2-12D9A94D4069}"/>
              </a:ext>
            </a:extLst>
          </p:cNvPr>
          <p:cNvSpPr/>
          <p:nvPr/>
        </p:nvSpPr>
        <p:spPr>
          <a:xfrm>
            <a:off x="9285054" y="2491887"/>
            <a:ext cx="813333" cy="875755"/>
          </a:xfrm>
          <a:custGeom>
            <a:avLst/>
            <a:gdLst>
              <a:gd name="connsiteX0" fmla="*/ 0 w 564523"/>
              <a:gd name="connsiteY0" fmla="*/ 440399 h 607851"/>
              <a:gd name="connsiteX1" fmla="*/ 282262 w 564523"/>
              <a:gd name="connsiteY1" fmla="*/ 540736 h 607851"/>
              <a:gd name="connsiteX2" fmla="*/ 564523 w 564523"/>
              <a:gd name="connsiteY2" fmla="*/ 440473 h 607851"/>
              <a:gd name="connsiteX3" fmla="*/ 564523 w 564523"/>
              <a:gd name="connsiteY3" fmla="*/ 456116 h 607851"/>
              <a:gd name="connsiteX4" fmla="*/ 282262 w 564523"/>
              <a:gd name="connsiteY4" fmla="*/ 607851 h 607851"/>
              <a:gd name="connsiteX5" fmla="*/ 0 w 564523"/>
              <a:gd name="connsiteY5" fmla="*/ 457010 h 607851"/>
              <a:gd name="connsiteX6" fmla="*/ 0 w 564523"/>
              <a:gd name="connsiteY6" fmla="*/ 338150 h 607851"/>
              <a:gd name="connsiteX7" fmla="*/ 282262 w 564523"/>
              <a:gd name="connsiteY7" fmla="*/ 438506 h 607851"/>
              <a:gd name="connsiteX8" fmla="*/ 564523 w 564523"/>
              <a:gd name="connsiteY8" fmla="*/ 338225 h 607851"/>
              <a:gd name="connsiteX9" fmla="*/ 564523 w 564523"/>
              <a:gd name="connsiteY9" fmla="*/ 353274 h 607851"/>
              <a:gd name="connsiteX10" fmla="*/ 282262 w 564523"/>
              <a:gd name="connsiteY10" fmla="*/ 505037 h 607851"/>
              <a:gd name="connsiteX11" fmla="*/ 0 w 564523"/>
              <a:gd name="connsiteY11" fmla="*/ 354243 h 607851"/>
              <a:gd name="connsiteX12" fmla="*/ 0 w 564523"/>
              <a:gd name="connsiteY12" fmla="*/ 239993 h 607851"/>
              <a:gd name="connsiteX13" fmla="*/ 282262 w 564523"/>
              <a:gd name="connsiteY13" fmla="*/ 340124 h 607851"/>
              <a:gd name="connsiteX14" fmla="*/ 564523 w 564523"/>
              <a:gd name="connsiteY14" fmla="*/ 239993 h 607851"/>
              <a:gd name="connsiteX15" fmla="*/ 564523 w 564523"/>
              <a:gd name="connsiteY15" fmla="*/ 251168 h 607851"/>
              <a:gd name="connsiteX16" fmla="*/ 282262 w 564523"/>
              <a:gd name="connsiteY16" fmla="*/ 402929 h 607851"/>
              <a:gd name="connsiteX17" fmla="*/ 0 w 564523"/>
              <a:gd name="connsiteY17" fmla="*/ 252062 h 607851"/>
              <a:gd name="connsiteX18" fmla="*/ 305830 w 564523"/>
              <a:gd name="connsiteY18" fmla="*/ 173379 h 607851"/>
              <a:gd name="connsiteX19" fmla="*/ 332865 w 564523"/>
              <a:gd name="connsiteY19" fmla="*/ 179567 h 607851"/>
              <a:gd name="connsiteX20" fmla="*/ 341677 w 564523"/>
              <a:gd name="connsiteY20" fmla="*/ 191570 h 607851"/>
              <a:gd name="connsiteX21" fmla="*/ 305830 w 564523"/>
              <a:gd name="connsiteY21" fmla="*/ 209015 h 607851"/>
              <a:gd name="connsiteX22" fmla="*/ 259893 w 564523"/>
              <a:gd name="connsiteY22" fmla="*/ 95263 h 607851"/>
              <a:gd name="connsiteX23" fmla="*/ 259893 w 564523"/>
              <a:gd name="connsiteY23" fmla="*/ 131604 h 607851"/>
              <a:gd name="connsiteX24" fmla="*/ 231893 w 564523"/>
              <a:gd name="connsiteY24" fmla="*/ 125200 h 607851"/>
              <a:gd name="connsiteX25" fmla="*/ 222634 w 564523"/>
              <a:gd name="connsiteY25" fmla="*/ 113061 h 607851"/>
              <a:gd name="connsiteX26" fmla="*/ 230698 w 564523"/>
              <a:gd name="connsiteY26" fmla="*/ 101444 h 607851"/>
              <a:gd name="connsiteX27" fmla="*/ 259893 w 564523"/>
              <a:gd name="connsiteY27" fmla="*/ 95263 h 607851"/>
              <a:gd name="connsiteX28" fmla="*/ 259884 w 564523"/>
              <a:gd name="connsiteY28" fmla="*/ 38881 h 607851"/>
              <a:gd name="connsiteX29" fmla="*/ 259884 w 564523"/>
              <a:gd name="connsiteY29" fmla="*/ 58395 h 607851"/>
              <a:gd name="connsiteX30" fmla="*/ 217887 w 564523"/>
              <a:gd name="connsiteY30" fmla="*/ 64429 h 607851"/>
              <a:gd name="connsiteX31" fmla="*/ 186260 w 564523"/>
              <a:gd name="connsiteY31" fmla="*/ 75899 h 607851"/>
              <a:gd name="connsiteX32" fmla="*/ 166343 w 564523"/>
              <a:gd name="connsiteY32" fmla="*/ 92732 h 607851"/>
              <a:gd name="connsiteX33" fmla="*/ 159406 w 564523"/>
              <a:gd name="connsiteY33" fmla="*/ 115003 h 607851"/>
              <a:gd name="connsiteX34" fmla="*/ 168357 w 564523"/>
              <a:gd name="connsiteY34" fmla="*/ 139955 h 607851"/>
              <a:gd name="connsiteX35" fmla="*/ 191556 w 564523"/>
              <a:gd name="connsiteY35" fmla="*/ 155448 h 607851"/>
              <a:gd name="connsiteX36" fmla="*/ 223780 w 564523"/>
              <a:gd name="connsiteY36" fmla="*/ 164237 h 607851"/>
              <a:gd name="connsiteX37" fmla="*/ 259884 w 564523"/>
              <a:gd name="connsiteY37" fmla="*/ 168855 h 607851"/>
              <a:gd name="connsiteX38" fmla="*/ 259884 w 564523"/>
              <a:gd name="connsiteY38" fmla="*/ 210342 h 607851"/>
              <a:gd name="connsiteX39" fmla="*/ 232732 w 564523"/>
              <a:gd name="connsiteY39" fmla="*/ 209300 h 607851"/>
              <a:gd name="connsiteX40" fmla="*/ 209085 w 564523"/>
              <a:gd name="connsiteY40" fmla="*/ 206991 h 607851"/>
              <a:gd name="connsiteX41" fmla="*/ 187080 w 564523"/>
              <a:gd name="connsiteY41" fmla="*/ 203639 h 607851"/>
              <a:gd name="connsiteX42" fmla="*/ 165150 w 564523"/>
              <a:gd name="connsiteY42" fmla="*/ 198946 h 607851"/>
              <a:gd name="connsiteX43" fmla="*/ 165150 w 564523"/>
              <a:gd name="connsiteY43" fmla="*/ 236039 h 607851"/>
              <a:gd name="connsiteX44" fmla="*/ 206624 w 564523"/>
              <a:gd name="connsiteY44" fmla="*/ 243711 h 607851"/>
              <a:gd name="connsiteX45" fmla="*/ 259884 w 564523"/>
              <a:gd name="connsiteY45" fmla="*/ 246988 h 607851"/>
              <a:gd name="connsiteX46" fmla="*/ 259884 w 564523"/>
              <a:gd name="connsiteY46" fmla="*/ 265535 h 607851"/>
              <a:gd name="connsiteX47" fmla="*/ 305833 w 564523"/>
              <a:gd name="connsiteY47" fmla="*/ 265535 h 607851"/>
              <a:gd name="connsiteX48" fmla="*/ 305833 w 564523"/>
              <a:gd name="connsiteY48" fmla="*/ 246020 h 607851"/>
              <a:gd name="connsiteX49" fmla="*/ 379308 w 564523"/>
              <a:gd name="connsiteY49" fmla="*/ 228814 h 607851"/>
              <a:gd name="connsiteX50" fmla="*/ 405192 w 564523"/>
              <a:gd name="connsiteY50" fmla="*/ 190828 h 607851"/>
              <a:gd name="connsiteX51" fmla="*/ 396315 w 564523"/>
              <a:gd name="connsiteY51" fmla="*/ 166025 h 607851"/>
              <a:gd name="connsiteX52" fmla="*/ 373564 w 564523"/>
              <a:gd name="connsiteY52" fmla="*/ 150457 h 607851"/>
              <a:gd name="connsiteX53" fmla="*/ 341787 w 564523"/>
              <a:gd name="connsiteY53" fmla="*/ 141370 h 607851"/>
              <a:gd name="connsiteX54" fmla="*/ 305833 w 564523"/>
              <a:gd name="connsiteY54" fmla="*/ 136305 h 607851"/>
              <a:gd name="connsiteX55" fmla="*/ 305833 w 564523"/>
              <a:gd name="connsiteY55" fmla="*/ 94371 h 607851"/>
              <a:gd name="connsiteX56" fmla="*/ 388706 w 564523"/>
              <a:gd name="connsiteY56" fmla="*/ 104948 h 607851"/>
              <a:gd name="connsiteX57" fmla="*/ 388706 w 564523"/>
              <a:gd name="connsiteY57" fmla="*/ 67482 h 607851"/>
              <a:gd name="connsiteX58" fmla="*/ 348724 w 564523"/>
              <a:gd name="connsiteY58" fmla="*/ 60928 h 607851"/>
              <a:gd name="connsiteX59" fmla="*/ 305833 w 564523"/>
              <a:gd name="connsiteY59" fmla="*/ 57874 h 607851"/>
              <a:gd name="connsiteX60" fmla="*/ 305833 w 564523"/>
              <a:gd name="connsiteY60" fmla="*/ 38881 h 607851"/>
              <a:gd name="connsiteX61" fmla="*/ 282262 w 564523"/>
              <a:gd name="connsiteY61" fmla="*/ 0 h 607851"/>
              <a:gd name="connsiteX62" fmla="*/ 564523 w 564523"/>
              <a:gd name="connsiteY62" fmla="*/ 152245 h 607851"/>
              <a:gd name="connsiteX63" fmla="*/ 282262 w 564523"/>
              <a:gd name="connsiteY63" fmla="*/ 304490 h 607851"/>
              <a:gd name="connsiteX64" fmla="*/ 0 w 564523"/>
              <a:gd name="connsiteY64" fmla="*/ 152245 h 607851"/>
              <a:gd name="connsiteX65" fmla="*/ 282262 w 564523"/>
              <a:gd name="connsiteY65"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4523" h="607851">
                <a:moveTo>
                  <a:pt x="0" y="440399"/>
                </a:moveTo>
                <a:cubicBezTo>
                  <a:pt x="52588" y="500437"/>
                  <a:pt x="158287" y="540736"/>
                  <a:pt x="282262" y="540736"/>
                </a:cubicBezTo>
                <a:cubicBezTo>
                  <a:pt x="406460" y="540736"/>
                  <a:pt x="512009" y="500512"/>
                  <a:pt x="564523" y="440473"/>
                </a:cubicBezTo>
                <a:lnTo>
                  <a:pt x="564523" y="456116"/>
                </a:lnTo>
                <a:cubicBezTo>
                  <a:pt x="564001" y="538352"/>
                  <a:pt x="434805" y="607851"/>
                  <a:pt x="282262" y="607851"/>
                </a:cubicBezTo>
                <a:cubicBezTo>
                  <a:pt x="127853" y="607851"/>
                  <a:pt x="1194" y="540066"/>
                  <a:pt x="0" y="457010"/>
                </a:cubicBezTo>
                <a:close/>
                <a:moveTo>
                  <a:pt x="0" y="338150"/>
                </a:moveTo>
                <a:cubicBezTo>
                  <a:pt x="52588" y="398200"/>
                  <a:pt x="158287" y="438506"/>
                  <a:pt x="282262" y="438506"/>
                </a:cubicBezTo>
                <a:cubicBezTo>
                  <a:pt x="406460" y="438506"/>
                  <a:pt x="512009" y="398349"/>
                  <a:pt x="564523" y="338225"/>
                </a:cubicBezTo>
                <a:lnTo>
                  <a:pt x="564523" y="353274"/>
                </a:lnTo>
                <a:cubicBezTo>
                  <a:pt x="564001" y="435526"/>
                  <a:pt x="434805" y="505037"/>
                  <a:pt x="282262" y="505037"/>
                </a:cubicBezTo>
                <a:cubicBezTo>
                  <a:pt x="127853" y="505037"/>
                  <a:pt x="1194" y="437314"/>
                  <a:pt x="0" y="354243"/>
                </a:cubicBezTo>
                <a:close/>
                <a:moveTo>
                  <a:pt x="0" y="239993"/>
                </a:moveTo>
                <a:cubicBezTo>
                  <a:pt x="52514" y="299967"/>
                  <a:pt x="157989" y="340124"/>
                  <a:pt x="282262" y="340124"/>
                </a:cubicBezTo>
                <a:cubicBezTo>
                  <a:pt x="406534" y="340124"/>
                  <a:pt x="512009" y="299967"/>
                  <a:pt x="564523" y="239993"/>
                </a:cubicBezTo>
                <a:lnTo>
                  <a:pt x="564523" y="251168"/>
                </a:lnTo>
                <a:cubicBezTo>
                  <a:pt x="564001" y="333419"/>
                  <a:pt x="434805" y="402929"/>
                  <a:pt x="282262" y="402929"/>
                </a:cubicBezTo>
                <a:cubicBezTo>
                  <a:pt x="127853" y="402929"/>
                  <a:pt x="1194" y="335132"/>
                  <a:pt x="0" y="252062"/>
                </a:cubicBezTo>
                <a:close/>
                <a:moveTo>
                  <a:pt x="305830" y="173379"/>
                </a:moveTo>
                <a:cubicBezTo>
                  <a:pt x="317928" y="174795"/>
                  <a:pt x="326965" y="176808"/>
                  <a:pt x="332865" y="179567"/>
                </a:cubicBezTo>
                <a:cubicBezTo>
                  <a:pt x="338690" y="182251"/>
                  <a:pt x="341677" y="186277"/>
                  <a:pt x="341677" y="191570"/>
                </a:cubicBezTo>
                <a:cubicBezTo>
                  <a:pt x="341677" y="201187"/>
                  <a:pt x="329728" y="207002"/>
                  <a:pt x="305830" y="209015"/>
                </a:cubicBezTo>
                <a:close/>
                <a:moveTo>
                  <a:pt x="259893" y="95263"/>
                </a:moveTo>
                <a:lnTo>
                  <a:pt x="259893" y="131604"/>
                </a:lnTo>
                <a:cubicBezTo>
                  <a:pt x="247349" y="130115"/>
                  <a:pt x="238016" y="127955"/>
                  <a:pt x="231893" y="125200"/>
                </a:cubicBezTo>
                <a:cubicBezTo>
                  <a:pt x="225695" y="122370"/>
                  <a:pt x="222634" y="118348"/>
                  <a:pt x="222634" y="113061"/>
                </a:cubicBezTo>
                <a:cubicBezTo>
                  <a:pt x="222634" y="108370"/>
                  <a:pt x="225322" y="104497"/>
                  <a:pt x="230698" y="101444"/>
                </a:cubicBezTo>
                <a:cubicBezTo>
                  <a:pt x="236074" y="98316"/>
                  <a:pt x="245856" y="96306"/>
                  <a:pt x="259893" y="95263"/>
                </a:cubicBezTo>
                <a:close/>
                <a:moveTo>
                  <a:pt x="259884" y="38881"/>
                </a:moveTo>
                <a:lnTo>
                  <a:pt x="259884" y="58395"/>
                </a:lnTo>
                <a:cubicBezTo>
                  <a:pt x="244294" y="59513"/>
                  <a:pt x="230270" y="61524"/>
                  <a:pt x="217887" y="64429"/>
                </a:cubicBezTo>
                <a:cubicBezTo>
                  <a:pt x="205430" y="67333"/>
                  <a:pt x="194913" y="71207"/>
                  <a:pt x="186260" y="75899"/>
                </a:cubicBezTo>
                <a:cubicBezTo>
                  <a:pt x="177532" y="80666"/>
                  <a:pt x="170968" y="86252"/>
                  <a:pt x="166343" y="92732"/>
                </a:cubicBezTo>
                <a:cubicBezTo>
                  <a:pt x="161719" y="99212"/>
                  <a:pt x="159406" y="106661"/>
                  <a:pt x="159406" y="115003"/>
                </a:cubicBezTo>
                <a:cubicBezTo>
                  <a:pt x="159406" y="125207"/>
                  <a:pt x="162390" y="133550"/>
                  <a:pt x="168357" y="139955"/>
                </a:cubicBezTo>
                <a:cubicBezTo>
                  <a:pt x="174325" y="146361"/>
                  <a:pt x="182083" y="151575"/>
                  <a:pt x="191556" y="155448"/>
                </a:cubicBezTo>
                <a:cubicBezTo>
                  <a:pt x="201104" y="159395"/>
                  <a:pt x="211845" y="162300"/>
                  <a:pt x="223780" y="164237"/>
                </a:cubicBezTo>
                <a:cubicBezTo>
                  <a:pt x="235715" y="166173"/>
                  <a:pt x="247799" y="167738"/>
                  <a:pt x="259884" y="168855"/>
                </a:cubicBezTo>
                <a:lnTo>
                  <a:pt x="259884" y="210342"/>
                </a:lnTo>
                <a:cubicBezTo>
                  <a:pt x="250037" y="210193"/>
                  <a:pt x="241011" y="209821"/>
                  <a:pt x="232732" y="209300"/>
                </a:cubicBezTo>
                <a:cubicBezTo>
                  <a:pt x="224452" y="208704"/>
                  <a:pt x="216545" y="207959"/>
                  <a:pt x="209085" y="206991"/>
                </a:cubicBezTo>
                <a:cubicBezTo>
                  <a:pt x="201551" y="206022"/>
                  <a:pt x="194241" y="204905"/>
                  <a:pt x="187080" y="203639"/>
                </a:cubicBezTo>
                <a:cubicBezTo>
                  <a:pt x="179994" y="202298"/>
                  <a:pt x="172684" y="200734"/>
                  <a:pt x="165150" y="198946"/>
                </a:cubicBezTo>
                <a:lnTo>
                  <a:pt x="165150" y="236039"/>
                </a:lnTo>
                <a:cubicBezTo>
                  <a:pt x="176115" y="239317"/>
                  <a:pt x="189990" y="241849"/>
                  <a:pt x="206624" y="243711"/>
                </a:cubicBezTo>
                <a:cubicBezTo>
                  <a:pt x="223258" y="245499"/>
                  <a:pt x="241011" y="246616"/>
                  <a:pt x="259884" y="246988"/>
                </a:cubicBezTo>
                <a:lnTo>
                  <a:pt x="259884" y="265535"/>
                </a:lnTo>
                <a:lnTo>
                  <a:pt x="305833" y="265535"/>
                </a:lnTo>
                <a:lnTo>
                  <a:pt x="305833" y="246020"/>
                </a:lnTo>
                <a:cubicBezTo>
                  <a:pt x="337610" y="243786"/>
                  <a:pt x="362077" y="238050"/>
                  <a:pt x="379308" y="228814"/>
                </a:cubicBezTo>
                <a:cubicBezTo>
                  <a:pt x="396539" y="219653"/>
                  <a:pt x="405192" y="206991"/>
                  <a:pt x="405192" y="190828"/>
                </a:cubicBezTo>
                <a:cubicBezTo>
                  <a:pt x="405192" y="180698"/>
                  <a:pt x="402208" y="172430"/>
                  <a:pt x="396315" y="166025"/>
                </a:cubicBezTo>
                <a:cubicBezTo>
                  <a:pt x="390497" y="159619"/>
                  <a:pt x="382888" y="154405"/>
                  <a:pt x="373564" y="150457"/>
                </a:cubicBezTo>
                <a:cubicBezTo>
                  <a:pt x="364165" y="146435"/>
                  <a:pt x="353573" y="143456"/>
                  <a:pt x="341787" y="141370"/>
                </a:cubicBezTo>
                <a:cubicBezTo>
                  <a:pt x="329927" y="139285"/>
                  <a:pt x="317917" y="137572"/>
                  <a:pt x="305833" y="136305"/>
                </a:cubicBezTo>
                <a:lnTo>
                  <a:pt x="305833" y="94371"/>
                </a:lnTo>
                <a:cubicBezTo>
                  <a:pt x="331419" y="95116"/>
                  <a:pt x="359018" y="98617"/>
                  <a:pt x="388706" y="104948"/>
                </a:cubicBezTo>
                <a:lnTo>
                  <a:pt x="388706" y="67482"/>
                </a:lnTo>
                <a:cubicBezTo>
                  <a:pt x="376548" y="64726"/>
                  <a:pt x="363195" y="62566"/>
                  <a:pt x="348724" y="60928"/>
                </a:cubicBezTo>
                <a:cubicBezTo>
                  <a:pt x="334179" y="59364"/>
                  <a:pt x="319857" y="58321"/>
                  <a:pt x="305833" y="57874"/>
                </a:cubicBezTo>
                <a:lnTo>
                  <a:pt x="305833" y="38881"/>
                </a:lnTo>
                <a:close/>
                <a:moveTo>
                  <a:pt x="282262" y="0"/>
                </a:moveTo>
                <a:cubicBezTo>
                  <a:pt x="435253" y="0"/>
                  <a:pt x="564523" y="69717"/>
                  <a:pt x="564523" y="152245"/>
                </a:cubicBezTo>
                <a:cubicBezTo>
                  <a:pt x="564523" y="234773"/>
                  <a:pt x="435253" y="304490"/>
                  <a:pt x="282262" y="304490"/>
                </a:cubicBezTo>
                <a:cubicBezTo>
                  <a:pt x="129270" y="304490"/>
                  <a:pt x="0" y="234773"/>
                  <a:pt x="0" y="152245"/>
                </a:cubicBezTo>
                <a:cubicBezTo>
                  <a:pt x="0" y="69717"/>
                  <a:pt x="129270" y="0"/>
                  <a:pt x="282262"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cs typeface="+mn-ea"/>
              <a:sym typeface="+mn-lt"/>
            </a:endParaRPr>
          </a:p>
        </p:txBody>
      </p:sp>
      <p:sp>
        <p:nvSpPr>
          <p:cNvPr id="14" name="îś1îḑe">
            <a:extLst>
              <a:ext uri="{FF2B5EF4-FFF2-40B4-BE49-F238E27FC236}">
                <a16:creationId xmlns:a16="http://schemas.microsoft.com/office/drawing/2014/main" id="{2B8C012C-2882-43FA-BA02-966FE402D647}"/>
              </a:ext>
            </a:extLst>
          </p:cNvPr>
          <p:cNvSpPr/>
          <p:nvPr/>
        </p:nvSpPr>
        <p:spPr>
          <a:xfrm>
            <a:off x="4151700" y="2715301"/>
            <a:ext cx="317641" cy="428927"/>
          </a:xfrm>
          <a:prstGeom prst="chevron">
            <a:avLst>
              <a:gd name="adj" fmla="val 63071"/>
            </a:avLst>
          </a:prstGeom>
          <a:solidFill>
            <a:srgbClr val="919FA9"/>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sp>
        <p:nvSpPr>
          <p:cNvPr id="15" name="ïšḻíḑê">
            <a:extLst>
              <a:ext uri="{FF2B5EF4-FFF2-40B4-BE49-F238E27FC236}">
                <a16:creationId xmlns:a16="http://schemas.microsoft.com/office/drawing/2014/main" id="{275B7707-9F8E-4EB5-B8CD-ABCFB82D0A91}"/>
              </a:ext>
            </a:extLst>
          </p:cNvPr>
          <p:cNvSpPr/>
          <p:nvPr/>
        </p:nvSpPr>
        <p:spPr>
          <a:xfrm>
            <a:off x="7735041" y="2715301"/>
            <a:ext cx="317641" cy="428927"/>
          </a:xfrm>
          <a:prstGeom prst="chevron">
            <a:avLst>
              <a:gd name="adj" fmla="val 63071"/>
            </a:avLst>
          </a:prstGeom>
          <a:solidFill>
            <a:srgbClr val="919FA9"/>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cs typeface="+mn-ea"/>
              <a:sym typeface="+mn-lt"/>
            </a:endParaRPr>
          </a:p>
        </p:txBody>
      </p:sp>
      <p:cxnSp>
        <p:nvCxnSpPr>
          <p:cNvPr id="16" name="直接连接符 13">
            <a:extLst>
              <a:ext uri="{FF2B5EF4-FFF2-40B4-BE49-F238E27FC236}">
                <a16:creationId xmlns:a16="http://schemas.microsoft.com/office/drawing/2014/main" id="{966A3E08-E7CF-4F2A-88CC-91892BFC447D}"/>
              </a:ext>
            </a:extLst>
          </p:cNvPr>
          <p:cNvCxnSpPr/>
          <p:nvPr/>
        </p:nvCxnSpPr>
        <p:spPr>
          <a:xfrm>
            <a:off x="4263094" y="4548338"/>
            <a:ext cx="0" cy="129555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4">
            <a:extLst>
              <a:ext uri="{FF2B5EF4-FFF2-40B4-BE49-F238E27FC236}">
                <a16:creationId xmlns:a16="http://schemas.microsoft.com/office/drawing/2014/main" id="{DC4ADA84-E755-4C5E-8095-6953817B05F3}"/>
              </a:ext>
            </a:extLst>
          </p:cNvPr>
          <p:cNvCxnSpPr/>
          <p:nvPr/>
        </p:nvCxnSpPr>
        <p:spPr>
          <a:xfrm>
            <a:off x="8000348" y="4548338"/>
            <a:ext cx="0" cy="129555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8" name="íşḻîďe">
            <a:extLst>
              <a:ext uri="{FF2B5EF4-FFF2-40B4-BE49-F238E27FC236}">
                <a16:creationId xmlns:a16="http://schemas.microsoft.com/office/drawing/2014/main" id="{6E2A6482-2AB3-4D3B-BC60-08ACFDDFD5A5}"/>
              </a:ext>
            </a:extLst>
          </p:cNvPr>
          <p:cNvSpPr txBox="1"/>
          <p:nvPr/>
        </p:nvSpPr>
        <p:spPr>
          <a:xfrm>
            <a:off x="8242105" y="4895475"/>
            <a:ext cx="3070854"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Please type your content here, or by copying your text, select Paste in this box, and choose to keep only the text and keep it as thin as possible</a:t>
            </a:r>
            <a:r>
              <a:rPr lang="en-US" altLang="zh-CN" sz="1400" dirty="0">
                <a:solidFill>
                  <a:schemeClr val="tx1">
                    <a:lumMod val="75000"/>
                    <a:lumOff val="25000"/>
                  </a:schemeClr>
                </a:solidFill>
                <a:cs typeface="+mn-ea"/>
                <a:sym typeface="+mn-lt"/>
              </a:rPr>
              <a:t>.</a:t>
            </a:r>
          </a:p>
        </p:txBody>
      </p:sp>
      <p:sp>
        <p:nvSpPr>
          <p:cNvPr id="19" name="íś1íḍè">
            <a:extLst>
              <a:ext uri="{FF2B5EF4-FFF2-40B4-BE49-F238E27FC236}">
                <a16:creationId xmlns:a16="http://schemas.microsoft.com/office/drawing/2014/main" id="{7F5B4401-5CD5-4278-BFF4-EB7421FA2B31}"/>
              </a:ext>
            </a:extLst>
          </p:cNvPr>
          <p:cNvSpPr/>
          <p:nvPr/>
        </p:nvSpPr>
        <p:spPr>
          <a:xfrm>
            <a:off x="8181772" y="4467055"/>
            <a:ext cx="3131187"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tx1">
                    <a:lumMod val="75000"/>
                    <a:lumOff val="25000"/>
                  </a:schemeClr>
                </a:solidFill>
                <a:cs typeface="+mn-ea"/>
                <a:sym typeface="+mn-lt"/>
              </a:rPr>
              <a:t>03. </a:t>
            </a:r>
            <a:r>
              <a:rPr lang="zh-CN" altLang="en-US" sz="2000" b="1" dirty="0">
                <a:solidFill>
                  <a:schemeClr val="tx1">
                    <a:lumMod val="75000"/>
                    <a:lumOff val="25000"/>
                  </a:schemeClr>
                </a:solidFill>
                <a:cs typeface="+mn-ea"/>
                <a:sym typeface="+mn-lt"/>
              </a:rPr>
              <a:t>Add the title here</a:t>
            </a:r>
          </a:p>
        </p:txBody>
      </p:sp>
      <p:sp>
        <p:nvSpPr>
          <p:cNvPr id="20" name="íşḻîďe">
            <a:extLst>
              <a:ext uri="{FF2B5EF4-FFF2-40B4-BE49-F238E27FC236}">
                <a16:creationId xmlns:a16="http://schemas.microsoft.com/office/drawing/2014/main" id="{4E1E5412-84E1-49B3-9339-137E43A2AAB0}"/>
              </a:ext>
            </a:extLst>
          </p:cNvPr>
          <p:cNvSpPr txBox="1"/>
          <p:nvPr/>
        </p:nvSpPr>
        <p:spPr>
          <a:xfrm>
            <a:off x="4469341" y="4895475"/>
            <a:ext cx="3070854"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Please type your content here, or by copying your text, select Paste in this box, and choose to keep only the text and keep it as thin as possible</a:t>
            </a:r>
            <a:r>
              <a:rPr lang="en-US" altLang="zh-CN" sz="1400" dirty="0">
                <a:solidFill>
                  <a:schemeClr val="tx1">
                    <a:lumMod val="75000"/>
                    <a:lumOff val="25000"/>
                  </a:schemeClr>
                </a:solidFill>
                <a:cs typeface="+mn-ea"/>
                <a:sym typeface="+mn-lt"/>
              </a:rPr>
              <a:t>.</a:t>
            </a:r>
          </a:p>
        </p:txBody>
      </p:sp>
      <p:sp>
        <p:nvSpPr>
          <p:cNvPr id="21" name="íś1íḍè">
            <a:extLst>
              <a:ext uri="{FF2B5EF4-FFF2-40B4-BE49-F238E27FC236}">
                <a16:creationId xmlns:a16="http://schemas.microsoft.com/office/drawing/2014/main" id="{23ECC41B-99E7-4D5A-8840-B18F9B01A1A3}"/>
              </a:ext>
            </a:extLst>
          </p:cNvPr>
          <p:cNvSpPr/>
          <p:nvPr/>
        </p:nvSpPr>
        <p:spPr>
          <a:xfrm>
            <a:off x="4397656" y="4488655"/>
            <a:ext cx="3131187"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tx1">
                    <a:lumMod val="75000"/>
                    <a:lumOff val="25000"/>
                  </a:schemeClr>
                </a:solidFill>
                <a:cs typeface="+mn-ea"/>
                <a:sym typeface="+mn-lt"/>
              </a:rPr>
              <a:t>02. </a:t>
            </a:r>
            <a:r>
              <a:rPr lang="zh-CN" altLang="en-US" sz="2000" b="1" dirty="0">
                <a:solidFill>
                  <a:schemeClr val="tx1">
                    <a:lumMod val="75000"/>
                    <a:lumOff val="25000"/>
                  </a:schemeClr>
                </a:solidFill>
                <a:cs typeface="+mn-ea"/>
                <a:sym typeface="+mn-lt"/>
              </a:rPr>
              <a:t>Add the title here</a:t>
            </a:r>
          </a:p>
        </p:txBody>
      </p:sp>
      <p:sp>
        <p:nvSpPr>
          <p:cNvPr id="22" name="íşḻîďe">
            <a:extLst>
              <a:ext uri="{FF2B5EF4-FFF2-40B4-BE49-F238E27FC236}">
                <a16:creationId xmlns:a16="http://schemas.microsoft.com/office/drawing/2014/main" id="{21C11995-36BF-483A-AF07-B2DED0BA2B0A}"/>
              </a:ext>
            </a:extLst>
          </p:cNvPr>
          <p:cNvSpPr txBox="1"/>
          <p:nvPr/>
        </p:nvSpPr>
        <p:spPr>
          <a:xfrm>
            <a:off x="786620" y="4910146"/>
            <a:ext cx="3070854"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Please type your content here, or by copying your text, select Paste in this box, and choose to keep only the text and keep it as thin as possible</a:t>
            </a:r>
            <a:r>
              <a:rPr lang="en-US" altLang="zh-CN" sz="1400" dirty="0">
                <a:solidFill>
                  <a:schemeClr val="tx1">
                    <a:lumMod val="75000"/>
                    <a:lumOff val="25000"/>
                  </a:schemeClr>
                </a:solidFill>
                <a:cs typeface="+mn-ea"/>
                <a:sym typeface="+mn-lt"/>
              </a:rPr>
              <a:t>.</a:t>
            </a:r>
          </a:p>
        </p:txBody>
      </p:sp>
      <p:sp>
        <p:nvSpPr>
          <p:cNvPr id="23" name="íś1íḍè">
            <a:extLst>
              <a:ext uri="{FF2B5EF4-FFF2-40B4-BE49-F238E27FC236}">
                <a16:creationId xmlns:a16="http://schemas.microsoft.com/office/drawing/2014/main" id="{D84A48E4-9879-4A7D-B1C1-0032F928FEFC}"/>
              </a:ext>
            </a:extLst>
          </p:cNvPr>
          <p:cNvSpPr/>
          <p:nvPr/>
        </p:nvSpPr>
        <p:spPr>
          <a:xfrm>
            <a:off x="703596" y="4461910"/>
            <a:ext cx="3041131" cy="363605"/>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tx1">
                    <a:lumMod val="75000"/>
                    <a:lumOff val="25000"/>
                  </a:schemeClr>
                </a:solidFill>
                <a:cs typeface="+mn-ea"/>
                <a:sym typeface="+mn-lt"/>
              </a:rPr>
              <a:t>01. </a:t>
            </a:r>
            <a:r>
              <a:rPr lang="zh-CN" altLang="en-US" sz="2000" b="1" dirty="0">
                <a:solidFill>
                  <a:schemeClr val="tx1">
                    <a:lumMod val="75000"/>
                    <a:lumOff val="25000"/>
                  </a:schemeClr>
                </a:solidFill>
                <a:cs typeface="+mn-ea"/>
                <a:sym typeface="+mn-lt"/>
              </a:rPr>
              <a:t>Add the title here</a:t>
            </a:r>
          </a:p>
        </p:txBody>
      </p:sp>
    </p:spTree>
    <p:extLst>
      <p:ext uri="{BB962C8B-B14F-4D97-AF65-F5344CB8AC3E}">
        <p14:creationId xmlns:p14="http://schemas.microsoft.com/office/powerpoint/2010/main" val="318960568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par>
                                <p:cTn id="50" presetID="9"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500"/>
                                        <p:tgtEl>
                                          <p:spTgt spid="1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500"/>
                                        <p:tgtEl>
                                          <p:spTgt spid="2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dissolve">
                                      <p:cBhvr>
                                        <p:cTn id="64" dur="500"/>
                                        <p:tgtEl>
                                          <p:spTgt spid="2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ssolve">
                                      <p:cBhvr>
                                        <p:cTn id="67" dur="500"/>
                                        <p:tgtEl>
                                          <p:spTgt spid="2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dissolv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257328"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pic>
        <p:nvPicPr>
          <p:cNvPr id="6" name="图片 5">
            <a:extLst>
              <a:ext uri="{FF2B5EF4-FFF2-40B4-BE49-F238E27FC236}">
                <a16:creationId xmlns:a16="http://schemas.microsoft.com/office/drawing/2014/main" id="{7A415038-B790-4BD4-9954-CF02CF42C8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060"/>
          <a:stretch/>
        </p:blipFill>
        <p:spPr>
          <a:xfrm>
            <a:off x="5635689" y="1567542"/>
            <a:ext cx="5540995" cy="3004457"/>
          </a:xfrm>
          <a:prstGeom prst="rect">
            <a:avLst/>
          </a:prstGeom>
        </p:spPr>
      </p:pic>
      <p:sp>
        <p:nvSpPr>
          <p:cNvPr id="7" name="矩形 6">
            <a:extLst>
              <a:ext uri="{FF2B5EF4-FFF2-40B4-BE49-F238E27FC236}">
                <a16:creationId xmlns:a16="http://schemas.microsoft.com/office/drawing/2014/main" id="{7F13D23D-9D15-4ABC-8D16-56C831ED0B66}"/>
              </a:ext>
            </a:extLst>
          </p:cNvPr>
          <p:cNvSpPr/>
          <p:nvPr/>
        </p:nvSpPr>
        <p:spPr>
          <a:xfrm>
            <a:off x="839754" y="1567542"/>
            <a:ext cx="4795935" cy="4441371"/>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DE59F042-FBC1-45ED-B1D7-E42EC752CF57}"/>
              </a:ext>
            </a:extLst>
          </p:cNvPr>
          <p:cNvSpPr/>
          <p:nvPr/>
        </p:nvSpPr>
        <p:spPr>
          <a:xfrm rot="19010966">
            <a:off x="5098972" y="4035283"/>
            <a:ext cx="1073432" cy="107343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9518589A-0147-4A65-A10B-807A2DAFA766}"/>
              </a:ext>
            </a:extLst>
          </p:cNvPr>
          <p:cNvSpPr txBox="1"/>
          <p:nvPr/>
        </p:nvSpPr>
        <p:spPr>
          <a:xfrm>
            <a:off x="1466599" y="3135085"/>
            <a:ext cx="3410453" cy="199323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here.</a:t>
            </a:r>
            <a:r>
              <a:rPr lang="en-US" altLang="zh-CN" sz="1400" dirty="0">
                <a:solidFill>
                  <a:schemeClr val="bg1"/>
                </a:solidFill>
                <a:cs typeface="+mn-ea"/>
                <a:sym typeface="+mn-lt"/>
              </a:rPr>
              <a:t> Please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here. Please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a:t>
            </a:r>
            <a:r>
              <a:rPr lang="en-US" altLang="zh-CN" sz="1400" dirty="0" err="1">
                <a:solidFill>
                  <a:schemeClr val="bg1"/>
                </a:solidFill>
                <a:cs typeface="+mn-ea"/>
                <a:sym typeface="+mn-lt"/>
              </a:rPr>
              <a:t>here. Please</a:t>
            </a:r>
            <a:r>
              <a:rPr lang="en-US" altLang="zh-CN" sz="1400" dirty="0">
                <a:solidFill>
                  <a:schemeClr val="bg1"/>
                </a:solidFill>
                <a:cs typeface="+mn-ea"/>
                <a:sym typeface="+mn-lt"/>
              </a:rPr>
              <a:t> enter text here.</a:t>
            </a:r>
          </a:p>
        </p:txBody>
      </p:sp>
      <p:sp>
        <p:nvSpPr>
          <p:cNvPr id="10" name="文本框 9">
            <a:extLst>
              <a:ext uri="{FF2B5EF4-FFF2-40B4-BE49-F238E27FC236}">
                <a16:creationId xmlns:a16="http://schemas.microsoft.com/office/drawing/2014/main" id="{6B1A5523-852E-4393-9409-0D65CD297A41}"/>
              </a:ext>
            </a:extLst>
          </p:cNvPr>
          <p:cNvSpPr txBox="1"/>
          <p:nvPr/>
        </p:nvSpPr>
        <p:spPr>
          <a:xfrm>
            <a:off x="1466599" y="2388636"/>
            <a:ext cx="32233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Enter the title</a:t>
            </a:r>
          </a:p>
        </p:txBody>
      </p:sp>
      <p:sp>
        <p:nvSpPr>
          <p:cNvPr id="11" name="文本框 10">
            <a:extLst>
              <a:ext uri="{FF2B5EF4-FFF2-40B4-BE49-F238E27FC236}">
                <a16:creationId xmlns:a16="http://schemas.microsoft.com/office/drawing/2014/main" id="{89A6B92D-F08B-4F83-A34E-3BF02632B62A}"/>
              </a:ext>
            </a:extLst>
          </p:cNvPr>
          <p:cNvSpPr txBox="1"/>
          <p:nvPr/>
        </p:nvSpPr>
        <p:spPr>
          <a:xfrm>
            <a:off x="7035282" y="4903651"/>
            <a:ext cx="4141402"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1400" dirty="0">
                <a:solidFill>
                  <a:schemeClr val="tx1">
                    <a:lumMod val="95000"/>
                    <a:lumOff val="5000"/>
                  </a:schemeClr>
                </a:solidFill>
                <a:cs typeface="+mn-ea"/>
                <a:sym typeface="+mn-lt"/>
              </a:rPr>
              <a:t>Please add specific content here, the text as simple as possible, simple description can be, do not have to be too cumbersome, pay attention to the beauty of the board.</a:t>
            </a:r>
          </a:p>
        </p:txBody>
      </p:sp>
      <p:sp>
        <p:nvSpPr>
          <p:cNvPr id="12" name="文本框 11">
            <a:extLst>
              <a:ext uri="{FF2B5EF4-FFF2-40B4-BE49-F238E27FC236}">
                <a16:creationId xmlns:a16="http://schemas.microsoft.com/office/drawing/2014/main" id="{4F1BD2E2-74BC-411D-9E20-269AFB6FBA68}"/>
              </a:ext>
            </a:extLst>
          </p:cNvPr>
          <p:cNvSpPr txBox="1"/>
          <p:nvPr/>
        </p:nvSpPr>
        <p:spPr>
          <a:xfrm>
            <a:off x="5326191" y="4024158"/>
            <a:ext cx="618993"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altLang="zh-CN" sz="5400" dirty="0">
                <a:solidFill>
                  <a:schemeClr val="bg1"/>
                </a:solidFill>
                <a:cs typeface="+mn-ea"/>
                <a:sym typeface="+mn-lt"/>
              </a:rPr>
              <a:t>C</a:t>
            </a:r>
            <a:endParaRPr lang="zh-CN" altLang="en-US" sz="5400" dirty="0">
              <a:solidFill>
                <a:schemeClr val="bg1"/>
              </a:solidFill>
              <a:cs typeface="+mn-ea"/>
              <a:sym typeface="+mn-lt"/>
            </a:endParaRPr>
          </a:p>
        </p:txBody>
      </p:sp>
    </p:spTree>
    <p:extLst>
      <p:ext uri="{BB962C8B-B14F-4D97-AF65-F5344CB8AC3E}">
        <p14:creationId xmlns:p14="http://schemas.microsoft.com/office/powerpoint/2010/main" val="3722503450"/>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bldLvl="0"/>
      <p:bldP spid="10" grpId="0" bldLvl="0"/>
      <p:bldP spid="11" grpId="0" bldLvl="0" animBg="1"/>
      <p:bldP spid="12"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143865"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38" name="半闭框 37">
            <a:extLst>
              <a:ext uri="{FF2B5EF4-FFF2-40B4-BE49-F238E27FC236}">
                <a16:creationId xmlns:a16="http://schemas.microsoft.com/office/drawing/2014/main" id="{5AD86F3B-A2D4-4CB6-BD74-32FFD1F1A787}"/>
              </a:ext>
            </a:extLst>
          </p:cNvPr>
          <p:cNvSpPr/>
          <p:nvPr/>
        </p:nvSpPr>
        <p:spPr>
          <a:xfrm>
            <a:off x="5704937" y="2022582"/>
            <a:ext cx="731044" cy="655090"/>
          </a:xfrm>
          <a:prstGeom prst="halfFrame">
            <a:avLst>
              <a:gd name="adj1" fmla="val 9695"/>
              <a:gd name="adj2" fmla="val 13543"/>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半闭框 38">
            <a:extLst>
              <a:ext uri="{FF2B5EF4-FFF2-40B4-BE49-F238E27FC236}">
                <a16:creationId xmlns:a16="http://schemas.microsoft.com/office/drawing/2014/main" id="{35BBF934-A9C4-457F-9314-AAD33DC98716}"/>
              </a:ext>
            </a:extLst>
          </p:cNvPr>
          <p:cNvSpPr/>
          <p:nvPr/>
        </p:nvSpPr>
        <p:spPr>
          <a:xfrm rot="10800000">
            <a:off x="10648545" y="4582320"/>
            <a:ext cx="563117" cy="504611"/>
          </a:xfrm>
          <a:prstGeom prst="halfFrame">
            <a:avLst>
              <a:gd name="adj1" fmla="val 15885"/>
              <a:gd name="adj2" fmla="val 16666"/>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Rectangle 30">
            <a:extLst>
              <a:ext uri="{FF2B5EF4-FFF2-40B4-BE49-F238E27FC236}">
                <a16:creationId xmlns:a16="http://schemas.microsoft.com/office/drawing/2014/main" id="{F2E1C7CB-6447-483D-9DED-C70AFF2F1E7C}"/>
              </a:ext>
            </a:extLst>
          </p:cNvPr>
          <p:cNvSpPr>
            <a:spLocks noChangeArrowheads="1"/>
          </p:cNvSpPr>
          <p:nvPr/>
        </p:nvSpPr>
        <p:spPr bwMode="auto">
          <a:xfrm>
            <a:off x="5984046" y="2274889"/>
            <a:ext cx="5126954" cy="297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054" tIns="51025" rIns="102054" bIns="51025">
            <a:spAutoFit/>
          </a:bodyPr>
          <a:lstStyle/>
          <a:p>
            <a:pPr fontAlgn="base">
              <a:lnSpc>
                <a:spcPct val="150000"/>
              </a:lnSpc>
              <a:spcBef>
                <a:spcPct val="0"/>
              </a:spcBef>
              <a:spcAft>
                <a:spcPct val="0"/>
              </a:spcAft>
            </a:pPr>
            <a:r>
              <a:rPr lang="en-US" altLang="zh-CN" sz="1400" dirty="0">
                <a:solidFill>
                  <a:schemeClr val="tx1">
                    <a:lumMod val="65000"/>
                    <a:lumOff val="35000"/>
                  </a:schemeClr>
                </a:solidFill>
                <a:cs typeface="+mn-ea"/>
                <a:sym typeface="+mn-lt"/>
              </a:rPr>
              <a:t>Enter relevant text here, enter your text content, enter your text content, enter your text content, enter your text content, more boutique templates, enter your text content, enter your text content.</a:t>
            </a:r>
          </a:p>
          <a:p>
            <a:pPr fontAlgn="base">
              <a:lnSpc>
                <a:spcPct val="150000"/>
              </a:lnSpc>
              <a:spcBef>
                <a:spcPct val="0"/>
              </a:spcBef>
              <a:spcAft>
                <a:spcPct val="0"/>
              </a:spcAft>
            </a:pPr>
            <a:endParaRPr lang="en-US" altLang="zh-CN" sz="1400" dirty="0">
              <a:solidFill>
                <a:schemeClr val="tx1">
                  <a:lumMod val="65000"/>
                  <a:lumOff val="35000"/>
                </a:schemeClr>
              </a:solidFill>
              <a:cs typeface="+mn-ea"/>
              <a:sym typeface="+mn-lt"/>
            </a:endParaRPr>
          </a:p>
          <a:p>
            <a:pPr fontAlgn="base">
              <a:lnSpc>
                <a:spcPct val="150000"/>
              </a:lnSpc>
              <a:spcBef>
                <a:spcPct val="0"/>
              </a:spcBef>
              <a:spcAft>
                <a:spcPct val="0"/>
              </a:spcAft>
            </a:pPr>
            <a:r>
              <a:rPr lang="en-US" altLang="zh-CN" sz="1400" dirty="0">
                <a:solidFill>
                  <a:schemeClr val="tx1">
                    <a:lumMod val="65000"/>
                    <a:lumOff val="35000"/>
                  </a:schemeClr>
                </a:solidFill>
                <a:cs typeface="+mn-ea"/>
                <a:sym typeface="+mn-lt"/>
              </a:rPr>
              <a:t>Enter relevant text here, enter your text content, enter your text content, enter your text content, enter your text content, more boutique templates, enter your text content, enter your text content.</a:t>
            </a:r>
            <a:endParaRPr lang="zh-CN" altLang="en-US" sz="1400" dirty="0">
              <a:solidFill>
                <a:schemeClr val="tx1">
                  <a:lumMod val="65000"/>
                  <a:lumOff val="35000"/>
                </a:schemeClr>
              </a:solidFill>
              <a:cs typeface="+mn-ea"/>
              <a:sym typeface="+mn-lt"/>
            </a:endParaRPr>
          </a:p>
        </p:txBody>
      </p:sp>
      <p:sp>
        <p:nvSpPr>
          <p:cNvPr id="41" name="TextBox 126">
            <a:extLst>
              <a:ext uri="{FF2B5EF4-FFF2-40B4-BE49-F238E27FC236}">
                <a16:creationId xmlns:a16="http://schemas.microsoft.com/office/drawing/2014/main" id="{732C941F-5B2D-40FF-A0D3-6C75D962ACA8}"/>
              </a:ext>
            </a:extLst>
          </p:cNvPr>
          <p:cNvSpPr txBox="1"/>
          <p:nvPr/>
        </p:nvSpPr>
        <p:spPr>
          <a:xfrm>
            <a:off x="5704936" y="5348303"/>
            <a:ext cx="3276831" cy="461665"/>
          </a:xfrm>
          <a:prstGeom prst="rect">
            <a:avLst/>
          </a:prstGeom>
          <a:noFill/>
        </p:spPr>
        <p:txBody>
          <a:bodyPr wrap="square" rtlCol="0">
            <a:spAutoFit/>
          </a:bodyPr>
          <a:lstStyle/>
          <a:p>
            <a:r>
              <a:rPr lang="zh-CN" altLang="en-US" sz="2400" dirty="0">
                <a:ln w="3175">
                  <a:noFill/>
                </a:ln>
                <a:solidFill>
                  <a:schemeClr val="tx1">
                    <a:lumMod val="85000"/>
                    <a:lumOff val="15000"/>
                  </a:schemeClr>
                </a:solidFill>
                <a:cs typeface="+mn-ea"/>
                <a:sym typeface="+mn-lt"/>
              </a:rPr>
              <a:t>Enter the title here</a:t>
            </a:r>
          </a:p>
        </p:txBody>
      </p:sp>
      <p:pic>
        <p:nvPicPr>
          <p:cNvPr id="42" name="图片 41">
            <a:extLst>
              <a:ext uri="{FF2B5EF4-FFF2-40B4-BE49-F238E27FC236}">
                <a16:creationId xmlns:a16="http://schemas.microsoft.com/office/drawing/2014/main" id="{689A7BDC-7505-4AC2-B0A8-672DB8E2ED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53"/>
          <a:stretch/>
        </p:blipFill>
        <p:spPr>
          <a:xfrm>
            <a:off x="896394" y="1767986"/>
            <a:ext cx="4143865" cy="4041982"/>
          </a:xfrm>
          <a:prstGeom prst="rect">
            <a:avLst/>
          </a:prstGeom>
        </p:spPr>
      </p:pic>
    </p:spTree>
    <p:extLst>
      <p:ext uri="{BB962C8B-B14F-4D97-AF65-F5344CB8AC3E}">
        <p14:creationId xmlns:p14="http://schemas.microsoft.com/office/powerpoint/2010/main" val="142779279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84E65F0-0B91-4503-B51B-9863C8E3F859}"/>
              </a:ext>
            </a:extLst>
          </p:cNvPr>
          <p:cNvSpPr txBox="1">
            <a:spLocks/>
          </p:cNvSpPr>
          <p:nvPr/>
        </p:nvSpPr>
        <p:spPr>
          <a:xfrm>
            <a:off x="1119371" y="1195755"/>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4" name="矩形 3">
            <a:extLst>
              <a:ext uri="{FF2B5EF4-FFF2-40B4-BE49-F238E27FC236}">
                <a16:creationId xmlns:a16="http://schemas.microsoft.com/office/drawing/2014/main" id="{BD31F63F-EE2A-4CC7-928B-6FA54F975D35}"/>
              </a:ext>
            </a:extLst>
          </p:cNvPr>
          <p:cNvSpPr/>
          <p:nvPr/>
        </p:nvSpPr>
        <p:spPr>
          <a:xfrm>
            <a:off x="4773707" y="2130842"/>
            <a:ext cx="7418294" cy="2596315"/>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8162B8CB-AD0B-4BCE-80E9-DF82364DF012}"/>
              </a:ext>
            </a:extLst>
          </p:cNvPr>
          <p:cNvSpPr txBox="1"/>
          <p:nvPr/>
        </p:nvSpPr>
        <p:spPr>
          <a:xfrm>
            <a:off x="7171630" y="2614982"/>
            <a:ext cx="4137132" cy="1015663"/>
          </a:xfrm>
          <a:prstGeom prst="rect">
            <a:avLst/>
          </a:prstGeom>
          <a:noFill/>
        </p:spPr>
        <p:txBody>
          <a:bodyPr wrap="square" rtlCol="0">
            <a:spAutoFit/>
          </a:bodyPr>
          <a:lstStyle/>
          <a:p>
            <a:r>
              <a:rPr lang="en-US" altLang="zh-CN" sz="6000" dirty="0">
                <a:solidFill>
                  <a:schemeClr val="bg1"/>
                </a:solidFill>
                <a:cs typeface="+mn-ea"/>
                <a:sym typeface="+mn-lt"/>
              </a:rPr>
              <a:t>Enter title</a:t>
            </a:r>
            <a:endParaRPr lang="zh-CN" altLang="en-US" sz="6000" dirty="0">
              <a:solidFill>
                <a:schemeClr val="bg1"/>
              </a:solidFill>
              <a:cs typeface="+mn-ea"/>
              <a:sym typeface="+mn-lt"/>
            </a:endParaRPr>
          </a:p>
        </p:txBody>
      </p:sp>
      <p:sp>
        <p:nvSpPr>
          <p:cNvPr id="7" name="文本框 6">
            <a:extLst>
              <a:ext uri="{FF2B5EF4-FFF2-40B4-BE49-F238E27FC236}">
                <a16:creationId xmlns:a16="http://schemas.microsoft.com/office/drawing/2014/main" id="{4390FD88-2856-477E-91D0-62DCFF26FA77}"/>
              </a:ext>
            </a:extLst>
          </p:cNvPr>
          <p:cNvSpPr txBox="1"/>
          <p:nvPr/>
        </p:nvSpPr>
        <p:spPr>
          <a:xfrm>
            <a:off x="7290372" y="3662608"/>
            <a:ext cx="3899647" cy="819455"/>
          </a:xfrm>
          <a:prstGeom prst="rect">
            <a:avLst/>
          </a:prstGeom>
          <a:noFill/>
        </p:spPr>
        <p:txBody>
          <a:bodyPr wrap="square" rtlCol="0">
            <a:spAutoFit/>
          </a:bodyPr>
          <a:lstStyle/>
          <a:p>
            <a:pPr>
              <a:lnSpc>
                <a:spcPct val="150000"/>
              </a:lnSpc>
            </a:pPr>
            <a:r>
              <a:rPr lang="en-US" altLang="zh-CN" sz="1050" dirty="0">
                <a:solidFill>
                  <a:schemeClr val="bg1"/>
                </a:solidFill>
                <a:cs typeface="+mn-ea"/>
                <a:sym typeface="+mn-lt"/>
              </a:rPr>
              <a:t> Life isn't about waiting for the storm to pass. it's about learning to dance Life isn't it's about learning to dance in the rain.</a:t>
            </a:r>
            <a:endParaRPr lang="zh-CN" altLang="en-US" sz="1050" dirty="0">
              <a:solidFill>
                <a:schemeClr val="bg1"/>
              </a:solidFill>
              <a:cs typeface="+mn-ea"/>
              <a:sym typeface="+mn-lt"/>
            </a:endParaRPr>
          </a:p>
        </p:txBody>
      </p:sp>
      <p:sp>
        <p:nvSpPr>
          <p:cNvPr id="8" name="文本框 7">
            <a:extLst>
              <a:ext uri="{FF2B5EF4-FFF2-40B4-BE49-F238E27FC236}">
                <a16:creationId xmlns:a16="http://schemas.microsoft.com/office/drawing/2014/main" id="{0ED57D0E-E224-4FA4-A4B4-D7D84804C601}"/>
              </a:ext>
            </a:extLst>
          </p:cNvPr>
          <p:cNvSpPr txBox="1"/>
          <p:nvPr/>
        </p:nvSpPr>
        <p:spPr>
          <a:xfrm>
            <a:off x="5818841" y="2502835"/>
            <a:ext cx="1756814" cy="1323439"/>
          </a:xfrm>
          <a:prstGeom prst="rect">
            <a:avLst/>
          </a:prstGeom>
          <a:noFill/>
        </p:spPr>
        <p:txBody>
          <a:bodyPr wrap="square" rtlCol="0">
            <a:spAutoFit/>
          </a:bodyPr>
          <a:lstStyle/>
          <a:p>
            <a:r>
              <a:rPr lang="en-US" altLang="zh-CN" sz="8000" b="1" dirty="0">
                <a:solidFill>
                  <a:schemeClr val="bg1"/>
                </a:solidFill>
                <a:cs typeface="+mn-ea"/>
                <a:sym typeface="+mn-lt"/>
              </a:rPr>
              <a:t>04</a:t>
            </a:r>
            <a:endParaRPr lang="zh-CN" altLang="en-US" sz="8000" b="1" dirty="0">
              <a:solidFill>
                <a:schemeClr val="bg1"/>
              </a:solidFill>
              <a:cs typeface="+mn-ea"/>
              <a:sym typeface="+mn-lt"/>
            </a:endParaRPr>
          </a:p>
        </p:txBody>
      </p:sp>
    </p:spTree>
    <p:extLst>
      <p:ext uri="{BB962C8B-B14F-4D97-AF65-F5344CB8AC3E}">
        <p14:creationId xmlns:p14="http://schemas.microsoft.com/office/powerpoint/2010/main" val="2427139298"/>
      </p:ext>
    </p:extLst>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C099D59-6E29-4AE7-B7CE-6DF8FE07F1C1}"/>
              </a:ext>
            </a:extLst>
          </p:cNvPr>
          <p:cNvSpPr/>
          <p:nvPr/>
        </p:nvSpPr>
        <p:spPr>
          <a:xfrm>
            <a:off x="938027" y="1316779"/>
            <a:ext cx="7068671" cy="4466489"/>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icture Placeholder 1">
            <a:extLst>
              <a:ext uri="{FF2B5EF4-FFF2-40B4-BE49-F238E27FC236}">
                <a16:creationId xmlns:a16="http://schemas.microsoft.com/office/drawing/2014/main" id="{3BE2AA9C-143F-4DE4-B270-9A437A3CE810}"/>
              </a:ext>
            </a:extLst>
          </p:cNvPr>
          <p:cNvSpPr txBox="1">
            <a:spLocks/>
          </p:cNvSpPr>
          <p:nvPr/>
        </p:nvSpPr>
        <p:spPr>
          <a:xfrm>
            <a:off x="6787484" y="1316778"/>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4" name="文本框 3">
            <a:extLst>
              <a:ext uri="{FF2B5EF4-FFF2-40B4-BE49-F238E27FC236}">
                <a16:creationId xmlns:a16="http://schemas.microsoft.com/office/drawing/2014/main" id="{ABE77436-E544-4A84-BFA4-FD5E35684027}"/>
              </a:ext>
            </a:extLst>
          </p:cNvPr>
          <p:cNvSpPr txBox="1"/>
          <p:nvPr/>
        </p:nvSpPr>
        <p:spPr>
          <a:xfrm>
            <a:off x="921000" y="670447"/>
            <a:ext cx="2941756" cy="646331"/>
          </a:xfrm>
          <a:prstGeom prst="rect">
            <a:avLst/>
          </a:prstGeom>
          <a:noFill/>
        </p:spPr>
        <p:txBody>
          <a:bodyPr wrap="square" rtlCol="0">
            <a:spAutoFit/>
          </a:bodyPr>
          <a:lstStyle/>
          <a:p>
            <a:pPr algn="dist"/>
            <a:r>
              <a:rPr lang="en-US" altLang="zh-CN" sz="3600" b="1" i="1" dirty="0">
                <a:solidFill>
                  <a:srgbClr val="919FA9"/>
                </a:solidFill>
                <a:cs typeface="+mn-ea"/>
                <a:sym typeface="+mn-lt"/>
              </a:rPr>
              <a:t>CONTENT</a:t>
            </a:r>
            <a:endParaRPr lang="zh-CN" altLang="en-US" sz="3600" b="1" i="1" dirty="0">
              <a:solidFill>
                <a:srgbClr val="919FA9"/>
              </a:solidFill>
              <a:cs typeface="+mn-ea"/>
              <a:sym typeface="+mn-lt"/>
            </a:endParaRPr>
          </a:p>
        </p:txBody>
      </p:sp>
      <p:sp>
        <p:nvSpPr>
          <p:cNvPr id="5" name="文本框 4">
            <a:extLst>
              <a:ext uri="{FF2B5EF4-FFF2-40B4-BE49-F238E27FC236}">
                <a16:creationId xmlns:a16="http://schemas.microsoft.com/office/drawing/2014/main" id="{28635248-C7A3-4EFC-A601-928F2C4071EE}"/>
              </a:ext>
            </a:extLst>
          </p:cNvPr>
          <p:cNvSpPr txBox="1"/>
          <p:nvPr/>
        </p:nvSpPr>
        <p:spPr>
          <a:xfrm>
            <a:off x="1640541" y="1965609"/>
            <a:ext cx="1694330" cy="523220"/>
          </a:xfrm>
          <a:prstGeom prst="rect">
            <a:avLst/>
          </a:prstGeom>
          <a:noFill/>
          <a:ln>
            <a:solidFill>
              <a:schemeClr val="bg1"/>
            </a:solidFill>
          </a:ln>
        </p:spPr>
        <p:txBody>
          <a:bodyPr wrap="square" rtlCol="0">
            <a:spAutoFit/>
          </a:bodyPr>
          <a:lstStyle/>
          <a:p>
            <a:pPr algn="dist"/>
            <a:r>
              <a:rPr lang="en-US" altLang="zh-CN" sz="2800" dirty="0">
                <a:solidFill>
                  <a:schemeClr val="bg1"/>
                </a:solidFill>
                <a:cs typeface="+mn-ea"/>
                <a:sym typeface="+mn-lt"/>
              </a:rPr>
              <a:t>PART 01</a:t>
            </a:r>
          </a:p>
        </p:txBody>
      </p:sp>
      <p:sp>
        <p:nvSpPr>
          <p:cNvPr id="6" name="文本框 5">
            <a:extLst>
              <a:ext uri="{FF2B5EF4-FFF2-40B4-BE49-F238E27FC236}">
                <a16:creationId xmlns:a16="http://schemas.microsoft.com/office/drawing/2014/main" id="{A8ACB832-F9BF-415E-A785-2044622A56C5}"/>
              </a:ext>
            </a:extLst>
          </p:cNvPr>
          <p:cNvSpPr txBox="1"/>
          <p:nvPr/>
        </p:nvSpPr>
        <p:spPr>
          <a:xfrm>
            <a:off x="3540208" y="1967554"/>
            <a:ext cx="3008075" cy="584775"/>
          </a:xfrm>
          <a:prstGeom prst="rect">
            <a:avLst/>
          </a:prstGeom>
          <a:noFill/>
          <a:ln>
            <a:noFill/>
          </a:ln>
        </p:spPr>
        <p:txBody>
          <a:bodyPr wrap="square" rtlCol="0">
            <a:spAutoFit/>
          </a:bodyPr>
          <a:lstStyle/>
          <a:p>
            <a:r>
              <a:rPr lang="zh-CN" altLang="en-US" sz="3200" dirty="0">
                <a:solidFill>
                  <a:schemeClr val="bg1"/>
                </a:solidFill>
                <a:cs typeface="+mn-ea"/>
                <a:sym typeface="+mn-lt"/>
              </a:rPr>
              <a:t>Enter the title</a:t>
            </a:r>
            <a:endParaRPr lang="en-US" altLang="zh-CN" sz="3200" dirty="0">
              <a:solidFill>
                <a:schemeClr val="bg1"/>
              </a:solidFill>
              <a:cs typeface="+mn-ea"/>
              <a:sym typeface="+mn-lt"/>
            </a:endParaRPr>
          </a:p>
        </p:txBody>
      </p:sp>
      <p:sp>
        <p:nvSpPr>
          <p:cNvPr id="7" name="文本框 6">
            <a:extLst>
              <a:ext uri="{FF2B5EF4-FFF2-40B4-BE49-F238E27FC236}">
                <a16:creationId xmlns:a16="http://schemas.microsoft.com/office/drawing/2014/main" id="{398CB498-0FC2-44A3-8109-87B9538335A0}"/>
              </a:ext>
            </a:extLst>
          </p:cNvPr>
          <p:cNvSpPr txBox="1"/>
          <p:nvPr/>
        </p:nvSpPr>
        <p:spPr>
          <a:xfrm>
            <a:off x="1640541" y="2810485"/>
            <a:ext cx="1694330" cy="523220"/>
          </a:xfrm>
          <a:prstGeom prst="rect">
            <a:avLst/>
          </a:prstGeom>
          <a:noFill/>
          <a:ln>
            <a:solidFill>
              <a:schemeClr val="bg1"/>
            </a:solidFill>
          </a:ln>
        </p:spPr>
        <p:txBody>
          <a:bodyPr wrap="square" rtlCol="0">
            <a:spAutoFit/>
          </a:bodyPr>
          <a:lstStyle/>
          <a:p>
            <a:pPr algn="dist"/>
            <a:r>
              <a:rPr lang="en-US" altLang="zh-CN" sz="2800" dirty="0">
                <a:solidFill>
                  <a:schemeClr val="bg1"/>
                </a:solidFill>
                <a:cs typeface="+mn-ea"/>
                <a:sym typeface="+mn-lt"/>
              </a:rPr>
              <a:t>PART 02</a:t>
            </a:r>
          </a:p>
        </p:txBody>
      </p:sp>
      <p:sp>
        <p:nvSpPr>
          <p:cNvPr id="8" name="文本框 7">
            <a:extLst>
              <a:ext uri="{FF2B5EF4-FFF2-40B4-BE49-F238E27FC236}">
                <a16:creationId xmlns:a16="http://schemas.microsoft.com/office/drawing/2014/main" id="{B3ADAA76-112A-4A27-A144-9A59936A1AE5}"/>
              </a:ext>
            </a:extLst>
          </p:cNvPr>
          <p:cNvSpPr txBox="1"/>
          <p:nvPr/>
        </p:nvSpPr>
        <p:spPr>
          <a:xfrm>
            <a:off x="3540208" y="2812430"/>
            <a:ext cx="3008075" cy="584775"/>
          </a:xfrm>
          <a:prstGeom prst="rect">
            <a:avLst/>
          </a:prstGeom>
          <a:noFill/>
          <a:ln>
            <a:noFill/>
          </a:ln>
        </p:spPr>
        <p:txBody>
          <a:bodyPr wrap="square" rtlCol="0">
            <a:spAutoFit/>
          </a:bodyPr>
          <a:lstStyle/>
          <a:p>
            <a:r>
              <a:rPr lang="zh-CN" altLang="en-US" sz="3200" dirty="0">
                <a:solidFill>
                  <a:schemeClr val="bg1"/>
                </a:solidFill>
                <a:cs typeface="+mn-ea"/>
                <a:sym typeface="+mn-lt"/>
              </a:rPr>
              <a:t>Enter the title</a:t>
            </a:r>
            <a:endParaRPr lang="en-US" altLang="zh-CN" sz="3200" dirty="0">
              <a:solidFill>
                <a:schemeClr val="bg1"/>
              </a:solidFill>
              <a:cs typeface="+mn-ea"/>
              <a:sym typeface="+mn-lt"/>
            </a:endParaRPr>
          </a:p>
        </p:txBody>
      </p:sp>
      <p:sp>
        <p:nvSpPr>
          <p:cNvPr id="9" name="文本框 8">
            <a:extLst>
              <a:ext uri="{FF2B5EF4-FFF2-40B4-BE49-F238E27FC236}">
                <a16:creationId xmlns:a16="http://schemas.microsoft.com/office/drawing/2014/main" id="{AA091CD5-1867-4AF8-9680-92C7E19902D8}"/>
              </a:ext>
            </a:extLst>
          </p:cNvPr>
          <p:cNvSpPr txBox="1"/>
          <p:nvPr/>
        </p:nvSpPr>
        <p:spPr>
          <a:xfrm>
            <a:off x="1640541" y="3720357"/>
            <a:ext cx="1694330" cy="523220"/>
          </a:xfrm>
          <a:prstGeom prst="rect">
            <a:avLst/>
          </a:prstGeom>
          <a:noFill/>
          <a:ln>
            <a:solidFill>
              <a:schemeClr val="bg1"/>
            </a:solidFill>
          </a:ln>
        </p:spPr>
        <p:txBody>
          <a:bodyPr wrap="square" rtlCol="0">
            <a:spAutoFit/>
          </a:bodyPr>
          <a:lstStyle/>
          <a:p>
            <a:pPr algn="dist"/>
            <a:r>
              <a:rPr lang="en-US" altLang="zh-CN" sz="2800" dirty="0">
                <a:solidFill>
                  <a:schemeClr val="bg1"/>
                </a:solidFill>
                <a:cs typeface="+mn-ea"/>
                <a:sym typeface="+mn-lt"/>
              </a:rPr>
              <a:t>PART 03</a:t>
            </a:r>
          </a:p>
        </p:txBody>
      </p:sp>
      <p:sp>
        <p:nvSpPr>
          <p:cNvPr id="10" name="文本框 9">
            <a:extLst>
              <a:ext uri="{FF2B5EF4-FFF2-40B4-BE49-F238E27FC236}">
                <a16:creationId xmlns:a16="http://schemas.microsoft.com/office/drawing/2014/main" id="{3BD54857-B44D-4999-A0F8-C2B35F919844}"/>
              </a:ext>
            </a:extLst>
          </p:cNvPr>
          <p:cNvSpPr txBox="1"/>
          <p:nvPr/>
        </p:nvSpPr>
        <p:spPr>
          <a:xfrm>
            <a:off x="3540208" y="3722302"/>
            <a:ext cx="3008075" cy="584775"/>
          </a:xfrm>
          <a:prstGeom prst="rect">
            <a:avLst/>
          </a:prstGeom>
          <a:noFill/>
          <a:ln>
            <a:noFill/>
          </a:ln>
        </p:spPr>
        <p:txBody>
          <a:bodyPr wrap="square" rtlCol="0">
            <a:spAutoFit/>
          </a:bodyPr>
          <a:lstStyle/>
          <a:p>
            <a:r>
              <a:rPr lang="zh-CN" altLang="en-US" sz="3200" dirty="0">
                <a:solidFill>
                  <a:schemeClr val="bg1"/>
                </a:solidFill>
                <a:cs typeface="+mn-ea"/>
                <a:sym typeface="+mn-lt"/>
              </a:rPr>
              <a:t>Enter the title</a:t>
            </a:r>
            <a:endParaRPr lang="en-US" altLang="zh-CN" sz="3200" dirty="0">
              <a:solidFill>
                <a:schemeClr val="bg1"/>
              </a:solidFill>
              <a:cs typeface="+mn-ea"/>
              <a:sym typeface="+mn-lt"/>
            </a:endParaRPr>
          </a:p>
        </p:txBody>
      </p:sp>
      <p:sp>
        <p:nvSpPr>
          <p:cNvPr id="11" name="文本框 10">
            <a:extLst>
              <a:ext uri="{FF2B5EF4-FFF2-40B4-BE49-F238E27FC236}">
                <a16:creationId xmlns:a16="http://schemas.microsoft.com/office/drawing/2014/main" id="{5D7206D6-3763-4AE0-9472-01513340B64B}"/>
              </a:ext>
            </a:extLst>
          </p:cNvPr>
          <p:cNvSpPr txBox="1"/>
          <p:nvPr/>
        </p:nvSpPr>
        <p:spPr>
          <a:xfrm>
            <a:off x="1640541" y="4588766"/>
            <a:ext cx="1694330" cy="523220"/>
          </a:xfrm>
          <a:prstGeom prst="rect">
            <a:avLst/>
          </a:prstGeom>
          <a:noFill/>
          <a:ln>
            <a:solidFill>
              <a:schemeClr val="bg1"/>
            </a:solidFill>
          </a:ln>
        </p:spPr>
        <p:txBody>
          <a:bodyPr wrap="square" rtlCol="0">
            <a:spAutoFit/>
          </a:bodyPr>
          <a:lstStyle/>
          <a:p>
            <a:pPr algn="dist"/>
            <a:r>
              <a:rPr lang="en-US" altLang="zh-CN" sz="2800" dirty="0">
                <a:solidFill>
                  <a:schemeClr val="bg1"/>
                </a:solidFill>
                <a:cs typeface="+mn-ea"/>
                <a:sym typeface="+mn-lt"/>
              </a:rPr>
              <a:t>PART 04</a:t>
            </a:r>
          </a:p>
        </p:txBody>
      </p:sp>
      <p:sp>
        <p:nvSpPr>
          <p:cNvPr id="12" name="文本框 11">
            <a:extLst>
              <a:ext uri="{FF2B5EF4-FFF2-40B4-BE49-F238E27FC236}">
                <a16:creationId xmlns:a16="http://schemas.microsoft.com/office/drawing/2014/main" id="{F43ACA21-8799-4E30-A30E-0B7920C7077A}"/>
              </a:ext>
            </a:extLst>
          </p:cNvPr>
          <p:cNvSpPr txBox="1"/>
          <p:nvPr/>
        </p:nvSpPr>
        <p:spPr>
          <a:xfrm>
            <a:off x="3540208" y="4590711"/>
            <a:ext cx="3008075" cy="584775"/>
          </a:xfrm>
          <a:prstGeom prst="rect">
            <a:avLst/>
          </a:prstGeom>
          <a:noFill/>
          <a:ln>
            <a:noFill/>
          </a:ln>
        </p:spPr>
        <p:txBody>
          <a:bodyPr wrap="square" rtlCol="0">
            <a:spAutoFit/>
          </a:bodyPr>
          <a:lstStyle/>
          <a:p>
            <a:r>
              <a:rPr lang="zh-CN" altLang="en-US" sz="3200" dirty="0">
                <a:solidFill>
                  <a:schemeClr val="bg1"/>
                </a:solidFill>
                <a:cs typeface="+mn-ea"/>
                <a:sym typeface="+mn-lt"/>
              </a:rPr>
              <a:t>Enter the title</a:t>
            </a:r>
            <a:endParaRPr lang="en-US" altLang="zh-CN" sz="3200" dirty="0">
              <a:solidFill>
                <a:schemeClr val="bg1"/>
              </a:solidFill>
              <a:cs typeface="+mn-ea"/>
              <a:sym typeface="+mn-lt"/>
            </a:endParaRPr>
          </a:p>
        </p:txBody>
      </p:sp>
    </p:spTree>
    <p:extLst>
      <p:ext uri="{BB962C8B-B14F-4D97-AF65-F5344CB8AC3E}">
        <p14:creationId xmlns:p14="http://schemas.microsoft.com/office/powerpoint/2010/main" val="236689933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621859"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6" name="AutoShape 4">
            <a:extLst>
              <a:ext uri="{FF2B5EF4-FFF2-40B4-BE49-F238E27FC236}">
                <a16:creationId xmlns:a16="http://schemas.microsoft.com/office/drawing/2014/main" id="{08866DA5-0CC8-4A0B-B407-A91584637A1C}"/>
              </a:ext>
            </a:extLst>
          </p:cNvPr>
          <p:cNvSpPr>
            <a:spLocks noChangeAspect="1" noChangeArrowheads="1" noTextEdit="1"/>
          </p:cNvSpPr>
          <p:nvPr/>
        </p:nvSpPr>
        <p:spPr bwMode="auto">
          <a:xfrm>
            <a:off x="976179" y="2007206"/>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7" name="Line 6">
            <a:extLst>
              <a:ext uri="{FF2B5EF4-FFF2-40B4-BE49-F238E27FC236}">
                <a16:creationId xmlns:a16="http://schemas.microsoft.com/office/drawing/2014/main" id="{2C1A2003-635C-42D5-907B-91F8D5139CDF}"/>
              </a:ext>
            </a:extLst>
          </p:cNvPr>
          <p:cNvSpPr>
            <a:spLocks noChangeShapeType="1"/>
          </p:cNvSpPr>
          <p:nvPr/>
        </p:nvSpPr>
        <p:spPr bwMode="auto">
          <a:xfrm>
            <a:off x="1152392" y="2315181"/>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Line 7">
            <a:extLst>
              <a:ext uri="{FF2B5EF4-FFF2-40B4-BE49-F238E27FC236}">
                <a16:creationId xmlns:a16="http://schemas.microsoft.com/office/drawing/2014/main" id="{B0447BD1-56C3-4021-8C33-5A9614CBEBCE}"/>
              </a:ext>
            </a:extLst>
          </p:cNvPr>
          <p:cNvSpPr>
            <a:spLocks noChangeShapeType="1"/>
          </p:cNvSpPr>
          <p:nvPr/>
        </p:nvSpPr>
        <p:spPr bwMode="auto">
          <a:xfrm>
            <a:off x="1152392" y="2772381"/>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Line 8">
            <a:extLst>
              <a:ext uri="{FF2B5EF4-FFF2-40B4-BE49-F238E27FC236}">
                <a16:creationId xmlns:a16="http://schemas.microsoft.com/office/drawing/2014/main" id="{800A6CD1-141B-48D0-AC1B-B57F40ADC7FE}"/>
              </a:ext>
            </a:extLst>
          </p:cNvPr>
          <p:cNvSpPr>
            <a:spLocks noChangeShapeType="1"/>
          </p:cNvSpPr>
          <p:nvPr/>
        </p:nvSpPr>
        <p:spPr bwMode="auto">
          <a:xfrm>
            <a:off x="1152392" y="3229581"/>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 name="Line 9">
            <a:extLst>
              <a:ext uri="{FF2B5EF4-FFF2-40B4-BE49-F238E27FC236}">
                <a16:creationId xmlns:a16="http://schemas.microsoft.com/office/drawing/2014/main" id="{47CAAB10-EC57-408A-9C3B-C2BC2013E9D8}"/>
              </a:ext>
            </a:extLst>
          </p:cNvPr>
          <p:cNvSpPr>
            <a:spLocks noChangeShapeType="1"/>
          </p:cNvSpPr>
          <p:nvPr/>
        </p:nvSpPr>
        <p:spPr bwMode="auto">
          <a:xfrm>
            <a:off x="1152392" y="3683606"/>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 name="Line 10">
            <a:extLst>
              <a:ext uri="{FF2B5EF4-FFF2-40B4-BE49-F238E27FC236}">
                <a16:creationId xmlns:a16="http://schemas.microsoft.com/office/drawing/2014/main" id="{12CD4F1D-2D12-4B24-907F-5D9C583D2BCB}"/>
              </a:ext>
            </a:extLst>
          </p:cNvPr>
          <p:cNvSpPr>
            <a:spLocks noChangeShapeType="1"/>
          </p:cNvSpPr>
          <p:nvPr/>
        </p:nvSpPr>
        <p:spPr bwMode="auto">
          <a:xfrm>
            <a:off x="1152392" y="4140806"/>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Line 11">
            <a:extLst>
              <a:ext uri="{FF2B5EF4-FFF2-40B4-BE49-F238E27FC236}">
                <a16:creationId xmlns:a16="http://schemas.microsoft.com/office/drawing/2014/main" id="{02CF12B4-BA1A-4299-BD7D-ED2530CB23B0}"/>
              </a:ext>
            </a:extLst>
          </p:cNvPr>
          <p:cNvSpPr>
            <a:spLocks noChangeShapeType="1"/>
          </p:cNvSpPr>
          <p:nvPr/>
        </p:nvSpPr>
        <p:spPr bwMode="auto">
          <a:xfrm>
            <a:off x="1152392" y="4598006"/>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 name="Line 12">
            <a:extLst>
              <a:ext uri="{FF2B5EF4-FFF2-40B4-BE49-F238E27FC236}">
                <a16:creationId xmlns:a16="http://schemas.microsoft.com/office/drawing/2014/main" id="{C9681673-838D-4C08-AB7A-719EAD143FD2}"/>
              </a:ext>
            </a:extLst>
          </p:cNvPr>
          <p:cNvSpPr>
            <a:spLocks noChangeShapeType="1"/>
          </p:cNvSpPr>
          <p:nvPr/>
        </p:nvSpPr>
        <p:spPr bwMode="auto">
          <a:xfrm>
            <a:off x="1152392" y="5055206"/>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 name="Freeform 13">
            <a:extLst>
              <a:ext uri="{FF2B5EF4-FFF2-40B4-BE49-F238E27FC236}">
                <a16:creationId xmlns:a16="http://schemas.microsoft.com/office/drawing/2014/main" id="{2396A743-BC00-4AD1-972D-A7508E0FE291}"/>
              </a:ext>
            </a:extLst>
          </p:cNvPr>
          <p:cNvSpPr/>
          <p:nvPr/>
        </p:nvSpPr>
        <p:spPr bwMode="auto">
          <a:xfrm>
            <a:off x="1835017" y="2794606"/>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919FA9"/>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5" name="Freeform 14">
            <a:extLst>
              <a:ext uri="{FF2B5EF4-FFF2-40B4-BE49-F238E27FC236}">
                <a16:creationId xmlns:a16="http://schemas.microsoft.com/office/drawing/2014/main" id="{DE2DF63D-2DD8-4A40-82A9-4E3F913C02A0}"/>
              </a:ext>
            </a:extLst>
          </p:cNvPr>
          <p:cNvSpPr/>
          <p:nvPr/>
        </p:nvSpPr>
        <p:spPr bwMode="auto">
          <a:xfrm>
            <a:off x="2892292" y="2010381"/>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6" name="Freeform 15">
            <a:extLst>
              <a:ext uri="{FF2B5EF4-FFF2-40B4-BE49-F238E27FC236}">
                <a16:creationId xmlns:a16="http://schemas.microsoft.com/office/drawing/2014/main" id="{889994A1-20C4-41DB-95F8-2E6EF9E12E28}"/>
              </a:ext>
            </a:extLst>
          </p:cNvPr>
          <p:cNvSpPr/>
          <p:nvPr/>
        </p:nvSpPr>
        <p:spPr bwMode="auto">
          <a:xfrm>
            <a:off x="4001954" y="2794606"/>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919FA9"/>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7" name="Freeform 16">
            <a:extLst>
              <a:ext uri="{FF2B5EF4-FFF2-40B4-BE49-F238E27FC236}">
                <a16:creationId xmlns:a16="http://schemas.microsoft.com/office/drawing/2014/main" id="{A64AF74C-3C77-4304-91BF-C760653ADBDB}"/>
              </a:ext>
            </a:extLst>
          </p:cNvPr>
          <p:cNvSpPr/>
          <p:nvPr/>
        </p:nvSpPr>
        <p:spPr bwMode="auto">
          <a:xfrm>
            <a:off x="5187817" y="3758219"/>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8" name="Freeform 17">
            <a:extLst>
              <a:ext uri="{FF2B5EF4-FFF2-40B4-BE49-F238E27FC236}">
                <a16:creationId xmlns:a16="http://schemas.microsoft.com/office/drawing/2014/main" id="{DB13621E-46C8-4B6B-B13C-4F62B49732BD}"/>
              </a:ext>
            </a:extLst>
          </p:cNvPr>
          <p:cNvSpPr/>
          <p:nvPr/>
        </p:nvSpPr>
        <p:spPr bwMode="auto">
          <a:xfrm>
            <a:off x="1438142" y="2070706"/>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9" name="Freeform 18">
            <a:extLst>
              <a:ext uri="{FF2B5EF4-FFF2-40B4-BE49-F238E27FC236}">
                <a16:creationId xmlns:a16="http://schemas.microsoft.com/office/drawing/2014/main" id="{16C500DE-E65E-4087-A3F0-204BBCA2F1F2}"/>
              </a:ext>
            </a:extLst>
          </p:cNvPr>
          <p:cNvSpPr/>
          <p:nvPr/>
        </p:nvSpPr>
        <p:spPr bwMode="auto">
          <a:xfrm>
            <a:off x="990467" y="4226531"/>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0" name="Rectangle 19">
            <a:extLst>
              <a:ext uri="{FF2B5EF4-FFF2-40B4-BE49-F238E27FC236}">
                <a16:creationId xmlns:a16="http://schemas.microsoft.com/office/drawing/2014/main" id="{9E353AB5-6905-4E8C-B9B0-ADEF18159FDA}"/>
              </a:ext>
            </a:extLst>
          </p:cNvPr>
          <p:cNvSpPr>
            <a:spLocks noChangeArrowheads="1"/>
          </p:cNvSpPr>
          <p:nvPr/>
        </p:nvSpPr>
        <p:spPr bwMode="auto">
          <a:xfrm>
            <a:off x="1857242" y="5809729"/>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chemeClr val="tx1">
                    <a:lumMod val="75000"/>
                    <a:lumOff val="25000"/>
                  </a:schemeClr>
                </a:solidFill>
                <a:cs typeface="+mn-ea"/>
                <a:sym typeface="+mn-lt"/>
              </a:rPr>
              <a:t>Enter the title</a:t>
            </a:r>
            <a:endParaRPr kumimoji="0" lang="zh-CN" altLang="en-US" sz="2400" b="1" i="0" u="none" strike="noStrike" cap="none" normalizeH="0" baseline="0" dirty="0">
              <a:ln>
                <a:noFill/>
              </a:ln>
              <a:solidFill>
                <a:schemeClr val="tx1">
                  <a:lumMod val="75000"/>
                  <a:lumOff val="25000"/>
                </a:schemeClr>
              </a:solidFill>
              <a:effectLst/>
              <a:cs typeface="+mn-ea"/>
              <a:sym typeface="+mn-lt"/>
            </a:endParaRPr>
          </a:p>
        </p:txBody>
      </p:sp>
      <p:sp>
        <p:nvSpPr>
          <p:cNvPr id="21" name="Rectangle 24">
            <a:extLst>
              <a:ext uri="{FF2B5EF4-FFF2-40B4-BE49-F238E27FC236}">
                <a16:creationId xmlns:a16="http://schemas.microsoft.com/office/drawing/2014/main" id="{DF66378A-2C7D-4AAA-AE61-F505930F2182}"/>
              </a:ext>
            </a:extLst>
          </p:cNvPr>
          <p:cNvSpPr>
            <a:spLocks noChangeArrowheads="1"/>
          </p:cNvSpPr>
          <p:nvPr/>
        </p:nvSpPr>
        <p:spPr bwMode="auto">
          <a:xfrm>
            <a:off x="2727192" y="5794981"/>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lumMod val="75000"/>
                  <a:lumOff val="25000"/>
                </a:schemeClr>
              </a:solidFill>
              <a:effectLst/>
              <a:cs typeface="+mn-ea"/>
              <a:sym typeface="+mn-lt"/>
            </a:endParaRPr>
          </a:p>
        </p:txBody>
      </p:sp>
      <p:sp>
        <p:nvSpPr>
          <p:cNvPr id="22" name="Freeform 45">
            <a:extLst>
              <a:ext uri="{FF2B5EF4-FFF2-40B4-BE49-F238E27FC236}">
                <a16:creationId xmlns:a16="http://schemas.microsoft.com/office/drawing/2014/main" id="{6EE80E17-354D-4633-BCEC-A2689C66A74C}"/>
              </a:ext>
            </a:extLst>
          </p:cNvPr>
          <p:cNvSpPr>
            <a:spLocks noEditPoints="1"/>
          </p:cNvSpPr>
          <p:nvPr/>
        </p:nvSpPr>
        <p:spPr bwMode="auto">
          <a:xfrm>
            <a:off x="7539600" y="225268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19FA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cs typeface="+mn-ea"/>
              <a:sym typeface="+mn-lt"/>
            </a:endParaRPr>
          </a:p>
        </p:txBody>
      </p:sp>
      <p:sp>
        <p:nvSpPr>
          <p:cNvPr id="23" name="Freeform 45">
            <a:extLst>
              <a:ext uri="{FF2B5EF4-FFF2-40B4-BE49-F238E27FC236}">
                <a16:creationId xmlns:a16="http://schemas.microsoft.com/office/drawing/2014/main" id="{912E4227-A61A-4902-840A-4821660EAC81}"/>
              </a:ext>
            </a:extLst>
          </p:cNvPr>
          <p:cNvSpPr>
            <a:spLocks noEditPoints="1"/>
          </p:cNvSpPr>
          <p:nvPr/>
        </p:nvSpPr>
        <p:spPr bwMode="auto">
          <a:xfrm>
            <a:off x="7539600" y="336799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19FA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cs typeface="+mn-ea"/>
              <a:sym typeface="+mn-lt"/>
            </a:endParaRPr>
          </a:p>
        </p:txBody>
      </p:sp>
      <p:sp>
        <p:nvSpPr>
          <p:cNvPr id="24" name="Freeform 45">
            <a:extLst>
              <a:ext uri="{FF2B5EF4-FFF2-40B4-BE49-F238E27FC236}">
                <a16:creationId xmlns:a16="http://schemas.microsoft.com/office/drawing/2014/main" id="{58D5CBCA-031C-47A8-B3B9-EAD84F966096}"/>
              </a:ext>
            </a:extLst>
          </p:cNvPr>
          <p:cNvSpPr>
            <a:spLocks noEditPoints="1"/>
          </p:cNvSpPr>
          <p:nvPr/>
        </p:nvSpPr>
        <p:spPr bwMode="auto">
          <a:xfrm>
            <a:off x="7539600" y="445177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19FA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cs typeface="+mn-ea"/>
              <a:sym typeface="+mn-lt"/>
            </a:endParaRPr>
          </a:p>
        </p:txBody>
      </p:sp>
      <p:sp>
        <p:nvSpPr>
          <p:cNvPr id="25" name="文本框 24">
            <a:extLst>
              <a:ext uri="{FF2B5EF4-FFF2-40B4-BE49-F238E27FC236}">
                <a16:creationId xmlns:a16="http://schemas.microsoft.com/office/drawing/2014/main" id="{2FDBCBD5-A75D-4899-9D52-44A3EF7E1B8B}"/>
              </a:ext>
            </a:extLst>
          </p:cNvPr>
          <p:cNvSpPr txBox="1"/>
          <p:nvPr/>
        </p:nvSpPr>
        <p:spPr>
          <a:xfrm>
            <a:off x="8210524" y="2534481"/>
            <a:ext cx="379177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1200" dirty="0">
                <a:solidFill>
                  <a:schemeClr val="tx1">
                    <a:lumMod val="75000"/>
                    <a:lumOff val="25000"/>
                  </a:schemeClr>
                </a:solidFill>
                <a:cs typeface="+mn-ea"/>
                <a:sym typeface="+mn-lt"/>
              </a:rPr>
              <a:t>Click to enter the text content of the brief text, the text content needs to be summarized and refined, without the extra text decoration,</a:t>
            </a:r>
          </a:p>
        </p:txBody>
      </p:sp>
      <p:sp>
        <p:nvSpPr>
          <p:cNvPr id="26" name="文本框 25">
            <a:extLst>
              <a:ext uri="{FF2B5EF4-FFF2-40B4-BE49-F238E27FC236}">
                <a16:creationId xmlns:a16="http://schemas.microsoft.com/office/drawing/2014/main" id="{3258A776-88C2-41A1-A6CC-7AEA76448626}"/>
              </a:ext>
            </a:extLst>
          </p:cNvPr>
          <p:cNvSpPr txBox="1"/>
          <p:nvPr/>
        </p:nvSpPr>
        <p:spPr>
          <a:xfrm>
            <a:off x="8210524" y="3648979"/>
            <a:ext cx="379177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1200" dirty="0">
                <a:solidFill>
                  <a:schemeClr val="tx1">
                    <a:lumMod val="75000"/>
                    <a:lumOff val="25000"/>
                  </a:schemeClr>
                </a:solidFill>
                <a:cs typeface="+mn-ea"/>
                <a:sym typeface="+mn-lt"/>
              </a:rPr>
              <a:t>Click to enter the text content of the brief text, the text content needs to be summarized and refined, without the extra text decoration,</a:t>
            </a:r>
          </a:p>
        </p:txBody>
      </p:sp>
      <p:sp>
        <p:nvSpPr>
          <p:cNvPr id="27" name="文本框 26">
            <a:extLst>
              <a:ext uri="{FF2B5EF4-FFF2-40B4-BE49-F238E27FC236}">
                <a16:creationId xmlns:a16="http://schemas.microsoft.com/office/drawing/2014/main" id="{F7C3EAE5-7F4A-4BAC-BB5C-10F6779A1583}"/>
              </a:ext>
            </a:extLst>
          </p:cNvPr>
          <p:cNvSpPr txBox="1"/>
          <p:nvPr/>
        </p:nvSpPr>
        <p:spPr>
          <a:xfrm>
            <a:off x="8242908" y="4780863"/>
            <a:ext cx="379177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1200" dirty="0">
                <a:solidFill>
                  <a:schemeClr val="tx1">
                    <a:lumMod val="75000"/>
                    <a:lumOff val="25000"/>
                  </a:schemeClr>
                </a:solidFill>
                <a:cs typeface="+mn-ea"/>
                <a:sym typeface="+mn-lt"/>
              </a:rPr>
              <a:t>Click to enter the text content of the brief text, the text content needs to be summarized and refined, without the extra text decoration,</a:t>
            </a:r>
          </a:p>
        </p:txBody>
      </p:sp>
      <p:sp>
        <p:nvSpPr>
          <p:cNvPr id="28" name="文本框 27">
            <a:extLst>
              <a:ext uri="{FF2B5EF4-FFF2-40B4-BE49-F238E27FC236}">
                <a16:creationId xmlns:a16="http://schemas.microsoft.com/office/drawing/2014/main" id="{95A6E5AA-58EC-4B09-A8B9-190E5E72D314}"/>
              </a:ext>
            </a:extLst>
          </p:cNvPr>
          <p:cNvSpPr txBox="1"/>
          <p:nvPr/>
        </p:nvSpPr>
        <p:spPr>
          <a:xfrm>
            <a:off x="8210524" y="4363668"/>
            <a:ext cx="419287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Enter the title</a:t>
            </a:r>
          </a:p>
        </p:txBody>
      </p:sp>
      <p:sp>
        <p:nvSpPr>
          <p:cNvPr id="29" name="文本框 28">
            <a:extLst>
              <a:ext uri="{FF2B5EF4-FFF2-40B4-BE49-F238E27FC236}">
                <a16:creationId xmlns:a16="http://schemas.microsoft.com/office/drawing/2014/main" id="{32519B08-7060-4C06-BE73-B0C4E9BA5A13}"/>
              </a:ext>
            </a:extLst>
          </p:cNvPr>
          <p:cNvSpPr txBox="1"/>
          <p:nvPr/>
        </p:nvSpPr>
        <p:spPr>
          <a:xfrm>
            <a:off x="8210524" y="2112107"/>
            <a:ext cx="2241509"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Enter the title</a:t>
            </a:r>
          </a:p>
        </p:txBody>
      </p:sp>
      <p:sp>
        <p:nvSpPr>
          <p:cNvPr id="30" name="文本框 29">
            <a:extLst>
              <a:ext uri="{FF2B5EF4-FFF2-40B4-BE49-F238E27FC236}">
                <a16:creationId xmlns:a16="http://schemas.microsoft.com/office/drawing/2014/main" id="{AC84B144-E9C4-4972-91C8-DC562CE086F4}"/>
              </a:ext>
            </a:extLst>
          </p:cNvPr>
          <p:cNvSpPr txBox="1"/>
          <p:nvPr/>
        </p:nvSpPr>
        <p:spPr>
          <a:xfrm>
            <a:off x="8210524" y="3195073"/>
            <a:ext cx="2241509"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cs typeface="+mn-ea"/>
                <a:sym typeface="+mn-lt"/>
              </a:rPr>
              <a:t>Enter the title</a:t>
            </a:r>
          </a:p>
        </p:txBody>
      </p:sp>
    </p:spTree>
    <p:extLst>
      <p:ext uri="{BB962C8B-B14F-4D97-AF65-F5344CB8AC3E}">
        <p14:creationId xmlns:p14="http://schemas.microsoft.com/office/powerpoint/2010/main" val="214299809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p:tgtEl>
                                          <p:spTgt spid="25"/>
                                        </p:tgtEl>
                                        <p:attrNameLst>
                                          <p:attrName>ppt_y</p:attrName>
                                        </p:attrNameLst>
                                      </p:cBhvr>
                                      <p:tavLst>
                                        <p:tav tm="0">
                                          <p:val>
                                            <p:strVal val="#ppt_y+#ppt_h*1.125000"/>
                                          </p:val>
                                        </p:tav>
                                        <p:tav tm="100000">
                                          <p:val>
                                            <p:strVal val="#ppt_y"/>
                                          </p:val>
                                        </p:tav>
                                      </p:tavLst>
                                    </p:anim>
                                    <p:animEffect transition="in" filter="wipe(up)">
                                      <p:cBhvr>
                                        <p:cTn id="37" dur="500"/>
                                        <p:tgtEl>
                                          <p:spTgt spid="25"/>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p:tgtEl>
                                          <p:spTgt spid="26"/>
                                        </p:tgtEl>
                                        <p:attrNameLst>
                                          <p:attrName>ppt_y</p:attrName>
                                        </p:attrNameLst>
                                      </p:cBhvr>
                                      <p:tavLst>
                                        <p:tav tm="0">
                                          <p:val>
                                            <p:strVal val="#ppt_y+#ppt_h*1.125000"/>
                                          </p:val>
                                        </p:tav>
                                        <p:tav tm="100000">
                                          <p:val>
                                            <p:strVal val="#ppt_y"/>
                                          </p:val>
                                        </p:tav>
                                      </p:tavLst>
                                    </p:anim>
                                    <p:animEffect transition="in" filter="wipe(up)">
                                      <p:cBhvr>
                                        <p:cTn id="42" dur="500"/>
                                        <p:tgtEl>
                                          <p:spTgt spid="26"/>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p:tgtEl>
                                          <p:spTgt spid="27"/>
                                        </p:tgtEl>
                                        <p:attrNameLst>
                                          <p:attrName>ppt_y</p:attrName>
                                        </p:attrNameLst>
                                      </p:cBhvr>
                                      <p:tavLst>
                                        <p:tav tm="0">
                                          <p:val>
                                            <p:strVal val="#ppt_y+#ppt_h*1.125000"/>
                                          </p:val>
                                        </p:tav>
                                        <p:tav tm="100000">
                                          <p:val>
                                            <p:strVal val="#ppt_y"/>
                                          </p:val>
                                        </p:tav>
                                      </p:tavLst>
                                    </p:anim>
                                    <p:animEffect transition="in" filter="wipe(up)">
                                      <p:cBhvr>
                                        <p:cTn id="47" dur="500"/>
                                        <p:tgtEl>
                                          <p:spTgt spid="27"/>
                                        </p:tgtEl>
                                      </p:cBhvr>
                                    </p:animEffect>
                                  </p:childTnLst>
                                </p:cTn>
                              </p:par>
                            </p:childTnLst>
                          </p:cTn>
                        </p:par>
                        <p:par>
                          <p:cTn id="48" fill="hold">
                            <p:stCondLst>
                              <p:cond delay="4000"/>
                            </p:stCondLst>
                            <p:childTnLst>
                              <p:par>
                                <p:cTn id="49" presetID="1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p:tgtEl>
                                          <p:spTgt spid="28"/>
                                        </p:tgtEl>
                                        <p:attrNameLst>
                                          <p:attrName>ppt_y</p:attrName>
                                        </p:attrNameLst>
                                      </p:cBhvr>
                                      <p:tavLst>
                                        <p:tav tm="0">
                                          <p:val>
                                            <p:strVal val="#ppt_y+#ppt_h*1.125000"/>
                                          </p:val>
                                        </p:tav>
                                        <p:tav tm="100000">
                                          <p:val>
                                            <p:strVal val="#ppt_y"/>
                                          </p:val>
                                        </p:tav>
                                      </p:tavLst>
                                    </p:anim>
                                    <p:animEffect transition="in" filter="wipe(up)">
                                      <p:cBhvr>
                                        <p:cTn id="52" dur="500"/>
                                        <p:tgtEl>
                                          <p:spTgt spid="28"/>
                                        </p:tgtEl>
                                      </p:cBhvr>
                                    </p:animEffect>
                                  </p:childTnLst>
                                </p:cTn>
                              </p:par>
                            </p:childTnLst>
                          </p:cTn>
                        </p:par>
                        <p:par>
                          <p:cTn id="53" fill="hold">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p:tgtEl>
                                          <p:spTgt spid="29"/>
                                        </p:tgtEl>
                                        <p:attrNameLst>
                                          <p:attrName>ppt_y</p:attrName>
                                        </p:attrNameLst>
                                      </p:cBhvr>
                                      <p:tavLst>
                                        <p:tav tm="0">
                                          <p:val>
                                            <p:strVal val="#ppt_y+#ppt_h*1.125000"/>
                                          </p:val>
                                        </p:tav>
                                        <p:tav tm="100000">
                                          <p:val>
                                            <p:strVal val="#ppt_y"/>
                                          </p:val>
                                        </p:tav>
                                      </p:tavLst>
                                    </p:anim>
                                    <p:animEffect transition="in" filter="wipe(up)">
                                      <p:cBhvr>
                                        <p:cTn id="57" dur="500"/>
                                        <p:tgtEl>
                                          <p:spTgt spid="29"/>
                                        </p:tgtEl>
                                      </p:cBhvr>
                                    </p:animEffect>
                                  </p:childTnLst>
                                </p:cTn>
                              </p:par>
                            </p:childTnLst>
                          </p:cTn>
                        </p:par>
                        <p:par>
                          <p:cTn id="58" fill="hold">
                            <p:stCondLst>
                              <p:cond delay="5000"/>
                            </p:stCondLst>
                            <p:childTnLst>
                              <p:par>
                                <p:cTn id="59" presetID="12" presetClass="entr" presetSubtype="4"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p:tgtEl>
                                          <p:spTgt spid="30"/>
                                        </p:tgtEl>
                                        <p:attrNameLst>
                                          <p:attrName>ppt_y</p:attrName>
                                        </p:attrNameLst>
                                      </p:cBhvr>
                                      <p:tavLst>
                                        <p:tav tm="0">
                                          <p:val>
                                            <p:strVal val="#ppt_y+#ppt_h*1.125000"/>
                                          </p:val>
                                        </p:tav>
                                        <p:tav tm="100000">
                                          <p:val>
                                            <p:strVal val="#ppt_y"/>
                                          </p:val>
                                        </p:tav>
                                      </p:tavLst>
                                    </p:anim>
                                    <p:animEffect transition="in" filter="wipe(up)">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P spid="23" grpId="0" animBg="1"/>
      <p:bldP spid="24" grpId="0" animBg="1"/>
      <p:bldP spid="25" grpId="0" bldLvl="0"/>
      <p:bldP spid="26" grpId="0" bldLvl="0"/>
      <p:bldP spid="27" grpId="0" bldLvl="0"/>
      <p:bldP spid="28" grpId="0" bldLvl="0"/>
      <p:bldP spid="29" grpId="0" bldLvl="0"/>
      <p:bldP spid="30"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109845"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grpSp>
        <p:nvGrpSpPr>
          <p:cNvPr id="6" name="组合 5">
            <a:extLst>
              <a:ext uri="{FF2B5EF4-FFF2-40B4-BE49-F238E27FC236}">
                <a16:creationId xmlns:a16="http://schemas.microsoft.com/office/drawing/2014/main" id="{54B2AEB3-1C5B-4029-A532-07A3FF24C945}"/>
              </a:ext>
            </a:extLst>
          </p:cNvPr>
          <p:cNvGrpSpPr/>
          <p:nvPr/>
        </p:nvGrpSpPr>
        <p:grpSpPr>
          <a:xfrm>
            <a:off x="4084210" y="2359523"/>
            <a:ext cx="4023580" cy="2665328"/>
            <a:chOff x="3674169" y="2011369"/>
            <a:chExt cx="4943263" cy="3274552"/>
          </a:xfrm>
          <a:solidFill>
            <a:srgbClr val="919FA9"/>
          </a:solidFill>
        </p:grpSpPr>
        <p:grpSp>
          <p:nvGrpSpPr>
            <p:cNvPr id="7" name="组合 6">
              <a:extLst>
                <a:ext uri="{FF2B5EF4-FFF2-40B4-BE49-F238E27FC236}">
                  <a16:creationId xmlns:a16="http://schemas.microsoft.com/office/drawing/2014/main" id="{99545D0F-AB9B-41E1-B516-B982703DAE9D}"/>
                </a:ext>
              </a:extLst>
            </p:cNvPr>
            <p:cNvGrpSpPr>
              <a:grpSpLocks noChangeAspect="1"/>
            </p:cNvGrpSpPr>
            <p:nvPr/>
          </p:nvGrpSpPr>
          <p:grpSpPr>
            <a:xfrm>
              <a:off x="5252521" y="2762979"/>
              <a:ext cx="1686957" cy="1800000"/>
              <a:chOff x="2922588" y="6135688"/>
              <a:chExt cx="615950" cy="657225"/>
            </a:xfrm>
            <a:grpFill/>
          </p:grpSpPr>
          <p:sp>
            <p:nvSpPr>
              <p:cNvPr id="16" name="Freeform 315">
                <a:extLst>
                  <a:ext uri="{FF2B5EF4-FFF2-40B4-BE49-F238E27FC236}">
                    <a16:creationId xmlns:a16="http://schemas.microsoft.com/office/drawing/2014/main" id="{5F3AF59E-DEB4-4D4D-BF77-CD2B2C3C358D}"/>
                  </a:ext>
                </a:extLst>
              </p:cNvPr>
              <p:cNvSpPr/>
              <p:nvPr/>
            </p:nvSpPr>
            <p:spPr bwMode="auto">
              <a:xfrm>
                <a:off x="3221038" y="6135688"/>
                <a:ext cx="34925" cy="92075"/>
              </a:xfrm>
              <a:custGeom>
                <a:avLst/>
                <a:gdLst>
                  <a:gd name="T0" fmla="*/ 12 w 22"/>
                  <a:gd name="T1" fmla="*/ 58 h 58"/>
                  <a:gd name="T2" fmla="*/ 12 w 22"/>
                  <a:gd name="T3" fmla="*/ 58 h 58"/>
                  <a:gd name="T4" fmla="*/ 6 w 22"/>
                  <a:gd name="T5" fmla="*/ 58 h 58"/>
                  <a:gd name="T6" fmla="*/ 4 w 22"/>
                  <a:gd name="T7" fmla="*/ 56 h 58"/>
                  <a:gd name="T8" fmla="*/ 2 w 22"/>
                  <a:gd name="T9" fmla="*/ 52 h 58"/>
                  <a:gd name="T10" fmla="*/ 0 w 22"/>
                  <a:gd name="T11" fmla="*/ 48 h 58"/>
                  <a:gd name="T12" fmla="*/ 0 w 22"/>
                  <a:gd name="T13" fmla="*/ 12 h 58"/>
                  <a:gd name="T14" fmla="*/ 0 w 22"/>
                  <a:gd name="T15" fmla="*/ 12 h 58"/>
                  <a:gd name="T16" fmla="*/ 2 w 22"/>
                  <a:gd name="T17" fmla="*/ 8 h 58"/>
                  <a:gd name="T18" fmla="*/ 4 w 22"/>
                  <a:gd name="T19" fmla="*/ 4 h 58"/>
                  <a:gd name="T20" fmla="*/ 6 w 22"/>
                  <a:gd name="T21" fmla="*/ 2 h 58"/>
                  <a:gd name="T22" fmla="*/ 12 w 22"/>
                  <a:gd name="T23" fmla="*/ 0 h 58"/>
                  <a:gd name="T24" fmla="*/ 12 w 22"/>
                  <a:gd name="T25" fmla="*/ 0 h 58"/>
                  <a:gd name="T26" fmla="*/ 16 w 22"/>
                  <a:gd name="T27" fmla="*/ 2 h 58"/>
                  <a:gd name="T28" fmla="*/ 20 w 22"/>
                  <a:gd name="T29" fmla="*/ 4 h 58"/>
                  <a:gd name="T30" fmla="*/ 22 w 22"/>
                  <a:gd name="T31" fmla="*/ 8 h 58"/>
                  <a:gd name="T32" fmla="*/ 22 w 22"/>
                  <a:gd name="T33" fmla="*/ 12 h 58"/>
                  <a:gd name="T34" fmla="*/ 22 w 22"/>
                  <a:gd name="T35" fmla="*/ 48 h 58"/>
                  <a:gd name="T36" fmla="*/ 22 w 22"/>
                  <a:gd name="T37" fmla="*/ 48 h 58"/>
                  <a:gd name="T38" fmla="*/ 22 w 22"/>
                  <a:gd name="T39" fmla="*/ 52 h 58"/>
                  <a:gd name="T40" fmla="*/ 20 w 22"/>
                  <a:gd name="T41" fmla="*/ 56 h 58"/>
                  <a:gd name="T42" fmla="*/ 16 w 22"/>
                  <a:gd name="T43" fmla="*/ 58 h 58"/>
                  <a:gd name="T44" fmla="*/ 12 w 22"/>
                  <a:gd name="T45" fmla="*/ 58 h 58"/>
                  <a:gd name="T46" fmla="*/ 12 w 22"/>
                  <a:gd name="T4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58">
                    <a:moveTo>
                      <a:pt x="12" y="58"/>
                    </a:moveTo>
                    <a:lnTo>
                      <a:pt x="12" y="58"/>
                    </a:lnTo>
                    <a:lnTo>
                      <a:pt x="6" y="58"/>
                    </a:lnTo>
                    <a:lnTo>
                      <a:pt x="4" y="56"/>
                    </a:lnTo>
                    <a:lnTo>
                      <a:pt x="2" y="52"/>
                    </a:lnTo>
                    <a:lnTo>
                      <a:pt x="0" y="48"/>
                    </a:lnTo>
                    <a:lnTo>
                      <a:pt x="0" y="12"/>
                    </a:lnTo>
                    <a:lnTo>
                      <a:pt x="0" y="12"/>
                    </a:lnTo>
                    <a:lnTo>
                      <a:pt x="2" y="8"/>
                    </a:lnTo>
                    <a:lnTo>
                      <a:pt x="4" y="4"/>
                    </a:lnTo>
                    <a:lnTo>
                      <a:pt x="6" y="2"/>
                    </a:lnTo>
                    <a:lnTo>
                      <a:pt x="12" y="0"/>
                    </a:lnTo>
                    <a:lnTo>
                      <a:pt x="12" y="0"/>
                    </a:lnTo>
                    <a:lnTo>
                      <a:pt x="16" y="2"/>
                    </a:lnTo>
                    <a:lnTo>
                      <a:pt x="20" y="4"/>
                    </a:lnTo>
                    <a:lnTo>
                      <a:pt x="22" y="8"/>
                    </a:lnTo>
                    <a:lnTo>
                      <a:pt x="22" y="12"/>
                    </a:lnTo>
                    <a:lnTo>
                      <a:pt x="22" y="48"/>
                    </a:lnTo>
                    <a:lnTo>
                      <a:pt x="22" y="48"/>
                    </a:lnTo>
                    <a:lnTo>
                      <a:pt x="22" y="52"/>
                    </a:lnTo>
                    <a:lnTo>
                      <a:pt x="20" y="56"/>
                    </a:lnTo>
                    <a:lnTo>
                      <a:pt x="16" y="58"/>
                    </a:lnTo>
                    <a:lnTo>
                      <a:pt x="12" y="58"/>
                    </a:lnTo>
                    <a:lnTo>
                      <a:pt x="1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17" name="Freeform 316">
                <a:extLst>
                  <a:ext uri="{FF2B5EF4-FFF2-40B4-BE49-F238E27FC236}">
                    <a16:creationId xmlns:a16="http://schemas.microsoft.com/office/drawing/2014/main" id="{41BC8557-C353-44E3-A918-81D4CCA3E911}"/>
                  </a:ext>
                </a:extLst>
              </p:cNvPr>
              <p:cNvSpPr/>
              <p:nvPr/>
            </p:nvSpPr>
            <p:spPr bwMode="auto">
              <a:xfrm>
                <a:off x="3074988" y="6170613"/>
                <a:ext cx="63500" cy="85725"/>
              </a:xfrm>
              <a:custGeom>
                <a:avLst/>
                <a:gdLst>
                  <a:gd name="T0" fmla="*/ 30 w 40"/>
                  <a:gd name="T1" fmla="*/ 54 h 54"/>
                  <a:gd name="T2" fmla="*/ 30 w 40"/>
                  <a:gd name="T3" fmla="*/ 54 h 54"/>
                  <a:gd name="T4" fmla="*/ 24 w 40"/>
                  <a:gd name="T5" fmla="*/ 52 h 54"/>
                  <a:gd name="T6" fmla="*/ 20 w 40"/>
                  <a:gd name="T7" fmla="*/ 48 h 54"/>
                  <a:gd name="T8" fmla="*/ 2 w 40"/>
                  <a:gd name="T9" fmla="*/ 18 h 54"/>
                  <a:gd name="T10" fmla="*/ 2 w 40"/>
                  <a:gd name="T11" fmla="*/ 18 h 54"/>
                  <a:gd name="T12" fmla="*/ 0 w 40"/>
                  <a:gd name="T13" fmla="*/ 12 h 54"/>
                  <a:gd name="T14" fmla="*/ 0 w 40"/>
                  <a:gd name="T15" fmla="*/ 8 h 54"/>
                  <a:gd name="T16" fmla="*/ 2 w 40"/>
                  <a:gd name="T17" fmla="*/ 4 h 54"/>
                  <a:gd name="T18" fmla="*/ 6 w 40"/>
                  <a:gd name="T19" fmla="*/ 2 h 54"/>
                  <a:gd name="T20" fmla="*/ 6 w 40"/>
                  <a:gd name="T21" fmla="*/ 2 h 54"/>
                  <a:gd name="T22" fmla="*/ 10 w 40"/>
                  <a:gd name="T23" fmla="*/ 0 h 54"/>
                  <a:gd name="T24" fmla="*/ 14 w 40"/>
                  <a:gd name="T25" fmla="*/ 0 h 54"/>
                  <a:gd name="T26" fmla="*/ 18 w 40"/>
                  <a:gd name="T27" fmla="*/ 2 h 54"/>
                  <a:gd name="T28" fmla="*/ 20 w 40"/>
                  <a:gd name="T29" fmla="*/ 6 h 54"/>
                  <a:gd name="T30" fmla="*/ 38 w 40"/>
                  <a:gd name="T31" fmla="*/ 36 h 54"/>
                  <a:gd name="T32" fmla="*/ 38 w 40"/>
                  <a:gd name="T33" fmla="*/ 36 h 54"/>
                  <a:gd name="T34" fmla="*/ 40 w 40"/>
                  <a:gd name="T35" fmla="*/ 42 h 54"/>
                  <a:gd name="T36" fmla="*/ 40 w 40"/>
                  <a:gd name="T37" fmla="*/ 46 h 54"/>
                  <a:gd name="T38" fmla="*/ 38 w 40"/>
                  <a:gd name="T39" fmla="*/ 50 h 54"/>
                  <a:gd name="T40" fmla="*/ 34 w 40"/>
                  <a:gd name="T41" fmla="*/ 52 h 54"/>
                  <a:gd name="T42" fmla="*/ 34 w 40"/>
                  <a:gd name="T43" fmla="*/ 52 h 54"/>
                  <a:gd name="T44" fmla="*/ 30 w 40"/>
                  <a:gd name="T45" fmla="*/ 54 h 54"/>
                  <a:gd name="T46" fmla="*/ 30 w 40"/>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4">
                    <a:moveTo>
                      <a:pt x="30" y="54"/>
                    </a:moveTo>
                    <a:lnTo>
                      <a:pt x="30" y="54"/>
                    </a:lnTo>
                    <a:lnTo>
                      <a:pt x="24" y="52"/>
                    </a:lnTo>
                    <a:lnTo>
                      <a:pt x="20" y="48"/>
                    </a:lnTo>
                    <a:lnTo>
                      <a:pt x="2" y="18"/>
                    </a:lnTo>
                    <a:lnTo>
                      <a:pt x="2" y="18"/>
                    </a:lnTo>
                    <a:lnTo>
                      <a:pt x="0" y="12"/>
                    </a:lnTo>
                    <a:lnTo>
                      <a:pt x="0" y="8"/>
                    </a:lnTo>
                    <a:lnTo>
                      <a:pt x="2" y="4"/>
                    </a:lnTo>
                    <a:lnTo>
                      <a:pt x="6" y="2"/>
                    </a:lnTo>
                    <a:lnTo>
                      <a:pt x="6" y="2"/>
                    </a:lnTo>
                    <a:lnTo>
                      <a:pt x="10" y="0"/>
                    </a:lnTo>
                    <a:lnTo>
                      <a:pt x="14" y="0"/>
                    </a:lnTo>
                    <a:lnTo>
                      <a:pt x="18" y="2"/>
                    </a:lnTo>
                    <a:lnTo>
                      <a:pt x="20" y="6"/>
                    </a:lnTo>
                    <a:lnTo>
                      <a:pt x="38" y="36"/>
                    </a:lnTo>
                    <a:lnTo>
                      <a:pt x="38" y="36"/>
                    </a:lnTo>
                    <a:lnTo>
                      <a:pt x="40" y="42"/>
                    </a:lnTo>
                    <a:lnTo>
                      <a:pt x="40" y="46"/>
                    </a:lnTo>
                    <a:lnTo>
                      <a:pt x="38" y="50"/>
                    </a:lnTo>
                    <a:lnTo>
                      <a:pt x="34" y="52"/>
                    </a:lnTo>
                    <a:lnTo>
                      <a:pt x="34" y="52"/>
                    </a:lnTo>
                    <a:lnTo>
                      <a:pt x="30" y="54"/>
                    </a:lnTo>
                    <a:lnTo>
                      <a:pt x="30"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18" name="Freeform 317">
                <a:extLst>
                  <a:ext uri="{FF2B5EF4-FFF2-40B4-BE49-F238E27FC236}">
                    <a16:creationId xmlns:a16="http://schemas.microsoft.com/office/drawing/2014/main" id="{67D1BFF0-7073-4BF3-8394-93163A9AAB62}"/>
                  </a:ext>
                </a:extLst>
              </p:cNvPr>
              <p:cNvSpPr/>
              <p:nvPr/>
            </p:nvSpPr>
            <p:spPr bwMode="auto">
              <a:xfrm>
                <a:off x="2967038" y="6275388"/>
                <a:ext cx="82550" cy="63500"/>
              </a:xfrm>
              <a:custGeom>
                <a:avLst/>
                <a:gdLst>
                  <a:gd name="T0" fmla="*/ 42 w 52"/>
                  <a:gd name="T1" fmla="*/ 40 h 40"/>
                  <a:gd name="T2" fmla="*/ 42 w 52"/>
                  <a:gd name="T3" fmla="*/ 40 h 40"/>
                  <a:gd name="T4" fmla="*/ 36 w 52"/>
                  <a:gd name="T5" fmla="*/ 38 h 40"/>
                  <a:gd name="T6" fmla="*/ 4 w 52"/>
                  <a:gd name="T7" fmla="*/ 20 h 40"/>
                  <a:gd name="T8" fmla="*/ 4 w 52"/>
                  <a:gd name="T9" fmla="*/ 20 h 40"/>
                  <a:gd name="T10" fmla="*/ 2 w 52"/>
                  <a:gd name="T11" fmla="*/ 16 h 40"/>
                  <a:gd name="T12" fmla="*/ 0 w 52"/>
                  <a:gd name="T13" fmla="*/ 14 h 40"/>
                  <a:gd name="T14" fmla="*/ 0 w 52"/>
                  <a:gd name="T15" fmla="*/ 8 h 40"/>
                  <a:gd name="T16" fmla="*/ 0 w 52"/>
                  <a:gd name="T17" fmla="*/ 4 h 40"/>
                  <a:gd name="T18" fmla="*/ 0 w 52"/>
                  <a:gd name="T19" fmla="*/ 4 h 40"/>
                  <a:gd name="T20" fmla="*/ 4 w 52"/>
                  <a:gd name="T21" fmla="*/ 2 h 40"/>
                  <a:gd name="T22" fmla="*/ 8 w 52"/>
                  <a:gd name="T23" fmla="*/ 0 h 40"/>
                  <a:gd name="T24" fmla="*/ 12 w 52"/>
                  <a:gd name="T25" fmla="*/ 0 h 40"/>
                  <a:gd name="T26" fmla="*/ 16 w 52"/>
                  <a:gd name="T27" fmla="*/ 0 h 40"/>
                  <a:gd name="T28" fmla="*/ 46 w 52"/>
                  <a:gd name="T29" fmla="*/ 18 h 40"/>
                  <a:gd name="T30" fmla="*/ 46 w 52"/>
                  <a:gd name="T31" fmla="*/ 18 h 40"/>
                  <a:gd name="T32" fmla="*/ 50 w 52"/>
                  <a:gd name="T33" fmla="*/ 22 h 40"/>
                  <a:gd name="T34" fmla="*/ 52 w 52"/>
                  <a:gd name="T35" fmla="*/ 26 h 40"/>
                  <a:gd name="T36" fmla="*/ 52 w 52"/>
                  <a:gd name="T37" fmla="*/ 30 h 40"/>
                  <a:gd name="T38" fmla="*/ 50 w 52"/>
                  <a:gd name="T39" fmla="*/ 34 h 40"/>
                  <a:gd name="T40" fmla="*/ 50 w 52"/>
                  <a:gd name="T41" fmla="*/ 34 h 40"/>
                  <a:gd name="T42" fmla="*/ 46 w 52"/>
                  <a:gd name="T43" fmla="*/ 38 h 40"/>
                  <a:gd name="T44" fmla="*/ 42 w 52"/>
                  <a:gd name="T45" fmla="*/ 40 h 40"/>
                  <a:gd name="T46" fmla="*/ 42 w 52"/>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0">
                    <a:moveTo>
                      <a:pt x="42" y="40"/>
                    </a:moveTo>
                    <a:lnTo>
                      <a:pt x="42" y="40"/>
                    </a:lnTo>
                    <a:lnTo>
                      <a:pt x="36" y="38"/>
                    </a:lnTo>
                    <a:lnTo>
                      <a:pt x="4" y="20"/>
                    </a:lnTo>
                    <a:lnTo>
                      <a:pt x="4" y="20"/>
                    </a:lnTo>
                    <a:lnTo>
                      <a:pt x="2" y="16"/>
                    </a:lnTo>
                    <a:lnTo>
                      <a:pt x="0" y="14"/>
                    </a:lnTo>
                    <a:lnTo>
                      <a:pt x="0" y="8"/>
                    </a:lnTo>
                    <a:lnTo>
                      <a:pt x="0" y="4"/>
                    </a:lnTo>
                    <a:lnTo>
                      <a:pt x="0" y="4"/>
                    </a:lnTo>
                    <a:lnTo>
                      <a:pt x="4" y="2"/>
                    </a:lnTo>
                    <a:lnTo>
                      <a:pt x="8" y="0"/>
                    </a:lnTo>
                    <a:lnTo>
                      <a:pt x="12" y="0"/>
                    </a:lnTo>
                    <a:lnTo>
                      <a:pt x="16" y="0"/>
                    </a:lnTo>
                    <a:lnTo>
                      <a:pt x="46" y="18"/>
                    </a:lnTo>
                    <a:lnTo>
                      <a:pt x="46" y="18"/>
                    </a:lnTo>
                    <a:lnTo>
                      <a:pt x="50" y="22"/>
                    </a:lnTo>
                    <a:lnTo>
                      <a:pt x="52" y="26"/>
                    </a:lnTo>
                    <a:lnTo>
                      <a:pt x="52" y="30"/>
                    </a:lnTo>
                    <a:lnTo>
                      <a:pt x="50" y="34"/>
                    </a:lnTo>
                    <a:lnTo>
                      <a:pt x="50" y="34"/>
                    </a:lnTo>
                    <a:lnTo>
                      <a:pt x="46" y="38"/>
                    </a:lnTo>
                    <a:lnTo>
                      <a:pt x="42" y="40"/>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19" name="Freeform 318">
                <a:extLst>
                  <a:ext uri="{FF2B5EF4-FFF2-40B4-BE49-F238E27FC236}">
                    <a16:creationId xmlns:a16="http://schemas.microsoft.com/office/drawing/2014/main" id="{EE33D8A1-AAB9-4822-8348-D959A0EE9F29}"/>
                  </a:ext>
                </a:extLst>
              </p:cNvPr>
              <p:cNvSpPr/>
              <p:nvPr/>
            </p:nvSpPr>
            <p:spPr bwMode="auto">
              <a:xfrm>
                <a:off x="2922588" y="6418263"/>
                <a:ext cx="92075" cy="34925"/>
              </a:xfrm>
              <a:custGeom>
                <a:avLst/>
                <a:gdLst>
                  <a:gd name="T0" fmla="*/ 46 w 58"/>
                  <a:gd name="T1" fmla="*/ 22 h 22"/>
                  <a:gd name="T2" fmla="*/ 12 w 58"/>
                  <a:gd name="T3" fmla="*/ 22 h 22"/>
                  <a:gd name="T4" fmla="*/ 12 w 58"/>
                  <a:gd name="T5" fmla="*/ 22 h 22"/>
                  <a:gd name="T6" fmla="*/ 6 w 58"/>
                  <a:gd name="T7" fmla="*/ 22 h 22"/>
                  <a:gd name="T8" fmla="*/ 4 w 58"/>
                  <a:gd name="T9" fmla="*/ 18 h 22"/>
                  <a:gd name="T10" fmla="*/ 0 w 58"/>
                  <a:gd name="T11" fmla="*/ 16 h 22"/>
                  <a:gd name="T12" fmla="*/ 0 w 58"/>
                  <a:gd name="T13" fmla="*/ 10 h 22"/>
                  <a:gd name="T14" fmla="*/ 0 w 58"/>
                  <a:gd name="T15" fmla="*/ 10 h 22"/>
                  <a:gd name="T16" fmla="*/ 0 w 58"/>
                  <a:gd name="T17" fmla="*/ 6 h 22"/>
                  <a:gd name="T18" fmla="*/ 4 w 58"/>
                  <a:gd name="T19" fmla="*/ 2 h 22"/>
                  <a:gd name="T20" fmla="*/ 6 w 58"/>
                  <a:gd name="T21" fmla="*/ 0 h 22"/>
                  <a:gd name="T22" fmla="*/ 12 w 58"/>
                  <a:gd name="T23" fmla="*/ 0 h 22"/>
                  <a:gd name="T24" fmla="*/ 46 w 58"/>
                  <a:gd name="T25" fmla="*/ 0 h 22"/>
                  <a:gd name="T26" fmla="*/ 46 w 58"/>
                  <a:gd name="T27" fmla="*/ 0 h 22"/>
                  <a:gd name="T28" fmla="*/ 52 w 58"/>
                  <a:gd name="T29" fmla="*/ 0 h 22"/>
                  <a:gd name="T30" fmla="*/ 54 w 58"/>
                  <a:gd name="T31" fmla="*/ 2 h 22"/>
                  <a:gd name="T32" fmla="*/ 58 w 58"/>
                  <a:gd name="T33" fmla="*/ 6 h 22"/>
                  <a:gd name="T34" fmla="*/ 58 w 58"/>
                  <a:gd name="T35" fmla="*/ 10 h 22"/>
                  <a:gd name="T36" fmla="*/ 58 w 58"/>
                  <a:gd name="T37" fmla="*/ 10 h 22"/>
                  <a:gd name="T38" fmla="*/ 58 w 58"/>
                  <a:gd name="T39" fmla="*/ 16 h 22"/>
                  <a:gd name="T40" fmla="*/ 54 w 58"/>
                  <a:gd name="T41" fmla="*/ 18 h 22"/>
                  <a:gd name="T42" fmla="*/ 52 w 58"/>
                  <a:gd name="T43" fmla="*/ 22 h 22"/>
                  <a:gd name="T44" fmla="*/ 46 w 58"/>
                  <a:gd name="T45" fmla="*/ 22 h 22"/>
                  <a:gd name="T46" fmla="*/ 46 w 58"/>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22">
                    <a:moveTo>
                      <a:pt x="46" y="22"/>
                    </a:moveTo>
                    <a:lnTo>
                      <a:pt x="12" y="22"/>
                    </a:lnTo>
                    <a:lnTo>
                      <a:pt x="12" y="22"/>
                    </a:lnTo>
                    <a:lnTo>
                      <a:pt x="6" y="22"/>
                    </a:lnTo>
                    <a:lnTo>
                      <a:pt x="4" y="18"/>
                    </a:lnTo>
                    <a:lnTo>
                      <a:pt x="0" y="16"/>
                    </a:lnTo>
                    <a:lnTo>
                      <a:pt x="0" y="10"/>
                    </a:lnTo>
                    <a:lnTo>
                      <a:pt x="0" y="10"/>
                    </a:lnTo>
                    <a:lnTo>
                      <a:pt x="0" y="6"/>
                    </a:lnTo>
                    <a:lnTo>
                      <a:pt x="4" y="2"/>
                    </a:lnTo>
                    <a:lnTo>
                      <a:pt x="6" y="0"/>
                    </a:lnTo>
                    <a:lnTo>
                      <a:pt x="12" y="0"/>
                    </a:lnTo>
                    <a:lnTo>
                      <a:pt x="46" y="0"/>
                    </a:lnTo>
                    <a:lnTo>
                      <a:pt x="46" y="0"/>
                    </a:lnTo>
                    <a:lnTo>
                      <a:pt x="52" y="0"/>
                    </a:lnTo>
                    <a:lnTo>
                      <a:pt x="54" y="2"/>
                    </a:lnTo>
                    <a:lnTo>
                      <a:pt x="58" y="6"/>
                    </a:lnTo>
                    <a:lnTo>
                      <a:pt x="58" y="10"/>
                    </a:lnTo>
                    <a:lnTo>
                      <a:pt x="58" y="10"/>
                    </a:lnTo>
                    <a:lnTo>
                      <a:pt x="58" y="16"/>
                    </a:lnTo>
                    <a:lnTo>
                      <a:pt x="54" y="18"/>
                    </a:lnTo>
                    <a:lnTo>
                      <a:pt x="52" y="22"/>
                    </a:lnTo>
                    <a:lnTo>
                      <a:pt x="46" y="22"/>
                    </a:lnTo>
                    <a:lnTo>
                      <a:pt x="4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0" name="Freeform 319">
                <a:extLst>
                  <a:ext uri="{FF2B5EF4-FFF2-40B4-BE49-F238E27FC236}">
                    <a16:creationId xmlns:a16="http://schemas.microsoft.com/office/drawing/2014/main" id="{8EC436B7-9AC6-4C6E-A10B-0A6261178E35}"/>
                  </a:ext>
                </a:extLst>
              </p:cNvPr>
              <p:cNvSpPr/>
              <p:nvPr/>
            </p:nvSpPr>
            <p:spPr bwMode="auto">
              <a:xfrm>
                <a:off x="2957513" y="6535738"/>
                <a:ext cx="82550" cy="63500"/>
              </a:xfrm>
              <a:custGeom>
                <a:avLst/>
                <a:gdLst>
                  <a:gd name="T0" fmla="*/ 10 w 52"/>
                  <a:gd name="T1" fmla="*/ 40 h 40"/>
                  <a:gd name="T2" fmla="*/ 10 w 52"/>
                  <a:gd name="T3" fmla="*/ 40 h 40"/>
                  <a:gd name="T4" fmla="*/ 6 w 52"/>
                  <a:gd name="T5" fmla="*/ 38 h 40"/>
                  <a:gd name="T6" fmla="*/ 2 w 52"/>
                  <a:gd name="T7" fmla="*/ 34 h 40"/>
                  <a:gd name="T8" fmla="*/ 2 w 52"/>
                  <a:gd name="T9" fmla="*/ 34 h 40"/>
                  <a:gd name="T10" fmla="*/ 0 w 52"/>
                  <a:gd name="T11" fmla="*/ 30 h 40"/>
                  <a:gd name="T12" fmla="*/ 0 w 52"/>
                  <a:gd name="T13" fmla="*/ 26 h 40"/>
                  <a:gd name="T14" fmla="*/ 2 w 52"/>
                  <a:gd name="T15" fmla="*/ 22 h 40"/>
                  <a:gd name="T16" fmla="*/ 6 w 52"/>
                  <a:gd name="T17" fmla="*/ 20 h 40"/>
                  <a:gd name="T18" fmla="*/ 36 w 52"/>
                  <a:gd name="T19" fmla="*/ 2 h 40"/>
                  <a:gd name="T20" fmla="*/ 36 w 52"/>
                  <a:gd name="T21" fmla="*/ 2 h 40"/>
                  <a:gd name="T22" fmla="*/ 40 w 52"/>
                  <a:gd name="T23" fmla="*/ 0 h 40"/>
                  <a:gd name="T24" fmla="*/ 44 w 52"/>
                  <a:gd name="T25" fmla="*/ 0 h 40"/>
                  <a:gd name="T26" fmla="*/ 48 w 52"/>
                  <a:gd name="T27" fmla="*/ 2 h 40"/>
                  <a:gd name="T28" fmla="*/ 52 w 52"/>
                  <a:gd name="T29" fmla="*/ 6 h 40"/>
                  <a:gd name="T30" fmla="*/ 52 w 52"/>
                  <a:gd name="T31" fmla="*/ 6 h 40"/>
                  <a:gd name="T32" fmla="*/ 52 w 52"/>
                  <a:gd name="T33" fmla="*/ 10 h 40"/>
                  <a:gd name="T34" fmla="*/ 52 w 52"/>
                  <a:gd name="T35" fmla="*/ 14 h 40"/>
                  <a:gd name="T36" fmla="*/ 50 w 52"/>
                  <a:gd name="T37" fmla="*/ 18 h 40"/>
                  <a:gd name="T38" fmla="*/ 48 w 52"/>
                  <a:gd name="T39" fmla="*/ 20 h 40"/>
                  <a:gd name="T40" fmla="*/ 16 w 52"/>
                  <a:gd name="T41" fmla="*/ 38 h 40"/>
                  <a:gd name="T42" fmla="*/ 16 w 52"/>
                  <a:gd name="T43" fmla="*/ 38 h 40"/>
                  <a:gd name="T44" fmla="*/ 10 w 52"/>
                  <a:gd name="T45" fmla="*/ 40 h 40"/>
                  <a:gd name="T46" fmla="*/ 10 w 52"/>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0">
                    <a:moveTo>
                      <a:pt x="10" y="40"/>
                    </a:moveTo>
                    <a:lnTo>
                      <a:pt x="10" y="40"/>
                    </a:lnTo>
                    <a:lnTo>
                      <a:pt x="6" y="38"/>
                    </a:lnTo>
                    <a:lnTo>
                      <a:pt x="2" y="34"/>
                    </a:lnTo>
                    <a:lnTo>
                      <a:pt x="2" y="34"/>
                    </a:lnTo>
                    <a:lnTo>
                      <a:pt x="0" y="30"/>
                    </a:lnTo>
                    <a:lnTo>
                      <a:pt x="0" y="26"/>
                    </a:lnTo>
                    <a:lnTo>
                      <a:pt x="2" y="22"/>
                    </a:lnTo>
                    <a:lnTo>
                      <a:pt x="6" y="20"/>
                    </a:lnTo>
                    <a:lnTo>
                      <a:pt x="36" y="2"/>
                    </a:lnTo>
                    <a:lnTo>
                      <a:pt x="36" y="2"/>
                    </a:lnTo>
                    <a:lnTo>
                      <a:pt x="40" y="0"/>
                    </a:lnTo>
                    <a:lnTo>
                      <a:pt x="44" y="0"/>
                    </a:lnTo>
                    <a:lnTo>
                      <a:pt x="48" y="2"/>
                    </a:lnTo>
                    <a:lnTo>
                      <a:pt x="52" y="6"/>
                    </a:lnTo>
                    <a:lnTo>
                      <a:pt x="52" y="6"/>
                    </a:lnTo>
                    <a:lnTo>
                      <a:pt x="52" y="10"/>
                    </a:lnTo>
                    <a:lnTo>
                      <a:pt x="52" y="14"/>
                    </a:lnTo>
                    <a:lnTo>
                      <a:pt x="50" y="18"/>
                    </a:lnTo>
                    <a:lnTo>
                      <a:pt x="48" y="20"/>
                    </a:lnTo>
                    <a:lnTo>
                      <a:pt x="16" y="38"/>
                    </a:lnTo>
                    <a:lnTo>
                      <a:pt x="16" y="38"/>
                    </a:lnTo>
                    <a:lnTo>
                      <a:pt x="10" y="40"/>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1" name="Freeform 320">
                <a:extLst>
                  <a:ext uri="{FF2B5EF4-FFF2-40B4-BE49-F238E27FC236}">
                    <a16:creationId xmlns:a16="http://schemas.microsoft.com/office/drawing/2014/main" id="{EB260BB9-4F0E-487A-8ABE-DAF56511D2BE}"/>
                  </a:ext>
                </a:extLst>
              </p:cNvPr>
              <p:cNvSpPr/>
              <p:nvPr/>
            </p:nvSpPr>
            <p:spPr bwMode="auto">
              <a:xfrm>
                <a:off x="3408363" y="6551613"/>
                <a:ext cx="85725" cy="63500"/>
              </a:xfrm>
              <a:custGeom>
                <a:avLst/>
                <a:gdLst>
                  <a:gd name="T0" fmla="*/ 42 w 54"/>
                  <a:gd name="T1" fmla="*/ 40 h 40"/>
                  <a:gd name="T2" fmla="*/ 42 w 54"/>
                  <a:gd name="T3" fmla="*/ 40 h 40"/>
                  <a:gd name="T4" fmla="*/ 38 w 54"/>
                  <a:gd name="T5" fmla="*/ 38 h 40"/>
                  <a:gd name="T6" fmla="*/ 6 w 54"/>
                  <a:gd name="T7" fmla="*/ 20 h 40"/>
                  <a:gd name="T8" fmla="*/ 6 w 54"/>
                  <a:gd name="T9" fmla="*/ 20 h 40"/>
                  <a:gd name="T10" fmla="*/ 4 w 54"/>
                  <a:gd name="T11" fmla="*/ 18 h 40"/>
                  <a:gd name="T12" fmla="*/ 2 w 54"/>
                  <a:gd name="T13" fmla="*/ 14 h 40"/>
                  <a:gd name="T14" fmla="*/ 0 w 54"/>
                  <a:gd name="T15" fmla="*/ 10 h 40"/>
                  <a:gd name="T16" fmla="*/ 2 w 54"/>
                  <a:gd name="T17" fmla="*/ 6 h 40"/>
                  <a:gd name="T18" fmla="*/ 2 w 54"/>
                  <a:gd name="T19" fmla="*/ 6 h 40"/>
                  <a:gd name="T20" fmla="*/ 6 w 54"/>
                  <a:gd name="T21" fmla="*/ 2 h 40"/>
                  <a:gd name="T22" fmla="*/ 10 w 54"/>
                  <a:gd name="T23" fmla="*/ 0 h 40"/>
                  <a:gd name="T24" fmla="*/ 14 w 54"/>
                  <a:gd name="T25" fmla="*/ 0 h 40"/>
                  <a:gd name="T26" fmla="*/ 18 w 54"/>
                  <a:gd name="T27" fmla="*/ 2 h 40"/>
                  <a:gd name="T28" fmla="*/ 48 w 54"/>
                  <a:gd name="T29" fmla="*/ 20 h 40"/>
                  <a:gd name="T30" fmla="*/ 48 w 54"/>
                  <a:gd name="T31" fmla="*/ 20 h 40"/>
                  <a:gd name="T32" fmla="*/ 52 w 54"/>
                  <a:gd name="T33" fmla="*/ 22 h 40"/>
                  <a:gd name="T34" fmla="*/ 54 w 54"/>
                  <a:gd name="T35" fmla="*/ 26 h 40"/>
                  <a:gd name="T36" fmla="*/ 54 w 54"/>
                  <a:gd name="T37" fmla="*/ 30 h 40"/>
                  <a:gd name="T38" fmla="*/ 52 w 54"/>
                  <a:gd name="T39" fmla="*/ 34 h 40"/>
                  <a:gd name="T40" fmla="*/ 52 w 54"/>
                  <a:gd name="T41" fmla="*/ 34 h 40"/>
                  <a:gd name="T42" fmla="*/ 48 w 54"/>
                  <a:gd name="T43" fmla="*/ 38 h 40"/>
                  <a:gd name="T44" fmla="*/ 42 w 54"/>
                  <a:gd name="T45" fmla="*/ 40 h 40"/>
                  <a:gd name="T46" fmla="*/ 42 w 54"/>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42" y="40"/>
                    </a:moveTo>
                    <a:lnTo>
                      <a:pt x="42" y="40"/>
                    </a:lnTo>
                    <a:lnTo>
                      <a:pt x="38" y="38"/>
                    </a:lnTo>
                    <a:lnTo>
                      <a:pt x="6" y="20"/>
                    </a:lnTo>
                    <a:lnTo>
                      <a:pt x="6" y="20"/>
                    </a:lnTo>
                    <a:lnTo>
                      <a:pt x="4" y="18"/>
                    </a:lnTo>
                    <a:lnTo>
                      <a:pt x="2" y="14"/>
                    </a:lnTo>
                    <a:lnTo>
                      <a:pt x="0" y="10"/>
                    </a:lnTo>
                    <a:lnTo>
                      <a:pt x="2" y="6"/>
                    </a:lnTo>
                    <a:lnTo>
                      <a:pt x="2" y="6"/>
                    </a:lnTo>
                    <a:lnTo>
                      <a:pt x="6" y="2"/>
                    </a:lnTo>
                    <a:lnTo>
                      <a:pt x="10" y="0"/>
                    </a:lnTo>
                    <a:lnTo>
                      <a:pt x="14" y="0"/>
                    </a:lnTo>
                    <a:lnTo>
                      <a:pt x="18" y="2"/>
                    </a:lnTo>
                    <a:lnTo>
                      <a:pt x="48" y="20"/>
                    </a:lnTo>
                    <a:lnTo>
                      <a:pt x="48" y="20"/>
                    </a:lnTo>
                    <a:lnTo>
                      <a:pt x="52" y="22"/>
                    </a:lnTo>
                    <a:lnTo>
                      <a:pt x="54" y="26"/>
                    </a:lnTo>
                    <a:lnTo>
                      <a:pt x="54" y="30"/>
                    </a:lnTo>
                    <a:lnTo>
                      <a:pt x="52" y="34"/>
                    </a:lnTo>
                    <a:lnTo>
                      <a:pt x="52" y="34"/>
                    </a:lnTo>
                    <a:lnTo>
                      <a:pt x="48" y="38"/>
                    </a:lnTo>
                    <a:lnTo>
                      <a:pt x="42" y="40"/>
                    </a:lnTo>
                    <a:lnTo>
                      <a:pt x="4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2" name="Freeform 321">
                <a:extLst>
                  <a:ext uri="{FF2B5EF4-FFF2-40B4-BE49-F238E27FC236}">
                    <a16:creationId xmlns:a16="http://schemas.microsoft.com/office/drawing/2014/main" id="{3D94E450-B713-4ED8-B2A0-EA4D0D49C7EC}"/>
                  </a:ext>
                </a:extLst>
              </p:cNvPr>
              <p:cNvSpPr/>
              <p:nvPr/>
            </p:nvSpPr>
            <p:spPr bwMode="auto">
              <a:xfrm>
                <a:off x="3446463" y="6437313"/>
                <a:ext cx="92075" cy="34925"/>
              </a:xfrm>
              <a:custGeom>
                <a:avLst/>
                <a:gdLst>
                  <a:gd name="T0" fmla="*/ 46 w 58"/>
                  <a:gd name="T1" fmla="*/ 22 h 22"/>
                  <a:gd name="T2" fmla="*/ 10 w 58"/>
                  <a:gd name="T3" fmla="*/ 22 h 22"/>
                  <a:gd name="T4" fmla="*/ 10 w 58"/>
                  <a:gd name="T5" fmla="*/ 22 h 22"/>
                  <a:gd name="T6" fmla="*/ 6 w 58"/>
                  <a:gd name="T7" fmla="*/ 20 h 22"/>
                  <a:gd name="T8" fmla="*/ 2 w 58"/>
                  <a:gd name="T9" fmla="*/ 18 h 22"/>
                  <a:gd name="T10" fmla="*/ 0 w 58"/>
                  <a:gd name="T11" fmla="*/ 14 h 22"/>
                  <a:gd name="T12" fmla="*/ 0 w 58"/>
                  <a:gd name="T13" fmla="*/ 10 h 22"/>
                  <a:gd name="T14" fmla="*/ 0 w 58"/>
                  <a:gd name="T15" fmla="*/ 10 h 22"/>
                  <a:gd name="T16" fmla="*/ 0 w 58"/>
                  <a:gd name="T17" fmla="*/ 6 h 22"/>
                  <a:gd name="T18" fmla="*/ 2 w 58"/>
                  <a:gd name="T19" fmla="*/ 2 h 22"/>
                  <a:gd name="T20" fmla="*/ 6 w 58"/>
                  <a:gd name="T21" fmla="*/ 0 h 22"/>
                  <a:gd name="T22" fmla="*/ 10 w 58"/>
                  <a:gd name="T23" fmla="*/ 0 h 22"/>
                  <a:gd name="T24" fmla="*/ 46 w 58"/>
                  <a:gd name="T25" fmla="*/ 0 h 22"/>
                  <a:gd name="T26" fmla="*/ 46 w 58"/>
                  <a:gd name="T27" fmla="*/ 0 h 22"/>
                  <a:gd name="T28" fmla="*/ 50 w 58"/>
                  <a:gd name="T29" fmla="*/ 0 h 22"/>
                  <a:gd name="T30" fmla="*/ 54 w 58"/>
                  <a:gd name="T31" fmla="*/ 2 h 22"/>
                  <a:gd name="T32" fmla="*/ 56 w 58"/>
                  <a:gd name="T33" fmla="*/ 6 h 22"/>
                  <a:gd name="T34" fmla="*/ 58 w 58"/>
                  <a:gd name="T35" fmla="*/ 10 h 22"/>
                  <a:gd name="T36" fmla="*/ 58 w 58"/>
                  <a:gd name="T37" fmla="*/ 10 h 22"/>
                  <a:gd name="T38" fmla="*/ 56 w 58"/>
                  <a:gd name="T39" fmla="*/ 14 h 22"/>
                  <a:gd name="T40" fmla="*/ 54 w 58"/>
                  <a:gd name="T41" fmla="*/ 18 h 22"/>
                  <a:gd name="T42" fmla="*/ 50 w 58"/>
                  <a:gd name="T43" fmla="*/ 20 h 22"/>
                  <a:gd name="T44" fmla="*/ 46 w 58"/>
                  <a:gd name="T45" fmla="*/ 22 h 22"/>
                  <a:gd name="T46" fmla="*/ 46 w 58"/>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22">
                    <a:moveTo>
                      <a:pt x="46" y="22"/>
                    </a:moveTo>
                    <a:lnTo>
                      <a:pt x="10" y="22"/>
                    </a:lnTo>
                    <a:lnTo>
                      <a:pt x="10" y="22"/>
                    </a:lnTo>
                    <a:lnTo>
                      <a:pt x="6" y="20"/>
                    </a:lnTo>
                    <a:lnTo>
                      <a:pt x="2" y="18"/>
                    </a:lnTo>
                    <a:lnTo>
                      <a:pt x="0" y="14"/>
                    </a:lnTo>
                    <a:lnTo>
                      <a:pt x="0" y="10"/>
                    </a:lnTo>
                    <a:lnTo>
                      <a:pt x="0" y="10"/>
                    </a:lnTo>
                    <a:lnTo>
                      <a:pt x="0" y="6"/>
                    </a:lnTo>
                    <a:lnTo>
                      <a:pt x="2" y="2"/>
                    </a:lnTo>
                    <a:lnTo>
                      <a:pt x="6" y="0"/>
                    </a:lnTo>
                    <a:lnTo>
                      <a:pt x="10" y="0"/>
                    </a:lnTo>
                    <a:lnTo>
                      <a:pt x="46" y="0"/>
                    </a:lnTo>
                    <a:lnTo>
                      <a:pt x="46" y="0"/>
                    </a:lnTo>
                    <a:lnTo>
                      <a:pt x="50" y="0"/>
                    </a:lnTo>
                    <a:lnTo>
                      <a:pt x="54" y="2"/>
                    </a:lnTo>
                    <a:lnTo>
                      <a:pt x="56" y="6"/>
                    </a:lnTo>
                    <a:lnTo>
                      <a:pt x="58" y="10"/>
                    </a:lnTo>
                    <a:lnTo>
                      <a:pt x="58" y="10"/>
                    </a:lnTo>
                    <a:lnTo>
                      <a:pt x="56" y="14"/>
                    </a:lnTo>
                    <a:lnTo>
                      <a:pt x="54" y="18"/>
                    </a:lnTo>
                    <a:lnTo>
                      <a:pt x="50" y="20"/>
                    </a:lnTo>
                    <a:lnTo>
                      <a:pt x="46" y="22"/>
                    </a:lnTo>
                    <a:lnTo>
                      <a:pt x="4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3" name="Freeform 322">
                <a:extLst>
                  <a:ext uri="{FF2B5EF4-FFF2-40B4-BE49-F238E27FC236}">
                    <a16:creationId xmlns:a16="http://schemas.microsoft.com/office/drawing/2014/main" id="{E7438156-8AF5-4E55-9389-B8EF184369B0}"/>
                  </a:ext>
                </a:extLst>
              </p:cNvPr>
              <p:cNvSpPr/>
              <p:nvPr/>
            </p:nvSpPr>
            <p:spPr bwMode="auto">
              <a:xfrm>
                <a:off x="3417888" y="6291263"/>
                <a:ext cx="85725" cy="63500"/>
              </a:xfrm>
              <a:custGeom>
                <a:avLst/>
                <a:gdLst>
                  <a:gd name="T0" fmla="*/ 12 w 54"/>
                  <a:gd name="T1" fmla="*/ 40 h 40"/>
                  <a:gd name="T2" fmla="*/ 12 w 54"/>
                  <a:gd name="T3" fmla="*/ 40 h 40"/>
                  <a:gd name="T4" fmla="*/ 6 w 54"/>
                  <a:gd name="T5" fmla="*/ 38 h 40"/>
                  <a:gd name="T6" fmla="*/ 2 w 54"/>
                  <a:gd name="T7" fmla="*/ 34 h 40"/>
                  <a:gd name="T8" fmla="*/ 2 w 54"/>
                  <a:gd name="T9" fmla="*/ 34 h 40"/>
                  <a:gd name="T10" fmla="*/ 0 w 54"/>
                  <a:gd name="T11" fmla="*/ 30 h 40"/>
                  <a:gd name="T12" fmla="*/ 0 w 54"/>
                  <a:gd name="T13" fmla="*/ 26 h 40"/>
                  <a:gd name="T14" fmla="*/ 2 w 54"/>
                  <a:gd name="T15" fmla="*/ 22 h 40"/>
                  <a:gd name="T16" fmla="*/ 6 w 54"/>
                  <a:gd name="T17" fmla="*/ 18 h 40"/>
                  <a:gd name="T18" fmla="*/ 38 w 54"/>
                  <a:gd name="T19" fmla="*/ 0 h 40"/>
                  <a:gd name="T20" fmla="*/ 38 w 54"/>
                  <a:gd name="T21" fmla="*/ 0 h 40"/>
                  <a:gd name="T22" fmla="*/ 42 w 54"/>
                  <a:gd name="T23" fmla="*/ 0 h 40"/>
                  <a:gd name="T24" fmla="*/ 46 w 54"/>
                  <a:gd name="T25" fmla="*/ 0 h 40"/>
                  <a:gd name="T26" fmla="*/ 50 w 54"/>
                  <a:gd name="T27" fmla="*/ 2 h 40"/>
                  <a:gd name="T28" fmla="*/ 52 w 54"/>
                  <a:gd name="T29" fmla="*/ 4 h 40"/>
                  <a:gd name="T30" fmla="*/ 52 w 54"/>
                  <a:gd name="T31" fmla="*/ 4 h 40"/>
                  <a:gd name="T32" fmla="*/ 54 w 54"/>
                  <a:gd name="T33" fmla="*/ 8 h 40"/>
                  <a:gd name="T34" fmla="*/ 54 w 54"/>
                  <a:gd name="T35" fmla="*/ 12 h 40"/>
                  <a:gd name="T36" fmla="*/ 52 w 54"/>
                  <a:gd name="T37" fmla="*/ 16 h 40"/>
                  <a:gd name="T38" fmla="*/ 48 w 54"/>
                  <a:gd name="T39" fmla="*/ 20 h 40"/>
                  <a:gd name="T40" fmla="*/ 18 w 54"/>
                  <a:gd name="T41" fmla="*/ 38 h 40"/>
                  <a:gd name="T42" fmla="*/ 18 w 54"/>
                  <a:gd name="T43" fmla="*/ 38 h 40"/>
                  <a:gd name="T44" fmla="*/ 12 w 54"/>
                  <a:gd name="T45" fmla="*/ 40 h 40"/>
                  <a:gd name="T46" fmla="*/ 12 w 54"/>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0">
                    <a:moveTo>
                      <a:pt x="12" y="40"/>
                    </a:moveTo>
                    <a:lnTo>
                      <a:pt x="12" y="40"/>
                    </a:lnTo>
                    <a:lnTo>
                      <a:pt x="6" y="38"/>
                    </a:lnTo>
                    <a:lnTo>
                      <a:pt x="2" y="34"/>
                    </a:lnTo>
                    <a:lnTo>
                      <a:pt x="2" y="34"/>
                    </a:lnTo>
                    <a:lnTo>
                      <a:pt x="0" y="30"/>
                    </a:lnTo>
                    <a:lnTo>
                      <a:pt x="0" y="26"/>
                    </a:lnTo>
                    <a:lnTo>
                      <a:pt x="2" y="22"/>
                    </a:lnTo>
                    <a:lnTo>
                      <a:pt x="6" y="18"/>
                    </a:lnTo>
                    <a:lnTo>
                      <a:pt x="38" y="0"/>
                    </a:lnTo>
                    <a:lnTo>
                      <a:pt x="38" y="0"/>
                    </a:lnTo>
                    <a:lnTo>
                      <a:pt x="42" y="0"/>
                    </a:lnTo>
                    <a:lnTo>
                      <a:pt x="46" y="0"/>
                    </a:lnTo>
                    <a:lnTo>
                      <a:pt x="50" y="2"/>
                    </a:lnTo>
                    <a:lnTo>
                      <a:pt x="52" y="4"/>
                    </a:lnTo>
                    <a:lnTo>
                      <a:pt x="52" y="4"/>
                    </a:lnTo>
                    <a:lnTo>
                      <a:pt x="54" y="8"/>
                    </a:lnTo>
                    <a:lnTo>
                      <a:pt x="54" y="12"/>
                    </a:lnTo>
                    <a:lnTo>
                      <a:pt x="52" y="16"/>
                    </a:lnTo>
                    <a:lnTo>
                      <a:pt x="48" y="20"/>
                    </a:lnTo>
                    <a:lnTo>
                      <a:pt x="18" y="38"/>
                    </a:lnTo>
                    <a:lnTo>
                      <a:pt x="18" y="38"/>
                    </a:lnTo>
                    <a:lnTo>
                      <a:pt x="12" y="40"/>
                    </a:lnTo>
                    <a:lnTo>
                      <a:pt x="12"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4" name="Freeform 323">
                <a:extLst>
                  <a:ext uri="{FF2B5EF4-FFF2-40B4-BE49-F238E27FC236}">
                    <a16:creationId xmlns:a16="http://schemas.microsoft.com/office/drawing/2014/main" id="{B2316967-5BF9-4D5F-8780-1595F1F0E243}"/>
                  </a:ext>
                </a:extLst>
              </p:cNvPr>
              <p:cNvSpPr/>
              <p:nvPr/>
            </p:nvSpPr>
            <p:spPr bwMode="auto">
              <a:xfrm>
                <a:off x="3335338" y="6180138"/>
                <a:ext cx="63500" cy="85725"/>
              </a:xfrm>
              <a:custGeom>
                <a:avLst/>
                <a:gdLst>
                  <a:gd name="T0" fmla="*/ 12 w 40"/>
                  <a:gd name="T1" fmla="*/ 54 h 54"/>
                  <a:gd name="T2" fmla="*/ 12 w 40"/>
                  <a:gd name="T3" fmla="*/ 54 h 54"/>
                  <a:gd name="T4" fmla="*/ 6 w 40"/>
                  <a:gd name="T5" fmla="*/ 52 h 54"/>
                  <a:gd name="T6" fmla="*/ 6 w 40"/>
                  <a:gd name="T7" fmla="*/ 52 h 54"/>
                  <a:gd name="T8" fmla="*/ 4 w 40"/>
                  <a:gd name="T9" fmla="*/ 48 h 54"/>
                  <a:gd name="T10" fmla="*/ 2 w 40"/>
                  <a:gd name="T11" fmla="*/ 46 h 54"/>
                  <a:gd name="T12" fmla="*/ 0 w 40"/>
                  <a:gd name="T13" fmla="*/ 40 h 54"/>
                  <a:gd name="T14" fmla="*/ 2 w 40"/>
                  <a:gd name="T15" fmla="*/ 36 h 54"/>
                  <a:gd name="T16" fmla="*/ 20 w 40"/>
                  <a:gd name="T17" fmla="*/ 6 h 54"/>
                  <a:gd name="T18" fmla="*/ 20 w 40"/>
                  <a:gd name="T19" fmla="*/ 6 h 54"/>
                  <a:gd name="T20" fmla="*/ 24 w 40"/>
                  <a:gd name="T21" fmla="*/ 2 h 54"/>
                  <a:gd name="T22" fmla="*/ 26 w 40"/>
                  <a:gd name="T23" fmla="*/ 0 h 54"/>
                  <a:gd name="T24" fmla="*/ 32 w 40"/>
                  <a:gd name="T25" fmla="*/ 0 h 54"/>
                  <a:gd name="T26" fmla="*/ 36 w 40"/>
                  <a:gd name="T27" fmla="*/ 2 h 54"/>
                  <a:gd name="T28" fmla="*/ 36 w 40"/>
                  <a:gd name="T29" fmla="*/ 2 h 54"/>
                  <a:gd name="T30" fmla="*/ 38 w 40"/>
                  <a:gd name="T31" fmla="*/ 4 h 54"/>
                  <a:gd name="T32" fmla="*/ 40 w 40"/>
                  <a:gd name="T33" fmla="*/ 8 h 54"/>
                  <a:gd name="T34" fmla="*/ 40 w 40"/>
                  <a:gd name="T35" fmla="*/ 12 h 54"/>
                  <a:gd name="T36" fmla="*/ 40 w 40"/>
                  <a:gd name="T37" fmla="*/ 16 h 54"/>
                  <a:gd name="T38" fmla="*/ 22 w 40"/>
                  <a:gd name="T39" fmla="*/ 48 h 54"/>
                  <a:gd name="T40" fmla="*/ 22 w 40"/>
                  <a:gd name="T41" fmla="*/ 48 h 54"/>
                  <a:gd name="T42" fmla="*/ 18 w 40"/>
                  <a:gd name="T43" fmla="*/ 52 h 54"/>
                  <a:gd name="T44" fmla="*/ 12 w 40"/>
                  <a:gd name="T45" fmla="*/ 54 h 54"/>
                  <a:gd name="T46" fmla="*/ 12 w 40"/>
                  <a:gd name="T4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4">
                    <a:moveTo>
                      <a:pt x="12" y="54"/>
                    </a:moveTo>
                    <a:lnTo>
                      <a:pt x="12" y="54"/>
                    </a:lnTo>
                    <a:lnTo>
                      <a:pt x="6" y="52"/>
                    </a:lnTo>
                    <a:lnTo>
                      <a:pt x="6" y="52"/>
                    </a:lnTo>
                    <a:lnTo>
                      <a:pt x="4" y="48"/>
                    </a:lnTo>
                    <a:lnTo>
                      <a:pt x="2" y="46"/>
                    </a:lnTo>
                    <a:lnTo>
                      <a:pt x="0" y="40"/>
                    </a:lnTo>
                    <a:lnTo>
                      <a:pt x="2" y="36"/>
                    </a:lnTo>
                    <a:lnTo>
                      <a:pt x="20" y="6"/>
                    </a:lnTo>
                    <a:lnTo>
                      <a:pt x="20" y="6"/>
                    </a:lnTo>
                    <a:lnTo>
                      <a:pt x="24" y="2"/>
                    </a:lnTo>
                    <a:lnTo>
                      <a:pt x="26" y="0"/>
                    </a:lnTo>
                    <a:lnTo>
                      <a:pt x="32" y="0"/>
                    </a:lnTo>
                    <a:lnTo>
                      <a:pt x="36" y="2"/>
                    </a:lnTo>
                    <a:lnTo>
                      <a:pt x="36" y="2"/>
                    </a:lnTo>
                    <a:lnTo>
                      <a:pt x="38" y="4"/>
                    </a:lnTo>
                    <a:lnTo>
                      <a:pt x="40" y="8"/>
                    </a:lnTo>
                    <a:lnTo>
                      <a:pt x="40" y="12"/>
                    </a:lnTo>
                    <a:lnTo>
                      <a:pt x="40" y="16"/>
                    </a:lnTo>
                    <a:lnTo>
                      <a:pt x="22" y="48"/>
                    </a:lnTo>
                    <a:lnTo>
                      <a:pt x="22" y="48"/>
                    </a:lnTo>
                    <a:lnTo>
                      <a:pt x="18" y="52"/>
                    </a:lnTo>
                    <a:lnTo>
                      <a:pt x="12" y="54"/>
                    </a:lnTo>
                    <a:lnTo>
                      <a:pt x="1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5" name="Freeform 324">
                <a:extLst>
                  <a:ext uri="{FF2B5EF4-FFF2-40B4-BE49-F238E27FC236}">
                    <a16:creationId xmlns:a16="http://schemas.microsoft.com/office/drawing/2014/main" id="{AD75519E-6215-4D5F-90AC-2BE2916E0651}"/>
                  </a:ext>
                </a:extLst>
              </p:cNvPr>
              <p:cNvSpPr>
                <a:spLocks noEditPoints="1"/>
              </p:cNvSpPr>
              <p:nvPr/>
            </p:nvSpPr>
            <p:spPr bwMode="auto">
              <a:xfrm>
                <a:off x="3065463" y="6281738"/>
                <a:ext cx="327025" cy="396875"/>
              </a:xfrm>
              <a:custGeom>
                <a:avLst/>
                <a:gdLst>
                  <a:gd name="T0" fmla="*/ 198 w 206"/>
                  <a:gd name="T1" fmla="*/ 64 h 250"/>
                  <a:gd name="T2" fmla="*/ 144 w 206"/>
                  <a:gd name="T3" fmla="*/ 8 h 250"/>
                  <a:gd name="T4" fmla="*/ 82 w 206"/>
                  <a:gd name="T5" fmla="*/ 2 h 250"/>
                  <a:gd name="T6" fmla="*/ 18 w 206"/>
                  <a:gd name="T7" fmla="*/ 46 h 250"/>
                  <a:gd name="T8" fmla="*/ 0 w 206"/>
                  <a:gd name="T9" fmla="*/ 104 h 250"/>
                  <a:gd name="T10" fmla="*/ 6 w 206"/>
                  <a:gd name="T11" fmla="*/ 142 h 250"/>
                  <a:gd name="T12" fmla="*/ 42 w 206"/>
                  <a:gd name="T13" fmla="*/ 206 h 250"/>
                  <a:gd name="T14" fmla="*/ 48 w 206"/>
                  <a:gd name="T15" fmla="*/ 234 h 250"/>
                  <a:gd name="T16" fmla="*/ 96 w 206"/>
                  <a:gd name="T17" fmla="*/ 250 h 250"/>
                  <a:gd name="T18" fmla="*/ 158 w 206"/>
                  <a:gd name="T19" fmla="*/ 250 h 250"/>
                  <a:gd name="T20" fmla="*/ 164 w 206"/>
                  <a:gd name="T21" fmla="*/ 206 h 250"/>
                  <a:gd name="T22" fmla="*/ 196 w 206"/>
                  <a:gd name="T23" fmla="*/ 154 h 250"/>
                  <a:gd name="T24" fmla="*/ 206 w 206"/>
                  <a:gd name="T25" fmla="*/ 114 h 250"/>
                  <a:gd name="T26" fmla="*/ 90 w 206"/>
                  <a:gd name="T27" fmla="*/ 184 h 250"/>
                  <a:gd name="T28" fmla="*/ 70 w 206"/>
                  <a:gd name="T29" fmla="*/ 142 h 250"/>
                  <a:gd name="T30" fmla="*/ 84 w 206"/>
                  <a:gd name="T31" fmla="*/ 136 h 250"/>
                  <a:gd name="T32" fmla="*/ 100 w 206"/>
                  <a:gd name="T33" fmla="*/ 142 h 250"/>
                  <a:gd name="T34" fmla="*/ 114 w 206"/>
                  <a:gd name="T35" fmla="*/ 136 h 250"/>
                  <a:gd name="T36" fmla="*/ 124 w 206"/>
                  <a:gd name="T37" fmla="*/ 144 h 250"/>
                  <a:gd name="T38" fmla="*/ 110 w 206"/>
                  <a:gd name="T39" fmla="*/ 180 h 250"/>
                  <a:gd name="T40" fmla="*/ 90 w 206"/>
                  <a:gd name="T41" fmla="*/ 234 h 250"/>
                  <a:gd name="T42" fmla="*/ 86 w 206"/>
                  <a:gd name="T43" fmla="*/ 112 h 250"/>
                  <a:gd name="T44" fmla="*/ 88 w 206"/>
                  <a:gd name="T45" fmla="*/ 114 h 250"/>
                  <a:gd name="T46" fmla="*/ 84 w 206"/>
                  <a:gd name="T47" fmla="*/ 124 h 250"/>
                  <a:gd name="T48" fmla="*/ 114 w 206"/>
                  <a:gd name="T49" fmla="*/ 110 h 250"/>
                  <a:gd name="T50" fmla="*/ 116 w 206"/>
                  <a:gd name="T51" fmla="*/ 108 h 250"/>
                  <a:gd name="T52" fmla="*/ 118 w 206"/>
                  <a:gd name="T53" fmla="*/ 114 h 250"/>
                  <a:gd name="T54" fmla="*/ 114 w 206"/>
                  <a:gd name="T55" fmla="*/ 110 h 250"/>
                  <a:gd name="T56" fmla="*/ 188 w 206"/>
                  <a:gd name="T57" fmla="*/ 120 h 250"/>
                  <a:gd name="T58" fmla="*/ 168 w 206"/>
                  <a:gd name="T59" fmla="*/ 170 h 250"/>
                  <a:gd name="T60" fmla="*/ 142 w 206"/>
                  <a:gd name="T61" fmla="*/ 214 h 250"/>
                  <a:gd name="T62" fmla="*/ 122 w 206"/>
                  <a:gd name="T63" fmla="*/ 186 h 250"/>
                  <a:gd name="T64" fmla="*/ 142 w 206"/>
                  <a:gd name="T65" fmla="*/ 130 h 250"/>
                  <a:gd name="T66" fmla="*/ 134 w 206"/>
                  <a:gd name="T67" fmla="*/ 134 h 250"/>
                  <a:gd name="T68" fmla="*/ 122 w 206"/>
                  <a:gd name="T69" fmla="*/ 136 h 250"/>
                  <a:gd name="T70" fmla="*/ 116 w 206"/>
                  <a:gd name="T71" fmla="*/ 130 h 250"/>
                  <a:gd name="T72" fmla="*/ 124 w 206"/>
                  <a:gd name="T73" fmla="*/ 112 h 250"/>
                  <a:gd name="T74" fmla="*/ 116 w 206"/>
                  <a:gd name="T75" fmla="*/ 102 h 250"/>
                  <a:gd name="T76" fmla="*/ 108 w 206"/>
                  <a:gd name="T77" fmla="*/ 108 h 250"/>
                  <a:gd name="T78" fmla="*/ 102 w 206"/>
                  <a:gd name="T79" fmla="*/ 134 h 250"/>
                  <a:gd name="T80" fmla="*/ 92 w 206"/>
                  <a:gd name="T81" fmla="*/ 134 h 250"/>
                  <a:gd name="T82" fmla="*/ 94 w 206"/>
                  <a:gd name="T83" fmla="*/ 114 h 250"/>
                  <a:gd name="T84" fmla="*/ 88 w 206"/>
                  <a:gd name="T85" fmla="*/ 106 h 250"/>
                  <a:gd name="T86" fmla="*/ 78 w 206"/>
                  <a:gd name="T87" fmla="*/ 112 h 250"/>
                  <a:gd name="T88" fmla="*/ 80 w 206"/>
                  <a:gd name="T89" fmla="*/ 130 h 250"/>
                  <a:gd name="T90" fmla="*/ 68 w 206"/>
                  <a:gd name="T91" fmla="*/ 136 h 250"/>
                  <a:gd name="T92" fmla="*/ 60 w 206"/>
                  <a:gd name="T93" fmla="*/ 130 h 250"/>
                  <a:gd name="T94" fmla="*/ 58 w 206"/>
                  <a:gd name="T95" fmla="*/ 130 h 250"/>
                  <a:gd name="T96" fmla="*/ 58 w 206"/>
                  <a:gd name="T97" fmla="*/ 132 h 250"/>
                  <a:gd name="T98" fmla="*/ 54 w 206"/>
                  <a:gd name="T99" fmla="*/ 136 h 250"/>
                  <a:gd name="T100" fmla="*/ 66 w 206"/>
                  <a:gd name="T101" fmla="*/ 234 h 250"/>
                  <a:gd name="T102" fmla="*/ 60 w 206"/>
                  <a:gd name="T103" fmla="*/ 204 h 250"/>
                  <a:gd name="T104" fmla="*/ 28 w 206"/>
                  <a:gd name="T105" fmla="*/ 148 h 250"/>
                  <a:gd name="T106" fmla="*/ 18 w 206"/>
                  <a:gd name="T107" fmla="*/ 108 h 250"/>
                  <a:gd name="T108" fmla="*/ 20 w 206"/>
                  <a:gd name="T109" fmla="*/ 86 h 250"/>
                  <a:gd name="T110" fmla="*/ 56 w 206"/>
                  <a:gd name="T111" fmla="*/ 34 h 250"/>
                  <a:gd name="T112" fmla="*/ 104 w 206"/>
                  <a:gd name="T113" fmla="*/ 18 h 250"/>
                  <a:gd name="T114" fmla="*/ 164 w 206"/>
                  <a:gd name="T115" fmla="*/ 44 h 250"/>
                  <a:gd name="T116" fmla="*/ 188 w 206"/>
                  <a:gd name="T117" fmla="*/ 10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250">
                    <a:moveTo>
                      <a:pt x="206" y="104"/>
                    </a:moveTo>
                    <a:lnTo>
                      <a:pt x="206" y="104"/>
                    </a:lnTo>
                    <a:lnTo>
                      <a:pt x="204" y="84"/>
                    </a:lnTo>
                    <a:lnTo>
                      <a:pt x="198" y="64"/>
                    </a:lnTo>
                    <a:lnTo>
                      <a:pt x="188" y="46"/>
                    </a:lnTo>
                    <a:lnTo>
                      <a:pt x="176" y="32"/>
                    </a:lnTo>
                    <a:lnTo>
                      <a:pt x="160" y="18"/>
                    </a:lnTo>
                    <a:lnTo>
                      <a:pt x="144" y="8"/>
                    </a:lnTo>
                    <a:lnTo>
                      <a:pt x="124" y="2"/>
                    </a:lnTo>
                    <a:lnTo>
                      <a:pt x="104" y="0"/>
                    </a:lnTo>
                    <a:lnTo>
                      <a:pt x="104" y="0"/>
                    </a:lnTo>
                    <a:lnTo>
                      <a:pt x="82" y="2"/>
                    </a:lnTo>
                    <a:lnTo>
                      <a:pt x="62" y="8"/>
                    </a:lnTo>
                    <a:lnTo>
                      <a:pt x="46" y="18"/>
                    </a:lnTo>
                    <a:lnTo>
                      <a:pt x="30" y="32"/>
                    </a:lnTo>
                    <a:lnTo>
                      <a:pt x="18" y="46"/>
                    </a:lnTo>
                    <a:lnTo>
                      <a:pt x="8" y="64"/>
                    </a:lnTo>
                    <a:lnTo>
                      <a:pt x="2" y="84"/>
                    </a:lnTo>
                    <a:lnTo>
                      <a:pt x="0" y="104"/>
                    </a:lnTo>
                    <a:lnTo>
                      <a:pt x="0" y="104"/>
                    </a:lnTo>
                    <a:lnTo>
                      <a:pt x="0" y="114"/>
                    </a:lnTo>
                    <a:lnTo>
                      <a:pt x="0" y="114"/>
                    </a:lnTo>
                    <a:lnTo>
                      <a:pt x="2" y="122"/>
                    </a:lnTo>
                    <a:lnTo>
                      <a:pt x="6" y="142"/>
                    </a:lnTo>
                    <a:lnTo>
                      <a:pt x="10" y="154"/>
                    </a:lnTo>
                    <a:lnTo>
                      <a:pt x="18" y="170"/>
                    </a:lnTo>
                    <a:lnTo>
                      <a:pt x="28" y="188"/>
                    </a:lnTo>
                    <a:lnTo>
                      <a:pt x="42" y="206"/>
                    </a:lnTo>
                    <a:lnTo>
                      <a:pt x="42" y="206"/>
                    </a:lnTo>
                    <a:lnTo>
                      <a:pt x="44" y="212"/>
                    </a:lnTo>
                    <a:lnTo>
                      <a:pt x="46" y="218"/>
                    </a:lnTo>
                    <a:lnTo>
                      <a:pt x="48" y="234"/>
                    </a:lnTo>
                    <a:lnTo>
                      <a:pt x="48" y="250"/>
                    </a:lnTo>
                    <a:lnTo>
                      <a:pt x="48" y="250"/>
                    </a:lnTo>
                    <a:lnTo>
                      <a:pt x="96" y="250"/>
                    </a:lnTo>
                    <a:lnTo>
                      <a:pt x="96" y="250"/>
                    </a:lnTo>
                    <a:lnTo>
                      <a:pt x="110" y="250"/>
                    </a:lnTo>
                    <a:lnTo>
                      <a:pt x="110" y="250"/>
                    </a:lnTo>
                    <a:lnTo>
                      <a:pt x="158" y="250"/>
                    </a:lnTo>
                    <a:lnTo>
                      <a:pt x="158" y="250"/>
                    </a:lnTo>
                    <a:lnTo>
                      <a:pt x="158" y="234"/>
                    </a:lnTo>
                    <a:lnTo>
                      <a:pt x="160" y="218"/>
                    </a:lnTo>
                    <a:lnTo>
                      <a:pt x="162" y="212"/>
                    </a:lnTo>
                    <a:lnTo>
                      <a:pt x="164" y="206"/>
                    </a:lnTo>
                    <a:lnTo>
                      <a:pt x="164" y="206"/>
                    </a:lnTo>
                    <a:lnTo>
                      <a:pt x="178" y="188"/>
                    </a:lnTo>
                    <a:lnTo>
                      <a:pt x="188" y="170"/>
                    </a:lnTo>
                    <a:lnTo>
                      <a:pt x="196" y="154"/>
                    </a:lnTo>
                    <a:lnTo>
                      <a:pt x="200" y="142"/>
                    </a:lnTo>
                    <a:lnTo>
                      <a:pt x="204" y="122"/>
                    </a:lnTo>
                    <a:lnTo>
                      <a:pt x="206" y="114"/>
                    </a:lnTo>
                    <a:lnTo>
                      <a:pt x="206" y="114"/>
                    </a:lnTo>
                    <a:lnTo>
                      <a:pt x="206" y="104"/>
                    </a:lnTo>
                    <a:lnTo>
                      <a:pt x="206" y="104"/>
                    </a:lnTo>
                    <a:close/>
                    <a:moveTo>
                      <a:pt x="90" y="234"/>
                    </a:moveTo>
                    <a:lnTo>
                      <a:pt x="90" y="184"/>
                    </a:lnTo>
                    <a:lnTo>
                      <a:pt x="90" y="184"/>
                    </a:lnTo>
                    <a:lnTo>
                      <a:pt x="90" y="180"/>
                    </a:lnTo>
                    <a:lnTo>
                      <a:pt x="70" y="142"/>
                    </a:lnTo>
                    <a:lnTo>
                      <a:pt x="70" y="142"/>
                    </a:lnTo>
                    <a:lnTo>
                      <a:pt x="74" y="140"/>
                    </a:lnTo>
                    <a:lnTo>
                      <a:pt x="74" y="140"/>
                    </a:lnTo>
                    <a:lnTo>
                      <a:pt x="84" y="136"/>
                    </a:lnTo>
                    <a:lnTo>
                      <a:pt x="84" y="136"/>
                    </a:lnTo>
                    <a:lnTo>
                      <a:pt x="88" y="140"/>
                    </a:lnTo>
                    <a:lnTo>
                      <a:pt x="94" y="142"/>
                    </a:lnTo>
                    <a:lnTo>
                      <a:pt x="94" y="142"/>
                    </a:lnTo>
                    <a:lnTo>
                      <a:pt x="100" y="142"/>
                    </a:lnTo>
                    <a:lnTo>
                      <a:pt x="104" y="140"/>
                    </a:lnTo>
                    <a:lnTo>
                      <a:pt x="112" y="134"/>
                    </a:lnTo>
                    <a:lnTo>
                      <a:pt x="112" y="134"/>
                    </a:lnTo>
                    <a:lnTo>
                      <a:pt x="114" y="136"/>
                    </a:lnTo>
                    <a:lnTo>
                      <a:pt x="114" y="136"/>
                    </a:lnTo>
                    <a:lnTo>
                      <a:pt x="118" y="142"/>
                    </a:lnTo>
                    <a:lnTo>
                      <a:pt x="124" y="144"/>
                    </a:lnTo>
                    <a:lnTo>
                      <a:pt x="124" y="144"/>
                    </a:lnTo>
                    <a:lnTo>
                      <a:pt x="126" y="144"/>
                    </a:lnTo>
                    <a:lnTo>
                      <a:pt x="126" y="144"/>
                    </a:lnTo>
                    <a:lnTo>
                      <a:pt x="130" y="142"/>
                    </a:lnTo>
                    <a:lnTo>
                      <a:pt x="110" y="180"/>
                    </a:lnTo>
                    <a:lnTo>
                      <a:pt x="110" y="180"/>
                    </a:lnTo>
                    <a:lnTo>
                      <a:pt x="110" y="184"/>
                    </a:lnTo>
                    <a:lnTo>
                      <a:pt x="110" y="234"/>
                    </a:lnTo>
                    <a:lnTo>
                      <a:pt x="90" y="234"/>
                    </a:lnTo>
                    <a:close/>
                    <a:moveTo>
                      <a:pt x="84" y="112"/>
                    </a:moveTo>
                    <a:lnTo>
                      <a:pt x="84" y="112"/>
                    </a:lnTo>
                    <a:lnTo>
                      <a:pt x="86" y="112"/>
                    </a:lnTo>
                    <a:lnTo>
                      <a:pt x="86" y="112"/>
                    </a:lnTo>
                    <a:lnTo>
                      <a:pt x="86" y="112"/>
                    </a:lnTo>
                    <a:lnTo>
                      <a:pt x="86" y="112"/>
                    </a:lnTo>
                    <a:lnTo>
                      <a:pt x="88" y="112"/>
                    </a:lnTo>
                    <a:lnTo>
                      <a:pt x="88" y="114"/>
                    </a:lnTo>
                    <a:lnTo>
                      <a:pt x="88" y="114"/>
                    </a:lnTo>
                    <a:lnTo>
                      <a:pt x="88" y="120"/>
                    </a:lnTo>
                    <a:lnTo>
                      <a:pt x="84" y="124"/>
                    </a:lnTo>
                    <a:lnTo>
                      <a:pt x="84" y="124"/>
                    </a:lnTo>
                    <a:lnTo>
                      <a:pt x="84" y="116"/>
                    </a:lnTo>
                    <a:lnTo>
                      <a:pt x="84" y="112"/>
                    </a:lnTo>
                    <a:lnTo>
                      <a:pt x="84" y="112"/>
                    </a:lnTo>
                    <a:close/>
                    <a:moveTo>
                      <a:pt x="114" y="110"/>
                    </a:moveTo>
                    <a:lnTo>
                      <a:pt x="114" y="110"/>
                    </a:lnTo>
                    <a:lnTo>
                      <a:pt x="116" y="108"/>
                    </a:lnTo>
                    <a:lnTo>
                      <a:pt x="116" y="108"/>
                    </a:lnTo>
                    <a:lnTo>
                      <a:pt x="116" y="108"/>
                    </a:lnTo>
                    <a:lnTo>
                      <a:pt x="116" y="108"/>
                    </a:lnTo>
                    <a:lnTo>
                      <a:pt x="118" y="110"/>
                    </a:lnTo>
                    <a:lnTo>
                      <a:pt x="118" y="110"/>
                    </a:lnTo>
                    <a:lnTo>
                      <a:pt x="118" y="114"/>
                    </a:lnTo>
                    <a:lnTo>
                      <a:pt x="114" y="122"/>
                    </a:lnTo>
                    <a:lnTo>
                      <a:pt x="114" y="122"/>
                    </a:lnTo>
                    <a:lnTo>
                      <a:pt x="114" y="116"/>
                    </a:lnTo>
                    <a:lnTo>
                      <a:pt x="114" y="110"/>
                    </a:lnTo>
                    <a:lnTo>
                      <a:pt x="114" y="110"/>
                    </a:lnTo>
                    <a:close/>
                    <a:moveTo>
                      <a:pt x="188" y="108"/>
                    </a:moveTo>
                    <a:lnTo>
                      <a:pt x="186" y="120"/>
                    </a:lnTo>
                    <a:lnTo>
                      <a:pt x="188" y="120"/>
                    </a:lnTo>
                    <a:lnTo>
                      <a:pt x="188" y="120"/>
                    </a:lnTo>
                    <a:lnTo>
                      <a:pt x="184" y="132"/>
                    </a:lnTo>
                    <a:lnTo>
                      <a:pt x="178" y="148"/>
                    </a:lnTo>
                    <a:lnTo>
                      <a:pt x="168" y="170"/>
                    </a:lnTo>
                    <a:lnTo>
                      <a:pt x="150" y="194"/>
                    </a:lnTo>
                    <a:lnTo>
                      <a:pt x="150" y="194"/>
                    </a:lnTo>
                    <a:lnTo>
                      <a:pt x="146" y="204"/>
                    </a:lnTo>
                    <a:lnTo>
                      <a:pt x="142" y="214"/>
                    </a:lnTo>
                    <a:lnTo>
                      <a:pt x="140" y="224"/>
                    </a:lnTo>
                    <a:lnTo>
                      <a:pt x="140" y="234"/>
                    </a:lnTo>
                    <a:lnTo>
                      <a:pt x="122" y="234"/>
                    </a:lnTo>
                    <a:lnTo>
                      <a:pt x="122" y="186"/>
                    </a:lnTo>
                    <a:lnTo>
                      <a:pt x="146" y="140"/>
                    </a:lnTo>
                    <a:lnTo>
                      <a:pt x="146" y="140"/>
                    </a:lnTo>
                    <a:lnTo>
                      <a:pt x="146" y="134"/>
                    </a:lnTo>
                    <a:lnTo>
                      <a:pt x="142" y="130"/>
                    </a:lnTo>
                    <a:lnTo>
                      <a:pt x="142" y="130"/>
                    </a:lnTo>
                    <a:lnTo>
                      <a:pt x="138" y="130"/>
                    </a:lnTo>
                    <a:lnTo>
                      <a:pt x="134" y="134"/>
                    </a:lnTo>
                    <a:lnTo>
                      <a:pt x="134" y="134"/>
                    </a:lnTo>
                    <a:lnTo>
                      <a:pt x="130" y="136"/>
                    </a:lnTo>
                    <a:lnTo>
                      <a:pt x="124" y="136"/>
                    </a:lnTo>
                    <a:lnTo>
                      <a:pt x="124" y="136"/>
                    </a:lnTo>
                    <a:lnTo>
                      <a:pt x="122" y="136"/>
                    </a:lnTo>
                    <a:lnTo>
                      <a:pt x="118" y="134"/>
                    </a:lnTo>
                    <a:lnTo>
                      <a:pt x="118" y="134"/>
                    </a:lnTo>
                    <a:lnTo>
                      <a:pt x="116" y="130"/>
                    </a:lnTo>
                    <a:lnTo>
                      <a:pt x="116" y="130"/>
                    </a:lnTo>
                    <a:lnTo>
                      <a:pt x="116" y="130"/>
                    </a:lnTo>
                    <a:lnTo>
                      <a:pt x="116" y="130"/>
                    </a:lnTo>
                    <a:lnTo>
                      <a:pt x="122" y="118"/>
                    </a:lnTo>
                    <a:lnTo>
                      <a:pt x="124" y="112"/>
                    </a:lnTo>
                    <a:lnTo>
                      <a:pt x="122" y="106"/>
                    </a:lnTo>
                    <a:lnTo>
                      <a:pt x="122" y="106"/>
                    </a:lnTo>
                    <a:lnTo>
                      <a:pt x="120" y="104"/>
                    </a:lnTo>
                    <a:lnTo>
                      <a:pt x="116" y="102"/>
                    </a:lnTo>
                    <a:lnTo>
                      <a:pt x="116" y="102"/>
                    </a:lnTo>
                    <a:lnTo>
                      <a:pt x="112" y="104"/>
                    </a:lnTo>
                    <a:lnTo>
                      <a:pt x="108" y="108"/>
                    </a:lnTo>
                    <a:lnTo>
                      <a:pt x="108" y="108"/>
                    </a:lnTo>
                    <a:lnTo>
                      <a:pt x="108" y="118"/>
                    </a:lnTo>
                    <a:lnTo>
                      <a:pt x="110" y="128"/>
                    </a:lnTo>
                    <a:lnTo>
                      <a:pt x="110" y="128"/>
                    </a:lnTo>
                    <a:lnTo>
                      <a:pt x="102" y="134"/>
                    </a:lnTo>
                    <a:lnTo>
                      <a:pt x="100" y="136"/>
                    </a:lnTo>
                    <a:lnTo>
                      <a:pt x="96" y="136"/>
                    </a:lnTo>
                    <a:lnTo>
                      <a:pt x="96" y="136"/>
                    </a:lnTo>
                    <a:lnTo>
                      <a:pt x="92" y="134"/>
                    </a:lnTo>
                    <a:lnTo>
                      <a:pt x="88" y="130"/>
                    </a:lnTo>
                    <a:lnTo>
                      <a:pt x="88" y="130"/>
                    </a:lnTo>
                    <a:lnTo>
                      <a:pt x="94" y="122"/>
                    </a:lnTo>
                    <a:lnTo>
                      <a:pt x="94" y="114"/>
                    </a:lnTo>
                    <a:lnTo>
                      <a:pt x="94" y="114"/>
                    </a:lnTo>
                    <a:lnTo>
                      <a:pt x="92" y="110"/>
                    </a:lnTo>
                    <a:lnTo>
                      <a:pt x="88" y="106"/>
                    </a:lnTo>
                    <a:lnTo>
                      <a:pt x="88" y="106"/>
                    </a:lnTo>
                    <a:lnTo>
                      <a:pt x="84" y="106"/>
                    </a:lnTo>
                    <a:lnTo>
                      <a:pt x="80" y="108"/>
                    </a:lnTo>
                    <a:lnTo>
                      <a:pt x="80" y="108"/>
                    </a:lnTo>
                    <a:lnTo>
                      <a:pt x="78" y="112"/>
                    </a:lnTo>
                    <a:lnTo>
                      <a:pt x="78" y="116"/>
                    </a:lnTo>
                    <a:lnTo>
                      <a:pt x="78" y="126"/>
                    </a:lnTo>
                    <a:lnTo>
                      <a:pt x="78" y="126"/>
                    </a:lnTo>
                    <a:lnTo>
                      <a:pt x="80" y="130"/>
                    </a:lnTo>
                    <a:lnTo>
                      <a:pt x="80" y="130"/>
                    </a:lnTo>
                    <a:lnTo>
                      <a:pt x="72" y="134"/>
                    </a:lnTo>
                    <a:lnTo>
                      <a:pt x="72" y="134"/>
                    </a:lnTo>
                    <a:lnTo>
                      <a:pt x="68" y="136"/>
                    </a:lnTo>
                    <a:lnTo>
                      <a:pt x="66" y="134"/>
                    </a:lnTo>
                    <a:lnTo>
                      <a:pt x="66" y="134"/>
                    </a:lnTo>
                    <a:lnTo>
                      <a:pt x="64" y="130"/>
                    </a:lnTo>
                    <a:lnTo>
                      <a:pt x="60" y="130"/>
                    </a:lnTo>
                    <a:lnTo>
                      <a:pt x="60" y="130"/>
                    </a:lnTo>
                    <a:lnTo>
                      <a:pt x="58" y="130"/>
                    </a:lnTo>
                    <a:lnTo>
                      <a:pt x="58" y="130"/>
                    </a:lnTo>
                    <a:lnTo>
                      <a:pt x="58" y="130"/>
                    </a:lnTo>
                    <a:lnTo>
                      <a:pt x="58" y="130"/>
                    </a:lnTo>
                    <a:lnTo>
                      <a:pt x="58" y="132"/>
                    </a:lnTo>
                    <a:lnTo>
                      <a:pt x="58" y="132"/>
                    </a:lnTo>
                    <a:lnTo>
                      <a:pt x="58" y="132"/>
                    </a:lnTo>
                    <a:lnTo>
                      <a:pt x="58" y="132"/>
                    </a:lnTo>
                    <a:lnTo>
                      <a:pt x="58" y="132"/>
                    </a:lnTo>
                    <a:lnTo>
                      <a:pt x="58" y="132"/>
                    </a:lnTo>
                    <a:lnTo>
                      <a:pt x="54" y="136"/>
                    </a:lnTo>
                    <a:lnTo>
                      <a:pt x="56" y="140"/>
                    </a:lnTo>
                    <a:lnTo>
                      <a:pt x="78" y="186"/>
                    </a:lnTo>
                    <a:lnTo>
                      <a:pt x="78" y="234"/>
                    </a:lnTo>
                    <a:lnTo>
                      <a:pt x="66" y="234"/>
                    </a:lnTo>
                    <a:lnTo>
                      <a:pt x="66" y="234"/>
                    </a:lnTo>
                    <a:lnTo>
                      <a:pt x="66" y="224"/>
                    </a:lnTo>
                    <a:lnTo>
                      <a:pt x="64" y="214"/>
                    </a:lnTo>
                    <a:lnTo>
                      <a:pt x="60" y="204"/>
                    </a:lnTo>
                    <a:lnTo>
                      <a:pt x="56" y="194"/>
                    </a:lnTo>
                    <a:lnTo>
                      <a:pt x="56" y="194"/>
                    </a:lnTo>
                    <a:lnTo>
                      <a:pt x="38" y="170"/>
                    </a:lnTo>
                    <a:lnTo>
                      <a:pt x="28" y="148"/>
                    </a:lnTo>
                    <a:lnTo>
                      <a:pt x="22" y="132"/>
                    </a:lnTo>
                    <a:lnTo>
                      <a:pt x="18" y="120"/>
                    </a:lnTo>
                    <a:lnTo>
                      <a:pt x="20" y="120"/>
                    </a:lnTo>
                    <a:lnTo>
                      <a:pt x="18" y="108"/>
                    </a:lnTo>
                    <a:lnTo>
                      <a:pt x="18" y="108"/>
                    </a:lnTo>
                    <a:lnTo>
                      <a:pt x="18" y="104"/>
                    </a:lnTo>
                    <a:lnTo>
                      <a:pt x="18" y="104"/>
                    </a:lnTo>
                    <a:lnTo>
                      <a:pt x="20" y="86"/>
                    </a:lnTo>
                    <a:lnTo>
                      <a:pt x="24" y="70"/>
                    </a:lnTo>
                    <a:lnTo>
                      <a:pt x="32" y="56"/>
                    </a:lnTo>
                    <a:lnTo>
                      <a:pt x="42" y="44"/>
                    </a:lnTo>
                    <a:lnTo>
                      <a:pt x="56" y="34"/>
                    </a:lnTo>
                    <a:lnTo>
                      <a:pt x="70" y="26"/>
                    </a:lnTo>
                    <a:lnTo>
                      <a:pt x="86" y="20"/>
                    </a:lnTo>
                    <a:lnTo>
                      <a:pt x="104" y="18"/>
                    </a:lnTo>
                    <a:lnTo>
                      <a:pt x="104" y="18"/>
                    </a:lnTo>
                    <a:lnTo>
                      <a:pt x="120" y="20"/>
                    </a:lnTo>
                    <a:lnTo>
                      <a:pt x="136" y="26"/>
                    </a:lnTo>
                    <a:lnTo>
                      <a:pt x="150" y="34"/>
                    </a:lnTo>
                    <a:lnTo>
                      <a:pt x="164" y="44"/>
                    </a:lnTo>
                    <a:lnTo>
                      <a:pt x="174" y="56"/>
                    </a:lnTo>
                    <a:lnTo>
                      <a:pt x="182" y="70"/>
                    </a:lnTo>
                    <a:lnTo>
                      <a:pt x="186" y="86"/>
                    </a:lnTo>
                    <a:lnTo>
                      <a:pt x="188" y="104"/>
                    </a:lnTo>
                    <a:lnTo>
                      <a:pt x="188" y="104"/>
                    </a:lnTo>
                    <a:lnTo>
                      <a:pt x="188" y="108"/>
                    </a:lnTo>
                    <a:lnTo>
                      <a:pt x="188"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26" name="Freeform 325">
                <a:extLst>
                  <a:ext uri="{FF2B5EF4-FFF2-40B4-BE49-F238E27FC236}">
                    <a16:creationId xmlns:a16="http://schemas.microsoft.com/office/drawing/2014/main" id="{72DC87D4-C724-4886-8E13-DAB3329D972E}"/>
                  </a:ext>
                </a:extLst>
              </p:cNvPr>
              <p:cNvSpPr/>
              <p:nvPr/>
            </p:nvSpPr>
            <p:spPr bwMode="auto">
              <a:xfrm>
                <a:off x="3141663" y="6694488"/>
                <a:ext cx="174625" cy="98425"/>
              </a:xfrm>
              <a:custGeom>
                <a:avLst/>
                <a:gdLst>
                  <a:gd name="T0" fmla="*/ 0 w 110"/>
                  <a:gd name="T1" fmla="*/ 8 h 62"/>
                  <a:gd name="T2" fmla="*/ 6 w 110"/>
                  <a:gd name="T3" fmla="*/ 8 h 62"/>
                  <a:gd name="T4" fmla="*/ 6 w 110"/>
                  <a:gd name="T5" fmla="*/ 16 h 62"/>
                  <a:gd name="T6" fmla="*/ 0 w 110"/>
                  <a:gd name="T7" fmla="*/ 16 h 62"/>
                  <a:gd name="T8" fmla="*/ 0 w 110"/>
                  <a:gd name="T9" fmla="*/ 24 h 62"/>
                  <a:gd name="T10" fmla="*/ 6 w 110"/>
                  <a:gd name="T11" fmla="*/ 24 h 62"/>
                  <a:gd name="T12" fmla="*/ 6 w 110"/>
                  <a:gd name="T13" fmla="*/ 32 h 62"/>
                  <a:gd name="T14" fmla="*/ 0 w 110"/>
                  <a:gd name="T15" fmla="*/ 32 h 62"/>
                  <a:gd name="T16" fmla="*/ 0 w 110"/>
                  <a:gd name="T17" fmla="*/ 32 h 62"/>
                  <a:gd name="T18" fmla="*/ 2 w 110"/>
                  <a:gd name="T19" fmla="*/ 40 h 62"/>
                  <a:gd name="T20" fmla="*/ 8 w 110"/>
                  <a:gd name="T21" fmla="*/ 46 h 62"/>
                  <a:gd name="T22" fmla="*/ 16 w 110"/>
                  <a:gd name="T23" fmla="*/ 50 h 62"/>
                  <a:gd name="T24" fmla="*/ 24 w 110"/>
                  <a:gd name="T25" fmla="*/ 52 h 62"/>
                  <a:gd name="T26" fmla="*/ 24 w 110"/>
                  <a:gd name="T27" fmla="*/ 52 h 62"/>
                  <a:gd name="T28" fmla="*/ 26 w 110"/>
                  <a:gd name="T29" fmla="*/ 56 h 62"/>
                  <a:gd name="T30" fmla="*/ 30 w 110"/>
                  <a:gd name="T31" fmla="*/ 58 h 62"/>
                  <a:gd name="T32" fmla="*/ 34 w 110"/>
                  <a:gd name="T33" fmla="*/ 60 h 62"/>
                  <a:gd name="T34" fmla="*/ 38 w 110"/>
                  <a:gd name="T35" fmla="*/ 62 h 62"/>
                  <a:gd name="T36" fmla="*/ 72 w 110"/>
                  <a:gd name="T37" fmla="*/ 62 h 62"/>
                  <a:gd name="T38" fmla="*/ 72 w 110"/>
                  <a:gd name="T39" fmla="*/ 62 h 62"/>
                  <a:gd name="T40" fmla="*/ 76 w 110"/>
                  <a:gd name="T41" fmla="*/ 60 h 62"/>
                  <a:gd name="T42" fmla="*/ 80 w 110"/>
                  <a:gd name="T43" fmla="*/ 58 h 62"/>
                  <a:gd name="T44" fmla="*/ 84 w 110"/>
                  <a:gd name="T45" fmla="*/ 56 h 62"/>
                  <a:gd name="T46" fmla="*/ 86 w 110"/>
                  <a:gd name="T47" fmla="*/ 52 h 62"/>
                  <a:gd name="T48" fmla="*/ 86 w 110"/>
                  <a:gd name="T49" fmla="*/ 52 h 62"/>
                  <a:gd name="T50" fmla="*/ 94 w 110"/>
                  <a:gd name="T51" fmla="*/ 50 h 62"/>
                  <a:gd name="T52" fmla="*/ 102 w 110"/>
                  <a:gd name="T53" fmla="*/ 46 h 62"/>
                  <a:gd name="T54" fmla="*/ 108 w 110"/>
                  <a:gd name="T55" fmla="*/ 40 h 62"/>
                  <a:gd name="T56" fmla="*/ 110 w 110"/>
                  <a:gd name="T57" fmla="*/ 32 h 62"/>
                  <a:gd name="T58" fmla="*/ 106 w 110"/>
                  <a:gd name="T59" fmla="*/ 32 h 62"/>
                  <a:gd name="T60" fmla="*/ 106 w 110"/>
                  <a:gd name="T61" fmla="*/ 24 h 62"/>
                  <a:gd name="T62" fmla="*/ 110 w 110"/>
                  <a:gd name="T63" fmla="*/ 24 h 62"/>
                  <a:gd name="T64" fmla="*/ 110 w 110"/>
                  <a:gd name="T65" fmla="*/ 16 h 62"/>
                  <a:gd name="T66" fmla="*/ 106 w 110"/>
                  <a:gd name="T67" fmla="*/ 16 h 62"/>
                  <a:gd name="T68" fmla="*/ 106 w 110"/>
                  <a:gd name="T69" fmla="*/ 8 h 62"/>
                  <a:gd name="T70" fmla="*/ 110 w 110"/>
                  <a:gd name="T71" fmla="*/ 8 h 62"/>
                  <a:gd name="T72" fmla="*/ 110 w 110"/>
                  <a:gd name="T73" fmla="*/ 0 h 62"/>
                  <a:gd name="T74" fmla="*/ 0 w 110"/>
                  <a:gd name="T75" fmla="*/ 0 h 62"/>
                  <a:gd name="T76" fmla="*/ 0 w 110"/>
                  <a:gd name="T7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62">
                    <a:moveTo>
                      <a:pt x="0" y="8"/>
                    </a:moveTo>
                    <a:lnTo>
                      <a:pt x="6" y="8"/>
                    </a:lnTo>
                    <a:lnTo>
                      <a:pt x="6" y="16"/>
                    </a:lnTo>
                    <a:lnTo>
                      <a:pt x="0" y="16"/>
                    </a:lnTo>
                    <a:lnTo>
                      <a:pt x="0" y="24"/>
                    </a:lnTo>
                    <a:lnTo>
                      <a:pt x="6" y="24"/>
                    </a:lnTo>
                    <a:lnTo>
                      <a:pt x="6" y="32"/>
                    </a:lnTo>
                    <a:lnTo>
                      <a:pt x="0" y="32"/>
                    </a:lnTo>
                    <a:lnTo>
                      <a:pt x="0" y="32"/>
                    </a:lnTo>
                    <a:lnTo>
                      <a:pt x="2" y="40"/>
                    </a:lnTo>
                    <a:lnTo>
                      <a:pt x="8" y="46"/>
                    </a:lnTo>
                    <a:lnTo>
                      <a:pt x="16" y="50"/>
                    </a:lnTo>
                    <a:lnTo>
                      <a:pt x="24" y="52"/>
                    </a:lnTo>
                    <a:lnTo>
                      <a:pt x="24" y="52"/>
                    </a:lnTo>
                    <a:lnTo>
                      <a:pt x="26" y="56"/>
                    </a:lnTo>
                    <a:lnTo>
                      <a:pt x="30" y="58"/>
                    </a:lnTo>
                    <a:lnTo>
                      <a:pt x="34" y="60"/>
                    </a:lnTo>
                    <a:lnTo>
                      <a:pt x="38" y="62"/>
                    </a:lnTo>
                    <a:lnTo>
                      <a:pt x="72" y="62"/>
                    </a:lnTo>
                    <a:lnTo>
                      <a:pt x="72" y="62"/>
                    </a:lnTo>
                    <a:lnTo>
                      <a:pt x="76" y="60"/>
                    </a:lnTo>
                    <a:lnTo>
                      <a:pt x="80" y="58"/>
                    </a:lnTo>
                    <a:lnTo>
                      <a:pt x="84" y="56"/>
                    </a:lnTo>
                    <a:lnTo>
                      <a:pt x="86" y="52"/>
                    </a:lnTo>
                    <a:lnTo>
                      <a:pt x="86" y="52"/>
                    </a:lnTo>
                    <a:lnTo>
                      <a:pt x="94" y="50"/>
                    </a:lnTo>
                    <a:lnTo>
                      <a:pt x="102" y="46"/>
                    </a:lnTo>
                    <a:lnTo>
                      <a:pt x="108" y="40"/>
                    </a:lnTo>
                    <a:lnTo>
                      <a:pt x="110" y="32"/>
                    </a:lnTo>
                    <a:lnTo>
                      <a:pt x="106" y="32"/>
                    </a:lnTo>
                    <a:lnTo>
                      <a:pt x="106" y="24"/>
                    </a:lnTo>
                    <a:lnTo>
                      <a:pt x="110" y="24"/>
                    </a:lnTo>
                    <a:lnTo>
                      <a:pt x="110" y="16"/>
                    </a:lnTo>
                    <a:lnTo>
                      <a:pt x="106" y="16"/>
                    </a:lnTo>
                    <a:lnTo>
                      <a:pt x="106" y="8"/>
                    </a:lnTo>
                    <a:lnTo>
                      <a:pt x="110" y="8"/>
                    </a:lnTo>
                    <a:lnTo>
                      <a:pt x="110" y="0"/>
                    </a:lnTo>
                    <a:lnTo>
                      <a:pt x="0"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grpSp>
        <p:sp>
          <p:nvSpPr>
            <p:cNvPr id="8" name="Freeform 217">
              <a:extLst>
                <a:ext uri="{FF2B5EF4-FFF2-40B4-BE49-F238E27FC236}">
                  <a16:creationId xmlns:a16="http://schemas.microsoft.com/office/drawing/2014/main" id="{1BB9A742-1248-4697-ABF3-FBC8995F13F7}"/>
                </a:ext>
              </a:extLst>
            </p:cNvPr>
            <p:cNvSpPr>
              <a:spLocks noChangeAspect="1" noEditPoints="1"/>
            </p:cNvSpPr>
            <p:nvPr/>
          </p:nvSpPr>
          <p:spPr bwMode="auto">
            <a:xfrm>
              <a:off x="3674169" y="2011369"/>
              <a:ext cx="566929" cy="57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grpFill/>
            <a:ln w="0">
              <a:noFill/>
              <a:prstDash val="solid"/>
              <a:round/>
            </a:ln>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9" name="Freeform 218">
              <a:extLst>
                <a:ext uri="{FF2B5EF4-FFF2-40B4-BE49-F238E27FC236}">
                  <a16:creationId xmlns:a16="http://schemas.microsoft.com/office/drawing/2014/main" id="{FEF8A421-1D50-479F-9983-B7D47738395F}"/>
                </a:ext>
              </a:extLst>
            </p:cNvPr>
            <p:cNvSpPr>
              <a:spLocks noChangeAspect="1" noEditPoints="1"/>
            </p:cNvSpPr>
            <p:nvPr/>
          </p:nvSpPr>
          <p:spPr bwMode="auto">
            <a:xfrm>
              <a:off x="3683682" y="4709921"/>
              <a:ext cx="547903" cy="57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grpFill/>
            <a:ln w="0">
              <a:noFill/>
              <a:prstDash val="solid"/>
              <a:round/>
            </a:ln>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10" name="Freeform 219">
              <a:extLst>
                <a:ext uri="{FF2B5EF4-FFF2-40B4-BE49-F238E27FC236}">
                  <a16:creationId xmlns:a16="http://schemas.microsoft.com/office/drawing/2014/main" id="{1A877E30-BD20-4C8E-A02A-F53FFCDE1DCB}"/>
                </a:ext>
              </a:extLst>
            </p:cNvPr>
            <p:cNvSpPr>
              <a:spLocks noChangeAspect="1" noEditPoints="1"/>
            </p:cNvSpPr>
            <p:nvPr/>
          </p:nvSpPr>
          <p:spPr bwMode="auto">
            <a:xfrm>
              <a:off x="8092825" y="4709921"/>
              <a:ext cx="449008" cy="57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grpFill/>
            <a:ln w="0">
              <a:noFill/>
              <a:prstDash val="solid"/>
              <a:round/>
            </a:ln>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sp>
          <p:nvSpPr>
            <p:cNvPr id="11" name="Freeform 221">
              <a:extLst>
                <a:ext uri="{FF2B5EF4-FFF2-40B4-BE49-F238E27FC236}">
                  <a16:creationId xmlns:a16="http://schemas.microsoft.com/office/drawing/2014/main" id="{B78A07E6-8ECE-4A2C-9B8F-D28FB7565D26}"/>
                </a:ext>
              </a:extLst>
            </p:cNvPr>
            <p:cNvSpPr>
              <a:spLocks noChangeAspect="1"/>
            </p:cNvSpPr>
            <p:nvPr/>
          </p:nvSpPr>
          <p:spPr bwMode="auto">
            <a:xfrm>
              <a:off x="8017229" y="2011369"/>
              <a:ext cx="600203" cy="576000"/>
            </a:xfrm>
            <a:custGeom>
              <a:avLst/>
              <a:gdLst>
                <a:gd name="T0" fmla="*/ 61 w 124"/>
                <a:gd name="T1" fmla="*/ 0 h 119"/>
                <a:gd name="T2" fmla="*/ 82 w 124"/>
                <a:gd name="T3" fmla="*/ 38 h 119"/>
                <a:gd name="T4" fmla="*/ 124 w 124"/>
                <a:gd name="T5" fmla="*/ 45 h 119"/>
                <a:gd name="T6" fmla="*/ 95 w 124"/>
                <a:gd name="T7" fmla="*/ 77 h 119"/>
                <a:gd name="T8" fmla="*/ 101 w 124"/>
                <a:gd name="T9" fmla="*/ 119 h 119"/>
                <a:gd name="T10" fmla="*/ 61 w 124"/>
                <a:gd name="T11" fmla="*/ 100 h 119"/>
                <a:gd name="T12" fmla="*/ 23 w 124"/>
                <a:gd name="T13" fmla="*/ 119 h 119"/>
                <a:gd name="T14" fmla="*/ 29 w 124"/>
                <a:gd name="T15" fmla="*/ 77 h 119"/>
                <a:gd name="T16" fmla="*/ 0 w 124"/>
                <a:gd name="T17" fmla="*/ 45 h 119"/>
                <a:gd name="T18" fmla="*/ 42 w 124"/>
                <a:gd name="T19" fmla="*/ 38 h 119"/>
                <a:gd name="T20" fmla="*/ 61 w 124"/>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19">
                  <a:moveTo>
                    <a:pt x="61" y="0"/>
                  </a:moveTo>
                  <a:lnTo>
                    <a:pt x="82" y="38"/>
                  </a:lnTo>
                  <a:lnTo>
                    <a:pt x="124" y="45"/>
                  </a:lnTo>
                  <a:lnTo>
                    <a:pt x="95" y="77"/>
                  </a:lnTo>
                  <a:lnTo>
                    <a:pt x="101" y="119"/>
                  </a:lnTo>
                  <a:lnTo>
                    <a:pt x="61" y="100"/>
                  </a:lnTo>
                  <a:lnTo>
                    <a:pt x="23" y="119"/>
                  </a:lnTo>
                  <a:lnTo>
                    <a:pt x="29" y="77"/>
                  </a:lnTo>
                  <a:lnTo>
                    <a:pt x="0" y="45"/>
                  </a:lnTo>
                  <a:lnTo>
                    <a:pt x="42" y="38"/>
                  </a:lnTo>
                  <a:lnTo>
                    <a:pt x="61" y="0"/>
                  </a:lnTo>
                  <a:close/>
                </a:path>
              </a:pathLst>
            </a:custGeom>
            <a:grpFill/>
            <a:ln w="0">
              <a:noFill/>
              <a:prstDash val="solid"/>
              <a:round/>
            </a:ln>
          </p:spPr>
          <p:txBody>
            <a:bodyPr vert="horz" wrap="square" lIns="91440" tIns="45720" rIns="91440" bIns="45720" numCol="1" anchor="t" anchorCtr="0" compatLnSpc="1"/>
            <a:lstStyle/>
            <a:p>
              <a:endParaRPr lang="zh-CN" altLang="en-US">
                <a:solidFill>
                  <a:schemeClr val="tx1">
                    <a:lumMod val="85000"/>
                    <a:lumOff val="15000"/>
                  </a:schemeClr>
                </a:solidFill>
                <a:cs typeface="+mn-ea"/>
                <a:sym typeface="+mn-lt"/>
              </a:endParaRPr>
            </a:p>
          </p:txBody>
        </p:sp>
        <p:cxnSp>
          <p:nvCxnSpPr>
            <p:cNvPr id="12" name="直接连接符 11">
              <a:extLst>
                <a:ext uri="{FF2B5EF4-FFF2-40B4-BE49-F238E27FC236}">
                  <a16:creationId xmlns:a16="http://schemas.microsoft.com/office/drawing/2014/main" id="{3BB77E5F-E489-42FC-99B9-39AC5A268CF1}"/>
                </a:ext>
              </a:extLst>
            </p:cNvPr>
            <p:cNvCxnSpPr/>
            <p:nvPr/>
          </p:nvCxnSpPr>
          <p:spPr>
            <a:xfrm>
              <a:off x="4367806" y="2559171"/>
              <a:ext cx="751304" cy="72008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4CF0010-BA12-4C05-8BCD-2CB41C85372C}"/>
                </a:ext>
              </a:extLst>
            </p:cNvPr>
            <p:cNvCxnSpPr/>
            <p:nvPr/>
          </p:nvCxnSpPr>
          <p:spPr>
            <a:xfrm>
              <a:off x="6816078" y="4313861"/>
              <a:ext cx="751304" cy="72008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54E2AC8-770D-41F0-8942-6FC8A080D836}"/>
                </a:ext>
              </a:extLst>
            </p:cNvPr>
            <p:cNvCxnSpPr/>
            <p:nvPr/>
          </p:nvCxnSpPr>
          <p:spPr>
            <a:xfrm flipH="1">
              <a:off x="7021777" y="2559171"/>
              <a:ext cx="751304" cy="72008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C5D4F12-8959-473D-990A-DCF6EF7E234D}"/>
                </a:ext>
              </a:extLst>
            </p:cNvPr>
            <p:cNvCxnSpPr/>
            <p:nvPr/>
          </p:nvCxnSpPr>
          <p:spPr>
            <a:xfrm flipH="1">
              <a:off x="4439814" y="4313861"/>
              <a:ext cx="751304" cy="72008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0FD29A0C-3493-49FB-9279-E13999762BA5}"/>
              </a:ext>
            </a:extLst>
          </p:cNvPr>
          <p:cNvGrpSpPr/>
          <p:nvPr/>
        </p:nvGrpSpPr>
        <p:grpSpPr>
          <a:xfrm>
            <a:off x="1505710" y="2007518"/>
            <a:ext cx="2062551" cy="1033584"/>
            <a:chOff x="468937" y="2403774"/>
            <a:chExt cx="2062551" cy="1033584"/>
          </a:xfrm>
        </p:grpSpPr>
        <p:sp>
          <p:nvSpPr>
            <p:cNvPr id="28" name="TextBox 18">
              <a:extLst>
                <a:ext uri="{FF2B5EF4-FFF2-40B4-BE49-F238E27FC236}">
                  <a16:creationId xmlns:a16="http://schemas.microsoft.com/office/drawing/2014/main" id="{3F4BC5D6-F1C6-4044-B160-5F4054645278}"/>
                </a:ext>
              </a:extLst>
            </p:cNvPr>
            <p:cNvSpPr txBox="1"/>
            <p:nvPr/>
          </p:nvSpPr>
          <p:spPr>
            <a:xfrm flipH="1">
              <a:off x="468937" y="2403774"/>
              <a:ext cx="1608774" cy="461665"/>
            </a:xfrm>
            <a:prstGeom prst="rect">
              <a:avLst/>
            </a:prstGeom>
            <a:noFill/>
          </p:spPr>
          <p:txBody>
            <a:bodyPr wrap="none" rtlCol="0">
              <a:spAutoFit/>
            </a:bodyPr>
            <a:lstStyle/>
            <a:p>
              <a:pPr lvl="0"/>
              <a:r>
                <a:rPr lang="en-US" altLang="zh-CN" sz="2400" dirty="0">
                  <a:solidFill>
                    <a:schemeClr val="tx1">
                      <a:lumMod val="85000"/>
                      <a:lumOff val="15000"/>
                    </a:schemeClr>
                  </a:solidFill>
                  <a:cs typeface="+mn-ea"/>
                  <a:sym typeface="+mn-lt"/>
                </a:rPr>
                <a:t>Enter title</a:t>
              </a:r>
              <a:endParaRPr lang="zh-CN" altLang="en-US" sz="2400" dirty="0">
                <a:solidFill>
                  <a:schemeClr val="tx1">
                    <a:lumMod val="85000"/>
                    <a:lumOff val="15000"/>
                  </a:schemeClr>
                </a:solidFill>
                <a:cs typeface="+mn-ea"/>
                <a:sym typeface="+mn-lt"/>
              </a:endParaRPr>
            </a:p>
          </p:txBody>
        </p:sp>
        <p:sp>
          <p:nvSpPr>
            <p:cNvPr id="29" name="矩形 28">
              <a:extLst>
                <a:ext uri="{FF2B5EF4-FFF2-40B4-BE49-F238E27FC236}">
                  <a16:creationId xmlns:a16="http://schemas.microsoft.com/office/drawing/2014/main" id="{0D60C79A-B9D6-4EEF-8096-FBE6C530164A}"/>
                </a:ext>
              </a:extLst>
            </p:cNvPr>
            <p:cNvSpPr/>
            <p:nvPr/>
          </p:nvSpPr>
          <p:spPr>
            <a:xfrm>
              <a:off x="470268" y="2823664"/>
              <a:ext cx="2061220" cy="613694"/>
            </a:xfrm>
            <a:prstGeom prst="rect">
              <a:avLst/>
            </a:prstGeom>
          </p:spPr>
          <p:txBody>
            <a:bodyPr wrap="square">
              <a:spAutoFit/>
            </a:bodyPr>
            <a:lstStyle/>
            <a:p>
              <a:pPr lvl="0">
                <a:lnSpc>
                  <a:spcPct val="150000"/>
                </a:lnSpc>
              </a:pPr>
              <a:r>
                <a:rPr lang="en-US" altLang="zh-CN" sz="1200" dirty="0">
                  <a:solidFill>
                    <a:schemeClr val="tx1">
                      <a:lumMod val="85000"/>
                      <a:lumOff val="15000"/>
                    </a:schemeClr>
                  </a:solidFill>
                  <a:cs typeface="+mn-ea"/>
                  <a:sym typeface="+mn-lt"/>
                </a:rPr>
                <a:t>Click to add main text content</a:t>
              </a:r>
              <a:endParaRPr lang="zh-CN" altLang="en-US" sz="1200" dirty="0">
                <a:solidFill>
                  <a:schemeClr val="tx1">
                    <a:lumMod val="85000"/>
                    <a:lumOff val="15000"/>
                  </a:schemeClr>
                </a:solidFill>
                <a:cs typeface="+mn-ea"/>
                <a:sym typeface="+mn-lt"/>
              </a:endParaRPr>
            </a:p>
          </p:txBody>
        </p:sp>
      </p:grpSp>
      <p:grpSp>
        <p:nvGrpSpPr>
          <p:cNvPr id="30" name="组合 29">
            <a:extLst>
              <a:ext uri="{FF2B5EF4-FFF2-40B4-BE49-F238E27FC236}">
                <a16:creationId xmlns:a16="http://schemas.microsoft.com/office/drawing/2014/main" id="{A64F3D92-CFCA-4425-B65F-1E6ACBF6FDEA}"/>
              </a:ext>
            </a:extLst>
          </p:cNvPr>
          <p:cNvGrpSpPr/>
          <p:nvPr/>
        </p:nvGrpSpPr>
        <p:grpSpPr>
          <a:xfrm>
            <a:off x="1543526" y="4047604"/>
            <a:ext cx="2062551" cy="1033584"/>
            <a:chOff x="468937" y="2403774"/>
            <a:chExt cx="2062551" cy="1033584"/>
          </a:xfrm>
        </p:grpSpPr>
        <p:sp>
          <p:nvSpPr>
            <p:cNvPr id="31" name="TextBox 18">
              <a:extLst>
                <a:ext uri="{FF2B5EF4-FFF2-40B4-BE49-F238E27FC236}">
                  <a16:creationId xmlns:a16="http://schemas.microsoft.com/office/drawing/2014/main" id="{52F36D48-1910-4ABE-81F0-D5E25789E209}"/>
                </a:ext>
              </a:extLst>
            </p:cNvPr>
            <p:cNvSpPr txBox="1"/>
            <p:nvPr/>
          </p:nvSpPr>
          <p:spPr>
            <a:xfrm flipH="1">
              <a:off x="468937" y="2403774"/>
              <a:ext cx="1608774" cy="461665"/>
            </a:xfrm>
            <a:prstGeom prst="rect">
              <a:avLst/>
            </a:prstGeom>
            <a:noFill/>
          </p:spPr>
          <p:txBody>
            <a:bodyPr wrap="none" rtlCol="0">
              <a:spAutoFit/>
            </a:bodyPr>
            <a:lstStyle/>
            <a:p>
              <a:pPr lvl="0"/>
              <a:r>
                <a:rPr lang="en-US" altLang="zh-CN" sz="2400" dirty="0">
                  <a:solidFill>
                    <a:schemeClr val="tx1">
                      <a:lumMod val="85000"/>
                      <a:lumOff val="15000"/>
                    </a:schemeClr>
                  </a:solidFill>
                  <a:cs typeface="+mn-ea"/>
                  <a:sym typeface="+mn-lt"/>
                </a:rPr>
                <a:t>Enter title</a:t>
              </a:r>
              <a:endParaRPr lang="zh-CN" altLang="en-US" sz="2400" dirty="0">
                <a:solidFill>
                  <a:schemeClr val="tx1">
                    <a:lumMod val="85000"/>
                    <a:lumOff val="15000"/>
                  </a:schemeClr>
                </a:solidFill>
                <a:cs typeface="+mn-ea"/>
                <a:sym typeface="+mn-lt"/>
              </a:endParaRPr>
            </a:p>
          </p:txBody>
        </p:sp>
        <p:sp>
          <p:nvSpPr>
            <p:cNvPr id="32" name="矩形 31">
              <a:extLst>
                <a:ext uri="{FF2B5EF4-FFF2-40B4-BE49-F238E27FC236}">
                  <a16:creationId xmlns:a16="http://schemas.microsoft.com/office/drawing/2014/main" id="{8851BAC6-0261-4807-B7A9-908D1CB23711}"/>
                </a:ext>
              </a:extLst>
            </p:cNvPr>
            <p:cNvSpPr/>
            <p:nvPr/>
          </p:nvSpPr>
          <p:spPr>
            <a:xfrm>
              <a:off x="470268" y="2823664"/>
              <a:ext cx="2061220" cy="613694"/>
            </a:xfrm>
            <a:prstGeom prst="rect">
              <a:avLst/>
            </a:prstGeom>
          </p:spPr>
          <p:txBody>
            <a:bodyPr wrap="square">
              <a:spAutoFit/>
            </a:bodyPr>
            <a:lstStyle/>
            <a:p>
              <a:pPr lvl="0">
                <a:lnSpc>
                  <a:spcPct val="150000"/>
                </a:lnSpc>
              </a:pPr>
              <a:r>
                <a:rPr lang="en-US" altLang="zh-CN" sz="1200" dirty="0">
                  <a:solidFill>
                    <a:schemeClr val="tx1">
                      <a:lumMod val="85000"/>
                      <a:lumOff val="15000"/>
                    </a:schemeClr>
                  </a:solidFill>
                  <a:cs typeface="+mn-ea"/>
                  <a:sym typeface="+mn-lt"/>
                </a:rPr>
                <a:t>Click to add main text content</a:t>
              </a:r>
              <a:endParaRPr lang="zh-CN" altLang="en-US" sz="1200" dirty="0">
                <a:solidFill>
                  <a:schemeClr val="tx1">
                    <a:lumMod val="85000"/>
                    <a:lumOff val="15000"/>
                  </a:schemeClr>
                </a:solidFill>
                <a:cs typeface="+mn-ea"/>
                <a:sym typeface="+mn-lt"/>
              </a:endParaRPr>
            </a:p>
          </p:txBody>
        </p:sp>
      </p:grpSp>
      <p:grpSp>
        <p:nvGrpSpPr>
          <p:cNvPr id="33" name="组合 32">
            <a:extLst>
              <a:ext uri="{FF2B5EF4-FFF2-40B4-BE49-F238E27FC236}">
                <a16:creationId xmlns:a16="http://schemas.microsoft.com/office/drawing/2014/main" id="{46F626C3-F1AD-444E-87AC-56EA5A0C85B3}"/>
              </a:ext>
            </a:extLst>
          </p:cNvPr>
          <p:cNvGrpSpPr/>
          <p:nvPr/>
        </p:nvGrpSpPr>
        <p:grpSpPr>
          <a:xfrm>
            <a:off x="8627495" y="1939633"/>
            <a:ext cx="2062551" cy="1033584"/>
            <a:chOff x="468937" y="2403774"/>
            <a:chExt cx="2062551" cy="1033584"/>
          </a:xfrm>
        </p:grpSpPr>
        <p:sp>
          <p:nvSpPr>
            <p:cNvPr id="34" name="TextBox 18">
              <a:extLst>
                <a:ext uri="{FF2B5EF4-FFF2-40B4-BE49-F238E27FC236}">
                  <a16:creationId xmlns:a16="http://schemas.microsoft.com/office/drawing/2014/main" id="{1DFCC4D7-F06A-46F1-8F09-BFBB0C2AFE4A}"/>
                </a:ext>
              </a:extLst>
            </p:cNvPr>
            <p:cNvSpPr txBox="1"/>
            <p:nvPr/>
          </p:nvSpPr>
          <p:spPr>
            <a:xfrm flipH="1">
              <a:off x="468937" y="2403774"/>
              <a:ext cx="1608774" cy="461665"/>
            </a:xfrm>
            <a:prstGeom prst="rect">
              <a:avLst/>
            </a:prstGeom>
            <a:noFill/>
          </p:spPr>
          <p:txBody>
            <a:bodyPr wrap="none" rtlCol="0">
              <a:spAutoFit/>
            </a:bodyPr>
            <a:lstStyle/>
            <a:p>
              <a:pPr lvl="0"/>
              <a:r>
                <a:rPr lang="en-US" altLang="zh-CN" sz="2400" dirty="0">
                  <a:solidFill>
                    <a:schemeClr val="tx1">
                      <a:lumMod val="85000"/>
                      <a:lumOff val="15000"/>
                    </a:schemeClr>
                  </a:solidFill>
                  <a:cs typeface="+mn-ea"/>
                  <a:sym typeface="+mn-lt"/>
                </a:rPr>
                <a:t>Enter title</a:t>
              </a:r>
              <a:endParaRPr lang="zh-CN" altLang="en-US" sz="2400" dirty="0">
                <a:solidFill>
                  <a:schemeClr val="tx1">
                    <a:lumMod val="85000"/>
                    <a:lumOff val="15000"/>
                  </a:schemeClr>
                </a:solidFill>
                <a:cs typeface="+mn-ea"/>
                <a:sym typeface="+mn-lt"/>
              </a:endParaRPr>
            </a:p>
          </p:txBody>
        </p:sp>
        <p:sp>
          <p:nvSpPr>
            <p:cNvPr id="35" name="矩形 34">
              <a:extLst>
                <a:ext uri="{FF2B5EF4-FFF2-40B4-BE49-F238E27FC236}">
                  <a16:creationId xmlns:a16="http://schemas.microsoft.com/office/drawing/2014/main" id="{D696309A-2D89-4F17-A2C4-8C1F316D4049}"/>
                </a:ext>
              </a:extLst>
            </p:cNvPr>
            <p:cNvSpPr/>
            <p:nvPr/>
          </p:nvSpPr>
          <p:spPr>
            <a:xfrm>
              <a:off x="470268" y="2823664"/>
              <a:ext cx="2061220" cy="613694"/>
            </a:xfrm>
            <a:prstGeom prst="rect">
              <a:avLst/>
            </a:prstGeom>
          </p:spPr>
          <p:txBody>
            <a:bodyPr wrap="square">
              <a:spAutoFit/>
            </a:bodyPr>
            <a:lstStyle/>
            <a:p>
              <a:pPr lvl="0">
                <a:lnSpc>
                  <a:spcPct val="150000"/>
                </a:lnSpc>
              </a:pPr>
              <a:r>
                <a:rPr lang="en-US" altLang="zh-CN" sz="1200" dirty="0">
                  <a:solidFill>
                    <a:schemeClr val="tx1">
                      <a:lumMod val="85000"/>
                      <a:lumOff val="15000"/>
                    </a:schemeClr>
                  </a:solidFill>
                  <a:cs typeface="+mn-ea"/>
                  <a:sym typeface="+mn-lt"/>
                </a:rPr>
                <a:t>Click to add main text content</a:t>
              </a:r>
              <a:endParaRPr lang="zh-CN" altLang="en-US" sz="1200" dirty="0">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994AEE2B-94C8-4F99-85CC-B41F938A334A}"/>
              </a:ext>
            </a:extLst>
          </p:cNvPr>
          <p:cNvGrpSpPr/>
          <p:nvPr/>
        </p:nvGrpSpPr>
        <p:grpSpPr>
          <a:xfrm>
            <a:off x="8665311" y="3979719"/>
            <a:ext cx="2062551" cy="1033584"/>
            <a:chOff x="468937" y="2403774"/>
            <a:chExt cx="2062551" cy="1033584"/>
          </a:xfrm>
        </p:grpSpPr>
        <p:sp>
          <p:nvSpPr>
            <p:cNvPr id="37" name="TextBox 18">
              <a:extLst>
                <a:ext uri="{FF2B5EF4-FFF2-40B4-BE49-F238E27FC236}">
                  <a16:creationId xmlns:a16="http://schemas.microsoft.com/office/drawing/2014/main" id="{933CF47A-8DD1-4C84-8EC8-17058A1CF5FB}"/>
                </a:ext>
              </a:extLst>
            </p:cNvPr>
            <p:cNvSpPr txBox="1"/>
            <p:nvPr/>
          </p:nvSpPr>
          <p:spPr>
            <a:xfrm flipH="1">
              <a:off x="468937" y="2403774"/>
              <a:ext cx="1608774" cy="461665"/>
            </a:xfrm>
            <a:prstGeom prst="rect">
              <a:avLst/>
            </a:prstGeom>
            <a:noFill/>
          </p:spPr>
          <p:txBody>
            <a:bodyPr wrap="none" rtlCol="0">
              <a:spAutoFit/>
            </a:bodyPr>
            <a:lstStyle/>
            <a:p>
              <a:pPr lvl="0"/>
              <a:r>
                <a:rPr lang="en-US" altLang="zh-CN" sz="2400" dirty="0">
                  <a:solidFill>
                    <a:schemeClr val="tx1">
                      <a:lumMod val="85000"/>
                      <a:lumOff val="15000"/>
                    </a:schemeClr>
                  </a:solidFill>
                  <a:cs typeface="+mn-ea"/>
                  <a:sym typeface="+mn-lt"/>
                </a:rPr>
                <a:t>Enter title</a:t>
              </a:r>
              <a:endParaRPr lang="zh-CN" altLang="en-US" sz="2400" dirty="0">
                <a:solidFill>
                  <a:schemeClr val="tx1">
                    <a:lumMod val="85000"/>
                    <a:lumOff val="15000"/>
                  </a:schemeClr>
                </a:solidFill>
                <a:cs typeface="+mn-ea"/>
                <a:sym typeface="+mn-lt"/>
              </a:endParaRPr>
            </a:p>
          </p:txBody>
        </p:sp>
        <p:sp>
          <p:nvSpPr>
            <p:cNvPr id="38" name="矩形 37">
              <a:extLst>
                <a:ext uri="{FF2B5EF4-FFF2-40B4-BE49-F238E27FC236}">
                  <a16:creationId xmlns:a16="http://schemas.microsoft.com/office/drawing/2014/main" id="{7079C833-3C18-4883-B444-955D822474DD}"/>
                </a:ext>
              </a:extLst>
            </p:cNvPr>
            <p:cNvSpPr/>
            <p:nvPr/>
          </p:nvSpPr>
          <p:spPr>
            <a:xfrm>
              <a:off x="470268" y="2823664"/>
              <a:ext cx="2061220" cy="613694"/>
            </a:xfrm>
            <a:prstGeom prst="rect">
              <a:avLst/>
            </a:prstGeom>
          </p:spPr>
          <p:txBody>
            <a:bodyPr wrap="square">
              <a:spAutoFit/>
            </a:bodyPr>
            <a:lstStyle/>
            <a:p>
              <a:pPr lvl="0">
                <a:lnSpc>
                  <a:spcPct val="150000"/>
                </a:lnSpc>
              </a:pPr>
              <a:r>
                <a:rPr lang="en-US" altLang="zh-CN" sz="1200" dirty="0">
                  <a:solidFill>
                    <a:schemeClr val="tx1">
                      <a:lumMod val="85000"/>
                      <a:lumOff val="15000"/>
                    </a:schemeClr>
                  </a:solidFill>
                  <a:cs typeface="+mn-ea"/>
                  <a:sym typeface="+mn-lt"/>
                </a:rPr>
                <a:t>Click to add main text content</a:t>
              </a:r>
              <a:endParaRPr lang="zh-CN" altLang="en-US" sz="12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288929898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663947"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6" name="Bent Arrow 18">
            <a:extLst>
              <a:ext uri="{FF2B5EF4-FFF2-40B4-BE49-F238E27FC236}">
                <a16:creationId xmlns:a16="http://schemas.microsoft.com/office/drawing/2014/main" id="{4C65CA48-5E5C-45BD-8F65-A5CC593AC282}"/>
              </a:ext>
            </a:extLst>
          </p:cNvPr>
          <p:cNvSpPr/>
          <p:nvPr/>
        </p:nvSpPr>
        <p:spPr>
          <a:xfrm>
            <a:off x="1759214" y="3314417"/>
            <a:ext cx="2428892" cy="1550916"/>
          </a:xfrm>
          <a:prstGeom prst="bentArrow">
            <a:avLst/>
          </a:prstGeom>
          <a:solidFill>
            <a:srgbClr val="919FA9"/>
          </a:solidFill>
          <a:ln>
            <a:noFill/>
          </a:ln>
          <a:effectLst>
            <a:outerShdw blurRad="3429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cs typeface="+mn-ea"/>
              <a:sym typeface="+mn-lt"/>
            </a:endParaRPr>
          </a:p>
        </p:txBody>
      </p:sp>
      <p:sp>
        <p:nvSpPr>
          <p:cNvPr id="7" name="Rectangle 14">
            <a:extLst>
              <a:ext uri="{FF2B5EF4-FFF2-40B4-BE49-F238E27FC236}">
                <a16:creationId xmlns:a16="http://schemas.microsoft.com/office/drawing/2014/main" id="{53DEA5EE-0DDD-457F-819A-41369E5790DF}"/>
              </a:ext>
            </a:extLst>
          </p:cNvPr>
          <p:cNvSpPr/>
          <p:nvPr/>
        </p:nvSpPr>
        <p:spPr>
          <a:xfrm>
            <a:off x="2213309" y="4814583"/>
            <a:ext cx="2527808" cy="5810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Font typeface="Wingdings" panose="05000000000000000000" pitchFamily="2" charset="2"/>
              <a:buNone/>
            </a:pPr>
            <a:r>
              <a:rPr lang="en-US" altLang="zh-CN" sz="2400" b="1" dirty="0">
                <a:cs typeface="+mn-ea"/>
                <a:sym typeface="+mn-lt"/>
              </a:rPr>
              <a:t>Alternate text</a:t>
            </a:r>
            <a:endParaRPr lang="en-US" sz="2400" b="1" dirty="0">
              <a:cs typeface="+mn-ea"/>
              <a:sym typeface="+mn-lt"/>
            </a:endParaRPr>
          </a:p>
        </p:txBody>
      </p:sp>
      <p:sp>
        <p:nvSpPr>
          <p:cNvPr id="8" name="AutoShape 112">
            <a:extLst>
              <a:ext uri="{FF2B5EF4-FFF2-40B4-BE49-F238E27FC236}">
                <a16:creationId xmlns:a16="http://schemas.microsoft.com/office/drawing/2014/main" id="{13E377CE-7BF8-4F83-A821-E1E522FFD4B4}"/>
              </a:ext>
            </a:extLst>
          </p:cNvPr>
          <p:cNvSpPr/>
          <p:nvPr/>
        </p:nvSpPr>
        <p:spPr bwMode="auto">
          <a:xfrm>
            <a:off x="2778990" y="4256724"/>
            <a:ext cx="400364" cy="40104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a:cs typeface="+mn-ea"/>
              <a:sym typeface="+mn-lt"/>
            </a:endParaRPr>
          </a:p>
        </p:txBody>
      </p:sp>
      <p:sp>
        <p:nvSpPr>
          <p:cNvPr id="9" name="Bent Arrow 20">
            <a:extLst>
              <a:ext uri="{FF2B5EF4-FFF2-40B4-BE49-F238E27FC236}">
                <a16:creationId xmlns:a16="http://schemas.microsoft.com/office/drawing/2014/main" id="{52CB82FE-8F49-47CD-99EF-D782D46A6334}"/>
              </a:ext>
            </a:extLst>
          </p:cNvPr>
          <p:cNvSpPr/>
          <p:nvPr/>
        </p:nvSpPr>
        <p:spPr>
          <a:xfrm>
            <a:off x="8035900" y="2366633"/>
            <a:ext cx="2428892" cy="1550916"/>
          </a:xfrm>
          <a:prstGeom prst="bentArrow">
            <a:avLst/>
          </a:prstGeom>
          <a:solidFill>
            <a:srgbClr val="919FA9"/>
          </a:solidFill>
          <a:ln>
            <a:noFill/>
          </a:ln>
          <a:effectLst>
            <a:outerShdw blurRad="3429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cs typeface="+mn-ea"/>
              <a:sym typeface="+mn-lt"/>
            </a:endParaRPr>
          </a:p>
        </p:txBody>
      </p:sp>
      <p:sp>
        <p:nvSpPr>
          <p:cNvPr id="10" name="Rectangle 16">
            <a:extLst>
              <a:ext uri="{FF2B5EF4-FFF2-40B4-BE49-F238E27FC236}">
                <a16:creationId xmlns:a16="http://schemas.microsoft.com/office/drawing/2014/main" id="{C6D13658-8B89-403B-8DAA-999C528D1346}"/>
              </a:ext>
            </a:extLst>
          </p:cNvPr>
          <p:cNvSpPr/>
          <p:nvPr/>
        </p:nvSpPr>
        <p:spPr>
          <a:xfrm>
            <a:off x="8633158" y="3868293"/>
            <a:ext cx="2596515" cy="5810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Font typeface="Wingdings" panose="05000000000000000000" pitchFamily="2" charset="2"/>
              <a:buNone/>
            </a:pPr>
            <a:r>
              <a:rPr lang="en-US" altLang="zh-CN" sz="2400" b="1" dirty="0">
                <a:cs typeface="+mn-ea"/>
                <a:sym typeface="+mn-lt"/>
              </a:rPr>
              <a:t>Alternate text</a:t>
            </a:r>
            <a:endParaRPr lang="en-US" sz="2400" b="1" dirty="0">
              <a:cs typeface="+mn-ea"/>
              <a:sym typeface="+mn-lt"/>
            </a:endParaRPr>
          </a:p>
        </p:txBody>
      </p:sp>
      <p:grpSp>
        <p:nvGrpSpPr>
          <p:cNvPr id="11" name="Group 29">
            <a:extLst>
              <a:ext uri="{FF2B5EF4-FFF2-40B4-BE49-F238E27FC236}">
                <a16:creationId xmlns:a16="http://schemas.microsoft.com/office/drawing/2014/main" id="{12A706E3-E39C-4157-948E-FBEB28873A85}"/>
              </a:ext>
            </a:extLst>
          </p:cNvPr>
          <p:cNvGrpSpPr/>
          <p:nvPr/>
        </p:nvGrpSpPr>
        <p:grpSpPr>
          <a:xfrm>
            <a:off x="9176556" y="3340690"/>
            <a:ext cx="275123" cy="401048"/>
            <a:chOff x="2612963" y="2767277"/>
            <a:chExt cx="251543" cy="366676"/>
          </a:xfrm>
          <a:solidFill>
            <a:srgbClr val="919FA9"/>
          </a:solidFill>
        </p:grpSpPr>
        <p:sp>
          <p:nvSpPr>
            <p:cNvPr id="12" name="AutoShape 113">
              <a:extLst>
                <a:ext uri="{FF2B5EF4-FFF2-40B4-BE49-F238E27FC236}">
                  <a16:creationId xmlns:a16="http://schemas.microsoft.com/office/drawing/2014/main" id="{30DEC3E8-F739-450D-82EC-5C02AAF07A1C}"/>
                </a:ext>
              </a:extLst>
            </p:cNvPr>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3" name="AutoShape 114">
              <a:extLst>
                <a:ext uri="{FF2B5EF4-FFF2-40B4-BE49-F238E27FC236}">
                  <a16:creationId xmlns:a16="http://schemas.microsoft.com/office/drawing/2014/main" id="{D4A9F311-792B-44D7-BB51-F427E06F4362}"/>
                </a:ext>
              </a:extLst>
            </p:cNvPr>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14" name="Bent Arrow 19">
            <a:extLst>
              <a:ext uri="{FF2B5EF4-FFF2-40B4-BE49-F238E27FC236}">
                <a16:creationId xmlns:a16="http://schemas.microsoft.com/office/drawing/2014/main" id="{FA024133-A54C-48D1-9456-69B8C7ECA163}"/>
              </a:ext>
            </a:extLst>
          </p:cNvPr>
          <p:cNvSpPr/>
          <p:nvPr/>
        </p:nvSpPr>
        <p:spPr>
          <a:xfrm>
            <a:off x="4897556" y="2797444"/>
            <a:ext cx="2428892" cy="1550916"/>
          </a:xfrm>
          <a:prstGeom prst="bentArrow">
            <a:avLst/>
          </a:prstGeom>
          <a:solidFill>
            <a:srgbClr val="919FA9"/>
          </a:solidFill>
          <a:ln>
            <a:noFill/>
          </a:ln>
          <a:effectLst>
            <a:outerShdw blurRad="3429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cs typeface="+mn-ea"/>
              <a:sym typeface="+mn-lt"/>
            </a:endParaRPr>
          </a:p>
        </p:txBody>
      </p:sp>
      <p:sp>
        <p:nvSpPr>
          <p:cNvPr id="15" name="Rectangle 15">
            <a:extLst>
              <a:ext uri="{FF2B5EF4-FFF2-40B4-BE49-F238E27FC236}">
                <a16:creationId xmlns:a16="http://schemas.microsoft.com/office/drawing/2014/main" id="{7802FE14-3153-4344-9D60-C0F88D5DFCF6}"/>
              </a:ext>
            </a:extLst>
          </p:cNvPr>
          <p:cNvSpPr/>
          <p:nvPr/>
        </p:nvSpPr>
        <p:spPr>
          <a:xfrm>
            <a:off x="5450567" y="4282590"/>
            <a:ext cx="2428892" cy="5810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buFont typeface="Wingdings" panose="05000000000000000000" pitchFamily="2" charset="2"/>
              <a:buNone/>
            </a:pPr>
            <a:r>
              <a:rPr lang="en-US" altLang="zh-CN" sz="2400" b="1" dirty="0">
                <a:cs typeface="+mn-ea"/>
                <a:sym typeface="+mn-lt"/>
              </a:rPr>
              <a:t>Alternate text</a:t>
            </a:r>
            <a:endParaRPr lang="en-US" sz="2400" b="1" dirty="0">
              <a:cs typeface="+mn-ea"/>
              <a:sym typeface="+mn-lt"/>
            </a:endParaRPr>
          </a:p>
        </p:txBody>
      </p:sp>
      <p:sp>
        <p:nvSpPr>
          <p:cNvPr id="16" name="AutoShape 29">
            <a:extLst>
              <a:ext uri="{FF2B5EF4-FFF2-40B4-BE49-F238E27FC236}">
                <a16:creationId xmlns:a16="http://schemas.microsoft.com/office/drawing/2014/main" id="{D48A9756-9381-450E-A1B5-7CC7CB4E94D9}"/>
              </a:ext>
            </a:extLst>
          </p:cNvPr>
          <p:cNvSpPr/>
          <p:nvPr/>
        </p:nvSpPr>
        <p:spPr bwMode="auto">
          <a:xfrm>
            <a:off x="6016246" y="3716335"/>
            <a:ext cx="400365" cy="362724"/>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nvGrpSpPr>
          <p:cNvPr id="17" name="Group 39">
            <a:extLst>
              <a:ext uri="{FF2B5EF4-FFF2-40B4-BE49-F238E27FC236}">
                <a16:creationId xmlns:a16="http://schemas.microsoft.com/office/drawing/2014/main" id="{CC17B795-AA06-4DA3-8428-9954E705BDD0}"/>
              </a:ext>
            </a:extLst>
          </p:cNvPr>
          <p:cNvGrpSpPr/>
          <p:nvPr/>
        </p:nvGrpSpPr>
        <p:grpSpPr>
          <a:xfrm>
            <a:off x="5809740" y="1858751"/>
            <a:ext cx="564394" cy="1019987"/>
            <a:chOff x="3386647" y="802411"/>
            <a:chExt cx="172336" cy="311450"/>
          </a:xfrm>
          <a:solidFill>
            <a:srgbClr val="919FA9"/>
          </a:solidFill>
        </p:grpSpPr>
        <p:sp>
          <p:nvSpPr>
            <p:cNvPr id="18" name="Freeform 71">
              <a:extLst>
                <a:ext uri="{FF2B5EF4-FFF2-40B4-BE49-F238E27FC236}">
                  <a16:creationId xmlns:a16="http://schemas.microsoft.com/office/drawing/2014/main" id="{D57ED291-7C4C-422B-B7A1-6715F8AE8219}"/>
                </a:ext>
              </a:extLst>
            </p:cNvPr>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19" name="Freeform 72">
              <a:extLst>
                <a:ext uri="{FF2B5EF4-FFF2-40B4-BE49-F238E27FC236}">
                  <a16:creationId xmlns:a16="http://schemas.microsoft.com/office/drawing/2014/main" id="{C4BBEFC8-9123-4DD9-9724-B519545BEF36}"/>
                </a:ext>
              </a:extLst>
            </p:cNvPr>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0" name="Freeform 73">
              <a:extLst>
                <a:ext uri="{FF2B5EF4-FFF2-40B4-BE49-F238E27FC236}">
                  <a16:creationId xmlns:a16="http://schemas.microsoft.com/office/drawing/2014/main" id="{D3C2E9D0-FAFB-4763-A2E8-876A1B059106}"/>
                </a:ext>
              </a:extLst>
            </p:cNvPr>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1" name="Freeform 74">
              <a:extLst>
                <a:ext uri="{FF2B5EF4-FFF2-40B4-BE49-F238E27FC236}">
                  <a16:creationId xmlns:a16="http://schemas.microsoft.com/office/drawing/2014/main" id="{7080A15A-DC7E-4085-A070-EF3AA7F657FB}"/>
                </a:ext>
              </a:extLst>
            </p:cNvPr>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2" name="Line 75">
              <a:extLst>
                <a:ext uri="{FF2B5EF4-FFF2-40B4-BE49-F238E27FC236}">
                  <a16:creationId xmlns:a16="http://schemas.microsoft.com/office/drawing/2014/main" id="{37FB8A6A-C785-4E00-A5B6-7B56CFA924FB}"/>
                </a:ext>
              </a:extLst>
            </p:cNvPr>
            <p:cNvSpPr>
              <a:spLocks noChangeShapeType="1"/>
            </p:cNvSpPr>
            <p:nvPr/>
          </p:nvSpPr>
          <p:spPr bwMode="auto">
            <a:xfrm>
              <a:off x="3534067" y="924914"/>
              <a:ext cx="2077" cy="2077"/>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grpSp>
        <p:nvGrpSpPr>
          <p:cNvPr id="23" name="Group 39">
            <a:extLst>
              <a:ext uri="{FF2B5EF4-FFF2-40B4-BE49-F238E27FC236}">
                <a16:creationId xmlns:a16="http://schemas.microsoft.com/office/drawing/2014/main" id="{D4E45E58-0AD2-4152-AF26-769D407AFC0D}"/>
              </a:ext>
            </a:extLst>
          </p:cNvPr>
          <p:cNvGrpSpPr/>
          <p:nvPr/>
        </p:nvGrpSpPr>
        <p:grpSpPr>
          <a:xfrm>
            <a:off x="2493213" y="2347148"/>
            <a:ext cx="564394" cy="1019987"/>
            <a:chOff x="3386647" y="802411"/>
            <a:chExt cx="172336" cy="311450"/>
          </a:xfrm>
          <a:solidFill>
            <a:srgbClr val="919FA9"/>
          </a:solidFill>
        </p:grpSpPr>
        <p:sp>
          <p:nvSpPr>
            <p:cNvPr id="24" name="Freeform 71">
              <a:extLst>
                <a:ext uri="{FF2B5EF4-FFF2-40B4-BE49-F238E27FC236}">
                  <a16:creationId xmlns:a16="http://schemas.microsoft.com/office/drawing/2014/main" id="{7EFD8444-EF79-4625-A02B-8CE4709E5BCA}"/>
                </a:ext>
              </a:extLst>
            </p:cNvPr>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5" name="Freeform 72">
              <a:extLst>
                <a:ext uri="{FF2B5EF4-FFF2-40B4-BE49-F238E27FC236}">
                  <a16:creationId xmlns:a16="http://schemas.microsoft.com/office/drawing/2014/main" id="{7539A2D6-1772-42A2-96EF-CC1E928D90C9}"/>
                </a:ext>
              </a:extLst>
            </p:cNvPr>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6" name="Freeform 73">
              <a:extLst>
                <a:ext uri="{FF2B5EF4-FFF2-40B4-BE49-F238E27FC236}">
                  <a16:creationId xmlns:a16="http://schemas.microsoft.com/office/drawing/2014/main" id="{D99793DE-5326-45C2-8B89-8A8816A022A8}"/>
                </a:ext>
              </a:extLst>
            </p:cNvPr>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7" name="Freeform 74">
              <a:extLst>
                <a:ext uri="{FF2B5EF4-FFF2-40B4-BE49-F238E27FC236}">
                  <a16:creationId xmlns:a16="http://schemas.microsoft.com/office/drawing/2014/main" id="{A016B98D-554E-4BC1-AC7F-9D4989F3B273}"/>
                </a:ext>
              </a:extLst>
            </p:cNvPr>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28" name="Line 75">
              <a:extLst>
                <a:ext uri="{FF2B5EF4-FFF2-40B4-BE49-F238E27FC236}">
                  <a16:creationId xmlns:a16="http://schemas.microsoft.com/office/drawing/2014/main" id="{E180FAA3-F5A3-4A0A-AAFE-351685BB13C2}"/>
                </a:ext>
              </a:extLst>
            </p:cNvPr>
            <p:cNvSpPr>
              <a:spLocks noChangeShapeType="1"/>
            </p:cNvSpPr>
            <p:nvPr/>
          </p:nvSpPr>
          <p:spPr bwMode="auto">
            <a:xfrm>
              <a:off x="3534067" y="924914"/>
              <a:ext cx="2077" cy="2077"/>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
        <p:nvSpPr>
          <p:cNvPr id="29" name="5">
            <a:extLst>
              <a:ext uri="{FF2B5EF4-FFF2-40B4-BE49-F238E27FC236}">
                <a16:creationId xmlns:a16="http://schemas.microsoft.com/office/drawing/2014/main" id="{61FC0238-9E86-4F32-BA00-1564B09A0BEB}"/>
              </a:ext>
            </a:extLst>
          </p:cNvPr>
          <p:cNvSpPr txBox="1">
            <a:spLocks noChangeArrowheads="1"/>
          </p:cNvSpPr>
          <p:nvPr/>
        </p:nvSpPr>
        <p:spPr bwMode="auto">
          <a:xfrm>
            <a:off x="1660110" y="5407549"/>
            <a:ext cx="2725824" cy="1104533"/>
          </a:xfrm>
          <a:prstGeom prst="rect">
            <a:avLst/>
          </a:prstGeom>
          <a:noFill/>
        </p:spPr>
        <p:txBody>
          <a:bodyPr wrap="square" rtlCol="0">
            <a:spAutoFit/>
          </a:bodyPr>
          <a:lstStyle>
            <a:defPPr>
              <a:defRPr lang="zh-CN"/>
            </a:defPPr>
            <a:lvl1pPr indent="0">
              <a:lnSpc>
                <a:spcPct val="150000"/>
              </a:lnSpc>
              <a:buFont typeface="Wingdings" panose="05000000000000000000" pitchFamily="2" charset="2"/>
              <a:buNone/>
              <a:defRPr>
                <a:gradFill>
                  <a:gsLst>
                    <a:gs pos="8000">
                      <a:srgbClr val="F5F7D2"/>
                    </a:gs>
                    <a:gs pos="53000">
                      <a:srgbClr val="D2B676"/>
                    </a:gs>
                    <a:gs pos="84000">
                      <a:srgbClr val="E9D694"/>
                    </a:gs>
                  </a:gsLst>
                  <a:lin ang="13800000" scaled="0"/>
                </a:gradFill>
                <a:latin typeface="微软雅黑" panose="020B0503020204020204" pitchFamily="34" charset="-122"/>
                <a:ea typeface="微软雅黑" panose="020B0503020204020204" pitchFamily="34" charset="-122"/>
              </a:defRPr>
            </a:lvl1pPr>
          </a:lstStyle>
          <a:p>
            <a:pPr algn="ctr">
              <a:lnSpc>
                <a:spcPct val="120000"/>
              </a:lnSpc>
            </a:pPr>
            <a:r>
              <a:rPr lang="en-US" altLang="zh-CN" sz="1400" dirty="0">
                <a:solidFill>
                  <a:schemeClr val="tx1">
                    <a:lumMod val="85000"/>
                    <a:lumOff val="15000"/>
                  </a:schemeClr>
                </a:solidFill>
                <a:latin typeface="+mn-lt"/>
                <a:ea typeface="+mn-ea"/>
                <a:cs typeface="+mn-ea"/>
                <a:sym typeface="+mn-lt"/>
              </a:rPr>
              <a:t>Click here to edit the content you want. It is recommended that you use Microsoft </a:t>
            </a:r>
            <a:r>
              <a:rPr lang="en-US" altLang="zh-CN" sz="1400" dirty="0" err="1">
                <a:solidFill>
                  <a:schemeClr val="tx1">
                    <a:lumMod val="85000"/>
                    <a:lumOff val="15000"/>
                  </a:schemeClr>
                </a:solidFill>
                <a:latin typeface="+mn-lt"/>
                <a:ea typeface="+mn-ea"/>
                <a:cs typeface="+mn-ea"/>
                <a:sym typeface="+mn-lt"/>
              </a:rPr>
              <a:t>Yahei</a:t>
            </a:r>
            <a:r>
              <a:rPr lang="en-US" altLang="zh-CN" sz="1400" dirty="0">
                <a:solidFill>
                  <a:schemeClr val="tx1">
                    <a:lumMod val="85000"/>
                    <a:lumOff val="15000"/>
                  </a:schemeClr>
                </a:solidFill>
                <a:latin typeface="+mn-lt"/>
                <a:ea typeface="+mn-ea"/>
                <a:cs typeface="+mn-ea"/>
                <a:sym typeface="+mn-lt"/>
              </a:rPr>
              <a:t> font when displaying.</a:t>
            </a:r>
            <a:endParaRPr lang="zh-CN" altLang="en-US" sz="1400" dirty="0">
              <a:solidFill>
                <a:schemeClr val="tx1">
                  <a:lumMod val="85000"/>
                  <a:lumOff val="15000"/>
                </a:schemeClr>
              </a:solidFill>
              <a:latin typeface="+mn-lt"/>
              <a:ea typeface="+mn-ea"/>
              <a:cs typeface="+mn-ea"/>
              <a:sym typeface="+mn-lt"/>
            </a:endParaRPr>
          </a:p>
        </p:txBody>
      </p:sp>
      <p:sp>
        <p:nvSpPr>
          <p:cNvPr id="30" name="5">
            <a:extLst>
              <a:ext uri="{FF2B5EF4-FFF2-40B4-BE49-F238E27FC236}">
                <a16:creationId xmlns:a16="http://schemas.microsoft.com/office/drawing/2014/main" id="{36295E0C-BB6D-4628-99F6-0BC8C3F23E3B}"/>
              </a:ext>
            </a:extLst>
          </p:cNvPr>
          <p:cNvSpPr txBox="1">
            <a:spLocks noChangeArrowheads="1"/>
          </p:cNvSpPr>
          <p:nvPr/>
        </p:nvSpPr>
        <p:spPr bwMode="auto">
          <a:xfrm>
            <a:off x="4939133" y="4902107"/>
            <a:ext cx="2725824" cy="1104533"/>
          </a:xfrm>
          <a:prstGeom prst="rect">
            <a:avLst/>
          </a:prstGeom>
          <a:noFill/>
        </p:spPr>
        <p:txBody>
          <a:bodyPr wrap="square" rtlCol="0">
            <a:spAutoFit/>
          </a:bodyPr>
          <a:lstStyle>
            <a:defPPr>
              <a:defRPr lang="zh-CN"/>
            </a:defPPr>
            <a:lvl1pPr indent="0">
              <a:lnSpc>
                <a:spcPct val="150000"/>
              </a:lnSpc>
              <a:buFont typeface="Wingdings" panose="05000000000000000000" pitchFamily="2" charset="2"/>
              <a:buNone/>
              <a:defRPr>
                <a:gradFill>
                  <a:gsLst>
                    <a:gs pos="8000">
                      <a:srgbClr val="F5F7D2"/>
                    </a:gs>
                    <a:gs pos="53000">
                      <a:srgbClr val="D2B676"/>
                    </a:gs>
                    <a:gs pos="84000">
                      <a:srgbClr val="E9D694"/>
                    </a:gs>
                  </a:gsLst>
                  <a:lin ang="13800000" scaled="0"/>
                </a:gradFill>
                <a:latin typeface="微软雅黑" panose="020B0503020204020204" pitchFamily="34" charset="-122"/>
                <a:ea typeface="微软雅黑" panose="020B0503020204020204" pitchFamily="34" charset="-122"/>
              </a:defRPr>
            </a:lvl1pPr>
          </a:lstStyle>
          <a:p>
            <a:pPr algn="ctr">
              <a:lnSpc>
                <a:spcPct val="120000"/>
              </a:lnSpc>
            </a:pPr>
            <a:r>
              <a:rPr lang="en-US" altLang="zh-CN" sz="1400" dirty="0">
                <a:solidFill>
                  <a:schemeClr val="tx1">
                    <a:lumMod val="85000"/>
                    <a:lumOff val="15000"/>
                  </a:schemeClr>
                </a:solidFill>
                <a:latin typeface="+mn-lt"/>
                <a:ea typeface="+mn-ea"/>
                <a:cs typeface="+mn-ea"/>
                <a:sym typeface="+mn-lt"/>
              </a:rPr>
              <a:t>Click here to edit the content you want. It is recommended that you use Microsoft </a:t>
            </a:r>
            <a:r>
              <a:rPr lang="en-US" altLang="zh-CN" sz="1400" dirty="0" err="1">
                <a:solidFill>
                  <a:schemeClr val="tx1">
                    <a:lumMod val="85000"/>
                    <a:lumOff val="15000"/>
                  </a:schemeClr>
                </a:solidFill>
                <a:latin typeface="+mn-lt"/>
                <a:ea typeface="+mn-ea"/>
                <a:cs typeface="+mn-ea"/>
                <a:sym typeface="+mn-lt"/>
              </a:rPr>
              <a:t>Yahei</a:t>
            </a:r>
            <a:r>
              <a:rPr lang="en-US" altLang="zh-CN" sz="1400" dirty="0">
                <a:solidFill>
                  <a:schemeClr val="tx1">
                    <a:lumMod val="85000"/>
                    <a:lumOff val="15000"/>
                  </a:schemeClr>
                </a:solidFill>
                <a:latin typeface="+mn-lt"/>
                <a:ea typeface="+mn-ea"/>
                <a:cs typeface="+mn-ea"/>
                <a:sym typeface="+mn-lt"/>
              </a:rPr>
              <a:t> font when displaying.</a:t>
            </a:r>
            <a:endParaRPr lang="zh-CN" altLang="en-US" sz="1400" dirty="0">
              <a:solidFill>
                <a:schemeClr val="tx1">
                  <a:lumMod val="85000"/>
                  <a:lumOff val="15000"/>
                </a:schemeClr>
              </a:solidFill>
              <a:latin typeface="+mn-lt"/>
              <a:ea typeface="+mn-ea"/>
              <a:cs typeface="+mn-ea"/>
              <a:sym typeface="+mn-lt"/>
            </a:endParaRPr>
          </a:p>
        </p:txBody>
      </p:sp>
      <p:sp>
        <p:nvSpPr>
          <p:cNvPr id="31" name="5">
            <a:extLst>
              <a:ext uri="{FF2B5EF4-FFF2-40B4-BE49-F238E27FC236}">
                <a16:creationId xmlns:a16="http://schemas.microsoft.com/office/drawing/2014/main" id="{83189399-CDA0-407E-B777-CBDBE649C097}"/>
              </a:ext>
            </a:extLst>
          </p:cNvPr>
          <p:cNvSpPr txBox="1">
            <a:spLocks noChangeArrowheads="1"/>
          </p:cNvSpPr>
          <p:nvPr/>
        </p:nvSpPr>
        <p:spPr bwMode="auto">
          <a:xfrm>
            <a:off x="7981339" y="4542515"/>
            <a:ext cx="2725824" cy="1104533"/>
          </a:xfrm>
          <a:prstGeom prst="rect">
            <a:avLst/>
          </a:prstGeom>
          <a:noFill/>
        </p:spPr>
        <p:txBody>
          <a:bodyPr wrap="square" rtlCol="0">
            <a:spAutoFit/>
          </a:bodyPr>
          <a:lstStyle>
            <a:defPPr>
              <a:defRPr lang="zh-CN"/>
            </a:defPPr>
            <a:lvl1pPr indent="0">
              <a:lnSpc>
                <a:spcPct val="150000"/>
              </a:lnSpc>
              <a:buFont typeface="Wingdings" panose="05000000000000000000" pitchFamily="2" charset="2"/>
              <a:buNone/>
              <a:defRPr>
                <a:gradFill>
                  <a:gsLst>
                    <a:gs pos="8000">
                      <a:srgbClr val="F5F7D2"/>
                    </a:gs>
                    <a:gs pos="53000">
                      <a:srgbClr val="D2B676"/>
                    </a:gs>
                    <a:gs pos="84000">
                      <a:srgbClr val="E9D694"/>
                    </a:gs>
                  </a:gsLst>
                  <a:lin ang="13800000" scaled="0"/>
                </a:gradFill>
                <a:latin typeface="微软雅黑" panose="020B0503020204020204" pitchFamily="34" charset="-122"/>
                <a:ea typeface="微软雅黑" panose="020B0503020204020204" pitchFamily="34" charset="-122"/>
              </a:defRPr>
            </a:lvl1pPr>
          </a:lstStyle>
          <a:p>
            <a:pPr algn="ctr">
              <a:lnSpc>
                <a:spcPct val="120000"/>
              </a:lnSpc>
            </a:pPr>
            <a:r>
              <a:rPr lang="en-US" altLang="zh-CN" sz="1400" dirty="0">
                <a:solidFill>
                  <a:schemeClr val="tx1">
                    <a:lumMod val="85000"/>
                    <a:lumOff val="15000"/>
                  </a:schemeClr>
                </a:solidFill>
                <a:latin typeface="+mn-lt"/>
                <a:ea typeface="+mn-ea"/>
                <a:cs typeface="+mn-ea"/>
                <a:sym typeface="+mn-lt"/>
              </a:rPr>
              <a:t>Click here to edit the content you want. It is recommended that you use Microsoft </a:t>
            </a:r>
            <a:r>
              <a:rPr lang="en-US" altLang="zh-CN" sz="1400" dirty="0" err="1">
                <a:solidFill>
                  <a:schemeClr val="tx1">
                    <a:lumMod val="85000"/>
                    <a:lumOff val="15000"/>
                  </a:schemeClr>
                </a:solidFill>
                <a:latin typeface="+mn-lt"/>
                <a:ea typeface="+mn-ea"/>
                <a:cs typeface="+mn-ea"/>
                <a:sym typeface="+mn-lt"/>
              </a:rPr>
              <a:t>Yahei</a:t>
            </a:r>
            <a:r>
              <a:rPr lang="en-US" altLang="zh-CN" sz="1400" dirty="0">
                <a:solidFill>
                  <a:schemeClr val="tx1">
                    <a:lumMod val="85000"/>
                    <a:lumOff val="15000"/>
                  </a:schemeClr>
                </a:solidFill>
                <a:latin typeface="+mn-lt"/>
                <a:ea typeface="+mn-ea"/>
                <a:cs typeface="+mn-ea"/>
                <a:sym typeface="+mn-lt"/>
              </a:rPr>
              <a:t> font when displaying.</a:t>
            </a:r>
            <a:endParaRPr lang="zh-CN" altLang="en-US" sz="1400" dirty="0">
              <a:solidFill>
                <a:schemeClr val="tx1">
                  <a:lumMod val="85000"/>
                  <a:lumOff val="15000"/>
                </a:schemeClr>
              </a:solidFill>
              <a:latin typeface="+mn-lt"/>
              <a:ea typeface="+mn-ea"/>
              <a:cs typeface="+mn-ea"/>
              <a:sym typeface="+mn-lt"/>
            </a:endParaRPr>
          </a:p>
        </p:txBody>
      </p:sp>
      <p:grpSp>
        <p:nvGrpSpPr>
          <p:cNvPr id="32" name="Group 39">
            <a:extLst>
              <a:ext uri="{FF2B5EF4-FFF2-40B4-BE49-F238E27FC236}">
                <a16:creationId xmlns:a16="http://schemas.microsoft.com/office/drawing/2014/main" id="{704A819A-0D1A-4BED-84FA-ABC092D46A13}"/>
              </a:ext>
            </a:extLst>
          </p:cNvPr>
          <p:cNvGrpSpPr/>
          <p:nvPr/>
        </p:nvGrpSpPr>
        <p:grpSpPr>
          <a:xfrm>
            <a:off x="8854654" y="1401843"/>
            <a:ext cx="564394" cy="1019987"/>
            <a:chOff x="3386647" y="802411"/>
            <a:chExt cx="172336" cy="311450"/>
          </a:xfrm>
          <a:solidFill>
            <a:srgbClr val="919FA9"/>
          </a:solidFill>
        </p:grpSpPr>
        <p:sp>
          <p:nvSpPr>
            <p:cNvPr id="33" name="Freeform 71">
              <a:extLst>
                <a:ext uri="{FF2B5EF4-FFF2-40B4-BE49-F238E27FC236}">
                  <a16:creationId xmlns:a16="http://schemas.microsoft.com/office/drawing/2014/main" id="{9003E8B1-EE0D-40C0-97F7-49CD262F84FE}"/>
                </a:ext>
              </a:extLst>
            </p:cNvPr>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34" name="Freeform 72">
              <a:extLst>
                <a:ext uri="{FF2B5EF4-FFF2-40B4-BE49-F238E27FC236}">
                  <a16:creationId xmlns:a16="http://schemas.microsoft.com/office/drawing/2014/main" id="{128B7512-C514-4331-AB4A-76894DB53CE9}"/>
                </a:ext>
              </a:extLst>
            </p:cNvPr>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35" name="Freeform 73">
              <a:extLst>
                <a:ext uri="{FF2B5EF4-FFF2-40B4-BE49-F238E27FC236}">
                  <a16:creationId xmlns:a16="http://schemas.microsoft.com/office/drawing/2014/main" id="{23ED0B07-B212-4EDB-AC93-9B42A5D163AC}"/>
                </a:ext>
              </a:extLst>
            </p:cNvPr>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36" name="Freeform 74">
              <a:extLst>
                <a:ext uri="{FF2B5EF4-FFF2-40B4-BE49-F238E27FC236}">
                  <a16:creationId xmlns:a16="http://schemas.microsoft.com/office/drawing/2014/main" id="{F08755B2-FBAB-415A-8D47-0C3154E53AE7}"/>
                </a:ext>
              </a:extLst>
            </p:cNvPr>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sp>
          <p:nvSpPr>
            <p:cNvPr id="37" name="Line 75">
              <a:extLst>
                <a:ext uri="{FF2B5EF4-FFF2-40B4-BE49-F238E27FC236}">
                  <a16:creationId xmlns:a16="http://schemas.microsoft.com/office/drawing/2014/main" id="{701469E5-AFE3-4166-AA2B-04BF87DEFBD9}"/>
                </a:ext>
              </a:extLst>
            </p:cNvPr>
            <p:cNvSpPr>
              <a:spLocks noChangeShapeType="1"/>
            </p:cNvSpPr>
            <p:nvPr/>
          </p:nvSpPr>
          <p:spPr bwMode="auto">
            <a:xfrm>
              <a:off x="3534067" y="924914"/>
              <a:ext cx="2077" cy="2077"/>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grpSp>
    </p:spTree>
    <p:extLst>
      <p:ext uri="{BB962C8B-B14F-4D97-AF65-F5344CB8AC3E}">
        <p14:creationId xmlns:p14="http://schemas.microsoft.com/office/powerpoint/2010/main" val="318348493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500"/>
                            </p:stCondLst>
                            <p:childTnLst>
                              <p:par>
                                <p:cTn id="26" presetID="2" presetClass="entr" presetSubtype="1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250" fill="hold"/>
                                        <p:tgtEl>
                                          <p:spTgt spid="8"/>
                                        </p:tgtEl>
                                        <p:attrNameLst>
                                          <p:attrName>ppt_x</p:attrName>
                                        </p:attrNameLst>
                                      </p:cBhvr>
                                      <p:tavLst>
                                        <p:tav tm="0">
                                          <p:val>
                                            <p:strVal val="0-#ppt_w/2"/>
                                          </p:val>
                                        </p:tav>
                                        <p:tav tm="100000">
                                          <p:val>
                                            <p:strVal val="#ppt_x"/>
                                          </p:val>
                                        </p:tav>
                                      </p:tavLst>
                                    </p:anim>
                                    <p:anim calcmode="lin" valueType="num">
                                      <p:cBhvr additive="base">
                                        <p:cTn id="29" dur="25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1750"/>
                            </p:stCondLst>
                            <p:childTnLst>
                              <p:par>
                                <p:cTn id="31" presetID="2" presetClass="entr" presetSubtype="12"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50" fill="hold"/>
                                        <p:tgtEl>
                                          <p:spTgt spid="7"/>
                                        </p:tgtEl>
                                        <p:attrNameLst>
                                          <p:attrName>ppt_x</p:attrName>
                                        </p:attrNameLst>
                                      </p:cBhvr>
                                      <p:tavLst>
                                        <p:tav tm="0">
                                          <p:val>
                                            <p:strVal val="0-#ppt_w/2"/>
                                          </p:val>
                                        </p:tav>
                                        <p:tav tm="100000">
                                          <p:val>
                                            <p:strVal val="#ppt_x"/>
                                          </p:val>
                                        </p:tav>
                                      </p:tavLst>
                                    </p:anim>
                                    <p:anim calcmode="lin" valueType="num">
                                      <p:cBhvr additive="base">
                                        <p:cTn id="34" dur="25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12"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250" fill="hold"/>
                                        <p:tgtEl>
                                          <p:spTgt spid="16"/>
                                        </p:tgtEl>
                                        <p:attrNameLst>
                                          <p:attrName>ppt_x</p:attrName>
                                        </p:attrNameLst>
                                      </p:cBhvr>
                                      <p:tavLst>
                                        <p:tav tm="0">
                                          <p:val>
                                            <p:strVal val="0-#ppt_w/2"/>
                                          </p:val>
                                        </p:tav>
                                        <p:tav tm="100000">
                                          <p:val>
                                            <p:strVal val="#ppt_x"/>
                                          </p:val>
                                        </p:tav>
                                      </p:tavLst>
                                    </p:anim>
                                    <p:anim calcmode="lin" valueType="num">
                                      <p:cBhvr additive="base">
                                        <p:cTn id="39" dur="25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2250"/>
                            </p:stCondLst>
                            <p:childTnLst>
                              <p:par>
                                <p:cTn id="41" presetID="2" presetClass="entr" presetSubtype="1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50" fill="hold"/>
                                        <p:tgtEl>
                                          <p:spTgt spid="15"/>
                                        </p:tgtEl>
                                        <p:attrNameLst>
                                          <p:attrName>ppt_x</p:attrName>
                                        </p:attrNameLst>
                                      </p:cBhvr>
                                      <p:tavLst>
                                        <p:tav tm="0">
                                          <p:val>
                                            <p:strVal val="0-#ppt_w/2"/>
                                          </p:val>
                                        </p:tav>
                                        <p:tav tm="100000">
                                          <p:val>
                                            <p:strVal val="#ppt_x"/>
                                          </p:val>
                                        </p:tav>
                                      </p:tavLst>
                                    </p:anim>
                                    <p:anim calcmode="lin" valueType="num">
                                      <p:cBhvr additive="base">
                                        <p:cTn id="44" dur="25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12"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250" fill="hold"/>
                                        <p:tgtEl>
                                          <p:spTgt spid="11"/>
                                        </p:tgtEl>
                                        <p:attrNameLst>
                                          <p:attrName>ppt_x</p:attrName>
                                        </p:attrNameLst>
                                      </p:cBhvr>
                                      <p:tavLst>
                                        <p:tav tm="0">
                                          <p:val>
                                            <p:strVal val="0-#ppt_w/2"/>
                                          </p:val>
                                        </p:tav>
                                        <p:tav tm="100000">
                                          <p:val>
                                            <p:strVal val="#ppt_x"/>
                                          </p:val>
                                        </p:tav>
                                      </p:tavLst>
                                    </p:anim>
                                    <p:anim calcmode="lin" valueType="num">
                                      <p:cBhvr additive="base">
                                        <p:cTn id="49" dur="25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2750"/>
                            </p:stCondLst>
                            <p:childTnLst>
                              <p:par>
                                <p:cTn id="51" presetID="2"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250" fill="hold"/>
                                        <p:tgtEl>
                                          <p:spTgt spid="10"/>
                                        </p:tgtEl>
                                        <p:attrNameLst>
                                          <p:attrName>ppt_x</p:attrName>
                                        </p:attrNameLst>
                                      </p:cBhvr>
                                      <p:tavLst>
                                        <p:tav tm="0">
                                          <p:val>
                                            <p:strVal val="0-#ppt_w/2"/>
                                          </p:val>
                                        </p:tav>
                                        <p:tav tm="100000">
                                          <p:val>
                                            <p:strVal val="#ppt_x"/>
                                          </p:val>
                                        </p:tav>
                                      </p:tavLst>
                                    </p:anim>
                                    <p:anim calcmode="lin" valueType="num">
                                      <p:cBhvr additive="base">
                                        <p:cTn id="54" dur="250" fill="hold"/>
                                        <p:tgtEl>
                                          <p:spTgt spid="10"/>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250"/>
                                        <p:tgtEl>
                                          <p:spTgt spid="17"/>
                                        </p:tgtEl>
                                      </p:cBhvr>
                                    </p:animEffect>
                                  </p:childTnLst>
                                </p:cTn>
                              </p:par>
                            </p:childTnLst>
                          </p:cTn>
                        </p:par>
                        <p:par>
                          <p:cTn id="59" fill="hold">
                            <p:stCondLst>
                              <p:cond delay="3250"/>
                            </p:stCondLst>
                            <p:childTnLst>
                              <p:par>
                                <p:cTn id="60" presetID="22" presetClass="entr" presetSubtype="4"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250"/>
                                        <p:tgtEl>
                                          <p:spTgt spid="23"/>
                                        </p:tgtEl>
                                      </p:cBhvr>
                                    </p:animEffect>
                                  </p:childTnLst>
                                </p:cTn>
                              </p:par>
                            </p:childTnLst>
                          </p:cTn>
                        </p:par>
                        <p:par>
                          <p:cTn id="63" fill="hold">
                            <p:stCondLst>
                              <p:cond delay="3500"/>
                            </p:stCondLst>
                            <p:childTnLst>
                              <p:par>
                                <p:cTn id="64" presetID="55"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ppt_w</p:attrName>
                                        </p:attrNameLst>
                                      </p:cBhvr>
                                      <p:tavLst>
                                        <p:tav tm="0">
                                          <p:val>
                                            <p:strVal val="#ppt_w*0.70"/>
                                          </p:val>
                                        </p:tav>
                                        <p:tav tm="100000">
                                          <p:val>
                                            <p:strVal val="#ppt_w"/>
                                          </p:val>
                                        </p:tav>
                                      </p:tavLst>
                                    </p:anim>
                                    <p:anim calcmode="lin" valueType="num">
                                      <p:cBhvr>
                                        <p:cTn id="67" dur="1000" fill="hold"/>
                                        <p:tgtEl>
                                          <p:spTgt spid="29"/>
                                        </p:tgtEl>
                                        <p:attrNameLst>
                                          <p:attrName>ppt_h</p:attrName>
                                        </p:attrNameLst>
                                      </p:cBhvr>
                                      <p:tavLst>
                                        <p:tav tm="0">
                                          <p:val>
                                            <p:strVal val="#ppt_h"/>
                                          </p:val>
                                        </p:tav>
                                        <p:tav tm="100000">
                                          <p:val>
                                            <p:strVal val="#ppt_h"/>
                                          </p:val>
                                        </p:tav>
                                      </p:tavLst>
                                    </p:anim>
                                    <p:animEffect transition="in" filter="fade">
                                      <p:cBhvr>
                                        <p:cTn id="68" dur="1000"/>
                                        <p:tgtEl>
                                          <p:spTgt spid="29"/>
                                        </p:tgtEl>
                                      </p:cBhvr>
                                    </p:animEffect>
                                  </p:childTnLst>
                                </p:cTn>
                              </p:par>
                            </p:childTnLst>
                          </p:cTn>
                        </p:par>
                        <p:par>
                          <p:cTn id="69" fill="hold">
                            <p:stCondLst>
                              <p:cond delay="4500"/>
                            </p:stCondLst>
                            <p:childTnLst>
                              <p:par>
                                <p:cTn id="70" presetID="55"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1000" fill="hold"/>
                                        <p:tgtEl>
                                          <p:spTgt spid="30"/>
                                        </p:tgtEl>
                                        <p:attrNameLst>
                                          <p:attrName>ppt_w</p:attrName>
                                        </p:attrNameLst>
                                      </p:cBhvr>
                                      <p:tavLst>
                                        <p:tav tm="0">
                                          <p:val>
                                            <p:strVal val="#ppt_w*0.70"/>
                                          </p:val>
                                        </p:tav>
                                        <p:tav tm="100000">
                                          <p:val>
                                            <p:strVal val="#ppt_w"/>
                                          </p:val>
                                        </p:tav>
                                      </p:tavLst>
                                    </p:anim>
                                    <p:anim calcmode="lin" valueType="num">
                                      <p:cBhvr>
                                        <p:cTn id="73" dur="1000" fill="hold"/>
                                        <p:tgtEl>
                                          <p:spTgt spid="30"/>
                                        </p:tgtEl>
                                        <p:attrNameLst>
                                          <p:attrName>ppt_h</p:attrName>
                                        </p:attrNameLst>
                                      </p:cBhvr>
                                      <p:tavLst>
                                        <p:tav tm="0">
                                          <p:val>
                                            <p:strVal val="#ppt_h"/>
                                          </p:val>
                                        </p:tav>
                                        <p:tav tm="100000">
                                          <p:val>
                                            <p:strVal val="#ppt_h"/>
                                          </p:val>
                                        </p:tav>
                                      </p:tavLst>
                                    </p:anim>
                                    <p:animEffect transition="in" filter="fade">
                                      <p:cBhvr>
                                        <p:cTn id="74" dur="1000"/>
                                        <p:tgtEl>
                                          <p:spTgt spid="30"/>
                                        </p:tgtEl>
                                      </p:cBhvr>
                                    </p:animEffect>
                                  </p:childTnLst>
                                </p:cTn>
                              </p:par>
                            </p:childTnLst>
                          </p:cTn>
                        </p:par>
                        <p:par>
                          <p:cTn id="75" fill="hold">
                            <p:stCondLst>
                              <p:cond delay="5500"/>
                            </p:stCondLst>
                            <p:childTnLst>
                              <p:par>
                                <p:cTn id="76" presetID="55"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1000" fill="hold"/>
                                        <p:tgtEl>
                                          <p:spTgt spid="31"/>
                                        </p:tgtEl>
                                        <p:attrNameLst>
                                          <p:attrName>ppt_w</p:attrName>
                                        </p:attrNameLst>
                                      </p:cBhvr>
                                      <p:tavLst>
                                        <p:tav tm="0">
                                          <p:val>
                                            <p:strVal val="#ppt_w*0.70"/>
                                          </p:val>
                                        </p:tav>
                                        <p:tav tm="100000">
                                          <p:val>
                                            <p:strVal val="#ppt_w"/>
                                          </p:val>
                                        </p:tav>
                                      </p:tavLst>
                                    </p:anim>
                                    <p:anim calcmode="lin" valueType="num">
                                      <p:cBhvr>
                                        <p:cTn id="79" dur="1000" fill="hold"/>
                                        <p:tgtEl>
                                          <p:spTgt spid="31"/>
                                        </p:tgtEl>
                                        <p:attrNameLst>
                                          <p:attrName>ppt_h</p:attrName>
                                        </p:attrNameLst>
                                      </p:cBhvr>
                                      <p:tavLst>
                                        <p:tav tm="0">
                                          <p:val>
                                            <p:strVal val="#ppt_h"/>
                                          </p:val>
                                        </p:tav>
                                        <p:tav tm="100000">
                                          <p:val>
                                            <p:strVal val="#ppt_h"/>
                                          </p:val>
                                        </p:tav>
                                      </p:tavLst>
                                    </p:anim>
                                    <p:animEffect transition="in" filter="fade">
                                      <p:cBhvr>
                                        <p:cTn id="80" dur="1000"/>
                                        <p:tgtEl>
                                          <p:spTgt spid="31"/>
                                        </p:tgtEl>
                                      </p:cBhvr>
                                    </p:animEffect>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down)">
                                      <p:cBhvr>
                                        <p:cTn id="84"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p:bldP spid="14" grpId="0" animBg="1"/>
      <p:bldP spid="15" grpId="0"/>
      <p:bldP spid="16" grpId="0" animBg="1"/>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462888"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grpSp>
        <p:nvGrpSpPr>
          <p:cNvPr id="6" name="Shape 4087">
            <a:extLst>
              <a:ext uri="{FF2B5EF4-FFF2-40B4-BE49-F238E27FC236}">
                <a16:creationId xmlns:a16="http://schemas.microsoft.com/office/drawing/2014/main" id="{30103FE5-99DF-4419-BCDD-EBF0CB1542D2}"/>
              </a:ext>
            </a:extLst>
          </p:cNvPr>
          <p:cNvGrpSpPr/>
          <p:nvPr/>
        </p:nvGrpSpPr>
        <p:grpSpPr>
          <a:xfrm>
            <a:off x="941" y="4134433"/>
            <a:ext cx="12190119" cy="586408"/>
            <a:chOff x="0" y="4591562"/>
            <a:chExt cx="12192000" cy="586408"/>
          </a:xfrm>
        </p:grpSpPr>
        <p:sp>
          <p:nvSpPr>
            <p:cNvPr id="7" name="Shape 4088">
              <a:extLst>
                <a:ext uri="{FF2B5EF4-FFF2-40B4-BE49-F238E27FC236}">
                  <a16:creationId xmlns:a16="http://schemas.microsoft.com/office/drawing/2014/main" id="{7EAAD7D3-58CF-4D61-86C2-5019B764302B}"/>
                </a:ext>
              </a:extLst>
            </p:cNvPr>
            <p:cNvSpPr/>
            <p:nvPr/>
          </p:nvSpPr>
          <p:spPr>
            <a:xfrm>
              <a:off x="0" y="4591562"/>
              <a:ext cx="12192000" cy="586408"/>
            </a:xfrm>
            <a:prstGeom prst="rect">
              <a:avLst/>
            </a:prstGeom>
            <a:solidFill>
              <a:srgbClr val="CCD4DE"/>
            </a:solidFill>
            <a:ln>
              <a:noFill/>
            </a:ln>
          </p:spPr>
          <p:txBody>
            <a:bodyPr lIns="60941" tIns="30462" rIns="60941" bIns="30462" anchor="ctr" anchorCtr="0">
              <a:noAutofit/>
            </a:bodyPr>
            <a:lstStyle/>
            <a:p>
              <a:pPr algn="ctr"/>
              <a:endParaRPr sz="1200">
                <a:solidFill>
                  <a:schemeClr val="dk1"/>
                </a:solidFill>
                <a:cs typeface="+mn-ea"/>
                <a:sym typeface="+mn-lt"/>
              </a:endParaRPr>
            </a:p>
          </p:txBody>
        </p:sp>
        <p:cxnSp>
          <p:nvCxnSpPr>
            <p:cNvPr id="8" name="Shape 4089">
              <a:extLst>
                <a:ext uri="{FF2B5EF4-FFF2-40B4-BE49-F238E27FC236}">
                  <a16:creationId xmlns:a16="http://schemas.microsoft.com/office/drawing/2014/main" id="{D607AF05-A402-41FE-B1CD-B1C9BC3E05E3}"/>
                </a:ext>
              </a:extLst>
            </p:cNvPr>
            <p:cNvCxnSpPr/>
            <p:nvPr/>
          </p:nvCxnSpPr>
          <p:spPr>
            <a:xfrm>
              <a:off x="0" y="4884767"/>
              <a:ext cx="12192000" cy="0"/>
            </a:xfrm>
            <a:prstGeom prst="straightConnector1">
              <a:avLst/>
            </a:prstGeom>
            <a:noFill/>
            <a:ln w="28575" cap="flat" cmpd="sng">
              <a:solidFill>
                <a:schemeClr val="lt1"/>
              </a:solidFill>
              <a:prstDash val="lgDash"/>
              <a:miter/>
              <a:headEnd type="none" w="med" len="med"/>
              <a:tailEnd type="none" w="med" len="med"/>
            </a:ln>
          </p:spPr>
        </p:cxnSp>
      </p:grpSp>
      <p:sp>
        <p:nvSpPr>
          <p:cNvPr id="9" name="Shape 4090">
            <a:extLst>
              <a:ext uri="{FF2B5EF4-FFF2-40B4-BE49-F238E27FC236}">
                <a16:creationId xmlns:a16="http://schemas.microsoft.com/office/drawing/2014/main" id="{BBF719FF-D671-4304-8808-E7AFB967F09B}"/>
              </a:ext>
            </a:extLst>
          </p:cNvPr>
          <p:cNvSpPr/>
          <p:nvPr/>
        </p:nvSpPr>
        <p:spPr>
          <a:xfrm>
            <a:off x="1246980" y="2894797"/>
            <a:ext cx="990543" cy="1495524"/>
          </a:xfrm>
          <a:custGeom>
            <a:avLst/>
            <a:gdLst/>
            <a:ahLst/>
            <a:cxnLst/>
            <a:rect l="0" t="0" r="0" b="0"/>
            <a:pathLst>
              <a:path w="120000" h="120000" extrusionOk="0">
                <a:moveTo>
                  <a:pt x="80377" y="20189"/>
                </a:moveTo>
                <a:cubicBezTo>
                  <a:pt x="80377" y="20189"/>
                  <a:pt x="84150" y="18199"/>
                  <a:pt x="81886" y="16492"/>
                </a:cubicBezTo>
                <a:cubicBezTo>
                  <a:pt x="79622" y="15071"/>
                  <a:pt x="78490" y="9099"/>
                  <a:pt x="81886" y="6255"/>
                </a:cubicBezTo>
                <a:cubicBezTo>
                  <a:pt x="81886" y="6255"/>
                  <a:pt x="91698" y="0"/>
                  <a:pt x="98490" y="7677"/>
                </a:cubicBezTo>
                <a:cubicBezTo>
                  <a:pt x="98490" y="7677"/>
                  <a:pt x="99245" y="11090"/>
                  <a:pt x="98490" y="12511"/>
                </a:cubicBezTo>
                <a:cubicBezTo>
                  <a:pt x="98490" y="12511"/>
                  <a:pt x="98490" y="13933"/>
                  <a:pt x="98867" y="14502"/>
                </a:cubicBezTo>
                <a:cubicBezTo>
                  <a:pt x="98867" y="14502"/>
                  <a:pt x="100754" y="16777"/>
                  <a:pt x="98113" y="16777"/>
                </a:cubicBezTo>
                <a:cubicBezTo>
                  <a:pt x="98113" y="16777"/>
                  <a:pt x="97735" y="17914"/>
                  <a:pt x="97358" y="18199"/>
                </a:cubicBezTo>
                <a:cubicBezTo>
                  <a:pt x="97358" y="18199"/>
                  <a:pt x="97358" y="19052"/>
                  <a:pt x="96981" y="19052"/>
                </a:cubicBezTo>
                <a:cubicBezTo>
                  <a:pt x="96981" y="19052"/>
                  <a:pt x="96603" y="21327"/>
                  <a:pt x="95849" y="21327"/>
                </a:cubicBezTo>
                <a:cubicBezTo>
                  <a:pt x="92830" y="21327"/>
                  <a:pt x="92830" y="21327"/>
                  <a:pt x="92830" y="21327"/>
                </a:cubicBezTo>
                <a:cubicBezTo>
                  <a:pt x="92830" y="21327"/>
                  <a:pt x="96603" y="23317"/>
                  <a:pt x="97735" y="26161"/>
                </a:cubicBezTo>
                <a:cubicBezTo>
                  <a:pt x="99245" y="29289"/>
                  <a:pt x="99245" y="29289"/>
                  <a:pt x="99245" y="29289"/>
                </a:cubicBezTo>
                <a:cubicBezTo>
                  <a:pt x="99245" y="29289"/>
                  <a:pt x="103396" y="32985"/>
                  <a:pt x="104905" y="35829"/>
                </a:cubicBezTo>
                <a:cubicBezTo>
                  <a:pt x="104905" y="35829"/>
                  <a:pt x="107169" y="32985"/>
                  <a:pt x="107924" y="32417"/>
                </a:cubicBezTo>
                <a:cubicBezTo>
                  <a:pt x="108679" y="31563"/>
                  <a:pt x="108679" y="30426"/>
                  <a:pt x="108679" y="29573"/>
                </a:cubicBezTo>
                <a:cubicBezTo>
                  <a:pt x="108679" y="28720"/>
                  <a:pt x="107547" y="25023"/>
                  <a:pt x="108301" y="24454"/>
                </a:cubicBezTo>
                <a:cubicBezTo>
                  <a:pt x="109056" y="23601"/>
                  <a:pt x="108679" y="21895"/>
                  <a:pt x="108679" y="21895"/>
                </a:cubicBezTo>
                <a:cubicBezTo>
                  <a:pt x="108679" y="21895"/>
                  <a:pt x="109433" y="20189"/>
                  <a:pt x="110566" y="21895"/>
                </a:cubicBezTo>
                <a:cubicBezTo>
                  <a:pt x="110943" y="23317"/>
                  <a:pt x="110943" y="23317"/>
                  <a:pt x="110943" y="23317"/>
                </a:cubicBezTo>
                <a:cubicBezTo>
                  <a:pt x="110943" y="23317"/>
                  <a:pt x="112075" y="22748"/>
                  <a:pt x="112452" y="22748"/>
                </a:cubicBezTo>
                <a:cubicBezTo>
                  <a:pt x="112830" y="22464"/>
                  <a:pt x="116603" y="18483"/>
                  <a:pt x="117358" y="18767"/>
                </a:cubicBezTo>
                <a:cubicBezTo>
                  <a:pt x="117358" y="18767"/>
                  <a:pt x="119622" y="17914"/>
                  <a:pt x="119622" y="19620"/>
                </a:cubicBezTo>
                <a:cubicBezTo>
                  <a:pt x="119622" y="21327"/>
                  <a:pt x="118867" y="21611"/>
                  <a:pt x="118867" y="21611"/>
                </a:cubicBezTo>
                <a:cubicBezTo>
                  <a:pt x="118867" y="21611"/>
                  <a:pt x="120000" y="21895"/>
                  <a:pt x="119245" y="23033"/>
                </a:cubicBezTo>
                <a:cubicBezTo>
                  <a:pt x="119245" y="23033"/>
                  <a:pt x="117735" y="25308"/>
                  <a:pt x="117358" y="26161"/>
                </a:cubicBezTo>
                <a:cubicBezTo>
                  <a:pt x="116981" y="27298"/>
                  <a:pt x="115471" y="29857"/>
                  <a:pt x="114339" y="30995"/>
                </a:cubicBezTo>
                <a:cubicBezTo>
                  <a:pt x="113207" y="31848"/>
                  <a:pt x="113584" y="31279"/>
                  <a:pt x="112830" y="33270"/>
                </a:cubicBezTo>
                <a:cubicBezTo>
                  <a:pt x="112075" y="35545"/>
                  <a:pt x="109433" y="41516"/>
                  <a:pt x="107547" y="43222"/>
                </a:cubicBezTo>
                <a:cubicBezTo>
                  <a:pt x="107547" y="43222"/>
                  <a:pt x="107169" y="44928"/>
                  <a:pt x="103773" y="44928"/>
                </a:cubicBezTo>
                <a:cubicBezTo>
                  <a:pt x="103773" y="44928"/>
                  <a:pt x="101132" y="44360"/>
                  <a:pt x="100754" y="42938"/>
                </a:cubicBezTo>
                <a:cubicBezTo>
                  <a:pt x="100377" y="41516"/>
                  <a:pt x="94716" y="36113"/>
                  <a:pt x="94339" y="35545"/>
                </a:cubicBezTo>
                <a:cubicBezTo>
                  <a:pt x="94339" y="35545"/>
                  <a:pt x="91320" y="39241"/>
                  <a:pt x="89056" y="39810"/>
                </a:cubicBezTo>
                <a:cubicBezTo>
                  <a:pt x="89056" y="39810"/>
                  <a:pt x="85660" y="47772"/>
                  <a:pt x="84150" y="50616"/>
                </a:cubicBezTo>
                <a:cubicBezTo>
                  <a:pt x="82264" y="53459"/>
                  <a:pt x="83773" y="51469"/>
                  <a:pt x="83773" y="51469"/>
                </a:cubicBezTo>
                <a:cubicBezTo>
                  <a:pt x="83773" y="51469"/>
                  <a:pt x="81886" y="57156"/>
                  <a:pt x="81132" y="58293"/>
                </a:cubicBezTo>
                <a:cubicBezTo>
                  <a:pt x="81132" y="58293"/>
                  <a:pt x="89433" y="57440"/>
                  <a:pt x="100754" y="64549"/>
                </a:cubicBezTo>
                <a:cubicBezTo>
                  <a:pt x="100754" y="64549"/>
                  <a:pt x="112075" y="68530"/>
                  <a:pt x="109056" y="73080"/>
                </a:cubicBezTo>
                <a:cubicBezTo>
                  <a:pt x="109056" y="73080"/>
                  <a:pt x="101886" y="79905"/>
                  <a:pt x="100754" y="80758"/>
                </a:cubicBezTo>
                <a:cubicBezTo>
                  <a:pt x="100000" y="81611"/>
                  <a:pt x="84905" y="90995"/>
                  <a:pt x="85660" y="93554"/>
                </a:cubicBezTo>
                <a:cubicBezTo>
                  <a:pt x="85660" y="93554"/>
                  <a:pt x="86792" y="94691"/>
                  <a:pt x="86415" y="95545"/>
                </a:cubicBezTo>
                <a:cubicBezTo>
                  <a:pt x="86415" y="96398"/>
                  <a:pt x="86415" y="98957"/>
                  <a:pt x="87924" y="100094"/>
                </a:cubicBezTo>
                <a:cubicBezTo>
                  <a:pt x="89433" y="100947"/>
                  <a:pt x="96981" y="104360"/>
                  <a:pt x="93207" y="105497"/>
                </a:cubicBezTo>
                <a:cubicBezTo>
                  <a:pt x="93207" y="105497"/>
                  <a:pt x="85283" y="105781"/>
                  <a:pt x="83773" y="103507"/>
                </a:cubicBezTo>
                <a:cubicBezTo>
                  <a:pt x="83773" y="103507"/>
                  <a:pt x="79622" y="100379"/>
                  <a:pt x="77358" y="100094"/>
                </a:cubicBezTo>
                <a:cubicBezTo>
                  <a:pt x="77358" y="100094"/>
                  <a:pt x="69433" y="97819"/>
                  <a:pt x="72830" y="94976"/>
                </a:cubicBezTo>
                <a:cubicBezTo>
                  <a:pt x="72830" y="94976"/>
                  <a:pt x="75471" y="91563"/>
                  <a:pt x="76603" y="91848"/>
                </a:cubicBezTo>
                <a:cubicBezTo>
                  <a:pt x="76603" y="91848"/>
                  <a:pt x="81509" y="88720"/>
                  <a:pt x="82641" y="86445"/>
                </a:cubicBezTo>
                <a:cubicBezTo>
                  <a:pt x="84150" y="84170"/>
                  <a:pt x="90943" y="73649"/>
                  <a:pt x="93584" y="72796"/>
                </a:cubicBezTo>
                <a:cubicBezTo>
                  <a:pt x="93584" y="72796"/>
                  <a:pt x="89811" y="72227"/>
                  <a:pt x="87169" y="72227"/>
                </a:cubicBezTo>
                <a:cubicBezTo>
                  <a:pt x="84150" y="72227"/>
                  <a:pt x="74339" y="71374"/>
                  <a:pt x="70188" y="69668"/>
                </a:cubicBezTo>
                <a:cubicBezTo>
                  <a:pt x="70188" y="69668"/>
                  <a:pt x="54339" y="81042"/>
                  <a:pt x="48679" y="83033"/>
                </a:cubicBezTo>
                <a:cubicBezTo>
                  <a:pt x="48679" y="83033"/>
                  <a:pt x="47169" y="84739"/>
                  <a:pt x="46415" y="85023"/>
                </a:cubicBezTo>
                <a:cubicBezTo>
                  <a:pt x="46415" y="85023"/>
                  <a:pt x="42641" y="87298"/>
                  <a:pt x="39622" y="87582"/>
                </a:cubicBezTo>
                <a:cubicBezTo>
                  <a:pt x="39622" y="87582"/>
                  <a:pt x="34716" y="89573"/>
                  <a:pt x="33584" y="90426"/>
                </a:cubicBezTo>
                <a:cubicBezTo>
                  <a:pt x="32075" y="91279"/>
                  <a:pt x="20000" y="98388"/>
                  <a:pt x="18867" y="98957"/>
                </a:cubicBezTo>
                <a:cubicBezTo>
                  <a:pt x="18867" y="98957"/>
                  <a:pt x="13584" y="103791"/>
                  <a:pt x="13207" y="104928"/>
                </a:cubicBezTo>
                <a:cubicBezTo>
                  <a:pt x="13207" y="104928"/>
                  <a:pt x="15094" y="106635"/>
                  <a:pt x="12830" y="107203"/>
                </a:cubicBezTo>
                <a:cubicBezTo>
                  <a:pt x="12830" y="107203"/>
                  <a:pt x="7924" y="109763"/>
                  <a:pt x="6792" y="111184"/>
                </a:cubicBezTo>
                <a:cubicBezTo>
                  <a:pt x="6037" y="112606"/>
                  <a:pt x="4528" y="114312"/>
                  <a:pt x="4905" y="115165"/>
                </a:cubicBezTo>
                <a:cubicBezTo>
                  <a:pt x="5283" y="116303"/>
                  <a:pt x="1886" y="120000"/>
                  <a:pt x="0" y="114881"/>
                </a:cubicBezTo>
                <a:cubicBezTo>
                  <a:pt x="0" y="114881"/>
                  <a:pt x="377" y="109763"/>
                  <a:pt x="1132" y="107203"/>
                </a:cubicBezTo>
                <a:cubicBezTo>
                  <a:pt x="2264" y="104360"/>
                  <a:pt x="2641" y="103791"/>
                  <a:pt x="2264" y="102938"/>
                </a:cubicBezTo>
                <a:cubicBezTo>
                  <a:pt x="1886" y="101800"/>
                  <a:pt x="1509" y="98957"/>
                  <a:pt x="4528" y="98388"/>
                </a:cubicBezTo>
                <a:cubicBezTo>
                  <a:pt x="7547" y="97819"/>
                  <a:pt x="10188" y="98104"/>
                  <a:pt x="10188" y="98104"/>
                </a:cubicBezTo>
                <a:cubicBezTo>
                  <a:pt x="10188" y="98104"/>
                  <a:pt x="15471" y="93554"/>
                  <a:pt x="16981" y="91279"/>
                </a:cubicBezTo>
                <a:cubicBezTo>
                  <a:pt x="18867" y="89004"/>
                  <a:pt x="26037" y="84170"/>
                  <a:pt x="29056" y="83033"/>
                </a:cubicBezTo>
                <a:cubicBezTo>
                  <a:pt x="31698" y="81895"/>
                  <a:pt x="38867" y="79620"/>
                  <a:pt x="40754" y="77914"/>
                </a:cubicBezTo>
                <a:cubicBezTo>
                  <a:pt x="42641" y="75924"/>
                  <a:pt x="50188" y="66824"/>
                  <a:pt x="53584" y="65971"/>
                </a:cubicBezTo>
                <a:cubicBezTo>
                  <a:pt x="53584" y="65971"/>
                  <a:pt x="53207" y="56587"/>
                  <a:pt x="60377" y="54597"/>
                </a:cubicBezTo>
                <a:cubicBezTo>
                  <a:pt x="60377" y="54597"/>
                  <a:pt x="64150" y="53459"/>
                  <a:pt x="66037" y="49763"/>
                </a:cubicBezTo>
                <a:cubicBezTo>
                  <a:pt x="67924" y="46350"/>
                  <a:pt x="67924" y="33270"/>
                  <a:pt x="69811" y="30995"/>
                </a:cubicBezTo>
                <a:cubicBezTo>
                  <a:pt x="69811" y="30995"/>
                  <a:pt x="69433" y="29573"/>
                  <a:pt x="69811" y="29004"/>
                </a:cubicBezTo>
                <a:cubicBezTo>
                  <a:pt x="69811" y="29004"/>
                  <a:pt x="60377" y="28720"/>
                  <a:pt x="58867" y="28151"/>
                </a:cubicBezTo>
                <a:cubicBezTo>
                  <a:pt x="58867" y="28151"/>
                  <a:pt x="56226" y="26729"/>
                  <a:pt x="55094" y="29289"/>
                </a:cubicBezTo>
                <a:cubicBezTo>
                  <a:pt x="55094" y="29289"/>
                  <a:pt x="51320" y="36113"/>
                  <a:pt x="50566" y="38388"/>
                </a:cubicBezTo>
                <a:cubicBezTo>
                  <a:pt x="50566" y="38388"/>
                  <a:pt x="50188" y="42085"/>
                  <a:pt x="50566" y="43507"/>
                </a:cubicBezTo>
                <a:cubicBezTo>
                  <a:pt x="50943" y="44644"/>
                  <a:pt x="52075" y="46635"/>
                  <a:pt x="52830" y="47203"/>
                </a:cubicBezTo>
                <a:cubicBezTo>
                  <a:pt x="53584" y="47772"/>
                  <a:pt x="54339" y="48909"/>
                  <a:pt x="53207" y="48909"/>
                </a:cubicBezTo>
                <a:cubicBezTo>
                  <a:pt x="53207" y="48909"/>
                  <a:pt x="50943" y="48625"/>
                  <a:pt x="50188" y="47488"/>
                </a:cubicBezTo>
                <a:cubicBezTo>
                  <a:pt x="50188" y="47488"/>
                  <a:pt x="49811" y="45497"/>
                  <a:pt x="47924" y="47772"/>
                </a:cubicBezTo>
                <a:cubicBezTo>
                  <a:pt x="47924" y="47772"/>
                  <a:pt x="41509" y="56872"/>
                  <a:pt x="41886" y="53175"/>
                </a:cubicBezTo>
                <a:cubicBezTo>
                  <a:pt x="41886" y="53175"/>
                  <a:pt x="38867" y="55450"/>
                  <a:pt x="40377" y="52606"/>
                </a:cubicBezTo>
                <a:cubicBezTo>
                  <a:pt x="40377" y="52606"/>
                  <a:pt x="38113" y="53175"/>
                  <a:pt x="39622" y="51184"/>
                </a:cubicBezTo>
                <a:cubicBezTo>
                  <a:pt x="39622" y="51184"/>
                  <a:pt x="43018" y="45781"/>
                  <a:pt x="40754" y="47488"/>
                </a:cubicBezTo>
                <a:cubicBezTo>
                  <a:pt x="38490" y="49194"/>
                  <a:pt x="38490" y="49194"/>
                  <a:pt x="38490" y="49194"/>
                </a:cubicBezTo>
                <a:cubicBezTo>
                  <a:pt x="38490" y="49194"/>
                  <a:pt x="36226" y="50047"/>
                  <a:pt x="37735" y="48341"/>
                </a:cubicBezTo>
                <a:cubicBezTo>
                  <a:pt x="37735" y="48341"/>
                  <a:pt x="40377" y="46350"/>
                  <a:pt x="41132" y="44928"/>
                </a:cubicBezTo>
                <a:cubicBezTo>
                  <a:pt x="41886" y="43791"/>
                  <a:pt x="43018" y="42369"/>
                  <a:pt x="44528" y="41516"/>
                </a:cubicBezTo>
                <a:cubicBezTo>
                  <a:pt x="45660" y="40379"/>
                  <a:pt x="45283" y="37535"/>
                  <a:pt x="45660" y="36398"/>
                </a:cubicBezTo>
                <a:cubicBezTo>
                  <a:pt x="45660" y="35260"/>
                  <a:pt x="47169" y="24454"/>
                  <a:pt x="50566" y="23317"/>
                </a:cubicBezTo>
                <a:cubicBezTo>
                  <a:pt x="54339" y="21895"/>
                  <a:pt x="56603" y="21895"/>
                  <a:pt x="58867" y="21327"/>
                </a:cubicBezTo>
                <a:cubicBezTo>
                  <a:pt x="60754" y="20758"/>
                  <a:pt x="71320" y="19905"/>
                  <a:pt x="74339" y="20473"/>
                </a:cubicBezTo>
                <a:cubicBezTo>
                  <a:pt x="74339" y="20473"/>
                  <a:pt x="79622" y="20473"/>
                  <a:pt x="80377" y="20189"/>
                </a:cubicBezTo>
                <a:close/>
              </a:path>
            </a:pathLst>
          </a:custGeom>
          <a:solidFill>
            <a:srgbClr val="919FA9"/>
          </a:solidFill>
          <a:ln>
            <a:noFill/>
          </a:ln>
        </p:spPr>
        <p:txBody>
          <a:bodyPr lIns="91419" tIns="45710" rIns="91419" bIns="45710" anchor="t" anchorCtr="0">
            <a:noAutofit/>
          </a:bodyPr>
          <a:lstStyle/>
          <a:p>
            <a:endParaRPr sz="1200">
              <a:solidFill>
                <a:schemeClr val="dk1"/>
              </a:solidFill>
              <a:cs typeface="+mn-ea"/>
              <a:sym typeface="+mn-lt"/>
            </a:endParaRPr>
          </a:p>
        </p:txBody>
      </p:sp>
      <p:sp>
        <p:nvSpPr>
          <p:cNvPr id="10" name="Shape 4091">
            <a:extLst>
              <a:ext uri="{FF2B5EF4-FFF2-40B4-BE49-F238E27FC236}">
                <a16:creationId xmlns:a16="http://schemas.microsoft.com/office/drawing/2014/main" id="{C4B95DDB-47E9-48A8-A4D5-56104F828218}"/>
              </a:ext>
            </a:extLst>
          </p:cNvPr>
          <p:cNvSpPr/>
          <p:nvPr/>
        </p:nvSpPr>
        <p:spPr>
          <a:xfrm>
            <a:off x="6299219" y="1739610"/>
            <a:ext cx="1749851" cy="2641928"/>
          </a:xfrm>
          <a:custGeom>
            <a:avLst/>
            <a:gdLst/>
            <a:ahLst/>
            <a:cxnLst/>
            <a:rect l="0" t="0" r="0" b="0"/>
            <a:pathLst>
              <a:path w="120000" h="120000" extrusionOk="0">
                <a:moveTo>
                  <a:pt x="80377" y="20189"/>
                </a:moveTo>
                <a:cubicBezTo>
                  <a:pt x="80377" y="20189"/>
                  <a:pt x="84150" y="18199"/>
                  <a:pt x="81886" y="16492"/>
                </a:cubicBezTo>
                <a:cubicBezTo>
                  <a:pt x="79622" y="15071"/>
                  <a:pt x="78490" y="9099"/>
                  <a:pt x="81886" y="6255"/>
                </a:cubicBezTo>
                <a:cubicBezTo>
                  <a:pt x="81886" y="6255"/>
                  <a:pt x="91698" y="0"/>
                  <a:pt x="98490" y="7677"/>
                </a:cubicBezTo>
                <a:cubicBezTo>
                  <a:pt x="98490" y="7677"/>
                  <a:pt x="99245" y="11090"/>
                  <a:pt x="98490" y="12511"/>
                </a:cubicBezTo>
                <a:cubicBezTo>
                  <a:pt x="98490" y="12511"/>
                  <a:pt x="98490" y="13933"/>
                  <a:pt x="98867" y="14502"/>
                </a:cubicBezTo>
                <a:cubicBezTo>
                  <a:pt x="98867" y="14502"/>
                  <a:pt x="100754" y="16777"/>
                  <a:pt x="98113" y="16777"/>
                </a:cubicBezTo>
                <a:cubicBezTo>
                  <a:pt x="98113" y="16777"/>
                  <a:pt x="97735" y="17914"/>
                  <a:pt x="97358" y="18199"/>
                </a:cubicBezTo>
                <a:cubicBezTo>
                  <a:pt x="97358" y="18199"/>
                  <a:pt x="97358" y="19052"/>
                  <a:pt x="96981" y="19052"/>
                </a:cubicBezTo>
                <a:cubicBezTo>
                  <a:pt x="96981" y="19052"/>
                  <a:pt x="96603" y="21327"/>
                  <a:pt x="95849" y="21327"/>
                </a:cubicBezTo>
                <a:cubicBezTo>
                  <a:pt x="92830" y="21327"/>
                  <a:pt x="92830" y="21327"/>
                  <a:pt x="92830" y="21327"/>
                </a:cubicBezTo>
                <a:cubicBezTo>
                  <a:pt x="92830" y="21327"/>
                  <a:pt x="96603" y="23317"/>
                  <a:pt x="97735" y="26161"/>
                </a:cubicBezTo>
                <a:cubicBezTo>
                  <a:pt x="99245" y="29289"/>
                  <a:pt x="99245" y="29289"/>
                  <a:pt x="99245" y="29289"/>
                </a:cubicBezTo>
                <a:cubicBezTo>
                  <a:pt x="99245" y="29289"/>
                  <a:pt x="103396" y="32985"/>
                  <a:pt x="104905" y="35829"/>
                </a:cubicBezTo>
                <a:cubicBezTo>
                  <a:pt x="104905" y="35829"/>
                  <a:pt x="107169" y="32985"/>
                  <a:pt x="107924" y="32417"/>
                </a:cubicBezTo>
                <a:cubicBezTo>
                  <a:pt x="108679" y="31563"/>
                  <a:pt x="108679" y="30426"/>
                  <a:pt x="108679" y="29573"/>
                </a:cubicBezTo>
                <a:cubicBezTo>
                  <a:pt x="108679" y="28720"/>
                  <a:pt x="107547" y="25023"/>
                  <a:pt x="108301" y="24454"/>
                </a:cubicBezTo>
                <a:cubicBezTo>
                  <a:pt x="109056" y="23601"/>
                  <a:pt x="108679" y="21895"/>
                  <a:pt x="108679" y="21895"/>
                </a:cubicBezTo>
                <a:cubicBezTo>
                  <a:pt x="108679" y="21895"/>
                  <a:pt x="109433" y="20189"/>
                  <a:pt x="110566" y="21895"/>
                </a:cubicBezTo>
                <a:cubicBezTo>
                  <a:pt x="110943" y="23317"/>
                  <a:pt x="110943" y="23317"/>
                  <a:pt x="110943" y="23317"/>
                </a:cubicBezTo>
                <a:cubicBezTo>
                  <a:pt x="110943" y="23317"/>
                  <a:pt x="112075" y="22748"/>
                  <a:pt x="112452" y="22748"/>
                </a:cubicBezTo>
                <a:cubicBezTo>
                  <a:pt x="112830" y="22464"/>
                  <a:pt x="116603" y="18483"/>
                  <a:pt x="117358" y="18767"/>
                </a:cubicBezTo>
                <a:cubicBezTo>
                  <a:pt x="117358" y="18767"/>
                  <a:pt x="119622" y="17914"/>
                  <a:pt x="119622" y="19620"/>
                </a:cubicBezTo>
                <a:cubicBezTo>
                  <a:pt x="119622" y="21327"/>
                  <a:pt x="118867" y="21611"/>
                  <a:pt x="118867" y="21611"/>
                </a:cubicBezTo>
                <a:cubicBezTo>
                  <a:pt x="118867" y="21611"/>
                  <a:pt x="120000" y="21895"/>
                  <a:pt x="119245" y="23033"/>
                </a:cubicBezTo>
                <a:cubicBezTo>
                  <a:pt x="119245" y="23033"/>
                  <a:pt x="117735" y="25308"/>
                  <a:pt x="117358" y="26161"/>
                </a:cubicBezTo>
                <a:cubicBezTo>
                  <a:pt x="116981" y="27298"/>
                  <a:pt x="115471" y="29857"/>
                  <a:pt x="114339" y="30995"/>
                </a:cubicBezTo>
                <a:cubicBezTo>
                  <a:pt x="113207" y="31848"/>
                  <a:pt x="113584" y="31279"/>
                  <a:pt x="112830" y="33270"/>
                </a:cubicBezTo>
                <a:cubicBezTo>
                  <a:pt x="112075" y="35545"/>
                  <a:pt x="109433" y="41516"/>
                  <a:pt x="107547" y="43222"/>
                </a:cubicBezTo>
                <a:cubicBezTo>
                  <a:pt x="107547" y="43222"/>
                  <a:pt x="107169" y="44928"/>
                  <a:pt x="103773" y="44928"/>
                </a:cubicBezTo>
                <a:cubicBezTo>
                  <a:pt x="103773" y="44928"/>
                  <a:pt x="101132" y="44360"/>
                  <a:pt x="100754" y="42938"/>
                </a:cubicBezTo>
                <a:cubicBezTo>
                  <a:pt x="100377" y="41516"/>
                  <a:pt x="94716" y="36113"/>
                  <a:pt x="94339" y="35545"/>
                </a:cubicBezTo>
                <a:cubicBezTo>
                  <a:pt x="94339" y="35545"/>
                  <a:pt x="91320" y="39241"/>
                  <a:pt x="89056" y="39810"/>
                </a:cubicBezTo>
                <a:cubicBezTo>
                  <a:pt x="89056" y="39810"/>
                  <a:pt x="85660" y="47772"/>
                  <a:pt x="84150" y="50616"/>
                </a:cubicBezTo>
                <a:cubicBezTo>
                  <a:pt x="82264" y="53459"/>
                  <a:pt x="83773" y="51469"/>
                  <a:pt x="83773" y="51469"/>
                </a:cubicBezTo>
                <a:cubicBezTo>
                  <a:pt x="83773" y="51469"/>
                  <a:pt x="81886" y="57156"/>
                  <a:pt x="81132" y="58293"/>
                </a:cubicBezTo>
                <a:cubicBezTo>
                  <a:pt x="81132" y="58293"/>
                  <a:pt x="89433" y="57440"/>
                  <a:pt x="100754" y="64549"/>
                </a:cubicBezTo>
                <a:cubicBezTo>
                  <a:pt x="100754" y="64549"/>
                  <a:pt x="112075" y="68530"/>
                  <a:pt x="109056" y="73080"/>
                </a:cubicBezTo>
                <a:cubicBezTo>
                  <a:pt x="109056" y="73080"/>
                  <a:pt x="101886" y="79905"/>
                  <a:pt x="100754" y="80758"/>
                </a:cubicBezTo>
                <a:cubicBezTo>
                  <a:pt x="100000" y="81611"/>
                  <a:pt x="84905" y="90995"/>
                  <a:pt x="85660" y="93554"/>
                </a:cubicBezTo>
                <a:cubicBezTo>
                  <a:pt x="85660" y="93554"/>
                  <a:pt x="86792" y="94691"/>
                  <a:pt x="86415" y="95545"/>
                </a:cubicBezTo>
                <a:cubicBezTo>
                  <a:pt x="86415" y="96398"/>
                  <a:pt x="86415" y="98957"/>
                  <a:pt x="87924" y="100094"/>
                </a:cubicBezTo>
                <a:cubicBezTo>
                  <a:pt x="89433" y="100947"/>
                  <a:pt x="96981" y="104360"/>
                  <a:pt x="93207" y="105497"/>
                </a:cubicBezTo>
                <a:cubicBezTo>
                  <a:pt x="93207" y="105497"/>
                  <a:pt x="85283" y="105781"/>
                  <a:pt x="83773" y="103507"/>
                </a:cubicBezTo>
                <a:cubicBezTo>
                  <a:pt x="83773" y="103507"/>
                  <a:pt x="79622" y="100379"/>
                  <a:pt x="77358" y="100094"/>
                </a:cubicBezTo>
                <a:cubicBezTo>
                  <a:pt x="77358" y="100094"/>
                  <a:pt x="69433" y="97819"/>
                  <a:pt x="72830" y="94976"/>
                </a:cubicBezTo>
                <a:cubicBezTo>
                  <a:pt x="72830" y="94976"/>
                  <a:pt x="75471" y="91563"/>
                  <a:pt x="76603" y="91848"/>
                </a:cubicBezTo>
                <a:cubicBezTo>
                  <a:pt x="76603" y="91848"/>
                  <a:pt x="81509" y="88720"/>
                  <a:pt x="82641" y="86445"/>
                </a:cubicBezTo>
                <a:cubicBezTo>
                  <a:pt x="84150" y="84170"/>
                  <a:pt x="90943" y="73649"/>
                  <a:pt x="93584" y="72796"/>
                </a:cubicBezTo>
                <a:cubicBezTo>
                  <a:pt x="93584" y="72796"/>
                  <a:pt x="89811" y="72227"/>
                  <a:pt x="87169" y="72227"/>
                </a:cubicBezTo>
                <a:cubicBezTo>
                  <a:pt x="84150" y="72227"/>
                  <a:pt x="74339" y="71374"/>
                  <a:pt x="70188" y="69668"/>
                </a:cubicBezTo>
                <a:cubicBezTo>
                  <a:pt x="70188" y="69668"/>
                  <a:pt x="54339" y="81042"/>
                  <a:pt x="48679" y="83033"/>
                </a:cubicBezTo>
                <a:cubicBezTo>
                  <a:pt x="48679" y="83033"/>
                  <a:pt x="47169" y="84739"/>
                  <a:pt x="46415" y="85023"/>
                </a:cubicBezTo>
                <a:cubicBezTo>
                  <a:pt x="46415" y="85023"/>
                  <a:pt x="42641" y="87298"/>
                  <a:pt x="39622" y="87582"/>
                </a:cubicBezTo>
                <a:cubicBezTo>
                  <a:pt x="39622" y="87582"/>
                  <a:pt x="34716" y="89573"/>
                  <a:pt x="33584" y="90426"/>
                </a:cubicBezTo>
                <a:cubicBezTo>
                  <a:pt x="32075" y="91279"/>
                  <a:pt x="20000" y="98388"/>
                  <a:pt x="18867" y="98957"/>
                </a:cubicBezTo>
                <a:cubicBezTo>
                  <a:pt x="18867" y="98957"/>
                  <a:pt x="13584" y="103791"/>
                  <a:pt x="13207" y="104928"/>
                </a:cubicBezTo>
                <a:cubicBezTo>
                  <a:pt x="13207" y="104928"/>
                  <a:pt x="15094" y="106635"/>
                  <a:pt x="12830" y="107203"/>
                </a:cubicBezTo>
                <a:cubicBezTo>
                  <a:pt x="12830" y="107203"/>
                  <a:pt x="7924" y="109763"/>
                  <a:pt x="6792" y="111184"/>
                </a:cubicBezTo>
                <a:cubicBezTo>
                  <a:pt x="6037" y="112606"/>
                  <a:pt x="4528" y="114312"/>
                  <a:pt x="4905" y="115165"/>
                </a:cubicBezTo>
                <a:cubicBezTo>
                  <a:pt x="5283" y="116303"/>
                  <a:pt x="1886" y="120000"/>
                  <a:pt x="0" y="114881"/>
                </a:cubicBezTo>
                <a:cubicBezTo>
                  <a:pt x="0" y="114881"/>
                  <a:pt x="377" y="109763"/>
                  <a:pt x="1132" y="107203"/>
                </a:cubicBezTo>
                <a:cubicBezTo>
                  <a:pt x="2264" y="104360"/>
                  <a:pt x="2641" y="103791"/>
                  <a:pt x="2264" y="102938"/>
                </a:cubicBezTo>
                <a:cubicBezTo>
                  <a:pt x="1886" y="101800"/>
                  <a:pt x="1509" y="98957"/>
                  <a:pt x="4528" y="98388"/>
                </a:cubicBezTo>
                <a:cubicBezTo>
                  <a:pt x="7547" y="97819"/>
                  <a:pt x="10188" y="98104"/>
                  <a:pt x="10188" y="98104"/>
                </a:cubicBezTo>
                <a:cubicBezTo>
                  <a:pt x="10188" y="98104"/>
                  <a:pt x="15471" y="93554"/>
                  <a:pt x="16981" y="91279"/>
                </a:cubicBezTo>
                <a:cubicBezTo>
                  <a:pt x="18867" y="89004"/>
                  <a:pt x="26037" y="84170"/>
                  <a:pt x="29056" y="83033"/>
                </a:cubicBezTo>
                <a:cubicBezTo>
                  <a:pt x="31698" y="81895"/>
                  <a:pt x="38867" y="79620"/>
                  <a:pt x="40754" y="77914"/>
                </a:cubicBezTo>
                <a:cubicBezTo>
                  <a:pt x="42641" y="75924"/>
                  <a:pt x="50188" y="66824"/>
                  <a:pt x="53584" y="65971"/>
                </a:cubicBezTo>
                <a:cubicBezTo>
                  <a:pt x="53584" y="65971"/>
                  <a:pt x="53207" y="56587"/>
                  <a:pt x="60377" y="54597"/>
                </a:cubicBezTo>
                <a:cubicBezTo>
                  <a:pt x="60377" y="54597"/>
                  <a:pt x="64150" y="53459"/>
                  <a:pt x="66037" y="49763"/>
                </a:cubicBezTo>
                <a:cubicBezTo>
                  <a:pt x="67924" y="46350"/>
                  <a:pt x="67924" y="33270"/>
                  <a:pt x="69811" y="30995"/>
                </a:cubicBezTo>
                <a:cubicBezTo>
                  <a:pt x="69811" y="30995"/>
                  <a:pt x="69433" y="29573"/>
                  <a:pt x="69811" y="29004"/>
                </a:cubicBezTo>
                <a:cubicBezTo>
                  <a:pt x="69811" y="29004"/>
                  <a:pt x="60377" y="28720"/>
                  <a:pt x="58867" y="28151"/>
                </a:cubicBezTo>
                <a:cubicBezTo>
                  <a:pt x="58867" y="28151"/>
                  <a:pt x="56226" y="26729"/>
                  <a:pt x="55094" y="29289"/>
                </a:cubicBezTo>
                <a:cubicBezTo>
                  <a:pt x="55094" y="29289"/>
                  <a:pt x="51320" y="36113"/>
                  <a:pt x="50566" y="38388"/>
                </a:cubicBezTo>
                <a:cubicBezTo>
                  <a:pt x="50566" y="38388"/>
                  <a:pt x="50188" y="42085"/>
                  <a:pt x="50566" y="43507"/>
                </a:cubicBezTo>
                <a:cubicBezTo>
                  <a:pt x="50943" y="44644"/>
                  <a:pt x="52075" y="46635"/>
                  <a:pt x="52830" y="47203"/>
                </a:cubicBezTo>
                <a:cubicBezTo>
                  <a:pt x="53584" y="47772"/>
                  <a:pt x="54339" y="48909"/>
                  <a:pt x="53207" y="48909"/>
                </a:cubicBezTo>
                <a:cubicBezTo>
                  <a:pt x="53207" y="48909"/>
                  <a:pt x="50943" y="48625"/>
                  <a:pt x="50188" y="47488"/>
                </a:cubicBezTo>
                <a:cubicBezTo>
                  <a:pt x="50188" y="47488"/>
                  <a:pt x="49811" y="45497"/>
                  <a:pt x="47924" y="47772"/>
                </a:cubicBezTo>
                <a:cubicBezTo>
                  <a:pt x="47924" y="47772"/>
                  <a:pt x="41509" y="56872"/>
                  <a:pt x="41886" y="53175"/>
                </a:cubicBezTo>
                <a:cubicBezTo>
                  <a:pt x="41886" y="53175"/>
                  <a:pt x="38867" y="55450"/>
                  <a:pt x="40377" y="52606"/>
                </a:cubicBezTo>
                <a:cubicBezTo>
                  <a:pt x="40377" y="52606"/>
                  <a:pt x="38113" y="53175"/>
                  <a:pt x="39622" y="51184"/>
                </a:cubicBezTo>
                <a:cubicBezTo>
                  <a:pt x="39622" y="51184"/>
                  <a:pt x="43018" y="45781"/>
                  <a:pt x="40754" y="47488"/>
                </a:cubicBezTo>
                <a:cubicBezTo>
                  <a:pt x="38490" y="49194"/>
                  <a:pt x="38490" y="49194"/>
                  <a:pt x="38490" y="49194"/>
                </a:cubicBezTo>
                <a:cubicBezTo>
                  <a:pt x="38490" y="49194"/>
                  <a:pt x="36226" y="50047"/>
                  <a:pt x="37735" y="48341"/>
                </a:cubicBezTo>
                <a:cubicBezTo>
                  <a:pt x="37735" y="48341"/>
                  <a:pt x="40377" y="46350"/>
                  <a:pt x="41132" y="44928"/>
                </a:cubicBezTo>
                <a:cubicBezTo>
                  <a:pt x="41886" y="43791"/>
                  <a:pt x="43018" y="42369"/>
                  <a:pt x="44528" y="41516"/>
                </a:cubicBezTo>
                <a:cubicBezTo>
                  <a:pt x="45660" y="40379"/>
                  <a:pt x="45283" y="37535"/>
                  <a:pt x="45660" y="36398"/>
                </a:cubicBezTo>
                <a:cubicBezTo>
                  <a:pt x="45660" y="35260"/>
                  <a:pt x="47169" y="24454"/>
                  <a:pt x="50566" y="23317"/>
                </a:cubicBezTo>
                <a:cubicBezTo>
                  <a:pt x="54339" y="21895"/>
                  <a:pt x="56603" y="21895"/>
                  <a:pt x="58867" y="21327"/>
                </a:cubicBezTo>
                <a:cubicBezTo>
                  <a:pt x="60754" y="20758"/>
                  <a:pt x="71320" y="19905"/>
                  <a:pt x="74339" y="20473"/>
                </a:cubicBezTo>
                <a:cubicBezTo>
                  <a:pt x="74339" y="20473"/>
                  <a:pt x="79622" y="20473"/>
                  <a:pt x="80377" y="20189"/>
                </a:cubicBezTo>
                <a:close/>
              </a:path>
            </a:pathLst>
          </a:custGeom>
          <a:solidFill>
            <a:srgbClr val="919FA9"/>
          </a:solidFill>
          <a:ln>
            <a:noFill/>
          </a:ln>
        </p:spPr>
        <p:txBody>
          <a:bodyPr lIns="91419" tIns="45710" rIns="91419" bIns="45710" anchor="t" anchorCtr="0">
            <a:noAutofit/>
          </a:bodyPr>
          <a:lstStyle/>
          <a:p>
            <a:endParaRPr sz="1200">
              <a:solidFill>
                <a:schemeClr val="dk1"/>
              </a:solidFill>
              <a:cs typeface="+mn-ea"/>
              <a:sym typeface="+mn-lt"/>
            </a:endParaRPr>
          </a:p>
        </p:txBody>
      </p:sp>
      <p:sp>
        <p:nvSpPr>
          <p:cNvPr id="11" name="Shape 4092">
            <a:extLst>
              <a:ext uri="{FF2B5EF4-FFF2-40B4-BE49-F238E27FC236}">
                <a16:creationId xmlns:a16="http://schemas.microsoft.com/office/drawing/2014/main" id="{7B339391-AAE1-4F06-A1DF-153767623297}"/>
              </a:ext>
            </a:extLst>
          </p:cNvPr>
          <p:cNvSpPr/>
          <p:nvPr/>
        </p:nvSpPr>
        <p:spPr>
          <a:xfrm>
            <a:off x="3811967" y="2238578"/>
            <a:ext cx="1437541" cy="2170402"/>
          </a:xfrm>
          <a:custGeom>
            <a:avLst/>
            <a:gdLst/>
            <a:ahLst/>
            <a:cxnLst/>
            <a:rect l="0" t="0" r="0" b="0"/>
            <a:pathLst>
              <a:path w="120000" h="120000" extrusionOk="0">
                <a:moveTo>
                  <a:pt x="80377" y="20189"/>
                </a:moveTo>
                <a:cubicBezTo>
                  <a:pt x="80377" y="20189"/>
                  <a:pt x="84150" y="18199"/>
                  <a:pt x="81886" y="16492"/>
                </a:cubicBezTo>
                <a:cubicBezTo>
                  <a:pt x="79622" y="15071"/>
                  <a:pt x="78490" y="9099"/>
                  <a:pt x="81886" y="6255"/>
                </a:cubicBezTo>
                <a:cubicBezTo>
                  <a:pt x="81886" y="6255"/>
                  <a:pt x="91698" y="0"/>
                  <a:pt x="98490" y="7677"/>
                </a:cubicBezTo>
                <a:cubicBezTo>
                  <a:pt x="98490" y="7677"/>
                  <a:pt x="99245" y="11090"/>
                  <a:pt x="98490" y="12511"/>
                </a:cubicBezTo>
                <a:cubicBezTo>
                  <a:pt x="98490" y="12511"/>
                  <a:pt x="98490" y="13933"/>
                  <a:pt x="98867" y="14502"/>
                </a:cubicBezTo>
                <a:cubicBezTo>
                  <a:pt x="98867" y="14502"/>
                  <a:pt x="100754" y="16777"/>
                  <a:pt x="98113" y="16777"/>
                </a:cubicBezTo>
                <a:cubicBezTo>
                  <a:pt x="98113" y="16777"/>
                  <a:pt x="97735" y="17914"/>
                  <a:pt x="97358" y="18199"/>
                </a:cubicBezTo>
                <a:cubicBezTo>
                  <a:pt x="97358" y="18199"/>
                  <a:pt x="97358" y="19052"/>
                  <a:pt x="96981" y="19052"/>
                </a:cubicBezTo>
                <a:cubicBezTo>
                  <a:pt x="96981" y="19052"/>
                  <a:pt x="96603" y="21327"/>
                  <a:pt x="95849" y="21327"/>
                </a:cubicBezTo>
                <a:cubicBezTo>
                  <a:pt x="92830" y="21327"/>
                  <a:pt x="92830" y="21327"/>
                  <a:pt x="92830" y="21327"/>
                </a:cubicBezTo>
                <a:cubicBezTo>
                  <a:pt x="92830" y="21327"/>
                  <a:pt x="96603" y="23317"/>
                  <a:pt x="97735" y="26161"/>
                </a:cubicBezTo>
                <a:cubicBezTo>
                  <a:pt x="99245" y="29289"/>
                  <a:pt x="99245" y="29289"/>
                  <a:pt x="99245" y="29289"/>
                </a:cubicBezTo>
                <a:cubicBezTo>
                  <a:pt x="99245" y="29289"/>
                  <a:pt x="103396" y="32985"/>
                  <a:pt x="104905" y="35829"/>
                </a:cubicBezTo>
                <a:cubicBezTo>
                  <a:pt x="104905" y="35829"/>
                  <a:pt x="107169" y="32985"/>
                  <a:pt x="107924" y="32417"/>
                </a:cubicBezTo>
                <a:cubicBezTo>
                  <a:pt x="108679" y="31563"/>
                  <a:pt x="108679" y="30426"/>
                  <a:pt x="108679" y="29573"/>
                </a:cubicBezTo>
                <a:cubicBezTo>
                  <a:pt x="108679" y="28720"/>
                  <a:pt x="107547" y="25023"/>
                  <a:pt x="108301" y="24454"/>
                </a:cubicBezTo>
                <a:cubicBezTo>
                  <a:pt x="109056" y="23601"/>
                  <a:pt x="108679" y="21895"/>
                  <a:pt x="108679" y="21895"/>
                </a:cubicBezTo>
                <a:cubicBezTo>
                  <a:pt x="108679" y="21895"/>
                  <a:pt x="109433" y="20189"/>
                  <a:pt x="110566" y="21895"/>
                </a:cubicBezTo>
                <a:cubicBezTo>
                  <a:pt x="110943" y="23317"/>
                  <a:pt x="110943" y="23317"/>
                  <a:pt x="110943" y="23317"/>
                </a:cubicBezTo>
                <a:cubicBezTo>
                  <a:pt x="110943" y="23317"/>
                  <a:pt x="112075" y="22748"/>
                  <a:pt x="112452" y="22748"/>
                </a:cubicBezTo>
                <a:cubicBezTo>
                  <a:pt x="112830" y="22464"/>
                  <a:pt x="116603" y="18483"/>
                  <a:pt x="117358" y="18767"/>
                </a:cubicBezTo>
                <a:cubicBezTo>
                  <a:pt x="117358" y="18767"/>
                  <a:pt x="119622" y="17914"/>
                  <a:pt x="119622" y="19620"/>
                </a:cubicBezTo>
                <a:cubicBezTo>
                  <a:pt x="119622" y="21327"/>
                  <a:pt x="118867" y="21611"/>
                  <a:pt x="118867" y="21611"/>
                </a:cubicBezTo>
                <a:cubicBezTo>
                  <a:pt x="118867" y="21611"/>
                  <a:pt x="120000" y="21895"/>
                  <a:pt x="119245" y="23033"/>
                </a:cubicBezTo>
                <a:cubicBezTo>
                  <a:pt x="119245" y="23033"/>
                  <a:pt x="117735" y="25308"/>
                  <a:pt x="117358" y="26161"/>
                </a:cubicBezTo>
                <a:cubicBezTo>
                  <a:pt x="116981" y="27298"/>
                  <a:pt x="115471" y="29857"/>
                  <a:pt x="114339" y="30995"/>
                </a:cubicBezTo>
                <a:cubicBezTo>
                  <a:pt x="113207" y="31848"/>
                  <a:pt x="113584" y="31279"/>
                  <a:pt x="112830" y="33270"/>
                </a:cubicBezTo>
                <a:cubicBezTo>
                  <a:pt x="112075" y="35545"/>
                  <a:pt x="109433" y="41516"/>
                  <a:pt x="107547" y="43222"/>
                </a:cubicBezTo>
                <a:cubicBezTo>
                  <a:pt x="107547" y="43222"/>
                  <a:pt x="107169" y="44928"/>
                  <a:pt x="103773" y="44928"/>
                </a:cubicBezTo>
                <a:cubicBezTo>
                  <a:pt x="103773" y="44928"/>
                  <a:pt x="101132" y="44360"/>
                  <a:pt x="100754" y="42938"/>
                </a:cubicBezTo>
                <a:cubicBezTo>
                  <a:pt x="100377" y="41516"/>
                  <a:pt x="94716" y="36113"/>
                  <a:pt x="94339" y="35545"/>
                </a:cubicBezTo>
                <a:cubicBezTo>
                  <a:pt x="94339" y="35545"/>
                  <a:pt x="91320" y="39241"/>
                  <a:pt x="89056" y="39810"/>
                </a:cubicBezTo>
                <a:cubicBezTo>
                  <a:pt x="89056" y="39810"/>
                  <a:pt x="85660" y="47772"/>
                  <a:pt x="84150" y="50616"/>
                </a:cubicBezTo>
                <a:cubicBezTo>
                  <a:pt x="82264" y="53459"/>
                  <a:pt x="83773" y="51469"/>
                  <a:pt x="83773" y="51469"/>
                </a:cubicBezTo>
                <a:cubicBezTo>
                  <a:pt x="83773" y="51469"/>
                  <a:pt x="81886" y="57156"/>
                  <a:pt x="81132" y="58293"/>
                </a:cubicBezTo>
                <a:cubicBezTo>
                  <a:pt x="81132" y="58293"/>
                  <a:pt x="89433" y="57440"/>
                  <a:pt x="100754" y="64549"/>
                </a:cubicBezTo>
                <a:cubicBezTo>
                  <a:pt x="100754" y="64549"/>
                  <a:pt x="112075" y="68530"/>
                  <a:pt x="109056" y="73080"/>
                </a:cubicBezTo>
                <a:cubicBezTo>
                  <a:pt x="109056" y="73080"/>
                  <a:pt x="101886" y="79905"/>
                  <a:pt x="100754" y="80758"/>
                </a:cubicBezTo>
                <a:cubicBezTo>
                  <a:pt x="100000" y="81611"/>
                  <a:pt x="84905" y="90995"/>
                  <a:pt x="85660" y="93554"/>
                </a:cubicBezTo>
                <a:cubicBezTo>
                  <a:pt x="85660" y="93554"/>
                  <a:pt x="86792" y="94691"/>
                  <a:pt x="86415" y="95545"/>
                </a:cubicBezTo>
                <a:cubicBezTo>
                  <a:pt x="86415" y="96398"/>
                  <a:pt x="86415" y="98957"/>
                  <a:pt x="87924" y="100094"/>
                </a:cubicBezTo>
                <a:cubicBezTo>
                  <a:pt x="89433" y="100947"/>
                  <a:pt x="96981" y="104360"/>
                  <a:pt x="93207" y="105497"/>
                </a:cubicBezTo>
                <a:cubicBezTo>
                  <a:pt x="93207" y="105497"/>
                  <a:pt x="85283" y="105781"/>
                  <a:pt x="83773" y="103507"/>
                </a:cubicBezTo>
                <a:cubicBezTo>
                  <a:pt x="83773" y="103507"/>
                  <a:pt x="79622" y="100379"/>
                  <a:pt x="77358" y="100094"/>
                </a:cubicBezTo>
                <a:cubicBezTo>
                  <a:pt x="77358" y="100094"/>
                  <a:pt x="69433" y="97819"/>
                  <a:pt x="72830" y="94976"/>
                </a:cubicBezTo>
                <a:cubicBezTo>
                  <a:pt x="72830" y="94976"/>
                  <a:pt x="75471" y="91563"/>
                  <a:pt x="76603" y="91848"/>
                </a:cubicBezTo>
                <a:cubicBezTo>
                  <a:pt x="76603" y="91848"/>
                  <a:pt x="81509" y="88720"/>
                  <a:pt x="82641" y="86445"/>
                </a:cubicBezTo>
                <a:cubicBezTo>
                  <a:pt x="84150" y="84170"/>
                  <a:pt x="90943" y="73649"/>
                  <a:pt x="93584" y="72796"/>
                </a:cubicBezTo>
                <a:cubicBezTo>
                  <a:pt x="93584" y="72796"/>
                  <a:pt x="89811" y="72227"/>
                  <a:pt x="87169" y="72227"/>
                </a:cubicBezTo>
                <a:cubicBezTo>
                  <a:pt x="84150" y="72227"/>
                  <a:pt x="74339" y="71374"/>
                  <a:pt x="70188" y="69668"/>
                </a:cubicBezTo>
                <a:cubicBezTo>
                  <a:pt x="70188" y="69668"/>
                  <a:pt x="54339" y="81042"/>
                  <a:pt x="48679" y="83033"/>
                </a:cubicBezTo>
                <a:cubicBezTo>
                  <a:pt x="48679" y="83033"/>
                  <a:pt x="47169" y="84739"/>
                  <a:pt x="46415" y="85023"/>
                </a:cubicBezTo>
                <a:cubicBezTo>
                  <a:pt x="46415" y="85023"/>
                  <a:pt x="42641" y="87298"/>
                  <a:pt x="39622" y="87582"/>
                </a:cubicBezTo>
                <a:cubicBezTo>
                  <a:pt x="39622" y="87582"/>
                  <a:pt x="34716" y="89573"/>
                  <a:pt x="33584" y="90426"/>
                </a:cubicBezTo>
                <a:cubicBezTo>
                  <a:pt x="32075" y="91279"/>
                  <a:pt x="20000" y="98388"/>
                  <a:pt x="18867" y="98957"/>
                </a:cubicBezTo>
                <a:cubicBezTo>
                  <a:pt x="18867" y="98957"/>
                  <a:pt x="13584" y="103791"/>
                  <a:pt x="13207" y="104928"/>
                </a:cubicBezTo>
                <a:cubicBezTo>
                  <a:pt x="13207" y="104928"/>
                  <a:pt x="15094" y="106635"/>
                  <a:pt x="12830" y="107203"/>
                </a:cubicBezTo>
                <a:cubicBezTo>
                  <a:pt x="12830" y="107203"/>
                  <a:pt x="7924" y="109763"/>
                  <a:pt x="6792" y="111184"/>
                </a:cubicBezTo>
                <a:cubicBezTo>
                  <a:pt x="6037" y="112606"/>
                  <a:pt x="4528" y="114312"/>
                  <a:pt x="4905" y="115165"/>
                </a:cubicBezTo>
                <a:cubicBezTo>
                  <a:pt x="5283" y="116303"/>
                  <a:pt x="1886" y="120000"/>
                  <a:pt x="0" y="114881"/>
                </a:cubicBezTo>
                <a:cubicBezTo>
                  <a:pt x="0" y="114881"/>
                  <a:pt x="377" y="109763"/>
                  <a:pt x="1132" y="107203"/>
                </a:cubicBezTo>
                <a:cubicBezTo>
                  <a:pt x="2264" y="104360"/>
                  <a:pt x="2641" y="103791"/>
                  <a:pt x="2264" y="102938"/>
                </a:cubicBezTo>
                <a:cubicBezTo>
                  <a:pt x="1886" y="101800"/>
                  <a:pt x="1509" y="98957"/>
                  <a:pt x="4528" y="98388"/>
                </a:cubicBezTo>
                <a:cubicBezTo>
                  <a:pt x="7547" y="97819"/>
                  <a:pt x="10188" y="98104"/>
                  <a:pt x="10188" y="98104"/>
                </a:cubicBezTo>
                <a:cubicBezTo>
                  <a:pt x="10188" y="98104"/>
                  <a:pt x="15471" y="93554"/>
                  <a:pt x="16981" y="91279"/>
                </a:cubicBezTo>
                <a:cubicBezTo>
                  <a:pt x="18867" y="89004"/>
                  <a:pt x="26037" y="84170"/>
                  <a:pt x="29056" y="83033"/>
                </a:cubicBezTo>
                <a:cubicBezTo>
                  <a:pt x="31698" y="81895"/>
                  <a:pt x="38867" y="79620"/>
                  <a:pt x="40754" y="77914"/>
                </a:cubicBezTo>
                <a:cubicBezTo>
                  <a:pt x="42641" y="75924"/>
                  <a:pt x="50188" y="66824"/>
                  <a:pt x="53584" y="65971"/>
                </a:cubicBezTo>
                <a:cubicBezTo>
                  <a:pt x="53584" y="65971"/>
                  <a:pt x="53207" y="56587"/>
                  <a:pt x="60377" y="54597"/>
                </a:cubicBezTo>
                <a:cubicBezTo>
                  <a:pt x="60377" y="54597"/>
                  <a:pt x="64150" y="53459"/>
                  <a:pt x="66037" y="49763"/>
                </a:cubicBezTo>
                <a:cubicBezTo>
                  <a:pt x="67924" y="46350"/>
                  <a:pt x="67924" y="33270"/>
                  <a:pt x="69811" y="30995"/>
                </a:cubicBezTo>
                <a:cubicBezTo>
                  <a:pt x="69811" y="30995"/>
                  <a:pt x="69433" y="29573"/>
                  <a:pt x="69811" y="29004"/>
                </a:cubicBezTo>
                <a:cubicBezTo>
                  <a:pt x="69811" y="29004"/>
                  <a:pt x="60377" y="28720"/>
                  <a:pt x="58867" y="28151"/>
                </a:cubicBezTo>
                <a:cubicBezTo>
                  <a:pt x="58867" y="28151"/>
                  <a:pt x="56226" y="26729"/>
                  <a:pt x="55094" y="29289"/>
                </a:cubicBezTo>
                <a:cubicBezTo>
                  <a:pt x="55094" y="29289"/>
                  <a:pt x="51320" y="36113"/>
                  <a:pt x="50566" y="38388"/>
                </a:cubicBezTo>
                <a:cubicBezTo>
                  <a:pt x="50566" y="38388"/>
                  <a:pt x="50188" y="42085"/>
                  <a:pt x="50566" y="43507"/>
                </a:cubicBezTo>
                <a:cubicBezTo>
                  <a:pt x="50943" y="44644"/>
                  <a:pt x="52075" y="46635"/>
                  <a:pt x="52830" y="47203"/>
                </a:cubicBezTo>
                <a:cubicBezTo>
                  <a:pt x="53584" y="47772"/>
                  <a:pt x="54339" y="48909"/>
                  <a:pt x="53207" y="48909"/>
                </a:cubicBezTo>
                <a:cubicBezTo>
                  <a:pt x="53207" y="48909"/>
                  <a:pt x="50943" y="48625"/>
                  <a:pt x="50188" y="47488"/>
                </a:cubicBezTo>
                <a:cubicBezTo>
                  <a:pt x="50188" y="47488"/>
                  <a:pt x="49811" y="45497"/>
                  <a:pt x="47924" y="47772"/>
                </a:cubicBezTo>
                <a:cubicBezTo>
                  <a:pt x="47924" y="47772"/>
                  <a:pt x="41509" y="56872"/>
                  <a:pt x="41886" y="53175"/>
                </a:cubicBezTo>
                <a:cubicBezTo>
                  <a:pt x="41886" y="53175"/>
                  <a:pt x="38867" y="55450"/>
                  <a:pt x="40377" y="52606"/>
                </a:cubicBezTo>
                <a:cubicBezTo>
                  <a:pt x="40377" y="52606"/>
                  <a:pt x="38113" y="53175"/>
                  <a:pt x="39622" y="51184"/>
                </a:cubicBezTo>
                <a:cubicBezTo>
                  <a:pt x="39622" y="51184"/>
                  <a:pt x="43018" y="45781"/>
                  <a:pt x="40754" y="47488"/>
                </a:cubicBezTo>
                <a:cubicBezTo>
                  <a:pt x="38490" y="49194"/>
                  <a:pt x="38490" y="49194"/>
                  <a:pt x="38490" y="49194"/>
                </a:cubicBezTo>
                <a:cubicBezTo>
                  <a:pt x="38490" y="49194"/>
                  <a:pt x="36226" y="50047"/>
                  <a:pt x="37735" y="48341"/>
                </a:cubicBezTo>
                <a:cubicBezTo>
                  <a:pt x="37735" y="48341"/>
                  <a:pt x="40377" y="46350"/>
                  <a:pt x="41132" y="44928"/>
                </a:cubicBezTo>
                <a:cubicBezTo>
                  <a:pt x="41886" y="43791"/>
                  <a:pt x="43018" y="42369"/>
                  <a:pt x="44528" y="41516"/>
                </a:cubicBezTo>
                <a:cubicBezTo>
                  <a:pt x="45660" y="40379"/>
                  <a:pt x="45283" y="37535"/>
                  <a:pt x="45660" y="36398"/>
                </a:cubicBezTo>
                <a:cubicBezTo>
                  <a:pt x="45660" y="35260"/>
                  <a:pt x="47169" y="24454"/>
                  <a:pt x="50566" y="23317"/>
                </a:cubicBezTo>
                <a:cubicBezTo>
                  <a:pt x="54339" y="21895"/>
                  <a:pt x="56603" y="21895"/>
                  <a:pt x="58867" y="21327"/>
                </a:cubicBezTo>
                <a:cubicBezTo>
                  <a:pt x="60754" y="20758"/>
                  <a:pt x="71320" y="19905"/>
                  <a:pt x="74339" y="20473"/>
                </a:cubicBezTo>
                <a:cubicBezTo>
                  <a:pt x="74339" y="20473"/>
                  <a:pt x="79622" y="20473"/>
                  <a:pt x="80377" y="20189"/>
                </a:cubicBezTo>
                <a:close/>
              </a:path>
            </a:pathLst>
          </a:custGeom>
          <a:solidFill>
            <a:srgbClr val="919FA9"/>
          </a:solidFill>
          <a:ln>
            <a:noFill/>
          </a:ln>
        </p:spPr>
        <p:txBody>
          <a:bodyPr lIns="91419" tIns="45710" rIns="91419" bIns="45710" anchor="t" anchorCtr="0">
            <a:noAutofit/>
          </a:bodyPr>
          <a:lstStyle/>
          <a:p>
            <a:endParaRPr sz="1200">
              <a:solidFill>
                <a:schemeClr val="dk1"/>
              </a:solidFill>
              <a:cs typeface="+mn-ea"/>
              <a:sym typeface="+mn-lt"/>
            </a:endParaRPr>
          </a:p>
        </p:txBody>
      </p:sp>
      <p:sp>
        <p:nvSpPr>
          <p:cNvPr id="12" name="Shape 4093">
            <a:extLst>
              <a:ext uri="{FF2B5EF4-FFF2-40B4-BE49-F238E27FC236}">
                <a16:creationId xmlns:a16="http://schemas.microsoft.com/office/drawing/2014/main" id="{A4178BBB-04FA-45CE-8DAA-C8BDDC34434B}"/>
              </a:ext>
            </a:extLst>
          </p:cNvPr>
          <p:cNvSpPr/>
          <p:nvPr/>
        </p:nvSpPr>
        <p:spPr>
          <a:xfrm>
            <a:off x="9098781" y="924173"/>
            <a:ext cx="2271047" cy="3428832"/>
          </a:xfrm>
          <a:custGeom>
            <a:avLst/>
            <a:gdLst/>
            <a:ahLst/>
            <a:cxnLst/>
            <a:rect l="0" t="0" r="0" b="0"/>
            <a:pathLst>
              <a:path w="120000" h="120000" extrusionOk="0">
                <a:moveTo>
                  <a:pt x="80377" y="20189"/>
                </a:moveTo>
                <a:cubicBezTo>
                  <a:pt x="80377" y="20189"/>
                  <a:pt x="84150" y="18199"/>
                  <a:pt x="81886" y="16492"/>
                </a:cubicBezTo>
                <a:cubicBezTo>
                  <a:pt x="79622" y="15071"/>
                  <a:pt x="78490" y="9099"/>
                  <a:pt x="81886" y="6255"/>
                </a:cubicBezTo>
                <a:cubicBezTo>
                  <a:pt x="81886" y="6255"/>
                  <a:pt x="91698" y="0"/>
                  <a:pt x="98490" y="7677"/>
                </a:cubicBezTo>
                <a:cubicBezTo>
                  <a:pt x="98490" y="7677"/>
                  <a:pt x="99245" y="11090"/>
                  <a:pt x="98490" y="12511"/>
                </a:cubicBezTo>
                <a:cubicBezTo>
                  <a:pt x="98490" y="12511"/>
                  <a:pt x="98490" y="13933"/>
                  <a:pt x="98867" y="14502"/>
                </a:cubicBezTo>
                <a:cubicBezTo>
                  <a:pt x="98867" y="14502"/>
                  <a:pt x="100754" y="16777"/>
                  <a:pt x="98113" y="16777"/>
                </a:cubicBezTo>
                <a:cubicBezTo>
                  <a:pt x="98113" y="16777"/>
                  <a:pt x="97735" y="17914"/>
                  <a:pt x="97358" y="18199"/>
                </a:cubicBezTo>
                <a:cubicBezTo>
                  <a:pt x="97358" y="18199"/>
                  <a:pt x="97358" y="19052"/>
                  <a:pt x="96981" y="19052"/>
                </a:cubicBezTo>
                <a:cubicBezTo>
                  <a:pt x="96981" y="19052"/>
                  <a:pt x="96603" y="21327"/>
                  <a:pt x="95849" y="21327"/>
                </a:cubicBezTo>
                <a:cubicBezTo>
                  <a:pt x="92830" y="21327"/>
                  <a:pt x="92830" y="21327"/>
                  <a:pt x="92830" y="21327"/>
                </a:cubicBezTo>
                <a:cubicBezTo>
                  <a:pt x="92830" y="21327"/>
                  <a:pt x="96603" y="23317"/>
                  <a:pt x="97735" y="26161"/>
                </a:cubicBezTo>
                <a:cubicBezTo>
                  <a:pt x="99245" y="29289"/>
                  <a:pt x="99245" y="29289"/>
                  <a:pt x="99245" y="29289"/>
                </a:cubicBezTo>
                <a:cubicBezTo>
                  <a:pt x="99245" y="29289"/>
                  <a:pt x="103396" y="32985"/>
                  <a:pt x="104905" y="35829"/>
                </a:cubicBezTo>
                <a:cubicBezTo>
                  <a:pt x="104905" y="35829"/>
                  <a:pt x="107169" y="32985"/>
                  <a:pt x="107924" y="32417"/>
                </a:cubicBezTo>
                <a:cubicBezTo>
                  <a:pt x="108679" y="31563"/>
                  <a:pt x="108679" y="30426"/>
                  <a:pt x="108679" y="29573"/>
                </a:cubicBezTo>
                <a:cubicBezTo>
                  <a:pt x="108679" y="28720"/>
                  <a:pt x="107547" y="25023"/>
                  <a:pt x="108301" y="24454"/>
                </a:cubicBezTo>
                <a:cubicBezTo>
                  <a:pt x="109056" y="23601"/>
                  <a:pt x="108679" y="21895"/>
                  <a:pt x="108679" y="21895"/>
                </a:cubicBezTo>
                <a:cubicBezTo>
                  <a:pt x="108679" y="21895"/>
                  <a:pt x="109433" y="20189"/>
                  <a:pt x="110566" y="21895"/>
                </a:cubicBezTo>
                <a:cubicBezTo>
                  <a:pt x="110943" y="23317"/>
                  <a:pt x="110943" y="23317"/>
                  <a:pt x="110943" y="23317"/>
                </a:cubicBezTo>
                <a:cubicBezTo>
                  <a:pt x="110943" y="23317"/>
                  <a:pt x="112075" y="22748"/>
                  <a:pt x="112452" y="22748"/>
                </a:cubicBezTo>
                <a:cubicBezTo>
                  <a:pt x="112830" y="22464"/>
                  <a:pt x="116603" y="18483"/>
                  <a:pt x="117358" y="18767"/>
                </a:cubicBezTo>
                <a:cubicBezTo>
                  <a:pt x="117358" y="18767"/>
                  <a:pt x="119622" y="17914"/>
                  <a:pt x="119622" y="19620"/>
                </a:cubicBezTo>
                <a:cubicBezTo>
                  <a:pt x="119622" y="21327"/>
                  <a:pt x="118867" y="21611"/>
                  <a:pt x="118867" y="21611"/>
                </a:cubicBezTo>
                <a:cubicBezTo>
                  <a:pt x="118867" y="21611"/>
                  <a:pt x="120000" y="21895"/>
                  <a:pt x="119245" y="23033"/>
                </a:cubicBezTo>
                <a:cubicBezTo>
                  <a:pt x="119245" y="23033"/>
                  <a:pt x="117735" y="25308"/>
                  <a:pt x="117358" y="26161"/>
                </a:cubicBezTo>
                <a:cubicBezTo>
                  <a:pt x="116981" y="27298"/>
                  <a:pt x="115471" y="29857"/>
                  <a:pt x="114339" y="30995"/>
                </a:cubicBezTo>
                <a:cubicBezTo>
                  <a:pt x="113207" y="31848"/>
                  <a:pt x="113584" y="31279"/>
                  <a:pt x="112830" y="33270"/>
                </a:cubicBezTo>
                <a:cubicBezTo>
                  <a:pt x="112075" y="35545"/>
                  <a:pt x="109433" y="41516"/>
                  <a:pt x="107547" y="43222"/>
                </a:cubicBezTo>
                <a:cubicBezTo>
                  <a:pt x="107547" y="43222"/>
                  <a:pt x="107169" y="44928"/>
                  <a:pt x="103773" y="44928"/>
                </a:cubicBezTo>
                <a:cubicBezTo>
                  <a:pt x="103773" y="44928"/>
                  <a:pt x="101132" y="44360"/>
                  <a:pt x="100754" y="42938"/>
                </a:cubicBezTo>
                <a:cubicBezTo>
                  <a:pt x="100377" y="41516"/>
                  <a:pt x="94716" y="36113"/>
                  <a:pt x="94339" y="35545"/>
                </a:cubicBezTo>
                <a:cubicBezTo>
                  <a:pt x="94339" y="35545"/>
                  <a:pt x="91320" y="39241"/>
                  <a:pt x="89056" y="39810"/>
                </a:cubicBezTo>
                <a:cubicBezTo>
                  <a:pt x="89056" y="39810"/>
                  <a:pt x="85660" y="47772"/>
                  <a:pt x="84150" y="50616"/>
                </a:cubicBezTo>
                <a:cubicBezTo>
                  <a:pt x="82264" y="53459"/>
                  <a:pt x="83773" y="51469"/>
                  <a:pt x="83773" y="51469"/>
                </a:cubicBezTo>
                <a:cubicBezTo>
                  <a:pt x="83773" y="51469"/>
                  <a:pt x="81886" y="57156"/>
                  <a:pt x="81132" y="58293"/>
                </a:cubicBezTo>
                <a:cubicBezTo>
                  <a:pt x="81132" y="58293"/>
                  <a:pt x="89433" y="57440"/>
                  <a:pt x="100754" y="64549"/>
                </a:cubicBezTo>
                <a:cubicBezTo>
                  <a:pt x="100754" y="64549"/>
                  <a:pt x="112075" y="68530"/>
                  <a:pt x="109056" y="73080"/>
                </a:cubicBezTo>
                <a:cubicBezTo>
                  <a:pt x="109056" y="73080"/>
                  <a:pt x="101886" y="79905"/>
                  <a:pt x="100754" y="80758"/>
                </a:cubicBezTo>
                <a:cubicBezTo>
                  <a:pt x="100000" y="81611"/>
                  <a:pt x="84905" y="90995"/>
                  <a:pt x="85660" y="93554"/>
                </a:cubicBezTo>
                <a:cubicBezTo>
                  <a:pt x="85660" y="93554"/>
                  <a:pt x="86792" y="94691"/>
                  <a:pt x="86415" y="95545"/>
                </a:cubicBezTo>
                <a:cubicBezTo>
                  <a:pt x="86415" y="96398"/>
                  <a:pt x="86415" y="98957"/>
                  <a:pt x="87924" y="100094"/>
                </a:cubicBezTo>
                <a:cubicBezTo>
                  <a:pt x="89433" y="100947"/>
                  <a:pt x="96981" y="104360"/>
                  <a:pt x="93207" y="105497"/>
                </a:cubicBezTo>
                <a:cubicBezTo>
                  <a:pt x="93207" y="105497"/>
                  <a:pt x="85283" y="105781"/>
                  <a:pt x="83773" y="103507"/>
                </a:cubicBezTo>
                <a:cubicBezTo>
                  <a:pt x="83773" y="103507"/>
                  <a:pt x="79622" y="100379"/>
                  <a:pt x="77358" y="100094"/>
                </a:cubicBezTo>
                <a:cubicBezTo>
                  <a:pt x="77358" y="100094"/>
                  <a:pt x="69433" y="97819"/>
                  <a:pt x="72830" y="94976"/>
                </a:cubicBezTo>
                <a:cubicBezTo>
                  <a:pt x="72830" y="94976"/>
                  <a:pt x="75471" y="91563"/>
                  <a:pt x="76603" y="91848"/>
                </a:cubicBezTo>
                <a:cubicBezTo>
                  <a:pt x="76603" y="91848"/>
                  <a:pt x="81509" y="88720"/>
                  <a:pt x="82641" y="86445"/>
                </a:cubicBezTo>
                <a:cubicBezTo>
                  <a:pt x="84150" y="84170"/>
                  <a:pt x="90943" y="73649"/>
                  <a:pt x="93584" y="72796"/>
                </a:cubicBezTo>
                <a:cubicBezTo>
                  <a:pt x="93584" y="72796"/>
                  <a:pt x="89811" y="72227"/>
                  <a:pt x="87169" y="72227"/>
                </a:cubicBezTo>
                <a:cubicBezTo>
                  <a:pt x="84150" y="72227"/>
                  <a:pt x="74339" y="71374"/>
                  <a:pt x="70188" y="69668"/>
                </a:cubicBezTo>
                <a:cubicBezTo>
                  <a:pt x="70188" y="69668"/>
                  <a:pt x="54339" y="81042"/>
                  <a:pt x="48679" y="83033"/>
                </a:cubicBezTo>
                <a:cubicBezTo>
                  <a:pt x="48679" y="83033"/>
                  <a:pt x="47169" y="84739"/>
                  <a:pt x="46415" y="85023"/>
                </a:cubicBezTo>
                <a:cubicBezTo>
                  <a:pt x="46415" y="85023"/>
                  <a:pt x="42641" y="87298"/>
                  <a:pt x="39622" y="87582"/>
                </a:cubicBezTo>
                <a:cubicBezTo>
                  <a:pt x="39622" y="87582"/>
                  <a:pt x="34716" y="89573"/>
                  <a:pt x="33584" y="90426"/>
                </a:cubicBezTo>
                <a:cubicBezTo>
                  <a:pt x="32075" y="91279"/>
                  <a:pt x="20000" y="98388"/>
                  <a:pt x="18867" y="98957"/>
                </a:cubicBezTo>
                <a:cubicBezTo>
                  <a:pt x="18867" y="98957"/>
                  <a:pt x="13584" y="103791"/>
                  <a:pt x="13207" y="104928"/>
                </a:cubicBezTo>
                <a:cubicBezTo>
                  <a:pt x="13207" y="104928"/>
                  <a:pt x="15094" y="106635"/>
                  <a:pt x="12830" y="107203"/>
                </a:cubicBezTo>
                <a:cubicBezTo>
                  <a:pt x="12830" y="107203"/>
                  <a:pt x="7924" y="109763"/>
                  <a:pt x="6792" y="111184"/>
                </a:cubicBezTo>
                <a:cubicBezTo>
                  <a:pt x="6037" y="112606"/>
                  <a:pt x="4528" y="114312"/>
                  <a:pt x="4905" y="115165"/>
                </a:cubicBezTo>
                <a:cubicBezTo>
                  <a:pt x="5283" y="116303"/>
                  <a:pt x="1886" y="120000"/>
                  <a:pt x="0" y="114881"/>
                </a:cubicBezTo>
                <a:cubicBezTo>
                  <a:pt x="0" y="114881"/>
                  <a:pt x="377" y="109763"/>
                  <a:pt x="1132" y="107203"/>
                </a:cubicBezTo>
                <a:cubicBezTo>
                  <a:pt x="2264" y="104360"/>
                  <a:pt x="2641" y="103791"/>
                  <a:pt x="2264" y="102938"/>
                </a:cubicBezTo>
                <a:cubicBezTo>
                  <a:pt x="1886" y="101800"/>
                  <a:pt x="1509" y="98957"/>
                  <a:pt x="4528" y="98388"/>
                </a:cubicBezTo>
                <a:cubicBezTo>
                  <a:pt x="7547" y="97819"/>
                  <a:pt x="10188" y="98104"/>
                  <a:pt x="10188" y="98104"/>
                </a:cubicBezTo>
                <a:cubicBezTo>
                  <a:pt x="10188" y="98104"/>
                  <a:pt x="15471" y="93554"/>
                  <a:pt x="16981" y="91279"/>
                </a:cubicBezTo>
                <a:cubicBezTo>
                  <a:pt x="18867" y="89004"/>
                  <a:pt x="26037" y="84170"/>
                  <a:pt x="29056" y="83033"/>
                </a:cubicBezTo>
                <a:cubicBezTo>
                  <a:pt x="31698" y="81895"/>
                  <a:pt x="38867" y="79620"/>
                  <a:pt x="40754" y="77914"/>
                </a:cubicBezTo>
                <a:cubicBezTo>
                  <a:pt x="42641" y="75924"/>
                  <a:pt x="50188" y="66824"/>
                  <a:pt x="53584" y="65971"/>
                </a:cubicBezTo>
                <a:cubicBezTo>
                  <a:pt x="53584" y="65971"/>
                  <a:pt x="53207" y="56587"/>
                  <a:pt x="60377" y="54597"/>
                </a:cubicBezTo>
                <a:cubicBezTo>
                  <a:pt x="60377" y="54597"/>
                  <a:pt x="64150" y="53459"/>
                  <a:pt x="66037" y="49763"/>
                </a:cubicBezTo>
                <a:cubicBezTo>
                  <a:pt x="67924" y="46350"/>
                  <a:pt x="67924" y="33270"/>
                  <a:pt x="69811" y="30995"/>
                </a:cubicBezTo>
                <a:cubicBezTo>
                  <a:pt x="69811" y="30995"/>
                  <a:pt x="69433" y="29573"/>
                  <a:pt x="69811" y="29004"/>
                </a:cubicBezTo>
                <a:cubicBezTo>
                  <a:pt x="69811" y="29004"/>
                  <a:pt x="60377" y="28720"/>
                  <a:pt x="58867" y="28151"/>
                </a:cubicBezTo>
                <a:cubicBezTo>
                  <a:pt x="58867" y="28151"/>
                  <a:pt x="56226" y="26729"/>
                  <a:pt x="55094" y="29289"/>
                </a:cubicBezTo>
                <a:cubicBezTo>
                  <a:pt x="55094" y="29289"/>
                  <a:pt x="51320" y="36113"/>
                  <a:pt x="50566" y="38388"/>
                </a:cubicBezTo>
                <a:cubicBezTo>
                  <a:pt x="50566" y="38388"/>
                  <a:pt x="50188" y="42085"/>
                  <a:pt x="50566" y="43507"/>
                </a:cubicBezTo>
                <a:cubicBezTo>
                  <a:pt x="50943" y="44644"/>
                  <a:pt x="52075" y="46635"/>
                  <a:pt x="52830" y="47203"/>
                </a:cubicBezTo>
                <a:cubicBezTo>
                  <a:pt x="53584" y="47772"/>
                  <a:pt x="54339" y="48909"/>
                  <a:pt x="53207" y="48909"/>
                </a:cubicBezTo>
                <a:cubicBezTo>
                  <a:pt x="53207" y="48909"/>
                  <a:pt x="50943" y="48625"/>
                  <a:pt x="50188" y="47488"/>
                </a:cubicBezTo>
                <a:cubicBezTo>
                  <a:pt x="50188" y="47488"/>
                  <a:pt x="49811" y="45497"/>
                  <a:pt x="47924" y="47772"/>
                </a:cubicBezTo>
                <a:cubicBezTo>
                  <a:pt x="47924" y="47772"/>
                  <a:pt x="41509" y="56872"/>
                  <a:pt x="41886" y="53175"/>
                </a:cubicBezTo>
                <a:cubicBezTo>
                  <a:pt x="41886" y="53175"/>
                  <a:pt x="38867" y="55450"/>
                  <a:pt x="40377" y="52606"/>
                </a:cubicBezTo>
                <a:cubicBezTo>
                  <a:pt x="40377" y="52606"/>
                  <a:pt x="38113" y="53175"/>
                  <a:pt x="39622" y="51184"/>
                </a:cubicBezTo>
                <a:cubicBezTo>
                  <a:pt x="39622" y="51184"/>
                  <a:pt x="43018" y="45781"/>
                  <a:pt x="40754" y="47488"/>
                </a:cubicBezTo>
                <a:cubicBezTo>
                  <a:pt x="38490" y="49194"/>
                  <a:pt x="38490" y="49194"/>
                  <a:pt x="38490" y="49194"/>
                </a:cubicBezTo>
                <a:cubicBezTo>
                  <a:pt x="38490" y="49194"/>
                  <a:pt x="36226" y="50047"/>
                  <a:pt x="37735" y="48341"/>
                </a:cubicBezTo>
                <a:cubicBezTo>
                  <a:pt x="37735" y="48341"/>
                  <a:pt x="40377" y="46350"/>
                  <a:pt x="41132" y="44928"/>
                </a:cubicBezTo>
                <a:cubicBezTo>
                  <a:pt x="41886" y="43791"/>
                  <a:pt x="43018" y="42369"/>
                  <a:pt x="44528" y="41516"/>
                </a:cubicBezTo>
                <a:cubicBezTo>
                  <a:pt x="45660" y="40379"/>
                  <a:pt x="45283" y="37535"/>
                  <a:pt x="45660" y="36398"/>
                </a:cubicBezTo>
                <a:cubicBezTo>
                  <a:pt x="45660" y="35260"/>
                  <a:pt x="47169" y="24454"/>
                  <a:pt x="50566" y="23317"/>
                </a:cubicBezTo>
                <a:cubicBezTo>
                  <a:pt x="54339" y="21895"/>
                  <a:pt x="56603" y="21895"/>
                  <a:pt x="58867" y="21327"/>
                </a:cubicBezTo>
                <a:cubicBezTo>
                  <a:pt x="60754" y="20758"/>
                  <a:pt x="71320" y="19905"/>
                  <a:pt x="74339" y="20473"/>
                </a:cubicBezTo>
                <a:cubicBezTo>
                  <a:pt x="74339" y="20473"/>
                  <a:pt x="79622" y="20473"/>
                  <a:pt x="80377" y="20189"/>
                </a:cubicBezTo>
                <a:close/>
              </a:path>
            </a:pathLst>
          </a:custGeom>
          <a:solidFill>
            <a:srgbClr val="919FA9"/>
          </a:solidFill>
          <a:ln>
            <a:noFill/>
          </a:ln>
        </p:spPr>
        <p:txBody>
          <a:bodyPr lIns="91419" tIns="45710" rIns="91419" bIns="45710" anchor="t" anchorCtr="0">
            <a:noAutofit/>
          </a:bodyPr>
          <a:lstStyle/>
          <a:p>
            <a:endParaRPr sz="1200">
              <a:solidFill>
                <a:schemeClr val="dk1"/>
              </a:solidFill>
              <a:cs typeface="+mn-ea"/>
              <a:sym typeface="+mn-lt"/>
            </a:endParaRPr>
          </a:p>
        </p:txBody>
      </p:sp>
      <p:sp>
        <p:nvSpPr>
          <p:cNvPr id="13" name="文本框 12">
            <a:extLst>
              <a:ext uri="{FF2B5EF4-FFF2-40B4-BE49-F238E27FC236}">
                <a16:creationId xmlns:a16="http://schemas.microsoft.com/office/drawing/2014/main" id="{7BFE4AD8-02F1-4528-855D-2D564F4CCD76}"/>
              </a:ext>
            </a:extLst>
          </p:cNvPr>
          <p:cNvSpPr txBox="1"/>
          <p:nvPr/>
        </p:nvSpPr>
        <p:spPr>
          <a:xfrm>
            <a:off x="628681" y="5377111"/>
            <a:ext cx="255965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1400" dirty="0">
                <a:solidFill>
                  <a:schemeClr val="tx1">
                    <a:lumMod val="75000"/>
                    <a:lumOff val="25000"/>
                  </a:schemeClr>
                </a:solidFill>
                <a:cs typeface="+mn-ea"/>
                <a:sym typeface="+mn-lt"/>
              </a:rPr>
              <a:t>Please enter your content here, the text can be edited.</a:t>
            </a:r>
            <a:endParaRPr lang="en-US" altLang="zh-CN" sz="14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FD2275B5-0BA3-470F-8F80-7E73563ECCD7}"/>
              </a:ext>
            </a:extLst>
          </p:cNvPr>
          <p:cNvSpPr txBox="1"/>
          <p:nvPr/>
        </p:nvSpPr>
        <p:spPr>
          <a:xfrm>
            <a:off x="854141" y="4902222"/>
            <a:ext cx="198567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2E6C014F-0166-4C65-B82F-59CD44BF6157}"/>
              </a:ext>
            </a:extLst>
          </p:cNvPr>
          <p:cNvSpPr txBox="1"/>
          <p:nvPr/>
        </p:nvSpPr>
        <p:spPr>
          <a:xfrm>
            <a:off x="3311004" y="5391625"/>
            <a:ext cx="255965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1400" dirty="0">
                <a:solidFill>
                  <a:schemeClr val="tx1">
                    <a:lumMod val="75000"/>
                    <a:lumOff val="25000"/>
                  </a:schemeClr>
                </a:solidFill>
                <a:cs typeface="+mn-ea"/>
                <a:sym typeface="+mn-lt"/>
              </a:rPr>
              <a:t>Please enter your content here, the text can be edited.</a:t>
            </a:r>
            <a:endParaRPr lang="en-US" altLang="zh-CN" sz="14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A7593D9A-872E-489F-8702-21EE43CB5675}"/>
              </a:ext>
            </a:extLst>
          </p:cNvPr>
          <p:cNvSpPr txBox="1"/>
          <p:nvPr/>
        </p:nvSpPr>
        <p:spPr>
          <a:xfrm>
            <a:off x="3536464" y="4916736"/>
            <a:ext cx="198567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FC68D65C-78D5-4933-8E7E-DE36A3E92BB7}"/>
              </a:ext>
            </a:extLst>
          </p:cNvPr>
          <p:cNvSpPr txBox="1"/>
          <p:nvPr/>
        </p:nvSpPr>
        <p:spPr>
          <a:xfrm>
            <a:off x="6106071" y="5406139"/>
            <a:ext cx="255965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1400" dirty="0">
                <a:solidFill>
                  <a:schemeClr val="tx1">
                    <a:lumMod val="75000"/>
                    <a:lumOff val="25000"/>
                  </a:schemeClr>
                </a:solidFill>
                <a:cs typeface="+mn-ea"/>
                <a:sym typeface="+mn-lt"/>
              </a:rPr>
              <a:t>Please enter your content here, the text can be edited.</a:t>
            </a:r>
            <a:endParaRPr lang="en-US" altLang="zh-CN" sz="14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DA478F90-8A6C-4229-B947-AE11232F4366}"/>
              </a:ext>
            </a:extLst>
          </p:cNvPr>
          <p:cNvSpPr txBox="1"/>
          <p:nvPr/>
        </p:nvSpPr>
        <p:spPr>
          <a:xfrm>
            <a:off x="6331531" y="4931250"/>
            <a:ext cx="198567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19" name="文本框 18">
            <a:extLst>
              <a:ext uri="{FF2B5EF4-FFF2-40B4-BE49-F238E27FC236}">
                <a16:creationId xmlns:a16="http://schemas.microsoft.com/office/drawing/2014/main" id="{B73D21EE-374A-4588-934E-1EB8084E7788}"/>
              </a:ext>
            </a:extLst>
          </p:cNvPr>
          <p:cNvSpPr txBox="1"/>
          <p:nvPr/>
        </p:nvSpPr>
        <p:spPr>
          <a:xfrm>
            <a:off x="8919620" y="5420653"/>
            <a:ext cx="255965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1400" dirty="0">
                <a:solidFill>
                  <a:schemeClr val="tx1">
                    <a:lumMod val="75000"/>
                    <a:lumOff val="25000"/>
                  </a:schemeClr>
                </a:solidFill>
                <a:cs typeface="+mn-ea"/>
                <a:sym typeface="+mn-lt"/>
              </a:rPr>
              <a:t>Please enter your content here, the text can be edited.</a:t>
            </a:r>
            <a:endParaRPr lang="en-US" altLang="zh-CN" sz="1400"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CC7B5699-C56B-4087-882C-AC329CB0D549}"/>
              </a:ext>
            </a:extLst>
          </p:cNvPr>
          <p:cNvSpPr txBox="1"/>
          <p:nvPr/>
        </p:nvSpPr>
        <p:spPr>
          <a:xfrm>
            <a:off x="9145080" y="4945764"/>
            <a:ext cx="198567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7282749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ppt_x</p:attrName>
                                        </p:attrNameLst>
                                      </p:cBhvr>
                                      <p:tavLst>
                                        <p:tav tm="0">
                                          <p:val>
                                            <p:strVal val="#ppt_x-1"/>
                                          </p:val>
                                        </p:tav>
                                        <p:tav tm="100000">
                                          <p:val>
                                            <p:strVal val="#ppt_x"/>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1"/>
                                          </p:val>
                                        </p:tav>
                                        <p:tav tm="100000">
                                          <p:val>
                                            <p:strVal val="#ppt_x"/>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1"/>
                                          </p:val>
                                        </p:tav>
                                        <p:tav tm="100000">
                                          <p:val>
                                            <p:strVal val="#ppt_x"/>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1"/>
                                          </p:val>
                                        </p:tav>
                                        <p:tav tm="100000">
                                          <p:val>
                                            <p:strVal val="#ppt_x"/>
                                          </p:val>
                                        </p:tav>
                                      </p:tavLst>
                                    </p:anim>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p:tgtEl>
                                          <p:spTgt spid="15"/>
                                        </p:tgtEl>
                                        <p:attrNameLst>
                                          <p:attrName>ppt_y</p:attrName>
                                        </p:attrNameLst>
                                      </p:cBhvr>
                                      <p:tavLst>
                                        <p:tav tm="0">
                                          <p:val>
                                            <p:strVal val="#ppt_y+#ppt_h*1.125000"/>
                                          </p:val>
                                        </p:tav>
                                        <p:tav tm="100000">
                                          <p:val>
                                            <p:strVal val="#ppt_y"/>
                                          </p:val>
                                        </p:tav>
                                      </p:tavLst>
                                    </p:anim>
                                    <p:animEffect transition="in" filter="wipe(up)">
                                      <p:cBhvr>
                                        <p:cTn id="48" dur="500"/>
                                        <p:tgtEl>
                                          <p:spTgt spid="15"/>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up)">
                                      <p:cBhvr>
                                        <p:cTn id="58" dur="500"/>
                                        <p:tgtEl>
                                          <p:spTgt spid="17"/>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ppt_y</p:attrName>
                                        </p:attrNameLst>
                                      </p:cBhvr>
                                      <p:tavLst>
                                        <p:tav tm="0">
                                          <p:val>
                                            <p:strVal val="#ppt_y+#ppt_h*1.125000"/>
                                          </p:val>
                                        </p:tav>
                                        <p:tav tm="100000">
                                          <p:val>
                                            <p:strVal val="#ppt_y"/>
                                          </p:val>
                                        </p:tav>
                                      </p:tavLst>
                                    </p:anim>
                                    <p:animEffect transition="in" filter="wipe(up)">
                                      <p:cBhvr>
                                        <p:cTn id="63" dur="500"/>
                                        <p:tgtEl>
                                          <p:spTgt spid="18"/>
                                        </p:tgtEl>
                                      </p:cBhvr>
                                    </p:animEffect>
                                  </p:childTnLst>
                                </p:cTn>
                              </p:par>
                            </p:childTnLst>
                          </p:cTn>
                        </p:par>
                        <p:par>
                          <p:cTn id="64" fill="hold">
                            <p:stCondLst>
                              <p:cond delay="6000"/>
                            </p:stCondLst>
                            <p:childTnLst>
                              <p:par>
                                <p:cTn id="65" presetID="1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par>
                          <p:cTn id="69" fill="hold">
                            <p:stCondLst>
                              <p:cond delay="6500"/>
                            </p:stCondLst>
                            <p:childTnLst>
                              <p:par>
                                <p:cTn id="70" presetID="12"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ppt_y</p:attrName>
                                        </p:attrNameLst>
                                      </p:cBhvr>
                                      <p:tavLst>
                                        <p:tav tm="0">
                                          <p:val>
                                            <p:strVal val="#ppt_y+#ppt_h*1.125000"/>
                                          </p:val>
                                        </p:tav>
                                        <p:tav tm="100000">
                                          <p:val>
                                            <p:strVal val="#ppt_y"/>
                                          </p:val>
                                        </p:tav>
                                      </p:tavLst>
                                    </p:anim>
                                    <p:animEffect transition="in" filter="wipe(up)">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bldLvl="0"/>
      <p:bldP spid="14" grpId="0" bldLvl="0"/>
      <p:bldP spid="15" grpId="0" bldLvl="0"/>
      <p:bldP spid="16" grpId="0" bldLvl="0"/>
      <p:bldP spid="17" grpId="0" bldLvl="0"/>
      <p:bldP spid="18" grpId="0" bldLvl="0"/>
      <p:bldP spid="19" grpId="0" bldLvl="0"/>
      <p:bldP spid="20"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974360"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6" name="TextBox 7">
            <a:extLst>
              <a:ext uri="{FF2B5EF4-FFF2-40B4-BE49-F238E27FC236}">
                <a16:creationId xmlns:a16="http://schemas.microsoft.com/office/drawing/2014/main" id="{B8561F36-2EE1-49C0-9F6D-D570C82B6B75}"/>
              </a:ext>
            </a:extLst>
          </p:cNvPr>
          <p:cNvSpPr txBox="1"/>
          <p:nvPr/>
        </p:nvSpPr>
        <p:spPr>
          <a:xfrm>
            <a:off x="5485577" y="2580974"/>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the page title content</a:t>
            </a:r>
          </a:p>
        </p:txBody>
      </p:sp>
      <p:sp>
        <p:nvSpPr>
          <p:cNvPr id="7" name="Google Shape;86;p19">
            <a:extLst>
              <a:ext uri="{FF2B5EF4-FFF2-40B4-BE49-F238E27FC236}">
                <a16:creationId xmlns:a16="http://schemas.microsoft.com/office/drawing/2014/main" id="{5F886AA0-FCC2-4731-A84B-525D945337A5}"/>
              </a:ext>
            </a:extLst>
          </p:cNvPr>
          <p:cNvSpPr txBox="1"/>
          <p:nvPr/>
        </p:nvSpPr>
        <p:spPr>
          <a:xfrm>
            <a:off x="5485577" y="2266854"/>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tx1">
                    <a:lumMod val="75000"/>
                    <a:lumOff val="25000"/>
                  </a:schemeClr>
                </a:solidFill>
                <a:cs typeface="+mn-ea"/>
                <a:sym typeface="+mn-lt"/>
              </a:rPr>
              <a:t>YOUR TITLE</a:t>
            </a:r>
            <a:endParaRPr sz="2400" b="0" i="0" u="none" strike="noStrike" cap="none" dirty="0">
              <a:solidFill>
                <a:schemeClr val="tx1">
                  <a:lumMod val="75000"/>
                  <a:lumOff val="25000"/>
                </a:schemeClr>
              </a:solidFill>
              <a:cs typeface="+mn-ea"/>
              <a:sym typeface="+mn-lt"/>
            </a:endParaRPr>
          </a:p>
        </p:txBody>
      </p:sp>
      <p:sp>
        <p:nvSpPr>
          <p:cNvPr id="8" name="文本框 7">
            <a:extLst>
              <a:ext uri="{FF2B5EF4-FFF2-40B4-BE49-F238E27FC236}">
                <a16:creationId xmlns:a16="http://schemas.microsoft.com/office/drawing/2014/main" id="{16E05BDA-1194-4F91-A0BA-4F73FEB7F596}"/>
              </a:ext>
            </a:extLst>
          </p:cNvPr>
          <p:cNvSpPr txBox="1"/>
          <p:nvPr/>
        </p:nvSpPr>
        <p:spPr>
          <a:xfrm>
            <a:off x="5485577" y="3802385"/>
            <a:ext cx="5670998" cy="787523"/>
          </a:xfrm>
          <a:prstGeom prst="rect">
            <a:avLst/>
          </a:prstGeom>
          <a:noFill/>
        </p:spPr>
        <p:txBody>
          <a:bodyPr wrap="square" rtlCol="0">
            <a:spAutoFit/>
          </a:bodyPr>
          <a:lstStyle/>
          <a:p>
            <a:pPr defTabSz="1828800">
              <a:lnSpc>
                <a:spcPct val="150000"/>
              </a:lnSpc>
            </a:pPr>
            <a:r>
              <a:rPr lang="zh-CN" altLang="en-US" sz="1600" dirty="0">
                <a:solidFill>
                  <a:schemeClr val="tx1">
                    <a:lumMod val="65000"/>
                    <a:lumOff val="35000"/>
                  </a:schemeClr>
                </a:solidFill>
                <a:cs typeface="+mn-ea"/>
                <a:sym typeface="+mn-lt"/>
              </a:rPr>
              <a:t>After your content is typed here, or by copying your text, select Paste in this box and choose to keep only the text.</a:t>
            </a:r>
            <a:endParaRPr lang="en-US" altLang="zh-CN" sz="1600" dirty="0">
              <a:solidFill>
                <a:schemeClr val="tx1">
                  <a:lumMod val="65000"/>
                  <a:lumOff val="35000"/>
                </a:schemeClr>
              </a:solidFill>
              <a:cs typeface="+mn-ea"/>
              <a:sym typeface="+mn-lt"/>
            </a:endParaRPr>
          </a:p>
        </p:txBody>
      </p:sp>
      <p:cxnSp>
        <p:nvCxnSpPr>
          <p:cNvPr id="9" name="直接连接符 8">
            <a:extLst>
              <a:ext uri="{FF2B5EF4-FFF2-40B4-BE49-F238E27FC236}">
                <a16:creationId xmlns:a16="http://schemas.microsoft.com/office/drawing/2014/main" id="{36F26DDD-ECD2-4C63-A95E-E9DFE9E52196}"/>
              </a:ext>
            </a:extLst>
          </p:cNvPr>
          <p:cNvCxnSpPr/>
          <p:nvPr/>
        </p:nvCxnSpPr>
        <p:spPr>
          <a:xfrm>
            <a:off x="5594592" y="3366252"/>
            <a:ext cx="1576262" cy="0"/>
          </a:xfrm>
          <a:prstGeom prst="line">
            <a:avLst/>
          </a:prstGeom>
          <a:ln>
            <a:solidFill>
              <a:srgbClr val="183A53"/>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8146ED5-1FB9-45B6-83D5-0019BB9A94F0}"/>
              </a:ext>
            </a:extLst>
          </p:cNvPr>
          <p:cNvSpPr/>
          <p:nvPr/>
        </p:nvSpPr>
        <p:spPr>
          <a:xfrm>
            <a:off x="1035425" y="2167026"/>
            <a:ext cx="3523491" cy="3066390"/>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712E4E0A-5FC5-4CC1-AA6D-84519D8CBB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62" r="-453" b="984"/>
          <a:stretch/>
        </p:blipFill>
        <p:spPr>
          <a:xfrm>
            <a:off x="1344544" y="2381306"/>
            <a:ext cx="3623195" cy="3066383"/>
          </a:xfrm>
          <a:prstGeom prst="rect">
            <a:avLst/>
          </a:prstGeom>
        </p:spPr>
      </p:pic>
    </p:spTree>
    <p:extLst>
      <p:ext uri="{BB962C8B-B14F-4D97-AF65-F5344CB8AC3E}">
        <p14:creationId xmlns:p14="http://schemas.microsoft.com/office/powerpoint/2010/main" val="29818153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20B7E4B0-1C2E-496C-85C1-6DB9B918C556}"/>
              </a:ext>
            </a:extLst>
          </p:cNvPr>
          <p:cNvSpPr txBox="1">
            <a:spLocks/>
          </p:cNvSpPr>
          <p:nvPr/>
        </p:nvSpPr>
        <p:spPr>
          <a:xfrm>
            <a:off x="1119371" y="985516"/>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5" name="矩形 4">
            <a:extLst>
              <a:ext uri="{FF2B5EF4-FFF2-40B4-BE49-F238E27FC236}">
                <a16:creationId xmlns:a16="http://schemas.microsoft.com/office/drawing/2014/main" id="{2C7CE620-10F4-47E5-B326-10E328922175}"/>
              </a:ext>
            </a:extLst>
          </p:cNvPr>
          <p:cNvSpPr/>
          <p:nvPr/>
        </p:nvSpPr>
        <p:spPr>
          <a:xfrm>
            <a:off x="4003958" y="1543743"/>
            <a:ext cx="7068671" cy="4466489"/>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D06BB442-797C-422A-96EA-CC72D32838CA}"/>
              </a:ext>
            </a:extLst>
          </p:cNvPr>
          <p:cNvSpPr/>
          <p:nvPr/>
        </p:nvSpPr>
        <p:spPr>
          <a:xfrm>
            <a:off x="4297843" y="1990071"/>
            <a:ext cx="6297705" cy="1323439"/>
          </a:xfrm>
          <a:prstGeom prst="rect">
            <a:avLst/>
          </a:prstGeom>
        </p:spPr>
        <p:txBody>
          <a:bodyPr wrap="square">
            <a:spAutoFit/>
          </a:bodyPr>
          <a:lstStyle/>
          <a:p>
            <a:pPr algn="ctr"/>
            <a:r>
              <a:rPr lang="zh-CN" altLang="en-US" sz="8000" b="1" spc="600" dirty="0">
                <a:solidFill>
                  <a:schemeClr val="bg1"/>
                </a:solidFill>
                <a:effectLst>
                  <a:innerShdw blurRad="12700" dist="50800" dir="13500000">
                    <a:prstClr val="black">
                      <a:alpha val="25000"/>
                    </a:prstClr>
                  </a:innerShdw>
                </a:effectLst>
                <a:cs typeface="+mn-ea"/>
                <a:sym typeface="+mn-lt"/>
              </a:rPr>
              <a:t>Thank you</a:t>
            </a:r>
          </a:p>
        </p:txBody>
      </p:sp>
      <p:sp>
        <p:nvSpPr>
          <p:cNvPr id="8" name="文本框 7">
            <a:extLst>
              <a:ext uri="{FF2B5EF4-FFF2-40B4-BE49-F238E27FC236}">
                <a16:creationId xmlns:a16="http://schemas.microsoft.com/office/drawing/2014/main" id="{147DAE05-614B-4B68-BBBC-FDFA850DE16C}"/>
              </a:ext>
            </a:extLst>
          </p:cNvPr>
          <p:cNvSpPr txBox="1"/>
          <p:nvPr/>
        </p:nvSpPr>
        <p:spPr>
          <a:xfrm>
            <a:off x="8130873" y="883965"/>
            <a:ext cx="2941756" cy="646331"/>
          </a:xfrm>
          <a:prstGeom prst="rect">
            <a:avLst/>
          </a:prstGeom>
          <a:noFill/>
        </p:spPr>
        <p:txBody>
          <a:bodyPr wrap="square" rtlCol="0">
            <a:spAutoFit/>
          </a:bodyPr>
          <a:lstStyle/>
          <a:p>
            <a:pPr algn="dist"/>
            <a:r>
              <a:rPr lang="en-US" altLang="zh-CN" sz="3600" b="1" i="1" dirty="0">
                <a:solidFill>
                  <a:srgbClr val="919FA9"/>
                </a:solidFill>
                <a:cs typeface="+mn-ea"/>
                <a:sym typeface="+mn-lt"/>
              </a:rPr>
              <a:t>BUSINESS</a:t>
            </a:r>
            <a:endParaRPr lang="zh-CN" altLang="en-US" sz="3600" b="1" i="1" dirty="0">
              <a:solidFill>
                <a:srgbClr val="919FA9"/>
              </a:solidFill>
              <a:cs typeface="+mn-ea"/>
              <a:sym typeface="+mn-lt"/>
            </a:endParaRPr>
          </a:p>
        </p:txBody>
      </p:sp>
      <p:sp>
        <p:nvSpPr>
          <p:cNvPr id="10" name="文本框 9">
            <a:extLst>
              <a:ext uri="{FF2B5EF4-FFF2-40B4-BE49-F238E27FC236}">
                <a16:creationId xmlns:a16="http://schemas.microsoft.com/office/drawing/2014/main" id="{9E27EE07-F8D3-46C3-8A44-5FA4E5F18545}"/>
              </a:ext>
            </a:extLst>
          </p:cNvPr>
          <p:cNvSpPr txBox="1"/>
          <p:nvPr/>
        </p:nvSpPr>
        <p:spPr>
          <a:xfrm>
            <a:off x="4648201" y="4257735"/>
            <a:ext cx="5703060" cy="738664"/>
          </a:xfrm>
          <a:prstGeom prst="rect">
            <a:avLst/>
          </a:prstGeom>
          <a:noFill/>
        </p:spPr>
        <p:txBody>
          <a:bodyPr wrap="square" rtlCol="0">
            <a:spAutoFit/>
          </a:bodyPr>
          <a:lstStyle/>
          <a:p>
            <a:pPr algn="ctr">
              <a:lnSpc>
                <a:spcPct val="150000"/>
              </a:lnSpc>
            </a:pPr>
            <a:r>
              <a:rPr lang="en-US" altLang="zh-CN" sz="1400" dirty="0">
                <a:solidFill>
                  <a:schemeClr val="bg1"/>
                </a:solidFill>
                <a:cs typeface="+mn-ea"/>
                <a:sym typeface="+mn-lt"/>
              </a:rPr>
              <a:t> Life isn't about waiting for the storm to pass. it's about learning to dance Life isn't it's about learning to dance in the rain.</a:t>
            </a:r>
            <a:endParaRPr lang="zh-CN" altLang="en-US" sz="1400" dirty="0">
              <a:solidFill>
                <a:schemeClr val="bg1"/>
              </a:solidFill>
              <a:cs typeface="+mn-ea"/>
              <a:sym typeface="+mn-lt"/>
            </a:endParaRPr>
          </a:p>
        </p:txBody>
      </p:sp>
      <p:sp>
        <p:nvSpPr>
          <p:cNvPr id="13" name="文本框 12">
            <a:extLst>
              <a:ext uri="{FF2B5EF4-FFF2-40B4-BE49-F238E27FC236}">
                <a16:creationId xmlns:a16="http://schemas.microsoft.com/office/drawing/2014/main" id="{27CB3D9C-4E9D-49AA-8E2F-961A365BB2F2}"/>
              </a:ext>
            </a:extLst>
          </p:cNvPr>
          <p:cNvSpPr txBox="1"/>
          <p:nvPr/>
        </p:nvSpPr>
        <p:spPr>
          <a:xfrm>
            <a:off x="4542132" y="3350656"/>
            <a:ext cx="5809129" cy="523220"/>
          </a:xfrm>
          <a:prstGeom prst="rect">
            <a:avLst/>
          </a:prstGeom>
          <a:noFill/>
          <a:ln>
            <a:solidFill>
              <a:schemeClr val="bg1"/>
            </a:solidFill>
          </a:ln>
        </p:spPr>
        <p:txBody>
          <a:bodyPr wrap="square" rtlCol="0">
            <a:spAutoFit/>
          </a:bodyPr>
          <a:lstStyle/>
          <a:p>
            <a:pPr algn="ctr"/>
            <a:r>
              <a:rPr lang="en-US" altLang="zh-CN" sz="2800" i="1" spc="600" dirty="0">
                <a:solidFill>
                  <a:schemeClr val="bg1"/>
                </a:solidFill>
                <a:cs typeface="+mn-ea"/>
                <a:sym typeface="+mn-lt"/>
              </a:rPr>
              <a:t>Summary Report</a:t>
            </a:r>
          </a:p>
        </p:txBody>
      </p:sp>
      <p:sp>
        <p:nvSpPr>
          <p:cNvPr id="9" name="Rounded Rectangle 7">
            <a:extLst>
              <a:ext uri="{FF2B5EF4-FFF2-40B4-BE49-F238E27FC236}">
                <a16:creationId xmlns:a16="http://schemas.microsoft.com/office/drawing/2014/main" id="{4520D867-9DB4-4EF8-A3D7-F262310DFF25}"/>
              </a:ext>
            </a:extLst>
          </p:cNvPr>
          <p:cNvSpPr/>
          <p:nvPr/>
        </p:nvSpPr>
        <p:spPr>
          <a:xfrm>
            <a:off x="5853694" y="985516"/>
            <a:ext cx="1684599" cy="413563"/>
          </a:xfrm>
          <a:prstGeom prst="roundRect">
            <a:avLst>
              <a:gd name="adj" fmla="val 50000"/>
            </a:avLst>
          </a:prstGeom>
          <a:solidFill>
            <a:schemeClr val="bg1">
              <a:alpha val="0"/>
            </a:schemeClr>
          </a:solidFill>
          <a:ln w="15875">
            <a:solidFill>
              <a:srgbClr val="919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919FA9"/>
                </a:solidFill>
              </a:rPr>
              <a:t>LOGO</a:t>
            </a:r>
            <a:endParaRPr lang="ko-KR" altLang="en-US" sz="2700" dirty="0">
              <a:solidFill>
                <a:srgbClr val="919FA9"/>
              </a:solidFill>
            </a:endParaRPr>
          </a:p>
        </p:txBody>
      </p:sp>
      <p:sp>
        <p:nvSpPr>
          <p:cNvPr id="11" name="TextBox 3">
            <a:hlinkClick r:id="rId4"/>
            <a:extLst>
              <a:ext uri="{FF2B5EF4-FFF2-40B4-BE49-F238E27FC236}">
                <a16:creationId xmlns:a16="http://schemas.microsoft.com/office/drawing/2014/main" id="{6C04713C-2ACC-4F2A-BF3E-A8C67B9D8709}"/>
              </a:ext>
            </a:extLst>
          </p:cNvPr>
          <p:cNvSpPr txBox="1"/>
          <p:nvPr/>
        </p:nvSpPr>
        <p:spPr>
          <a:xfrm>
            <a:off x="1119371" y="5764011"/>
            <a:ext cx="5169613" cy="246221"/>
          </a:xfrm>
          <a:prstGeom prst="rect">
            <a:avLst/>
          </a:prstGeom>
          <a:noFill/>
        </p:spPr>
        <p:txBody>
          <a:bodyPr wrap="square" rtlCol="0">
            <a:spAutoFit/>
          </a:bodyPr>
          <a:lstStyle/>
          <a:p>
            <a:r>
              <a:rPr lang="en-US" altLang="zh-CN" sz="1000" dirty="0">
                <a:solidFill>
                  <a:srgbClr val="919FA9"/>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rgbClr val="919FA9"/>
              </a:solidFill>
              <a:cs typeface="Arial" pitchFamily="34" charset="0"/>
            </a:endParaRPr>
          </a:p>
        </p:txBody>
      </p:sp>
    </p:spTree>
    <p:extLst>
      <p:ext uri="{BB962C8B-B14F-4D97-AF65-F5344CB8AC3E}">
        <p14:creationId xmlns:p14="http://schemas.microsoft.com/office/powerpoint/2010/main" val="249061058"/>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ahyp="http://schemas.microsoft.com/office/drawing/2018/hyperlinkcolor" xmlns:a14="http://schemas.microsoft.com/office/drawing/2010/main" xmlns:a16="http://schemas.microsoft.com/office/drawing/2014/main"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p:bldP spid="8" grpId="0"/>
      <p:bldP spid="10"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84E65F0-0B91-4503-B51B-9863C8E3F859}"/>
              </a:ext>
            </a:extLst>
          </p:cNvPr>
          <p:cNvSpPr txBox="1">
            <a:spLocks/>
          </p:cNvSpPr>
          <p:nvPr/>
        </p:nvSpPr>
        <p:spPr>
          <a:xfrm>
            <a:off x="1119371" y="1195755"/>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4" name="矩形 3">
            <a:extLst>
              <a:ext uri="{FF2B5EF4-FFF2-40B4-BE49-F238E27FC236}">
                <a16:creationId xmlns:a16="http://schemas.microsoft.com/office/drawing/2014/main" id="{BD31F63F-EE2A-4CC7-928B-6FA54F975D35}"/>
              </a:ext>
            </a:extLst>
          </p:cNvPr>
          <p:cNvSpPr/>
          <p:nvPr/>
        </p:nvSpPr>
        <p:spPr>
          <a:xfrm>
            <a:off x="4773707" y="2130842"/>
            <a:ext cx="7418294" cy="2596315"/>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8162B8CB-AD0B-4BCE-80E9-DF82364DF012}"/>
              </a:ext>
            </a:extLst>
          </p:cNvPr>
          <p:cNvSpPr txBox="1"/>
          <p:nvPr/>
        </p:nvSpPr>
        <p:spPr>
          <a:xfrm>
            <a:off x="7171630" y="2614982"/>
            <a:ext cx="4137132" cy="1015663"/>
          </a:xfrm>
          <a:prstGeom prst="rect">
            <a:avLst/>
          </a:prstGeom>
          <a:noFill/>
        </p:spPr>
        <p:txBody>
          <a:bodyPr wrap="square" rtlCol="0">
            <a:spAutoFit/>
          </a:bodyPr>
          <a:lstStyle/>
          <a:p>
            <a:r>
              <a:rPr lang="en-US" altLang="zh-CN" sz="6000" dirty="0">
                <a:solidFill>
                  <a:schemeClr val="bg1"/>
                </a:solidFill>
                <a:cs typeface="+mn-ea"/>
                <a:sym typeface="+mn-lt"/>
              </a:rPr>
              <a:t>Enter title</a:t>
            </a:r>
            <a:endParaRPr lang="zh-CN" altLang="en-US" sz="6000" dirty="0">
              <a:solidFill>
                <a:schemeClr val="bg1"/>
              </a:solidFill>
              <a:cs typeface="+mn-ea"/>
              <a:sym typeface="+mn-lt"/>
            </a:endParaRPr>
          </a:p>
        </p:txBody>
      </p:sp>
      <p:sp>
        <p:nvSpPr>
          <p:cNvPr id="7" name="文本框 6">
            <a:extLst>
              <a:ext uri="{FF2B5EF4-FFF2-40B4-BE49-F238E27FC236}">
                <a16:creationId xmlns:a16="http://schemas.microsoft.com/office/drawing/2014/main" id="{4390FD88-2856-477E-91D0-62DCFF26FA77}"/>
              </a:ext>
            </a:extLst>
          </p:cNvPr>
          <p:cNvSpPr txBox="1"/>
          <p:nvPr/>
        </p:nvSpPr>
        <p:spPr>
          <a:xfrm>
            <a:off x="7290372" y="3662608"/>
            <a:ext cx="3899647" cy="819455"/>
          </a:xfrm>
          <a:prstGeom prst="rect">
            <a:avLst/>
          </a:prstGeom>
          <a:noFill/>
        </p:spPr>
        <p:txBody>
          <a:bodyPr wrap="square" rtlCol="0">
            <a:spAutoFit/>
          </a:bodyPr>
          <a:lstStyle/>
          <a:p>
            <a:pPr>
              <a:lnSpc>
                <a:spcPct val="150000"/>
              </a:lnSpc>
            </a:pPr>
            <a:r>
              <a:rPr lang="en-US" altLang="zh-CN" sz="1050" dirty="0">
                <a:solidFill>
                  <a:schemeClr val="bg1"/>
                </a:solidFill>
                <a:cs typeface="+mn-ea"/>
                <a:sym typeface="+mn-lt"/>
              </a:rPr>
              <a:t> Life isn't about waiting for the storm to pass. it's about learning to dance Life isn't it's about learning to dance in the rain.</a:t>
            </a:r>
            <a:endParaRPr lang="zh-CN" altLang="en-US" sz="1050" dirty="0">
              <a:solidFill>
                <a:schemeClr val="bg1"/>
              </a:solidFill>
              <a:cs typeface="+mn-ea"/>
              <a:sym typeface="+mn-lt"/>
            </a:endParaRPr>
          </a:p>
        </p:txBody>
      </p:sp>
      <p:sp>
        <p:nvSpPr>
          <p:cNvPr id="8" name="文本框 7">
            <a:extLst>
              <a:ext uri="{FF2B5EF4-FFF2-40B4-BE49-F238E27FC236}">
                <a16:creationId xmlns:a16="http://schemas.microsoft.com/office/drawing/2014/main" id="{0ED57D0E-E224-4FA4-A4B4-D7D84804C601}"/>
              </a:ext>
            </a:extLst>
          </p:cNvPr>
          <p:cNvSpPr txBox="1"/>
          <p:nvPr/>
        </p:nvSpPr>
        <p:spPr>
          <a:xfrm>
            <a:off x="5818841" y="2502835"/>
            <a:ext cx="1756814" cy="1323439"/>
          </a:xfrm>
          <a:prstGeom prst="rect">
            <a:avLst/>
          </a:prstGeom>
          <a:noFill/>
        </p:spPr>
        <p:txBody>
          <a:bodyPr wrap="square" rtlCol="0">
            <a:spAutoFit/>
          </a:bodyPr>
          <a:lstStyle/>
          <a:p>
            <a:r>
              <a:rPr lang="en-US" altLang="zh-CN" sz="8000" b="1" dirty="0">
                <a:solidFill>
                  <a:schemeClr val="bg1"/>
                </a:solidFill>
                <a:cs typeface="+mn-ea"/>
                <a:sym typeface="+mn-lt"/>
              </a:rPr>
              <a:t>01</a:t>
            </a:r>
            <a:endParaRPr lang="zh-CN" altLang="en-US" sz="8000" b="1" dirty="0">
              <a:solidFill>
                <a:schemeClr val="bg1"/>
              </a:solidFill>
              <a:cs typeface="+mn-ea"/>
              <a:sym typeface="+mn-lt"/>
            </a:endParaRPr>
          </a:p>
        </p:txBody>
      </p:sp>
    </p:spTree>
    <p:extLst>
      <p:ext uri="{BB962C8B-B14F-4D97-AF65-F5344CB8AC3E}">
        <p14:creationId xmlns:p14="http://schemas.microsoft.com/office/powerpoint/2010/main" val="654534894"/>
      </p:ext>
    </p:extLst>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065599" cy="584775"/>
          </a:xfrm>
          <a:prstGeom prst="rect">
            <a:avLst/>
          </a:prstGeom>
          <a:noFill/>
        </p:spPr>
        <p:txBody>
          <a:bodyPr wrap="square" rtlCol="0">
            <a:spAutoFit/>
          </a:bodyPr>
          <a:lstStyle/>
          <a:p>
            <a:r>
              <a:rPr lang="en-US" altLang="zh-CN" sz="3200" dirty="0">
                <a:ln w="3175">
                  <a:noFill/>
                </a:ln>
                <a:solidFill>
                  <a:schemeClr val="tx1">
                    <a:lumMod val="85000"/>
                    <a:lumOff val="15000"/>
                  </a:schemeClr>
                </a:solidFill>
                <a:cs typeface="+mn-ea"/>
                <a:sym typeface="+mn-lt"/>
              </a:rPr>
              <a:t>Title text content</a:t>
            </a:r>
            <a:endParaRPr lang="zh-CN" altLang="en-US" sz="3200" dirty="0">
              <a:ln w="3175">
                <a:noFill/>
              </a:ln>
              <a:solidFill>
                <a:schemeClr val="tx1">
                  <a:lumMod val="85000"/>
                  <a:lumOff val="15000"/>
                </a:schemeClr>
              </a:solidFill>
              <a:cs typeface="+mn-ea"/>
              <a:sym typeface="+mn-lt"/>
            </a:endParaRPr>
          </a:p>
        </p:txBody>
      </p:sp>
      <p:sp>
        <p:nvSpPr>
          <p:cNvPr id="6" name="矩形 5">
            <a:extLst>
              <a:ext uri="{FF2B5EF4-FFF2-40B4-BE49-F238E27FC236}">
                <a16:creationId xmlns:a16="http://schemas.microsoft.com/office/drawing/2014/main" id="{289791F9-3907-494B-8294-D980EA6B1D94}"/>
              </a:ext>
            </a:extLst>
          </p:cNvPr>
          <p:cNvSpPr/>
          <p:nvPr/>
        </p:nvSpPr>
        <p:spPr>
          <a:xfrm>
            <a:off x="6618354" y="2032044"/>
            <a:ext cx="2137892" cy="2793911"/>
          </a:xfrm>
          <a:prstGeom prst="rect">
            <a:avLst/>
          </a:prstGeom>
          <a:blipFill>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a16="http://schemas.microsoft.com/office/drawing/2014/main" id="{A22CCAC7-33F6-4F27-BE3E-AD1FA241ECED}"/>
              </a:ext>
            </a:extLst>
          </p:cNvPr>
          <p:cNvSpPr/>
          <p:nvPr/>
        </p:nvSpPr>
        <p:spPr>
          <a:xfrm>
            <a:off x="6618354" y="4825954"/>
            <a:ext cx="2137892" cy="809223"/>
          </a:xfrm>
          <a:prstGeom prst="rect">
            <a:avLst/>
          </a:pr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a:extLst>
              <a:ext uri="{FF2B5EF4-FFF2-40B4-BE49-F238E27FC236}">
                <a16:creationId xmlns:a16="http://schemas.microsoft.com/office/drawing/2014/main" id="{6EAB42EE-8B67-4859-90F1-31E95397EF2F}"/>
              </a:ext>
            </a:extLst>
          </p:cNvPr>
          <p:cNvSpPr/>
          <p:nvPr/>
        </p:nvSpPr>
        <p:spPr>
          <a:xfrm>
            <a:off x="8973041" y="2023324"/>
            <a:ext cx="2137892" cy="2793911"/>
          </a:xfrm>
          <a:prstGeom prst="rect">
            <a:avLst/>
          </a:prstGeom>
          <a:blipFill>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a:extLst>
              <a:ext uri="{FF2B5EF4-FFF2-40B4-BE49-F238E27FC236}">
                <a16:creationId xmlns:a16="http://schemas.microsoft.com/office/drawing/2014/main" id="{68AAFC0C-49E9-46D1-BBB9-1DFD688A1C73}"/>
              </a:ext>
            </a:extLst>
          </p:cNvPr>
          <p:cNvSpPr/>
          <p:nvPr/>
        </p:nvSpPr>
        <p:spPr>
          <a:xfrm>
            <a:off x="8973041" y="4817234"/>
            <a:ext cx="2137892" cy="809223"/>
          </a:xfrm>
          <a:prstGeom prst="rect">
            <a:avLst/>
          </a:prstGeom>
          <a:solidFill>
            <a:srgbClr val="919F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文本框 9">
            <a:extLst>
              <a:ext uri="{FF2B5EF4-FFF2-40B4-BE49-F238E27FC236}">
                <a16:creationId xmlns:a16="http://schemas.microsoft.com/office/drawing/2014/main" id="{51AA11EB-BC11-4B37-9A67-497C8130F1EB}"/>
              </a:ext>
            </a:extLst>
          </p:cNvPr>
          <p:cNvSpPr txBox="1"/>
          <p:nvPr/>
        </p:nvSpPr>
        <p:spPr>
          <a:xfrm>
            <a:off x="6842729" y="4927986"/>
            <a:ext cx="1854739" cy="338554"/>
          </a:xfrm>
          <a:prstGeom prst="rect">
            <a:avLst/>
          </a:prstGeom>
          <a:noFill/>
        </p:spPr>
        <p:txBody>
          <a:bodyPr wrap="none" rtlCol="0">
            <a:spAutoFit/>
          </a:bodyPr>
          <a:lstStyle/>
          <a:p>
            <a:r>
              <a:rPr kumimoji="1" lang="en-US" altLang="zh-CN" sz="1600" dirty="0">
                <a:solidFill>
                  <a:schemeClr val="bg1"/>
                </a:solidFill>
                <a:cs typeface="+mn-ea"/>
                <a:sym typeface="+mn-lt"/>
              </a:rPr>
              <a:t>Title text content</a:t>
            </a:r>
            <a:endParaRPr kumimoji="1" lang="zh-CN" altLang="en-US" sz="1600" dirty="0">
              <a:solidFill>
                <a:schemeClr val="bg1"/>
              </a:solidFill>
              <a:cs typeface="+mn-ea"/>
              <a:sym typeface="+mn-lt"/>
            </a:endParaRPr>
          </a:p>
        </p:txBody>
      </p:sp>
      <p:sp>
        <p:nvSpPr>
          <p:cNvPr id="11" name="文本框 10">
            <a:extLst>
              <a:ext uri="{FF2B5EF4-FFF2-40B4-BE49-F238E27FC236}">
                <a16:creationId xmlns:a16="http://schemas.microsoft.com/office/drawing/2014/main" id="{010A1484-92B7-4A22-A9D5-7F73E21CDD4F}"/>
              </a:ext>
            </a:extLst>
          </p:cNvPr>
          <p:cNvSpPr txBox="1"/>
          <p:nvPr/>
        </p:nvSpPr>
        <p:spPr>
          <a:xfrm>
            <a:off x="7009816" y="5221845"/>
            <a:ext cx="1592103" cy="246221"/>
          </a:xfrm>
          <a:prstGeom prst="rect">
            <a:avLst/>
          </a:prstGeom>
          <a:noFill/>
        </p:spPr>
        <p:txBody>
          <a:bodyPr wrap="none" rtlCol="0">
            <a:spAutoFit/>
          </a:bodyPr>
          <a:lstStyle/>
          <a:p>
            <a:r>
              <a:rPr lang="en" altLang="zh-CN" sz="1000" dirty="0">
                <a:solidFill>
                  <a:schemeClr val="bg1"/>
                </a:solidFill>
                <a:cs typeface="+mn-ea"/>
                <a:sym typeface="+mn-lt"/>
              </a:rPr>
              <a:t>ENTER THE TITLE HERE</a:t>
            </a:r>
          </a:p>
        </p:txBody>
      </p:sp>
      <p:sp>
        <p:nvSpPr>
          <p:cNvPr id="12" name="文本框 11">
            <a:extLst>
              <a:ext uri="{FF2B5EF4-FFF2-40B4-BE49-F238E27FC236}">
                <a16:creationId xmlns:a16="http://schemas.microsoft.com/office/drawing/2014/main" id="{4E0F1B1B-E97A-40BE-903A-2E4DFD67165E}"/>
              </a:ext>
            </a:extLst>
          </p:cNvPr>
          <p:cNvSpPr txBox="1"/>
          <p:nvPr/>
        </p:nvSpPr>
        <p:spPr>
          <a:xfrm>
            <a:off x="9170707" y="4927986"/>
            <a:ext cx="1854739" cy="338554"/>
          </a:xfrm>
          <a:prstGeom prst="rect">
            <a:avLst/>
          </a:prstGeom>
          <a:noFill/>
        </p:spPr>
        <p:txBody>
          <a:bodyPr wrap="none" rtlCol="0">
            <a:spAutoFit/>
          </a:bodyPr>
          <a:lstStyle/>
          <a:p>
            <a:r>
              <a:rPr kumimoji="1" lang="en-US" altLang="zh-CN" sz="1600" dirty="0">
                <a:solidFill>
                  <a:schemeClr val="bg1"/>
                </a:solidFill>
                <a:cs typeface="+mn-ea"/>
                <a:sym typeface="+mn-lt"/>
              </a:rPr>
              <a:t>Title text content</a:t>
            </a:r>
            <a:endParaRPr kumimoji="1" lang="zh-CN" altLang="en-US" sz="1600" dirty="0">
              <a:solidFill>
                <a:schemeClr val="bg1"/>
              </a:solidFill>
              <a:cs typeface="+mn-ea"/>
              <a:sym typeface="+mn-lt"/>
            </a:endParaRPr>
          </a:p>
        </p:txBody>
      </p:sp>
      <p:sp>
        <p:nvSpPr>
          <p:cNvPr id="13" name="文本框 12">
            <a:extLst>
              <a:ext uri="{FF2B5EF4-FFF2-40B4-BE49-F238E27FC236}">
                <a16:creationId xmlns:a16="http://schemas.microsoft.com/office/drawing/2014/main" id="{6EDEB211-E82A-4305-A09A-3F4B6B9DA9F7}"/>
              </a:ext>
            </a:extLst>
          </p:cNvPr>
          <p:cNvSpPr txBox="1"/>
          <p:nvPr/>
        </p:nvSpPr>
        <p:spPr>
          <a:xfrm>
            <a:off x="9433343" y="5230565"/>
            <a:ext cx="1592103" cy="246221"/>
          </a:xfrm>
          <a:prstGeom prst="rect">
            <a:avLst/>
          </a:prstGeom>
          <a:noFill/>
        </p:spPr>
        <p:txBody>
          <a:bodyPr wrap="none" rtlCol="0">
            <a:spAutoFit/>
          </a:bodyPr>
          <a:lstStyle/>
          <a:p>
            <a:r>
              <a:rPr lang="en" altLang="zh-CN" sz="1000" dirty="0">
                <a:solidFill>
                  <a:schemeClr val="bg1"/>
                </a:solidFill>
                <a:cs typeface="+mn-ea"/>
                <a:sym typeface="+mn-lt"/>
              </a:rPr>
              <a:t>ENTER THE TITLE HERE</a:t>
            </a:r>
          </a:p>
        </p:txBody>
      </p:sp>
      <p:sp>
        <p:nvSpPr>
          <p:cNvPr id="14" name="TextBox 7">
            <a:extLst>
              <a:ext uri="{FF2B5EF4-FFF2-40B4-BE49-F238E27FC236}">
                <a16:creationId xmlns:a16="http://schemas.microsoft.com/office/drawing/2014/main" id="{3427A26E-E75E-4C0E-9E49-BD521E9CDF34}"/>
              </a:ext>
            </a:extLst>
          </p:cNvPr>
          <p:cNvSpPr txBox="1"/>
          <p:nvPr/>
        </p:nvSpPr>
        <p:spPr>
          <a:xfrm>
            <a:off x="939300" y="2249179"/>
            <a:ext cx="4606133" cy="584775"/>
          </a:xfrm>
          <a:prstGeom prst="rect">
            <a:avLst/>
          </a:prstGeom>
          <a:noFill/>
        </p:spPr>
        <p:txBody>
          <a:bodyPr wrap="none" rtlCol="0">
            <a:spAutoFit/>
          </a:bodyPr>
          <a:lstStyle/>
          <a:p>
            <a:r>
              <a:rPr lang="en-US" altLang="zh-CN" sz="3200" dirty="0">
                <a:solidFill>
                  <a:schemeClr val="tx1">
                    <a:lumMod val="75000"/>
                    <a:lumOff val="25000"/>
                  </a:schemeClr>
                </a:solidFill>
                <a:cs typeface="+mn-ea"/>
                <a:sym typeface="+mn-lt"/>
              </a:rPr>
              <a:t>Add page title content</a:t>
            </a:r>
            <a:endParaRPr lang="zh-CN" altLang="en-US" sz="3200" dirty="0">
              <a:solidFill>
                <a:schemeClr val="tx1">
                  <a:lumMod val="75000"/>
                  <a:lumOff val="25000"/>
                </a:schemeClr>
              </a:solidFill>
              <a:cs typeface="+mn-ea"/>
              <a:sym typeface="+mn-lt"/>
            </a:endParaRPr>
          </a:p>
        </p:txBody>
      </p:sp>
      <p:sp>
        <p:nvSpPr>
          <p:cNvPr id="15" name="Google Shape;86;p19">
            <a:extLst>
              <a:ext uri="{FF2B5EF4-FFF2-40B4-BE49-F238E27FC236}">
                <a16:creationId xmlns:a16="http://schemas.microsoft.com/office/drawing/2014/main" id="{DCA88C3C-3188-4177-A91A-AA59E02BCF37}"/>
              </a:ext>
            </a:extLst>
          </p:cNvPr>
          <p:cNvSpPr txBox="1"/>
          <p:nvPr/>
        </p:nvSpPr>
        <p:spPr>
          <a:xfrm>
            <a:off x="939300" y="181490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16" name="TextBox 24">
            <a:extLst>
              <a:ext uri="{FF2B5EF4-FFF2-40B4-BE49-F238E27FC236}">
                <a16:creationId xmlns:a16="http://schemas.microsoft.com/office/drawing/2014/main" id="{4888C363-0702-4665-988B-991DCAD31CBC}"/>
              </a:ext>
            </a:extLst>
          </p:cNvPr>
          <p:cNvSpPr txBox="1"/>
          <p:nvPr/>
        </p:nvSpPr>
        <p:spPr>
          <a:xfrm>
            <a:off x="939300" y="2947663"/>
            <a:ext cx="5211292" cy="1346891"/>
          </a:xfrm>
          <a:prstGeom prst="rect">
            <a:avLst/>
          </a:prstGeom>
          <a:noFill/>
        </p:spPr>
        <p:txBody>
          <a:bodyPr wrap="square" lIns="91423" tIns="45712" rIns="91423" bIns="45712" rtlCol="0">
            <a:spAutoFit/>
          </a:bodyPr>
          <a:lstStyle/>
          <a:p>
            <a:pPr lvl="0" defTabSz="1217930">
              <a:lnSpc>
                <a:spcPct val="150000"/>
              </a:lnSpc>
              <a:defRPr/>
            </a:pPr>
            <a:r>
              <a:rPr lang="en-US" altLang="zh-CN" sz="1400" dirty="0">
                <a:solidFill>
                  <a:schemeClr val="bg1">
                    <a:lumMod val="50000"/>
                  </a:schemeClr>
                </a:solidFill>
                <a:cs typeface="+mn-ea"/>
                <a:sym typeface="+mn-lt"/>
              </a:rPr>
              <a:t>Please add specific content here. The text should be as concise as possible, and simple explanations are enough. Don't be too cumbersome. Pay attention to the aesthetics of the board.</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7" name="TextBox 5">
            <a:extLst>
              <a:ext uri="{FF2B5EF4-FFF2-40B4-BE49-F238E27FC236}">
                <a16:creationId xmlns:a16="http://schemas.microsoft.com/office/drawing/2014/main" id="{96AF64B3-D2B0-48CE-AA56-CFBE8D9FB0C3}"/>
              </a:ext>
            </a:extLst>
          </p:cNvPr>
          <p:cNvSpPr txBox="1"/>
          <p:nvPr/>
        </p:nvSpPr>
        <p:spPr>
          <a:xfrm>
            <a:off x="906521" y="4392529"/>
            <a:ext cx="2268667" cy="923330"/>
          </a:xfrm>
          <a:prstGeom prst="rect">
            <a:avLst/>
          </a:prstGeom>
          <a:noFill/>
        </p:spPr>
        <p:txBody>
          <a:bodyPr wrap="square" rtlCol="0">
            <a:spAutoFit/>
          </a:bodyPr>
          <a:lstStyle/>
          <a:p>
            <a:r>
              <a:rPr lang="en-US" sz="5400" b="1">
                <a:solidFill>
                  <a:schemeClr val="tx1">
                    <a:lumMod val="75000"/>
                    <a:lumOff val="25000"/>
                  </a:schemeClr>
                </a:solidFill>
                <a:cs typeface="+mn-ea"/>
                <a:sym typeface="+mn-lt"/>
              </a:rPr>
              <a:t>4</a:t>
            </a:r>
            <a:r>
              <a:rPr lang="en-US" altLang="zh-CN" sz="5400" b="1">
                <a:solidFill>
                  <a:schemeClr val="tx1">
                    <a:lumMod val="75000"/>
                    <a:lumOff val="25000"/>
                  </a:schemeClr>
                </a:solidFill>
                <a:cs typeface="+mn-ea"/>
                <a:sym typeface="+mn-lt"/>
              </a:rPr>
              <a:t>8</a:t>
            </a:r>
            <a:r>
              <a:rPr lang="en-US" sz="3600" b="1">
                <a:solidFill>
                  <a:schemeClr val="tx1">
                    <a:lumMod val="75000"/>
                    <a:lumOff val="25000"/>
                  </a:schemeClr>
                </a:solidFill>
                <a:cs typeface="+mn-ea"/>
                <a:sym typeface="+mn-lt"/>
              </a:rPr>
              <a:t>.</a:t>
            </a:r>
            <a:endParaRPr lang="en-US" sz="5400" b="1">
              <a:solidFill>
                <a:schemeClr val="tx1">
                  <a:lumMod val="75000"/>
                  <a:lumOff val="25000"/>
                </a:schemeClr>
              </a:solidFill>
              <a:cs typeface="+mn-ea"/>
              <a:sym typeface="+mn-lt"/>
            </a:endParaRPr>
          </a:p>
        </p:txBody>
      </p:sp>
      <p:sp>
        <p:nvSpPr>
          <p:cNvPr id="18" name="Rectangle 6">
            <a:extLst>
              <a:ext uri="{FF2B5EF4-FFF2-40B4-BE49-F238E27FC236}">
                <a16:creationId xmlns:a16="http://schemas.microsoft.com/office/drawing/2014/main" id="{21F018E2-A0A6-443C-B9B0-DC829BB23B88}"/>
              </a:ext>
            </a:extLst>
          </p:cNvPr>
          <p:cNvSpPr/>
          <p:nvPr/>
        </p:nvSpPr>
        <p:spPr>
          <a:xfrm>
            <a:off x="906521" y="5335504"/>
            <a:ext cx="2122795" cy="369332"/>
          </a:xfrm>
          <a:prstGeom prst="rect">
            <a:avLst/>
          </a:prstGeom>
        </p:spPr>
        <p:txBody>
          <a:bodyPr wrap="square">
            <a:spAutoFit/>
          </a:bodyPr>
          <a:lstStyle/>
          <a:p>
            <a:r>
              <a:rPr lang="en-US" b="1">
                <a:solidFill>
                  <a:schemeClr val="tx1">
                    <a:lumMod val="75000"/>
                    <a:lumOff val="25000"/>
                  </a:schemeClr>
                </a:solidFill>
                <a:cs typeface="+mn-ea"/>
                <a:sym typeface="+mn-lt"/>
              </a:rPr>
              <a:t>Short Text Here</a:t>
            </a:r>
          </a:p>
        </p:txBody>
      </p:sp>
      <p:sp>
        <p:nvSpPr>
          <p:cNvPr id="19" name="TextBox 5">
            <a:extLst>
              <a:ext uri="{FF2B5EF4-FFF2-40B4-BE49-F238E27FC236}">
                <a16:creationId xmlns:a16="http://schemas.microsoft.com/office/drawing/2014/main" id="{6237C2B5-2108-4C8D-83A3-3DC17501854B}"/>
              </a:ext>
            </a:extLst>
          </p:cNvPr>
          <p:cNvSpPr txBox="1"/>
          <p:nvPr/>
        </p:nvSpPr>
        <p:spPr>
          <a:xfrm>
            <a:off x="3589330" y="4392529"/>
            <a:ext cx="2268667" cy="923330"/>
          </a:xfrm>
          <a:prstGeom prst="rect">
            <a:avLst/>
          </a:prstGeom>
          <a:noFill/>
        </p:spPr>
        <p:txBody>
          <a:bodyPr wrap="square" rtlCol="0">
            <a:spAutoFit/>
          </a:bodyPr>
          <a:lstStyle/>
          <a:p>
            <a:r>
              <a:rPr lang="en-US" sz="5400" b="1" dirty="0">
                <a:solidFill>
                  <a:schemeClr val="tx1">
                    <a:lumMod val="75000"/>
                    <a:lumOff val="25000"/>
                  </a:schemeClr>
                </a:solidFill>
                <a:cs typeface="+mn-ea"/>
                <a:sym typeface="+mn-lt"/>
              </a:rPr>
              <a:t>52</a:t>
            </a:r>
            <a:r>
              <a:rPr lang="en-US" sz="3600" b="1" dirty="0">
                <a:solidFill>
                  <a:schemeClr val="tx1">
                    <a:lumMod val="75000"/>
                    <a:lumOff val="25000"/>
                  </a:schemeClr>
                </a:solidFill>
                <a:cs typeface="+mn-ea"/>
                <a:sym typeface="+mn-lt"/>
              </a:rPr>
              <a:t>.</a:t>
            </a:r>
            <a:endParaRPr lang="en-US" sz="5400" b="1" dirty="0">
              <a:solidFill>
                <a:schemeClr val="tx1">
                  <a:lumMod val="75000"/>
                  <a:lumOff val="25000"/>
                </a:schemeClr>
              </a:solidFill>
              <a:cs typeface="+mn-ea"/>
              <a:sym typeface="+mn-lt"/>
            </a:endParaRPr>
          </a:p>
        </p:txBody>
      </p:sp>
      <p:sp>
        <p:nvSpPr>
          <p:cNvPr id="20" name="Rectangle 6">
            <a:extLst>
              <a:ext uri="{FF2B5EF4-FFF2-40B4-BE49-F238E27FC236}">
                <a16:creationId xmlns:a16="http://schemas.microsoft.com/office/drawing/2014/main" id="{40BB13FB-43F6-43A4-8A0D-88EEC0EBBF8B}"/>
              </a:ext>
            </a:extLst>
          </p:cNvPr>
          <p:cNvSpPr/>
          <p:nvPr/>
        </p:nvSpPr>
        <p:spPr>
          <a:xfrm>
            <a:off x="3589330" y="5335504"/>
            <a:ext cx="2122795" cy="369332"/>
          </a:xfrm>
          <a:prstGeom prst="rect">
            <a:avLst/>
          </a:prstGeom>
        </p:spPr>
        <p:txBody>
          <a:bodyPr wrap="square">
            <a:spAutoFit/>
          </a:bodyPr>
          <a:lstStyle/>
          <a:p>
            <a:r>
              <a:rPr lang="en-US" b="1">
                <a:solidFill>
                  <a:schemeClr val="tx1">
                    <a:lumMod val="75000"/>
                    <a:lumOff val="25000"/>
                  </a:schemeClr>
                </a:solidFill>
                <a:cs typeface="+mn-ea"/>
                <a:sym typeface="+mn-lt"/>
              </a:rPr>
              <a:t>Short Text Here</a:t>
            </a:r>
          </a:p>
        </p:txBody>
      </p:sp>
    </p:spTree>
    <p:extLst>
      <p:ext uri="{BB962C8B-B14F-4D97-AF65-F5344CB8AC3E}">
        <p14:creationId xmlns:p14="http://schemas.microsoft.com/office/powerpoint/2010/main" val="11690811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005725"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51" name="椭圆 50">
            <a:extLst>
              <a:ext uri="{FF2B5EF4-FFF2-40B4-BE49-F238E27FC236}">
                <a16:creationId xmlns:a16="http://schemas.microsoft.com/office/drawing/2014/main" id="{FEAE7C31-C2EB-4CA4-8ACD-BB0F0AB2C735}"/>
              </a:ext>
            </a:extLst>
          </p:cNvPr>
          <p:cNvSpPr/>
          <p:nvPr/>
        </p:nvSpPr>
        <p:spPr>
          <a:xfrm>
            <a:off x="2105890" y="1908750"/>
            <a:ext cx="1582420" cy="1582420"/>
          </a:xfrm>
          <a:prstGeom prst="ellipse">
            <a:avLst/>
          </a:prstGeom>
          <a:solidFill>
            <a:srgbClr val="919FA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2" name="椭圆 51">
            <a:extLst>
              <a:ext uri="{FF2B5EF4-FFF2-40B4-BE49-F238E27FC236}">
                <a16:creationId xmlns:a16="http://schemas.microsoft.com/office/drawing/2014/main" id="{76688368-8304-4B05-B0AC-2A10BF7632D4}"/>
              </a:ext>
            </a:extLst>
          </p:cNvPr>
          <p:cNvSpPr/>
          <p:nvPr/>
        </p:nvSpPr>
        <p:spPr>
          <a:xfrm>
            <a:off x="5304790" y="1908750"/>
            <a:ext cx="1582420" cy="1582420"/>
          </a:xfrm>
          <a:prstGeom prst="ellipse">
            <a:avLst/>
          </a:prstGeom>
          <a:solidFill>
            <a:srgbClr val="919FA9"/>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3" name="椭圆 52">
            <a:extLst>
              <a:ext uri="{FF2B5EF4-FFF2-40B4-BE49-F238E27FC236}">
                <a16:creationId xmlns:a16="http://schemas.microsoft.com/office/drawing/2014/main" id="{BD40AFBB-D46B-4EDE-919A-F1EB2FB299C5}"/>
              </a:ext>
            </a:extLst>
          </p:cNvPr>
          <p:cNvSpPr/>
          <p:nvPr/>
        </p:nvSpPr>
        <p:spPr>
          <a:xfrm>
            <a:off x="8395105" y="1908750"/>
            <a:ext cx="1582420" cy="1582420"/>
          </a:xfrm>
          <a:prstGeom prst="ellipse">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4" name="Freeform 88">
            <a:extLst>
              <a:ext uri="{FF2B5EF4-FFF2-40B4-BE49-F238E27FC236}">
                <a16:creationId xmlns:a16="http://schemas.microsoft.com/office/drawing/2014/main" id="{611AD86D-BF10-44DB-ABBA-5626771C0D6D}"/>
              </a:ext>
            </a:extLst>
          </p:cNvPr>
          <p:cNvSpPr>
            <a:spLocks noEditPoints="1"/>
          </p:cNvSpPr>
          <p:nvPr/>
        </p:nvSpPr>
        <p:spPr bwMode="auto">
          <a:xfrm>
            <a:off x="2688146" y="2442799"/>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5" name="Freeform 80">
            <a:extLst>
              <a:ext uri="{FF2B5EF4-FFF2-40B4-BE49-F238E27FC236}">
                <a16:creationId xmlns:a16="http://schemas.microsoft.com/office/drawing/2014/main" id="{9838A00A-F162-4837-81EF-DCBD7816CB2F}"/>
              </a:ext>
            </a:extLst>
          </p:cNvPr>
          <p:cNvSpPr>
            <a:spLocks noEditPoints="1"/>
          </p:cNvSpPr>
          <p:nvPr/>
        </p:nvSpPr>
        <p:spPr bwMode="auto">
          <a:xfrm>
            <a:off x="5806938" y="2408595"/>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6" name="Freeform 6">
            <a:extLst>
              <a:ext uri="{FF2B5EF4-FFF2-40B4-BE49-F238E27FC236}">
                <a16:creationId xmlns:a16="http://schemas.microsoft.com/office/drawing/2014/main" id="{9C05E05F-0887-499E-BD5C-6832EB5F3D42}"/>
              </a:ext>
            </a:extLst>
          </p:cNvPr>
          <p:cNvSpPr>
            <a:spLocks noEditPoints="1"/>
          </p:cNvSpPr>
          <p:nvPr/>
        </p:nvSpPr>
        <p:spPr bwMode="auto">
          <a:xfrm>
            <a:off x="8928245" y="2408596"/>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7" name="Rectangle 482">
            <a:extLst>
              <a:ext uri="{FF2B5EF4-FFF2-40B4-BE49-F238E27FC236}">
                <a16:creationId xmlns:a16="http://schemas.microsoft.com/office/drawing/2014/main" id="{FDB43910-0764-4843-8E0A-11FCA81033B3}"/>
              </a:ext>
            </a:extLst>
          </p:cNvPr>
          <p:cNvSpPr/>
          <p:nvPr/>
        </p:nvSpPr>
        <p:spPr>
          <a:xfrm>
            <a:off x="1565615" y="4875066"/>
            <a:ext cx="2680970" cy="700576"/>
          </a:xfrm>
          <a:prstGeom prst="rect">
            <a:avLst/>
          </a:prstGeom>
        </p:spPr>
        <p:txBody>
          <a:bodyPr wrap="square" anchor="ctr">
            <a:spAutoFit/>
          </a:bodyPr>
          <a:lstStyle/>
          <a:p>
            <a:pPr algn="ctr" defTabSz="1828800">
              <a:lnSpc>
                <a:spcPct val="150000"/>
              </a:lnSpc>
              <a:buClr>
                <a:srgbClr val="E24848"/>
              </a:buClr>
              <a:defRPr/>
            </a:pPr>
            <a:r>
              <a:rPr lang="zh-CN" altLang="en-US" sz="1400" noProof="1">
                <a:solidFill>
                  <a:schemeClr val="tx1">
                    <a:lumMod val="75000"/>
                    <a:lumOff val="25000"/>
                  </a:schemeClr>
                </a:solidFill>
                <a:cs typeface="+mn-ea"/>
                <a:sym typeface="+mn-lt"/>
              </a:rPr>
              <a:t>Please enter the text, please enter the text content</a:t>
            </a:r>
          </a:p>
        </p:txBody>
      </p:sp>
      <p:sp>
        <p:nvSpPr>
          <p:cNvPr id="58" name="Rectangle 483">
            <a:extLst>
              <a:ext uri="{FF2B5EF4-FFF2-40B4-BE49-F238E27FC236}">
                <a16:creationId xmlns:a16="http://schemas.microsoft.com/office/drawing/2014/main" id="{9BCEF7C1-EBA5-4438-AF00-258F1DEAA68D}"/>
              </a:ext>
            </a:extLst>
          </p:cNvPr>
          <p:cNvSpPr/>
          <p:nvPr/>
        </p:nvSpPr>
        <p:spPr>
          <a:xfrm>
            <a:off x="1342103" y="3977115"/>
            <a:ext cx="2904482" cy="537845"/>
          </a:xfrm>
          <a:prstGeom prst="rect">
            <a:avLst/>
          </a:prstGeom>
        </p:spPr>
        <p:txBody>
          <a:bodyPr vert="horz" lIns="182880" tIns="91440" rIns="182880" bIns="91440" rtlCol="0" anchor="ctr">
            <a:noAutofit/>
          </a:bodyPr>
          <a:lstStyle/>
          <a:p>
            <a:pPr algn="ctr" defTabSz="1828800">
              <a:lnSpc>
                <a:spcPct val="120000"/>
              </a:lnSpc>
            </a:pPr>
            <a:r>
              <a:rPr lang="zh-CN" altLang="en-US" sz="2800" dirty="0">
                <a:solidFill>
                  <a:schemeClr val="tx1">
                    <a:lumMod val="65000"/>
                    <a:lumOff val="35000"/>
                  </a:schemeClr>
                </a:solidFill>
                <a:cs typeface="+mn-ea"/>
                <a:sym typeface="+mn-lt"/>
              </a:rPr>
              <a:t>Enter the title</a:t>
            </a:r>
            <a:endParaRPr lang="en-US" altLang="zh-CN" sz="2800" dirty="0">
              <a:solidFill>
                <a:schemeClr val="tx1">
                  <a:lumMod val="65000"/>
                  <a:lumOff val="35000"/>
                </a:schemeClr>
              </a:solidFill>
              <a:cs typeface="+mn-ea"/>
              <a:sym typeface="+mn-lt"/>
            </a:endParaRPr>
          </a:p>
        </p:txBody>
      </p:sp>
      <p:sp>
        <p:nvSpPr>
          <p:cNvPr id="59" name="Rectangle 482">
            <a:extLst>
              <a:ext uri="{FF2B5EF4-FFF2-40B4-BE49-F238E27FC236}">
                <a16:creationId xmlns:a16="http://schemas.microsoft.com/office/drawing/2014/main" id="{978BD68D-287D-47AB-9F77-004FF0BAD389}"/>
              </a:ext>
            </a:extLst>
          </p:cNvPr>
          <p:cNvSpPr/>
          <p:nvPr/>
        </p:nvSpPr>
        <p:spPr>
          <a:xfrm>
            <a:off x="4792345" y="4889874"/>
            <a:ext cx="2680970" cy="700576"/>
          </a:xfrm>
          <a:prstGeom prst="rect">
            <a:avLst/>
          </a:prstGeom>
        </p:spPr>
        <p:txBody>
          <a:bodyPr wrap="square" anchor="ctr">
            <a:spAutoFit/>
          </a:bodyPr>
          <a:lstStyle/>
          <a:p>
            <a:pPr algn="ctr" defTabSz="1828800">
              <a:lnSpc>
                <a:spcPct val="150000"/>
              </a:lnSpc>
              <a:buClr>
                <a:srgbClr val="E24848"/>
              </a:buClr>
              <a:defRPr/>
            </a:pPr>
            <a:r>
              <a:rPr lang="zh-CN" altLang="en-US" sz="1400" noProof="1">
                <a:solidFill>
                  <a:schemeClr val="tx1">
                    <a:lumMod val="75000"/>
                    <a:lumOff val="25000"/>
                  </a:schemeClr>
                </a:solidFill>
                <a:cs typeface="+mn-ea"/>
                <a:sym typeface="+mn-lt"/>
              </a:rPr>
              <a:t>Please enter the text, please enter the text content</a:t>
            </a:r>
          </a:p>
        </p:txBody>
      </p:sp>
      <p:sp>
        <p:nvSpPr>
          <p:cNvPr id="60" name="Rectangle 483">
            <a:extLst>
              <a:ext uri="{FF2B5EF4-FFF2-40B4-BE49-F238E27FC236}">
                <a16:creationId xmlns:a16="http://schemas.microsoft.com/office/drawing/2014/main" id="{942F3CCA-95C5-4EB7-BB54-A0E1E3BC2823}"/>
              </a:ext>
            </a:extLst>
          </p:cNvPr>
          <p:cNvSpPr/>
          <p:nvPr/>
        </p:nvSpPr>
        <p:spPr>
          <a:xfrm>
            <a:off x="4542503" y="3991923"/>
            <a:ext cx="2904482" cy="537845"/>
          </a:xfrm>
          <a:prstGeom prst="rect">
            <a:avLst/>
          </a:prstGeom>
        </p:spPr>
        <p:txBody>
          <a:bodyPr vert="horz" lIns="182880" tIns="91440" rIns="182880" bIns="91440" rtlCol="0" anchor="ctr">
            <a:noAutofit/>
          </a:bodyPr>
          <a:lstStyle/>
          <a:p>
            <a:pPr algn="ctr" defTabSz="1828800">
              <a:lnSpc>
                <a:spcPct val="120000"/>
              </a:lnSpc>
            </a:pPr>
            <a:r>
              <a:rPr lang="zh-CN" altLang="en-US" sz="2800" dirty="0">
                <a:solidFill>
                  <a:schemeClr val="tx1">
                    <a:lumMod val="65000"/>
                    <a:lumOff val="35000"/>
                  </a:schemeClr>
                </a:solidFill>
                <a:cs typeface="+mn-ea"/>
                <a:sym typeface="+mn-lt"/>
              </a:rPr>
              <a:t>Enter the title</a:t>
            </a:r>
            <a:endParaRPr lang="en-US" altLang="zh-CN" sz="2800" dirty="0">
              <a:solidFill>
                <a:schemeClr val="tx1">
                  <a:lumMod val="65000"/>
                  <a:lumOff val="35000"/>
                </a:schemeClr>
              </a:solidFill>
              <a:cs typeface="+mn-ea"/>
              <a:sym typeface="+mn-lt"/>
            </a:endParaRPr>
          </a:p>
        </p:txBody>
      </p:sp>
      <p:sp>
        <p:nvSpPr>
          <p:cNvPr id="61" name="Rectangle 482">
            <a:extLst>
              <a:ext uri="{FF2B5EF4-FFF2-40B4-BE49-F238E27FC236}">
                <a16:creationId xmlns:a16="http://schemas.microsoft.com/office/drawing/2014/main" id="{4641DD61-2B91-490A-A518-05DB5BA4C733}"/>
              </a:ext>
            </a:extLst>
          </p:cNvPr>
          <p:cNvSpPr/>
          <p:nvPr/>
        </p:nvSpPr>
        <p:spPr>
          <a:xfrm>
            <a:off x="7947666" y="4875066"/>
            <a:ext cx="2680970" cy="700576"/>
          </a:xfrm>
          <a:prstGeom prst="rect">
            <a:avLst/>
          </a:prstGeom>
        </p:spPr>
        <p:txBody>
          <a:bodyPr wrap="square" anchor="ctr">
            <a:spAutoFit/>
          </a:bodyPr>
          <a:lstStyle/>
          <a:p>
            <a:pPr algn="ctr" defTabSz="1828800">
              <a:lnSpc>
                <a:spcPct val="150000"/>
              </a:lnSpc>
              <a:buClr>
                <a:srgbClr val="E24848"/>
              </a:buClr>
              <a:defRPr/>
            </a:pPr>
            <a:r>
              <a:rPr lang="zh-CN" altLang="en-US" sz="1400" noProof="1">
                <a:solidFill>
                  <a:schemeClr val="tx1">
                    <a:lumMod val="75000"/>
                    <a:lumOff val="25000"/>
                  </a:schemeClr>
                </a:solidFill>
                <a:cs typeface="+mn-ea"/>
                <a:sym typeface="+mn-lt"/>
              </a:rPr>
              <a:t>Please enter the text, please enter the text content</a:t>
            </a:r>
          </a:p>
        </p:txBody>
      </p:sp>
      <p:sp>
        <p:nvSpPr>
          <p:cNvPr id="62" name="Rectangle 483">
            <a:extLst>
              <a:ext uri="{FF2B5EF4-FFF2-40B4-BE49-F238E27FC236}">
                <a16:creationId xmlns:a16="http://schemas.microsoft.com/office/drawing/2014/main" id="{232126CB-9D0E-4E28-BD6D-777C23748F25}"/>
              </a:ext>
            </a:extLst>
          </p:cNvPr>
          <p:cNvSpPr/>
          <p:nvPr/>
        </p:nvSpPr>
        <p:spPr>
          <a:xfrm>
            <a:off x="7945416" y="3977115"/>
            <a:ext cx="2680969" cy="537845"/>
          </a:xfrm>
          <a:prstGeom prst="rect">
            <a:avLst/>
          </a:prstGeom>
        </p:spPr>
        <p:txBody>
          <a:bodyPr vert="horz" lIns="182880" tIns="91440" rIns="182880" bIns="91440" rtlCol="0" anchor="ctr">
            <a:noAutofit/>
          </a:bodyPr>
          <a:lstStyle/>
          <a:p>
            <a:pPr algn="ctr" defTabSz="1828800">
              <a:lnSpc>
                <a:spcPct val="120000"/>
              </a:lnSpc>
            </a:pPr>
            <a:r>
              <a:rPr lang="zh-CN" altLang="en-US" sz="2800" dirty="0">
                <a:solidFill>
                  <a:schemeClr val="tx1">
                    <a:lumMod val="65000"/>
                    <a:lumOff val="35000"/>
                  </a:schemeClr>
                </a:solidFill>
                <a:cs typeface="+mn-ea"/>
                <a:sym typeface="+mn-lt"/>
              </a:rPr>
              <a:t>Enter the title</a:t>
            </a:r>
            <a:endParaRPr lang="en-US" altLang="zh-CN" sz="28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202608812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fill="hold"/>
                                        <p:tgtEl>
                                          <p:spTgt spid="55"/>
                                        </p:tgtEl>
                                        <p:attrNameLst>
                                          <p:attrName>ppt_x</p:attrName>
                                        </p:attrNameLst>
                                      </p:cBhvr>
                                      <p:tavLst>
                                        <p:tav tm="0">
                                          <p:val>
                                            <p:strVal val="#ppt_x"/>
                                          </p:val>
                                        </p:tav>
                                        <p:tav tm="100000">
                                          <p:val>
                                            <p:strVal val="#ppt_x"/>
                                          </p:val>
                                        </p:tav>
                                      </p:tavLst>
                                    </p:anim>
                                    <p:anim calcmode="lin" valueType="num">
                                      <p:cBhvr additive="base">
                                        <p:cTn id="3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182731"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6" name="Freeform 9">
            <a:extLst>
              <a:ext uri="{FF2B5EF4-FFF2-40B4-BE49-F238E27FC236}">
                <a16:creationId xmlns:a16="http://schemas.microsoft.com/office/drawing/2014/main" id="{2990064B-0591-404B-9837-A489EA4F3866}"/>
              </a:ext>
            </a:extLst>
          </p:cNvPr>
          <p:cNvSpPr/>
          <p:nvPr/>
        </p:nvSpPr>
        <p:spPr>
          <a:xfrm>
            <a:off x="1400570" y="4201195"/>
            <a:ext cx="2428240" cy="1456690"/>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solidFill>
            <a:srgbClr val="919FA9"/>
          </a:solidFill>
          <a:ln w="28575">
            <a:noFill/>
            <a:prstDash val="sysDash"/>
          </a:ln>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7" name="Freeform 10">
            <a:extLst>
              <a:ext uri="{FF2B5EF4-FFF2-40B4-BE49-F238E27FC236}">
                <a16:creationId xmlns:a16="http://schemas.microsoft.com/office/drawing/2014/main" id="{BF1D796C-E9FF-478B-AF48-32DC5F8A3170}"/>
              </a:ext>
            </a:extLst>
          </p:cNvPr>
          <p:cNvSpPr/>
          <p:nvPr/>
        </p:nvSpPr>
        <p:spPr>
          <a:xfrm>
            <a:off x="4153295" y="4742850"/>
            <a:ext cx="351790" cy="374015"/>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solidFill>
            <a:srgbClr val="919FA9"/>
          </a:solidFill>
          <a:ln>
            <a:noFill/>
          </a:ln>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8" name="Freeform 11">
            <a:extLst>
              <a:ext uri="{FF2B5EF4-FFF2-40B4-BE49-F238E27FC236}">
                <a16:creationId xmlns:a16="http://schemas.microsoft.com/office/drawing/2014/main" id="{637EEEA0-087C-4E48-A689-9719AAED0E64}"/>
              </a:ext>
            </a:extLst>
          </p:cNvPr>
          <p:cNvSpPr/>
          <p:nvPr/>
        </p:nvSpPr>
        <p:spPr>
          <a:xfrm>
            <a:off x="4800360" y="4201195"/>
            <a:ext cx="2428240" cy="1456690"/>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solidFill>
            <a:srgbClr val="919FA9"/>
          </a:solidFill>
          <a:ln w="28575">
            <a:noFill/>
            <a:prstDash val="sysDash"/>
          </a:ln>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9" name="Freeform 12">
            <a:extLst>
              <a:ext uri="{FF2B5EF4-FFF2-40B4-BE49-F238E27FC236}">
                <a16:creationId xmlns:a16="http://schemas.microsoft.com/office/drawing/2014/main" id="{0E13B3C8-CEDB-4FCF-986D-C7AADD5ACB88}"/>
              </a:ext>
            </a:extLst>
          </p:cNvPr>
          <p:cNvSpPr/>
          <p:nvPr/>
        </p:nvSpPr>
        <p:spPr>
          <a:xfrm>
            <a:off x="7553085" y="4742850"/>
            <a:ext cx="351790" cy="374015"/>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solidFill>
            <a:srgbClr val="919FA9"/>
          </a:solidFill>
          <a:ln>
            <a:noFill/>
          </a:ln>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10" name="Freeform 13">
            <a:extLst>
              <a:ext uri="{FF2B5EF4-FFF2-40B4-BE49-F238E27FC236}">
                <a16:creationId xmlns:a16="http://schemas.microsoft.com/office/drawing/2014/main" id="{83F55582-3D99-47B0-ABF7-7E5C6405AFBC}"/>
              </a:ext>
            </a:extLst>
          </p:cNvPr>
          <p:cNvSpPr/>
          <p:nvPr/>
        </p:nvSpPr>
        <p:spPr>
          <a:xfrm>
            <a:off x="8199515" y="4201195"/>
            <a:ext cx="2428240" cy="1456690"/>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solidFill>
            <a:srgbClr val="919FA9"/>
          </a:solidFill>
          <a:ln>
            <a:noFill/>
          </a:ln>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grpSp>
        <p:nvGrpSpPr>
          <p:cNvPr id="11" name="Group 472">
            <a:extLst>
              <a:ext uri="{FF2B5EF4-FFF2-40B4-BE49-F238E27FC236}">
                <a16:creationId xmlns:a16="http://schemas.microsoft.com/office/drawing/2014/main" id="{64B59281-C128-4E21-9E6F-CBF97FEB7329}"/>
              </a:ext>
            </a:extLst>
          </p:cNvPr>
          <p:cNvGrpSpPr/>
          <p:nvPr/>
        </p:nvGrpSpPr>
        <p:grpSpPr>
          <a:xfrm>
            <a:off x="9019935" y="4439955"/>
            <a:ext cx="859155" cy="859155"/>
            <a:chOff x="8085931" y="1818084"/>
            <a:chExt cx="457200" cy="457200"/>
          </a:xfrm>
          <a:solidFill>
            <a:schemeClr val="bg1"/>
          </a:solidFill>
        </p:grpSpPr>
        <p:sp>
          <p:nvSpPr>
            <p:cNvPr id="12" name="Freeform 82">
              <a:extLst>
                <a:ext uri="{FF2B5EF4-FFF2-40B4-BE49-F238E27FC236}">
                  <a16:creationId xmlns:a16="http://schemas.microsoft.com/office/drawing/2014/main" id="{B8EB0FC4-5A06-4655-913B-AA5B4667254D}"/>
                </a:ext>
              </a:extLst>
            </p:cNvPr>
            <p:cNvSpPr>
              <a:spLocks noEditPoints="1"/>
            </p:cNvSpPr>
            <p:nvPr/>
          </p:nvSpPr>
          <p:spPr bwMode="auto">
            <a:xfrm>
              <a:off x="8085931" y="1818084"/>
              <a:ext cx="457200" cy="457200"/>
            </a:xfrm>
            <a:custGeom>
              <a:avLst/>
              <a:gdLst>
                <a:gd name="T0" fmla="*/ 1058 w 1152"/>
                <a:gd name="T1" fmla="*/ 563 h 1152"/>
                <a:gd name="T2" fmla="*/ 929 w 1152"/>
                <a:gd name="T3" fmla="*/ 577 h 1152"/>
                <a:gd name="T4" fmla="*/ 921 w 1152"/>
                <a:gd name="T5" fmla="*/ 603 h 1152"/>
                <a:gd name="T6" fmla="*/ 1032 w 1152"/>
                <a:gd name="T7" fmla="*/ 616 h 1152"/>
                <a:gd name="T8" fmla="*/ 1063 w 1152"/>
                <a:gd name="T9" fmla="*/ 658 h 1152"/>
                <a:gd name="T10" fmla="*/ 1030 w 1152"/>
                <a:gd name="T11" fmla="*/ 744 h 1152"/>
                <a:gd name="T12" fmla="*/ 890 w 1152"/>
                <a:gd name="T13" fmla="*/ 759 h 1152"/>
                <a:gd name="T14" fmla="*/ 887 w 1152"/>
                <a:gd name="T15" fmla="*/ 787 h 1152"/>
                <a:gd name="T16" fmla="*/ 1005 w 1152"/>
                <a:gd name="T17" fmla="*/ 800 h 1152"/>
                <a:gd name="T18" fmla="*/ 1020 w 1152"/>
                <a:gd name="T19" fmla="*/ 855 h 1152"/>
                <a:gd name="T20" fmla="*/ 983 w 1152"/>
                <a:gd name="T21" fmla="*/ 923 h 1152"/>
                <a:gd name="T22" fmla="*/ 857 w 1152"/>
                <a:gd name="T23" fmla="*/ 937 h 1152"/>
                <a:gd name="T24" fmla="*/ 849 w 1152"/>
                <a:gd name="T25" fmla="*/ 964 h 1152"/>
                <a:gd name="T26" fmla="*/ 939 w 1152"/>
                <a:gd name="T27" fmla="*/ 975 h 1152"/>
                <a:gd name="T28" fmla="*/ 957 w 1152"/>
                <a:gd name="T29" fmla="*/ 1022 h 1152"/>
                <a:gd name="T30" fmla="*/ 895 w 1152"/>
                <a:gd name="T31" fmla="*/ 1080 h 1152"/>
                <a:gd name="T32" fmla="*/ 491 w 1152"/>
                <a:gd name="T33" fmla="*/ 1058 h 1152"/>
                <a:gd name="T34" fmla="*/ 319 w 1152"/>
                <a:gd name="T35" fmla="*/ 1017 h 1152"/>
                <a:gd name="T36" fmla="*/ 288 w 1152"/>
                <a:gd name="T37" fmla="*/ 488 h 1152"/>
                <a:gd name="T38" fmla="*/ 320 w 1152"/>
                <a:gd name="T39" fmla="*/ 449 h 1152"/>
                <a:gd name="T40" fmla="*/ 427 w 1152"/>
                <a:gd name="T41" fmla="*/ 383 h 1152"/>
                <a:gd name="T42" fmla="*/ 522 w 1152"/>
                <a:gd name="T43" fmla="*/ 228 h 1152"/>
                <a:gd name="T44" fmla="*/ 549 w 1152"/>
                <a:gd name="T45" fmla="*/ 84 h 1152"/>
                <a:gd name="T46" fmla="*/ 617 w 1152"/>
                <a:gd name="T47" fmla="*/ 93 h 1152"/>
                <a:gd name="T48" fmla="*/ 679 w 1152"/>
                <a:gd name="T49" fmla="*/ 208 h 1152"/>
                <a:gd name="T50" fmla="*/ 658 w 1152"/>
                <a:gd name="T51" fmla="*/ 401 h 1152"/>
                <a:gd name="T52" fmla="*/ 1037 w 1152"/>
                <a:gd name="T53" fmla="*/ 446 h 1152"/>
                <a:gd name="T54" fmla="*/ 1079 w 1152"/>
                <a:gd name="T55" fmla="*/ 495 h 1152"/>
                <a:gd name="T56" fmla="*/ 236 w 1152"/>
                <a:gd name="T57" fmla="*/ 1073 h 1152"/>
                <a:gd name="T58" fmla="*/ 78 w 1152"/>
                <a:gd name="T59" fmla="*/ 1063 h 1152"/>
                <a:gd name="T60" fmla="*/ 88 w 1152"/>
                <a:gd name="T61" fmla="*/ 438 h 1152"/>
                <a:gd name="T62" fmla="*/ 246 w 1152"/>
                <a:gd name="T63" fmla="*/ 448 h 1152"/>
                <a:gd name="T64" fmla="*/ 938 w 1152"/>
                <a:gd name="T65" fmla="*/ 366 h 1152"/>
                <a:gd name="T66" fmla="*/ 752 w 1152"/>
                <a:gd name="T67" fmla="*/ 219 h 1152"/>
                <a:gd name="T68" fmla="*/ 669 w 1152"/>
                <a:gd name="T69" fmla="*/ 43 h 1152"/>
                <a:gd name="T70" fmla="*/ 565 w 1152"/>
                <a:gd name="T71" fmla="*/ 1 h 1152"/>
                <a:gd name="T72" fmla="*/ 487 w 1152"/>
                <a:gd name="T73" fmla="*/ 47 h 1152"/>
                <a:gd name="T74" fmla="*/ 465 w 1152"/>
                <a:gd name="T75" fmla="*/ 153 h 1152"/>
                <a:gd name="T76" fmla="*/ 397 w 1152"/>
                <a:gd name="T77" fmla="*/ 311 h 1152"/>
                <a:gd name="T78" fmla="*/ 292 w 1152"/>
                <a:gd name="T79" fmla="*/ 384 h 1152"/>
                <a:gd name="T80" fmla="*/ 226 w 1152"/>
                <a:gd name="T81" fmla="*/ 360 h 1152"/>
                <a:gd name="T82" fmla="*/ 39 w 1152"/>
                <a:gd name="T83" fmla="*/ 384 h 1152"/>
                <a:gd name="T84" fmla="*/ 0 w 1152"/>
                <a:gd name="T85" fmla="*/ 468 h 1152"/>
                <a:gd name="T86" fmla="*/ 32 w 1152"/>
                <a:gd name="T87" fmla="*/ 1121 h 1152"/>
                <a:gd name="T88" fmla="*/ 216 w 1152"/>
                <a:gd name="T89" fmla="*/ 1152 h 1152"/>
                <a:gd name="T90" fmla="*/ 286 w 1152"/>
                <a:gd name="T91" fmla="*/ 1125 h 1152"/>
                <a:gd name="T92" fmla="*/ 325 w 1152"/>
                <a:gd name="T93" fmla="*/ 1093 h 1152"/>
                <a:gd name="T94" fmla="*/ 578 w 1152"/>
                <a:gd name="T95" fmla="*/ 1146 h 1152"/>
                <a:gd name="T96" fmla="*/ 934 w 1152"/>
                <a:gd name="T97" fmla="*/ 1146 h 1152"/>
                <a:gd name="T98" fmla="*/ 1001 w 1152"/>
                <a:gd name="T99" fmla="*/ 1099 h 1152"/>
                <a:gd name="T100" fmla="*/ 1031 w 1152"/>
                <a:gd name="T101" fmla="*/ 1006 h 1152"/>
                <a:gd name="T102" fmla="*/ 1068 w 1152"/>
                <a:gd name="T103" fmla="*/ 934 h 1152"/>
                <a:gd name="T104" fmla="*/ 1093 w 1152"/>
                <a:gd name="T105" fmla="*/ 819 h 1152"/>
                <a:gd name="T106" fmla="*/ 1127 w 1152"/>
                <a:gd name="T107" fmla="*/ 722 h 1152"/>
                <a:gd name="T108" fmla="*/ 1125 w 1152"/>
                <a:gd name="T109" fmla="*/ 614 h 1152"/>
                <a:gd name="T110" fmla="*/ 1151 w 1152"/>
                <a:gd name="T111" fmla="*/ 526 h 1152"/>
                <a:gd name="T112" fmla="*/ 1139 w 1152"/>
                <a:gd name="T113" fmla="*/ 447 h 1152"/>
                <a:gd name="T114" fmla="*/ 1063 w 1152"/>
                <a:gd name="T115" fmla="*/ 381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2" h="1152">
                  <a:moveTo>
                    <a:pt x="1079" y="523"/>
                  </a:moveTo>
                  <a:lnTo>
                    <a:pt x="1078" y="531"/>
                  </a:lnTo>
                  <a:lnTo>
                    <a:pt x="1076" y="539"/>
                  </a:lnTo>
                  <a:lnTo>
                    <a:pt x="1075" y="543"/>
                  </a:lnTo>
                  <a:lnTo>
                    <a:pt x="1073" y="547"/>
                  </a:lnTo>
                  <a:lnTo>
                    <a:pt x="1071" y="552"/>
                  </a:lnTo>
                  <a:lnTo>
                    <a:pt x="1066" y="556"/>
                  </a:lnTo>
                  <a:lnTo>
                    <a:pt x="1063" y="560"/>
                  </a:lnTo>
                  <a:lnTo>
                    <a:pt x="1058" y="563"/>
                  </a:lnTo>
                  <a:lnTo>
                    <a:pt x="1052" y="567"/>
                  </a:lnTo>
                  <a:lnTo>
                    <a:pt x="1046" y="570"/>
                  </a:lnTo>
                  <a:lnTo>
                    <a:pt x="1038" y="572"/>
                  </a:lnTo>
                  <a:lnTo>
                    <a:pt x="1029" y="574"/>
                  </a:lnTo>
                  <a:lnTo>
                    <a:pt x="1019" y="575"/>
                  </a:lnTo>
                  <a:lnTo>
                    <a:pt x="1008" y="576"/>
                  </a:lnTo>
                  <a:lnTo>
                    <a:pt x="936" y="576"/>
                  </a:lnTo>
                  <a:lnTo>
                    <a:pt x="933" y="576"/>
                  </a:lnTo>
                  <a:lnTo>
                    <a:pt x="929" y="577"/>
                  </a:lnTo>
                  <a:lnTo>
                    <a:pt x="926" y="579"/>
                  </a:lnTo>
                  <a:lnTo>
                    <a:pt x="923" y="581"/>
                  </a:lnTo>
                  <a:lnTo>
                    <a:pt x="921" y="584"/>
                  </a:lnTo>
                  <a:lnTo>
                    <a:pt x="920" y="587"/>
                  </a:lnTo>
                  <a:lnTo>
                    <a:pt x="919" y="590"/>
                  </a:lnTo>
                  <a:lnTo>
                    <a:pt x="919" y="594"/>
                  </a:lnTo>
                  <a:lnTo>
                    <a:pt x="919" y="598"/>
                  </a:lnTo>
                  <a:lnTo>
                    <a:pt x="920" y="601"/>
                  </a:lnTo>
                  <a:lnTo>
                    <a:pt x="921" y="603"/>
                  </a:lnTo>
                  <a:lnTo>
                    <a:pt x="923" y="607"/>
                  </a:lnTo>
                  <a:lnTo>
                    <a:pt x="926" y="609"/>
                  </a:lnTo>
                  <a:lnTo>
                    <a:pt x="929" y="611"/>
                  </a:lnTo>
                  <a:lnTo>
                    <a:pt x="933" y="612"/>
                  </a:lnTo>
                  <a:lnTo>
                    <a:pt x="936" y="612"/>
                  </a:lnTo>
                  <a:lnTo>
                    <a:pt x="1006" y="612"/>
                  </a:lnTo>
                  <a:lnTo>
                    <a:pt x="1016" y="612"/>
                  </a:lnTo>
                  <a:lnTo>
                    <a:pt x="1024" y="614"/>
                  </a:lnTo>
                  <a:lnTo>
                    <a:pt x="1032" y="616"/>
                  </a:lnTo>
                  <a:lnTo>
                    <a:pt x="1038" y="620"/>
                  </a:lnTo>
                  <a:lnTo>
                    <a:pt x="1044" y="623"/>
                  </a:lnTo>
                  <a:lnTo>
                    <a:pt x="1048" y="627"/>
                  </a:lnTo>
                  <a:lnTo>
                    <a:pt x="1052" y="631"/>
                  </a:lnTo>
                  <a:lnTo>
                    <a:pt x="1056" y="637"/>
                  </a:lnTo>
                  <a:lnTo>
                    <a:pt x="1059" y="642"/>
                  </a:lnTo>
                  <a:lnTo>
                    <a:pt x="1061" y="648"/>
                  </a:lnTo>
                  <a:lnTo>
                    <a:pt x="1062" y="653"/>
                  </a:lnTo>
                  <a:lnTo>
                    <a:pt x="1063" y="658"/>
                  </a:lnTo>
                  <a:lnTo>
                    <a:pt x="1064" y="669"/>
                  </a:lnTo>
                  <a:lnTo>
                    <a:pt x="1063" y="678"/>
                  </a:lnTo>
                  <a:lnTo>
                    <a:pt x="1061" y="690"/>
                  </a:lnTo>
                  <a:lnTo>
                    <a:pt x="1058" y="702"/>
                  </a:lnTo>
                  <a:lnTo>
                    <a:pt x="1052" y="715"/>
                  </a:lnTo>
                  <a:lnTo>
                    <a:pt x="1046" y="728"/>
                  </a:lnTo>
                  <a:lnTo>
                    <a:pt x="1041" y="733"/>
                  </a:lnTo>
                  <a:lnTo>
                    <a:pt x="1035" y="738"/>
                  </a:lnTo>
                  <a:lnTo>
                    <a:pt x="1030" y="744"/>
                  </a:lnTo>
                  <a:lnTo>
                    <a:pt x="1022" y="747"/>
                  </a:lnTo>
                  <a:lnTo>
                    <a:pt x="1015" y="751"/>
                  </a:lnTo>
                  <a:lnTo>
                    <a:pt x="1006" y="753"/>
                  </a:lnTo>
                  <a:lnTo>
                    <a:pt x="996" y="756"/>
                  </a:lnTo>
                  <a:lnTo>
                    <a:pt x="985" y="756"/>
                  </a:lnTo>
                  <a:lnTo>
                    <a:pt x="900" y="756"/>
                  </a:lnTo>
                  <a:lnTo>
                    <a:pt x="896" y="757"/>
                  </a:lnTo>
                  <a:lnTo>
                    <a:pt x="893" y="757"/>
                  </a:lnTo>
                  <a:lnTo>
                    <a:pt x="890" y="759"/>
                  </a:lnTo>
                  <a:lnTo>
                    <a:pt x="887" y="761"/>
                  </a:lnTo>
                  <a:lnTo>
                    <a:pt x="885" y="764"/>
                  </a:lnTo>
                  <a:lnTo>
                    <a:pt x="883" y="766"/>
                  </a:lnTo>
                  <a:lnTo>
                    <a:pt x="883" y="770"/>
                  </a:lnTo>
                  <a:lnTo>
                    <a:pt x="882" y="774"/>
                  </a:lnTo>
                  <a:lnTo>
                    <a:pt x="883" y="777"/>
                  </a:lnTo>
                  <a:lnTo>
                    <a:pt x="883" y="780"/>
                  </a:lnTo>
                  <a:lnTo>
                    <a:pt x="885" y="784"/>
                  </a:lnTo>
                  <a:lnTo>
                    <a:pt x="887" y="787"/>
                  </a:lnTo>
                  <a:lnTo>
                    <a:pt x="890" y="789"/>
                  </a:lnTo>
                  <a:lnTo>
                    <a:pt x="893" y="790"/>
                  </a:lnTo>
                  <a:lnTo>
                    <a:pt x="896" y="791"/>
                  </a:lnTo>
                  <a:lnTo>
                    <a:pt x="900" y="792"/>
                  </a:lnTo>
                  <a:lnTo>
                    <a:pt x="970" y="791"/>
                  </a:lnTo>
                  <a:lnTo>
                    <a:pt x="981" y="792"/>
                  </a:lnTo>
                  <a:lnTo>
                    <a:pt x="991" y="793"/>
                  </a:lnTo>
                  <a:lnTo>
                    <a:pt x="998" y="797"/>
                  </a:lnTo>
                  <a:lnTo>
                    <a:pt x="1005" y="800"/>
                  </a:lnTo>
                  <a:lnTo>
                    <a:pt x="1010" y="803"/>
                  </a:lnTo>
                  <a:lnTo>
                    <a:pt x="1015" y="807"/>
                  </a:lnTo>
                  <a:lnTo>
                    <a:pt x="1018" y="813"/>
                  </a:lnTo>
                  <a:lnTo>
                    <a:pt x="1020" y="818"/>
                  </a:lnTo>
                  <a:lnTo>
                    <a:pt x="1022" y="825"/>
                  </a:lnTo>
                  <a:lnTo>
                    <a:pt x="1022" y="830"/>
                  </a:lnTo>
                  <a:lnTo>
                    <a:pt x="1023" y="837"/>
                  </a:lnTo>
                  <a:lnTo>
                    <a:pt x="1022" y="843"/>
                  </a:lnTo>
                  <a:lnTo>
                    <a:pt x="1020" y="855"/>
                  </a:lnTo>
                  <a:lnTo>
                    <a:pt x="1018" y="866"/>
                  </a:lnTo>
                  <a:lnTo>
                    <a:pt x="1014" y="879"/>
                  </a:lnTo>
                  <a:lnTo>
                    <a:pt x="1008" y="892"/>
                  </a:lnTo>
                  <a:lnTo>
                    <a:pt x="1006" y="898"/>
                  </a:lnTo>
                  <a:lnTo>
                    <a:pt x="1003" y="904"/>
                  </a:lnTo>
                  <a:lnTo>
                    <a:pt x="998" y="909"/>
                  </a:lnTo>
                  <a:lnTo>
                    <a:pt x="994" y="914"/>
                  </a:lnTo>
                  <a:lnTo>
                    <a:pt x="989" y="919"/>
                  </a:lnTo>
                  <a:lnTo>
                    <a:pt x="983" y="923"/>
                  </a:lnTo>
                  <a:lnTo>
                    <a:pt x="976" y="927"/>
                  </a:lnTo>
                  <a:lnTo>
                    <a:pt x="968" y="930"/>
                  </a:lnTo>
                  <a:lnTo>
                    <a:pt x="958" y="933"/>
                  </a:lnTo>
                  <a:lnTo>
                    <a:pt x="948" y="934"/>
                  </a:lnTo>
                  <a:lnTo>
                    <a:pt x="936" y="935"/>
                  </a:lnTo>
                  <a:lnTo>
                    <a:pt x="923" y="936"/>
                  </a:lnTo>
                  <a:lnTo>
                    <a:pt x="863" y="936"/>
                  </a:lnTo>
                  <a:lnTo>
                    <a:pt x="860" y="936"/>
                  </a:lnTo>
                  <a:lnTo>
                    <a:pt x="857" y="937"/>
                  </a:lnTo>
                  <a:lnTo>
                    <a:pt x="854" y="939"/>
                  </a:lnTo>
                  <a:lnTo>
                    <a:pt x="852" y="941"/>
                  </a:lnTo>
                  <a:lnTo>
                    <a:pt x="849" y="944"/>
                  </a:lnTo>
                  <a:lnTo>
                    <a:pt x="847" y="947"/>
                  </a:lnTo>
                  <a:lnTo>
                    <a:pt x="846" y="950"/>
                  </a:lnTo>
                  <a:lnTo>
                    <a:pt x="846" y="954"/>
                  </a:lnTo>
                  <a:lnTo>
                    <a:pt x="846" y="958"/>
                  </a:lnTo>
                  <a:lnTo>
                    <a:pt x="847" y="961"/>
                  </a:lnTo>
                  <a:lnTo>
                    <a:pt x="849" y="964"/>
                  </a:lnTo>
                  <a:lnTo>
                    <a:pt x="852" y="966"/>
                  </a:lnTo>
                  <a:lnTo>
                    <a:pt x="854" y="968"/>
                  </a:lnTo>
                  <a:lnTo>
                    <a:pt x="857" y="971"/>
                  </a:lnTo>
                  <a:lnTo>
                    <a:pt x="860" y="972"/>
                  </a:lnTo>
                  <a:lnTo>
                    <a:pt x="863" y="972"/>
                  </a:lnTo>
                  <a:lnTo>
                    <a:pt x="921" y="972"/>
                  </a:lnTo>
                  <a:lnTo>
                    <a:pt x="927" y="973"/>
                  </a:lnTo>
                  <a:lnTo>
                    <a:pt x="934" y="974"/>
                  </a:lnTo>
                  <a:lnTo>
                    <a:pt x="939" y="975"/>
                  </a:lnTo>
                  <a:lnTo>
                    <a:pt x="943" y="978"/>
                  </a:lnTo>
                  <a:lnTo>
                    <a:pt x="947" y="981"/>
                  </a:lnTo>
                  <a:lnTo>
                    <a:pt x="950" y="985"/>
                  </a:lnTo>
                  <a:lnTo>
                    <a:pt x="953" y="988"/>
                  </a:lnTo>
                  <a:lnTo>
                    <a:pt x="955" y="992"/>
                  </a:lnTo>
                  <a:lnTo>
                    <a:pt x="957" y="1001"/>
                  </a:lnTo>
                  <a:lnTo>
                    <a:pt x="958" y="1008"/>
                  </a:lnTo>
                  <a:lnTo>
                    <a:pt x="958" y="1016"/>
                  </a:lnTo>
                  <a:lnTo>
                    <a:pt x="957" y="1022"/>
                  </a:lnTo>
                  <a:lnTo>
                    <a:pt x="951" y="1041"/>
                  </a:lnTo>
                  <a:lnTo>
                    <a:pt x="948" y="1048"/>
                  </a:lnTo>
                  <a:lnTo>
                    <a:pt x="943" y="1056"/>
                  </a:lnTo>
                  <a:lnTo>
                    <a:pt x="938" y="1061"/>
                  </a:lnTo>
                  <a:lnTo>
                    <a:pt x="931" y="1067"/>
                  </a:lnTo>
                  <a:lnTo>
                    <a:pt x="924" y="1071"/>
                  </a:lnTo>
                  <a:lnTo>
                    <a:pt x="916" y="1075"/>
                  </a:lnTo>
                  <a:lnTo>
                    <a:pt x="907" y="1077"/>
                  </a:lnTo>
                  <a:lnTo>
                    <a:pt x="895" y="1080"/>
                  </a:lnTo>
                  <a:lnTo>
                    <a:pt x="882" y="1080"/>
                  </a:lnTo>
                  <a:lnTo>
                    <a:pt x="685" y="1080"/>
                  </a:lnTo>
                  <a:lnTo>
                    <a:pt x="649" y="1079"/>
                  </a:lnTo>
                  <a:lnTo>
                    <a:pt x="613" y="1076"/>
                  </a:lnTo>
                  <a:lnTo>
                    <a:pt x="579" y="1073"/>
                  </a:lnTo>
                  <a:lnTo>
                    <a:pt x="549" y="1069"/>
                  </a:lnTo>
                  <a:lnTo>
                    <a:pt x="523" y="1065"/>
                  </a:lnTo>
                  <a:lnTo>
                    <a:pt x="504" y="1060"/>
                  </a:lnTo>
                  <a:lnTo>
                    <a:pt x="491" y="1058"/>
                  </a:lnTo>
                  <a:lnTo>
                    <a:pt x="485" y="1057"/>
                  </a:lnTo>
                  <a:lnTo>
                    <a:pt x="436" y="1045"/>
                  </a:lnTo>
                  <a:lnTo>
                    <a:pt x="398" y="1036"/>
                  </a:lnTo>
                  <a:lnTo>
                    <a:pt x="370" y="1030"/>
                  </a:lnTo>
                  <a:lnTo>
                    <a:pt x="349" y="1025"/>
                  </a:lnTo>
                  <a:lnTo>
                    <a:pt x="336" y="1021"/>
                  </a:lnTo>
                  <a:lnTo>
                    <a:pt x="328" y="1019"/>
                  </a:lnTo>
                  <a:lnTo>
                    <a:pt x="322" y="1018"/>
                  </a:lnTo>
                  <a:lnTo>
                    <a:pt x="319" y="1017"/>
                  </a:lnTo>
                  <a:lnTo>
                    <a:pt x="314" y="1016"/>
                  </a:lnTo>
                  <a:lnTo>
                    <a:pt x="304" y="1012"/>
                  </a:lnTo>
                  <a:lnTo>
                    <a:pt x="297" y="1007"/>
                  </a:lnTo>
                  <a:lnTo>
                    <a:pt x="293" y="1002"/>
                  </a:lnTo>
                  <a:lnTo>
                    <a:pt x="291" y="999"/>
                  </a:lnTo>
                  <a:lnTo>
                    <a:pt x="290" y="994"/>
                  </a:lnTo>
                  <a:lnTo>
                    <a:pt x="289" y="990"/>
                  </a:lnTo>
                  <a:lnTo>
                    <a:pt x="288" y="986"/>
                  </a:lnTo>
                  <a:lnTo>
                    <a:pt x="288" y="488"/>
                  </a:lnTo>
                  <a:lnTo>
                    <a:pt x="289" y="482"/>
                  </a:lnTo>
                  <a:lnTo>
                    <a:pt x="290" y="476"/>
                  </a:lnTo>
                  <a:lnTo>
                    <a:pt x="292" y="471"/>
                  </a:lnTo>
                  <a:lnTo>
                    <a:pt x="295" y="465"/>
                  </a:lnTo>
                  <a:lnTo>
                    <a:pt x="300" y="461"/>
                  </a:lnTo>
                  <a:lnTo>
                    <a:pt x="305" y="456"/>
                  </a:lnTo>
                  <a:lnTo>
                    <a:pt x="310" y="453"/>
                  </a:lnTo>
                  <a:lnTo>
                    <a:pt x="317" y="451"/>
                  </a:lnTo>
                  <a:lnTo>
                    <a:pt x="320" y="449"/>
                  </a:lnTo>
                  <a:lnTo>
                    <a:pt x="325" y="448"/>
                  </a:lnTo>
                  <a:lnTo>
                    <a:pt x="339" y="441"/>
                  </a:lnTo>
                  <a:lnTo>
                    <a:pt x="354" y="434"/>
                  </a:lnTo>
                  <a:lnTo>
                    <a:pt x="368" y="426"/>
                  </a:lnTo>
                  <a:lnTo>
                    <a:pt x="381" y="419"/>
                  </a:lnTo>
                  <a:lnTo>
                    <a:pt x="393" y="410"/>
                  </a:lnTo>
                  <a:lnTo>
                    <a:pt x="404" y="401"/>
                  </a:lnTo>
                  <a:lnTo>
                    <a:pt x="416" y="393"/>
                  </a:lnTo>
                  <a:lnTo>
                    <a:pt x="427" y="383"/>
                  </a:lnTo>
                  <a:lnTo>
                    <a:pt x="437" y="373"/>
                  </a:lnTo>
                  <a:lnTo>
                    <a:pt x="447" y="364"/>
                  </a:lnTo>
                  <a:lnTo>
                    <a:pt x="455" y="353"/>
                  </a:lnTo>
                  <a:lnTo>
                    <a:pt x="464" y="343"/>
                  </a:lnTo>
                  <a:lnTo>
                    <a:pt x="480" y="320"/>
                  </a:lnTo>
                  <a:lnTo>
                    <a:pt x="493" y="299"/>
                  </a:lnTo>
                  <a:lnTo>
                    <a:pt x="505" y="275"/>
                  </a:lnTo>
                  <a:lnTo>
                    <a:pt x="515" y="251"/>
                  </a:lnTo>
                  <a:lnTo>
                    <a:pt x="522" y="228"/>
                  </a:lnTo>
                  <a:lnTo>
                    <a:pt x="529" y="203"/>
                  </a:lnTo>
                  <a:lnTo>
                    <a:pt x="534" y="179"/>
                  </a:lnTo>
                  <a:lnTo>
                    <a:pt x="537" y="155"/>
                  </a:lnTo>
                  <a:lnTo>
                    <a:pt x="539" y="131"/>
                  </a:lnTo>
                  <a:lnTo>
                    <a:pt x="541" y="108"/>
                  </a:lnTo>
                  <a:lnTo>
                    <a:pt x="541" y="101"/>
                  </a:lnTo>
                  <a:lnTo>
                    <a:pt x="543" y="95"/>
                  </a:lnTo>
                  <a:lnTo>
                    <a:pt x="546" y="89"/>
                  </a:lnTo>
                  <a:lnTo>
                    <a:pt x="549" y="84"/>
                  </a:lnTo>
                  <a:lnTo>
                    <a:pt x="555" y="78"/>
                  </a:lnTo>
                  <a:lnTo>
                    <a:pt x="561" y="75"/>
                  </a:lnTo>
                  <a:lnTo>
                    <a:pt x="568" y="73"/>
                  </a:lnTo>
                  <a:lnTo>
                    <a:pt x="576" y="72"/>
                  </a:lnTo>
                  <a:lnTo>
                    <a:pt x="584" y="73"/>
                  </a:lnTo>
                  <a:lnTo>
                    <a:pt x="591" y="75"/>
                  </a:lnTo>
                  <a:lnTo>
                    <a:pt x="600" y="80"/>
                  </a:lnTo>
                  <a:lnTo>
                    <a:pt x="609" y="85"/>
                  </a:lnTo>
                  <a:lnTo>
                    <a:pt x="617" y="93"/>
                  </a:lnTo>
                  <a:lnTo>
                    <a:pt x="626" y="101"/>
                  </a:lnTo>
                  <a:lnTo>
                    <a:pt x="634" y="111"/>
                  </a:lnTo>
                  <a:lnTo>
                    <a:pt x="643" y="122"/>
                  </a:lnTo>
                  <a:lnTo>
                    <a:pt x="651" y="134"/>
                  </a:lnTo>
                  <a:lnTo>
                    <a:pt x="658" y="148"/>
                  </a:lnTo>
                  <a:lnTo>
                    <a:pt x="665" y="162"/>
                  </a:lnTo>
                  <a:lnTo>
                    <a:pt x="670" y="176"/>
                  </a:lnTo>
                  <a:lnTo>
                    <a:pt x="674" y="192"/>
                  </a:lnTo>
                  <a:lnTo>
                    <a:pt x="679" y="208"/>
                  </a:lnTo>
                  <a:lnTo>
                    <a:pt x="681" y="225"/>
                  </a:lnTo>
                  <a:lnTo>
                    <a:pt x="681" y="243"/>
                  </a:lnTo>
                  <a:lnTo>
                    <a:pt x="681" y="272"/>
                  </a:lnTo>
                  <a:lnTo>
                    <a:pt x="680" y="296"/>
                  </a:lnTo>
                  <a:lnTo>
                    <a:pt x="679" y="317"/>
                  </a:lnTo>
                  <a:lnTo>
                    <a:pt x="676" y="336"/>
                  </a:lnTo>
                  <a:lnTo>
                    <a:pt x="671" y="355"/>
                  </a:lnTo>
                  <a:lnTo>
                    <a:pt x="666" y="377"/>
                  </a:lnTo>
                  <a:lnTo>
                    <a:pt x="658" y="401"/>
                  </a:lnTo>
                  <a:lnTo>
                    <a:pt x="649" y="432"/>
                  </a:lnTo>
                  <a:lnTo>
                    <a:pt x="766" y="432"/>
                  </a:lnTo>
                  <a:lnTo>
                    <a:pt x="856" y="433"/>
                  </a:lnTo>
                  <a:lnTo>
                    <a:pt x="921" y="434"/>
                  </a:lnTo>
                  <a:lnTo>
                    <a:pt x="966" y="436"/>
                  </a:lnTo>
                  <a:lnTo>
                    <a:pt x="995" y="437"/>
                  </a:lnTo>
                  <a:lnTo>
                    <a:pt x="1014" y="439"/>
                  </a:lnTo>
                  <a:lnTo>
                    <a:pt x="1027" y="442"/>
                  </a:lnTo>
                  <a:lnTo>
                    <a:pt x="1037" y="446"/>
                  </a:lnTo>
                  <a:lnTo>
                    <a:pt x="1044" y="448"/>
                  </a:lnTo>
                  <a:lnTo>
                    <a:pt x="1050" y="450"/>
                  </a:lnTo>
                  <a:lnTo>
                    <a:pt x="1056" y="453"/>
                  </a:lnTo>
                  <a:lnTo>
                    <a:pt x="1060" y="458"/>
                  </a:lnTo>
                  <a:lnTo>
                    <a:pt x="1068" y="465"/>
                  </a:lnTo>
                  <a:lnTo>
                    <a:pt x="1073" y="473"/>
                  </a:lnTo>
                  <a:lnTo>
                    <a:pt x="1077" y="481"/>
                  </a:lnTo>
                  <a:lnTo>
                    <a:pt x="1078" y="489"/>
                  </a:lnTo>
                  <a:lnTo>
                    <a:pt x="1079" y="495"/>
                  </a:lnTo>
                  <a:lnTo>
                    <a:pt x="1081" y="501"/>
                  </a:lnTo>
                  <a:lnTo>
                    <a:pt x="1079" y="512"/>
                  </a:lnTo>
                  <a:lnTo>
                    <a:pt x="1079" y="523"/>
                  </a:lnTo>
                  <a:close/>
                  <a:moveTo>
                    <a:pt x="252" y="1044"/>
                  </a:moveTo>
                  <a:lnTo>
                    <a:pt x="251" y="1052"/>
                  </a:lnTo>
                  <a:lnTo>
                    <a:pt x="249" y="1058"/>
                  </a:lnTo>
                  <a:lnTo>
                    <a:pt x="246" y="1063"/>
                  </a:lnTo>
                  <a:lnTo>
                    <a:pt x="241" y="1069"/>
                  </a:lnTo>
                  <a:lnTo>
                    <a:pt x="236" y="1073"/>
                  </a:lnTo>
                  <a:lnTo>
                    <a:pt x="231" y="1077"/>
                  </a:lnTo>
                  <a:lnTo>
                    <a:pt x="223" y="1079"/>
                  </a:lnTo>
                  <a:lnTo>
                    <a:pt x="216" y="1080"/>
                  </a:lnTo>
                  <a:lnTo>
                    <a:pt x="108" y="1080"/>
                  </a:lnTo>
                  <a:lnTo>
                    <a:pt x="101" y="1079"/>
                  </a:lnTo>
                  <a:lnTo>
                    <a:pt x="94" y="1077"/>
                  </a:lnTo>
                  <a:lnTo>
                    <a:pt x="88" y="1073"/>
                  </a:lnTo>
                  <a:lnTo>
                    <a:pt x="83" y="1069"/>
                  </a:lnTo>
                  <a:lnTo>
                    <a:pt x="78" y="1063"/>
                  </a:lnTo>
                  <a:lnTo>
                    <a:pt x="75" y="1058"/>
                  </a:lnTo>
                  <a:lnTo>
                    <a:pt x="73" y="1052"/>
                  </a:lnTo>
                  <a:lnTo>
                    <a:pt x="72" y="1044"/>
                  </a:lnTo>
                  <a:lnTo>
                    <a:pt x="72" y="468"/>
                  </a:lnTo>
                  <a:lnTo>
                    <a:pt x="73" y="461"/>
                  </a:lnTo>
                  <a:lnTo>
                    <a:pt x="75" y="454"/>
                  </a:lnTo>
                  <a:lnTo>
                    <a:pt x="78" y="448"/>
                  </a:lnTo>
                  <a:lnTo>
                    <a:pt x="83" y="442"/>
                  </a:lnTo>
                  <a:lnTo>
                    <a:pt x="88" y="438"/>
                  </a:lnTo>
                  <a:lnTo>
                    <a:pt x="94" y="435"/>
                  </a:lnTo>
                  <a:lnTo>
                    <a:pt x="101" y="433"/>
                  </a:lnTo>
                  <a:lnTo>
                    <a:pt x="108" y="432"/>
                  </a:lnTo>
                  <a:lnTo>
                    <a:pt x="216" y="432"/>
                  </a:lnTo>
                  <a:lnTo>
                    <a:pt x="223" y="433"/>
                  </a:lnTo>
                  <a:lnTo>
                    <a:pt x="231" y="435"/>
                  </a:lnTo>
                  <a:lnTo>
                    <a:pt x="236" y="438"/>
                  </a:lnTo>
                  <a:lnTo>
                    <a:pt x="241" y="442"/>
                  </a:lnTo>
                  <a:lnTo>
                    <a:pt x="246" y="448"/>
                  </a:lnTo>
                  <a:lnTo>
                    <a:pt x="249" y="454"/>
                  </a:lnTo>
                  <a:lnTo>
                    <a:pt x="251" y="461"/>
                  </a:lnTo>
                  <a:lnTo>
                    <a:pt x="252" y="468"/>
                  </a:lnTo>
                  <a:lnTo>
                    <a:pt x="252" y="1044"/>
                  </a:lnTo>
                  <a:close/>
                  <a:moveTo>
                    <a:pt x="1050" y="377"/>
                  </a:moveTo>
                  <a:lnTo>
                    <a:pt x="1030" y="373"/>
                  </a:lnTo>
                  <a:lnTo>
                    <a:pt x="1005" y="370"/>
                  </a:lnTo>
                  <a:lnTo>
                    <a:pt x="975" y="368"/>
                  </a:lnTo>
                  <a:lnTo>
                    <a:pt x="938" y="366"/>
                  </a:lnTo>
                  <a:lnTo>
                    <a:pt x="897" y="365"/>
                  </a:lnTo>
                  <a:lnTo>
                    <a:pt x="852" y="364"/>
                  </a:lnTo>
                  <a:lnTo>
                    <a:pt x="800" y="363"/>
                  </a:lnTo>
                  <a:lnTo>
                    <a:pt x="745" y="361"/>
                  </a:lnTo>
                  <a:lnTo>
                    <a:pt x="749" y="336"/>
                  </a:lnTo>
                  <a:lnTo>
                    <a:pt x="751" y="310"/>
                  </a:lnTo>
                  <a:lnTo>
                    <a:pt x="753" y="279"/>
                  </a:lnTo>
                  <a:lnTo>
                    <a:pt x="753" y="243"/>
                  </a:lnTo>
                  <a:lnTo>
                    <a:pt x="752" y="219"/>
                  </a:lnTo>
                  <a:lnTo>
                    <a:pt x="749" y="195"/>
                  </a:lnTo>
                  <a:lnTo>
                    <a:pt x="744" y="172"/>
                  </a:lnTo>
                  <a:lnTo>
                    <a:pt x="737" y="151"/>
                  </a:lnTo>
                  <a:lnTo>
                    <a:pt x="728" y="129"/>
                  </a:lnTo>
                  <a:lnTo>
                    <a:pt x="719" y="109"/>
                  </a:lnTo>
                  <a:lnTo>
                    <a:pt x="708" y="90"/>
                  </a:lnTo>
                  <a:lnTo>
                    <a:pt x="696" y="73"/>
                  </a:lnTo>
                  <a:lnTo>
                    <a:pt x="683" y="57"/>
                  </a:lnTo>
                  <a:lnTo>
                    <a:pt x="669" y="43"/>
                  </a:lnTo>
                  <a:lnTo>
                    <a:pt x="654" y="30"/>
                  </a:lnTo>
                  <a:lnTo>
                    <a:pt x="639" y="20"/>
                  </a:lnTo>
                  <a:lnTo>
                    <a:pt x="624" y="12"/>
                  </a:lnTo>
                  <a:lnTo>
                    <a:pt x="607" y="5"/>
                  </a:lnTo>
                  <a:lnTo>
                    <a:pt x="600" y="3"/>
                  </a:lnTo>
                  <a:lnTo>
                    <a:pt x="591" y="1"/>
                  </a:lnTo>
                  <a:lnTo>
                    <a:pt x="584" y="0"/>
                  </a:lnTo>
                  <a:lnTo>
                    <a:pt x="576" y="0"/>
                  </a:lnTo>
                  <a:lnTo>
                    <a:pt x="565" y="1"/>
                  </a:lnTo>
                  <a:lnTo>
                    <a:pt x="555" y="2"/>
                  </a:lnTo>
                  <a:lnTo>
                    <a:pt x="544" y="5"/>
                  </a:lnTo>
                  <a:lnTo>
                    <a:pt x="534" y="8"/>
                  </a:lnTo>
                  <a:lnTo>
                    <a:pt x="525" y="13"/>
                  </a:lnTo>
                  <a:lnTo>
                    <a:pt x="516" y="18"/>
                  </a:lnTo>
                  <a:lnTo>
                    <a:pt x="508" y="24"/>
                  </a:lnTo>
                  <a:lnTo>
                    <a:pt x="501" y="31"/>
                  </a:lnTo>
                  <a:lnTo>
                    <a:pt x="493" y="39"/>
                  </a:lnTo>
                  <a:lnTo>
                    <a:pt x="487" y="47"/>
                  </a:lnTo>
                  <a:lnTo>
                    <a:pt x="481" y="56"/>
                  </a:lnTo>
                  <a:lnTo>
                    <a:pt x="477" y="66"/>
                  </a:lnTo>
                  <a:lnTo>
                    <a:pt x="474" y="75"/>
                  </a:lnTo>
                  <a:lnTo>
                    <a:pt x="470" y="85"/>
                  </a:lnTo>
                  <a:lnTo>
                    <a:pt x="469" y="96"/>
                  </a:lnTo>
                  <a:lnTo>
                    <a:pt x="468" y="107"/>
                  </a:lnTo>
                  <a:lnTo>
                    <a:pt x="467" y="122"/>
                  </a:lnTo>
                  <a:lnTo>
                    <a:pt x="467" y="137"/>
                  </a:lnTo>
                  <a:lnTo>
                    <a:pt x="465" y="153"/>
                  </a:lnTo>
                  <a:lnTo>
                    <a:pt x="462" y="169"/>
                  </a:lnTo>
                  <a:lnTo>
                    <a:pt x="458" y="186"/>
                  </a:lnTo>
                  <a:lnTo>
                    <a:pt x="454" y="205"/>
                  </a:lnTo>
                  <a:lnTo>
                    <a:pt x="448" y="223"/>
                  </a:lnTo>
                  <a:lnTo>
                    <a:pt x="441" y="240"/>
                  </a:lnTo>
                  <a:lnTo>
                    <a:pt x="433" y="259"/>
                  </a:lnTo>
                  <a:lnTo>
                    <a:pt x="423" y="277"/>
                  </a:lnTo>
                  <a:lnTo>
                    <a:pt x="411" y="294"/>
                  </a:lnTo>
                  <a:lnTo>
                    <a:pt x="397" y="311"/>
                  </a:lnTo>
                  <a:lnTo>
                    <a:pt x="382" y="327"/>
                  </a:lnTo>
                  <a:lnTo>
                    <a:pt x="364" y="342"/>
                  </a:lnTo>
                  <a:lnTo>
                    <a:pt x="356" y="348"/>
                  </a:lnTo>
                  <a:lnTo>
                    <a:pt x="345" y="356"/>
                  </a:lnTo>
                  <a:lnTo>
                    <a:pt x="335" y="363"/>
                  </a:lnTo>
                  <a:lnTo>
                    <a:pt x="325" y="368"/>
                  </a:lnTo>
                  <a:lnTo>
                    <a:pt x="315" y="373"/>
                  </a:lnTo>
                  <a:lnTo>
                    <a:pt x="303" y="379"/>
                  </a:lnTo>
                  <a:lnTo>
                    <a:pt x="292" y="384"/>
                  </a:lnTo>
                  <a:lnTo>
                    <a:pt x="286" y="387"/>
                  </a:lnTo>
                  <a:lnTo>
                    <a:pt x="288" y="388"/>
                  </a:lnTo>
                  <a:lnTo>
                    <a:pt x="280" y="383"/>
                  </a:lnTo>
                  <a:lnTo>
                    <a:pt x="273" y="378"/>
                  </a:lnTo>
                  <a:lnTo>
                    <a:pt x="264" y="372"/>
                  </a:lnTo>
                  <a:lnTo>
                    <a:pt x="255" y="368"/>
                  </a:lnTo>
                  <a:lnTo>
                    <a:pt x="246" y="365"/>
                  </a:lnTo>
                  <a:lnTo>
                    <a:pt x="236" y="363"/>
                  </a:lnTo>
                  <a:lnTo>
                    <a:pt x="226" y="360"/>
                  </a:lnTo>
                  <a:lnTo>
                    <a:pt x="216" y="360"/>
                  </a:lnTo>
                  <a:lnTo>
                    <a:pt x="108" y="360"/>
                  </a:lnTo>
                  <a:lnTo>
                    <a:pt x="97" y="360"/>
                  </a:lnTo>
                  <a:lnTo>
                    <a:pt x="86" y="363"/>
                  </a:lnTo>
                  <a:lnTo>
                    <a:pt x="76" y="365"/>
                  </a:lnTo>
                  <a:lnTo>
                    <a:pt x="66" y="368"/>
                  </a:lnTo>
                  <a:lnTo>
                    <a:pt x="57" y="373"/>
                  </a:lnTo>
                  <a:lnTo>
                    <a:pt x="48" y="379"/>
                  </a:lnTo>
                  <a:lnTo>
                    <a:pt x="39" y="384"/>
                  </a:lnTo>
                  <a:lnTo>
                    <a:pt x="32" y="392"/>
                  </a:lnTo>
                  <a:lnTo>
                    <a:pt x="24" y="399"/>
                  </a:lnTo>
                  <a:lnTo>
                    <a:pt x="19" y="408"/>
                  </a:lnTo>
                  <a:lnTo>
                    <a:pt x="13" y="417"/>
                  </a:lnTo>
                  <a:lnTo>
                    <a:pt x="8" y="426"/>
                  </a:lnTo>
                  <a:lnTo>
                    <a:pt x="5" y="436"/>
                  </a:lnTo>
                  <a:lnTo>
                    <a:pt x="3" y="446"/>
                  </a:lnTo>
                  <a:lnTo>
                    <a:pt x="0" y="456"/>
                  </a:lnTo>
                  <a:lnTo>
                    <a:pt x="0" y="468"/>
                  </a:lnTo>
                  <a:lnTo>
                    <a:pt x="0" y="1044"/>
                  </a:lnTo>
                  <a:lnTo>
                    <a:pt x="0" y="1055"/>
                  </a:lnTo>
                  <a:lnTo>
                    <a:pt x="3" y="1066"/>
                  </a:lnTo>
                  <a:lnTo>
                    <a:pt x="5" y="1076"/>
                  </a:lnTo>
                  <a:lnTo>
                    <a:pt x="8" y="1086"/>
                  </a:lnTo>
                  <a:lnTo>
                    <a:pt x="13" y="1095"/>
                  </a:lnTo>
                  <a:lnTo>
                    <a:pt x="19" y="1104"/>
                  </a:lnTo>
                  <a:lnTo>
                    <a:pt x="24" y="1112"/>
                  </a:lnTo>
                  <a:lnTo>
                    <a:pt x="32" y="1121"/>
                  </a:lnTo>
                  <a:lnTo>
                    <a:pt x="39" y="1127"/>
                  </a:lnTo>
                  <a:lnTo>
                    <a:pt x="48" y="1134"/>
                  </a:lnTo>
                  <a:lnTo>
                    <a:pt x="57" y="1139"/>
                  </a:lnTo>
                  <a:lnTo>
                    <a:pt x="66" y="1143"/>
                  </a:lnTo>
                  <a:lnTo>
                    <a:pt x="76" y="1147"/>
                  </a:lnTo>
                  <a:lnTo>
                    <a:pt x="86" y="1150"/>
                  </a:lnTo>
                  <a:lnTo>
                    <a:pt x="97" y="1151"/>
                  </a:lnTo>
                  <a:lnTo>
                    <a:pt x="108" y="1152"/>
                  </a:lnTo>
                  <a:lnTo>
                    <a:pt x="216" y="1152"/>
                  </a:lnTo>
                  <a:lnTo>
                    <a:pt x="224" y="1152"/>
                  </a:lnTo>
                  <a:lnTo>
                    <a:pt x="232" y="1151"/>
                  </a:lnTo>
                  <a:lnTo>
                    <a:pt x="239" y="1149"/>
                  </a:lnTo>
                  <a:lnTo>
                    <a:pt x="247" y="1148"/>
                  </a:lnTo>
                  <a:lnTo>
                    <a:pt x="254" y="1144"/>
                  </a:lnTo>
                  <a:lnTo>
                    <a:pt x="261" y="1141"/>
                  </a:lnTo>
                  <a:lnTo>
                    <a:pt x="267" y="1138"/>
                  </a:lnTo>
                  <a:lnTo>
                    <a:pt x="274" y="1135"/>
                  </a:lnTo>
                  <a:lnTo>
                    <a:pt x="286" y="1125"/>
                  </a:lnTo>
                  <a:lnTo>
                    <a:pt x="295" y="1114"/>
                  </a:lnTo>
                  <a:lnTo>
                    <a:pt x="305" y="1102"/>
                  </a:lnTo>
                  <a:lnTo>
                    <a:pt x="312" y="1089"/>
                  </a:lnTo>
                  <a:lnTo>
                    <a:pt x="313" y="1089"/>
                  </a:lnTo>
                  <a:lnTo>
                    <a:pt x="314" y="1090"/>
                  </a:lnTo>
                  <a:lnTo>
                    <a:pt x="318" y="1092"/>
                  </a:lnTo>
                  <a:lnTo>
                    <a:pt x="322" y="1093"/>
                  </a:lnTo>
                  <a:lnTo>
                    <a:pt x="323" y="1093"/>
                  </a:lnTo>
                  <a:lnTo>
                    <a:pt x="325" y="1093"/>
                  </a:lnTo>
                  <a:lnTo>
                    <a:pt x="344" y="1098"/>
                  </a:lnTo>
                  <a:lnTo>
                    <a:pt x="373" y="1104"/>
                  </a:lnTo>
                  <a:lnTo>
                    <a:pt x="414" y="1114"/>
                  </a:lnTo>
                  <a:lnTo>
                    <a:pt x="470" y="1127"/>
                  </a:lnTo>
                  <a:lnTo>
                    <a:pt x="480" y="1129"/>
                  </a:lnTo>
                  <a:lnTo>
                    <a:pt x="497" y="1133"/>
                  </a:lnTo>
                  <a:lnTo>
                    <a:pt x="520" y="1137"/>
                  </a:lnTo>
                  <a:lnTo>
                    <a:pt x="547" y="1141"/>
                  </a:lnTo>
                  <a:lnTo>
                    <a:pt x="578" y="1146"/>
                  </a:lnTo>
                  <a:lnTo>
                    <a:pt x="612" y="1149"/>
                  </a:lnTo>
                  <a:lnTo>
                    <a:pt x="647" y="1151"/>
                  </a:lnTo>
                  <a:lnTo>
                    <a:pt x="685" y="1152"/>
                  </a:lnTo>
                  <a:lnTo>
                    <a:pt x="882" y="1152"/>
                  </a:lnTo>
                  <a:lnTo>
                    <a:pt x="893" y="1152"/>
                  </a:lnTo>
                  <a:lnTo>
                    <a:pt x="903" y="1151"/>
                  </a:lnTo>
                  <a:lnTo>
                    <a:pt x="914" y="1150"/>
                  </a:lnTo>
                  <a:lnTo>
                    <a:pt x="924" y="1148"/>
                  </a:lnTo>
                  <a:lnTo>
                    <a:pt x="934" y="1146"/>
                  </a:lnTo>
                  <a:lnTo>
                    <a:pt x="942" y="1142"/>
                  </a:lnTo>
                  <a:lnTo>
                    <a:pt x="951" y="1139"/>
                  </a:lnTo>
                  <a:lnTo>
                    <a:pt x="960" y="1135"/>
                  </a:lnTo>
                  <a:lnTo>
                    <a:pt x="967" y="1130"/>
                  </a:lnTo>
                  <a:lnTo>
                    <a:pt x="975" y="1125"/>
                  </a:lnTo>
                  <a:lnTo>
                    <a:pt x="981" y="1119"/>
                  </a:lnTo>
                  <a:lnTo>
                    <a:pt x="989" y="1113"/>
                  </a:lnTo>
                  <a:lnTo>
                    <a:pt x="994" y="1106"/>
                  </a:lnTo>
                  <a:lnTo>
                    <a:pt x="1001" y="1099"/>
                  </a:lnTo>
                  <a:lnTo>
                    <a:pt x="1006" y="1090"/>
                  </a:lnTo>
                  <a:lnTo>
                    <a:pt x="1010" y="1083"/>
                  </a:lnTo>
                  <a:lnTo>
                    <a:pt x="1012" y="1080"/>
                  </a:lnTo>
                  <a:lnTo>
                    <a:pt x="1016" y="1071"/>
                  </a:lnTo>
                  <a:lnTo>
                    <a:pt x="1021" y="1059"/>
                  </a:lnTo>
                  <a:lnTo>
                    <a:pt x="1027" y="1044"/>
                  </a:lnTo>
                  <a:lnTo>
                    <a:pt x="1030" y="1030"/>
                  </a:lnTo>
                  <a:lnTo>
                    <a:pt x="1031" y="1015"/>
                  </a:lnTo>
                  <a:lnTo>
                    <a:pt x="1031" y="1006"/>
                  </a:lnTo>
                  <a:lnTo>
                    <a:pt x="1030" y="998"/>
                  </a:lnTo>
                  <a:lnTo>
                    <a:pt x="1029" y="989"/>
                  </a:lnTo>
                  <a:lnTo>
                    <a:pt x="1027" y="980"/>
                  </a:lnTo>
                  <a:lnTo>
                    <a:pt x="1034" y="975"/>
                  </a:lnTo>
                  <a:lnTo>
                    <a:pt x="1041" y="969"/>
                  </a:lnTo>
                  <a:lnTo>
                    <a:pt x="1046" y="964"/>
                  </a:lnTo>
                  <a:lnTo>
                    <a:pt x="1051" y="959"/>
                  </a:lnTo>
                  <a:lnTo>
                    <a:pt x="1061" y="946"/>
                  </a:lnTo>
                  <a:lnTo>
                    <a:pt x="1068" y="934"/>
                  </a:lnTo>
                  <a:lnTo>
                    <a:pt x="1074" y="921"/>
                  </a:lnTo>
                  <a:lnTo>
                    <a:pt x="1079" y="909"/>
                  </a:lnTo>
                  <a:lnTo>
                    <a:pt x="1083" y="898"/>
                  </a:lnTo>
                  <a:lnTo>
                    <a:pt x="1086" y="887"/>
                  </a:lnTo>
                  <a:lnTo>
                    <a:pt x="1090" y="872"/>
                  </a:lnTo>
                  <a:lnTo>
                    <a:pt x="1093" y="857"/>
                  </a:lnTo>
                  <a:lnTo>
                    <a:pt x="1095" y="843"/>
                  </a:lnTo>
                  <a:lnTo>
                    <a:pt x="1095" y="831"/>
                  </a:lnTo>
                  <a:lnTo>
                    <a:pt x="1093" y="819"/>
                  </a:lnTo>
                  <a:lnTo>
                    <a:pt x="1092" y="809"/>
                  </a:lnTo>
                  <a:lnTo>
                    <a:pt x="1089" y="799"/>
                  </a:lnTo>
                  <a:lnTo>
                    <a:pt x="1086" y="789"/>
                  </a:lnTo>
                  <a:lnTo>
                    <a:pt x="1095" y="782"/>
                  </a:lnTo>
                  <a:lnTo>
                    <a:pt x="1102" y="772"/>
                  </a:lnTo>
                  <a:lnTo>
                    <a:pt x="1109" y="761"/>
                  </a:lnTo>
                  <a:lnTo>
                    <a:pt x="1115" y="750"/>
                  </a:lnTo>
                  <a:lnTo>
                    <a:pt x="1122" y="737"/>
                  </a:lnTo>
                  <a:lnTo>
                    <a:pt x="1127" y="722"/>
                  </a:lnTo>
                  <a:lnTo>
                    <a:pt x="1131" y="707"/>
                  </a:lnTo>
                  <a:lnTo>
                    <a:pt x="1135" y="690"/>
                  </a:lnTo>
                  <a:lnTo>
                    <a:pt x="1136" y="679"/>
                  </a:lnTo>
                  <a:lnTo>
                    <a:pt x="1137" y="667"/>
                  </a:lnTo>
                  <a:lnTo>
                    <a:pt x="1136" y="656"/>
                  </a:lnTo>
                  <a:lnTo>
                    <a:pt x="1135" y="645"/>
                  </a:lnTo>
                  <a:lnTo>
                    <a:pt x="1132" y="635"/>
                  </a:lnTo>
                  <a:lnTo>
                    <a:pt x="1129" y="624"/>
                  </a:lnTo>
                  <a:lnTo>
                    <a:pt x="1125" y="614"/>
                  </a:lnTo>
                  <a:lnTo>
                    <a:pt x="1120" y="604"/>
                  </a:lnTo>
                  <a:lnTo>
                    <a:pt x="1128" y="596"/>
                  </a:lnTo>
                  <a:lnTo>
                    <a:pt x="1133" y="586"/>
                  </a:lnTo>
                  <a:lnTo>
                    <a:pt x="1139" y="576"/>
                  </a:lnTo>
                  <a:lnTo>
                    <a:pt x="1143" y="567"/>
                  </a:lnTo>
                  <a:lnTo>
                    <a:pt x="1146" y="557"/>
                  </a:lnTo>
                  <a:lnTo>
                    <a:pt x="1149" y="546"/>
                  </a:lnTo>
                  <a:lnTo>
                    <a:pt x="1151" y="536"/>
                  </a:lnTo>
                  <a:lnTo>
                    <a:pt x="1151" y="526"/>
                  </a:lnTo>
                  <a:lnTo>
                    <a:pt x="1152" y="518"/>
                  </a:lnTo>
                  <a:lnTo>
                    <a:pt x="1152" y="512"/>
                  </a:lnTo>
                  <a:lnTo>
                    <a:pt x="1152" y="501"/>
                  </a:lnTo>
                  <a:lnTo>
                    <a:pt x="1152" y="492"/>
                  </a:lnTo>
                  <a:lnTo>
                    <a:pt x="1151" y="482"/>
                  </a:lnTo>
                  <a:lnTo>
                    <a:pt x="1149" y="474"/>
                  </a:lnTo>
                  <a:lnTo>
                    <a:pt x="1146" y="465"/>
                  </a:lnTo>
                  <a:lnTo>
                    <a:pt x="1142" y="455"/>
                  </a:lnTo>
                  <a:lnTo>
                    <a:pt x="1139" y="447"/>
                  </a:lnTo>
                  <a:lnTo>
                    <a:pt x="1133" y="438"/>
                  </a:lnTo>
                  <a:lnTo>
                    <a:pt x="1127" y="429"/>
                  </a:lnTo>
                  <a:lnTo>
                    <a:pt x="1120" y="421"/>
                  </a:lnTo>
                  <a:lnTo>
                    <a:pt x="1113" y="413"/>
                  </a:lnTo>
                  <a:lnTo>
                    <a:pt x="1105" y="406"/>
                  </a:lnTo>
                  <a:lnTo>
                    <a:pt x="1096" y="398"/>
                  </a:lnTo>
                  <a:lnTo>
                    <a:pt x="1086" y="392"/>
                  </a:lnTo>
                  <a:lnTo>
                    <a:pt x="1074" y="386"/>
                  </a:lnTo>
                  <a:lnTo>
                    <a:pt x="1063" y="381"/>
                  </a:lnTo>
                  <a:lnTo>
                    <a:pt x="1050" y="3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13" name="Freeform 83">
              <a:extLst>
                <a:ext uri="{FF2B5EF4-FFF2-40B4-BE49-F238E27FC236}">
                  <a16:creationId xmlns:a16="http://schemas.microsoft.com/office/drawing/2014/main" id="{6FA28D23-71B2-44E4-855F-5991E4070BFD}"/>
                </a:ext>
              </a:extLst>
            </p:cNvPr>
            <p:cNvSpPr>
              <a:spLocks noEditPoints="1"/>
            </p:cNvSpPr>
            <p:nvPr/>
          </p:nvSpPr>
          <p:spPr bwMode="auto">
            <a:xfrm>
              <a:off x="8128794" y="2189559"/>
              <a:ext cx="42863" cy="42863"/>
            </a:xfrm>
            <a:custGeom>
              <a:avLst/>
              <a:gdLst>
                <a:gd name="T0" fmla="*/ 50 w 108"/>
                <a:gd name="T1" fmla="*/ 71 h 108"/>
                <a:gd name="T2" fmla="*/ 44 w 108"/>
                <a:gd name="T3" fmla="*/ 69 h 108"/>
                <a:gd name="T4" fmla="*/ 39 w 108"/>
                <a:gd name="T5" fmla="*/ 64 h 108"/>
                <a:gd name="T6" fmla="*/ 36 w 108"/>
                <a:gd name="T7" fmla="*/ 57 h 108"/>
                <a:gd name="T8" fmla="*/ 36 w 108"/>
                <a:gd name="T9" fmla="*/ 50 h 108"/>
                <a:gd name="T10" fmla="*/ 39 w 108"/>
                <a:gd name="T11" fmla="*/ 44 h 108"/>
                <a:gd name="T12" fmla="*/ 44 w 108"/>
                <a:gd name="T13" fmla="*/ 39 h 108"/>
                <a:gd name="T14" fmla="*/ 50 w 108"/>
                <a:gd name="T15" fmla="*/ 37 h 108"/>
                <a:gd name="T16" fmla="*/ 58 w 108"/>
                <a:gd name="T17" fmla="*/ 37 h 108"/>
                <a:gd name="T18" fmla="*/ 64 w 108"/>
                <a:gd name="T19" fmla="*/ 39 h 108"/>
                <a:gd name="T20" fmla="*/ 69 w 108"/>
                <a:gd name="T21" fmla="*/ 44 h 108"/>
                <a:gd name="T22" fmla="*/ 72 w 108"/>
                <a:gd name="T23" fmla="*/ 50 h 108"/>
                <a:gd name="T24" fmla="*/ 72 w 108"/>
                <a:gd name="T25" fmla="*/ 57 h 108"/>
                <a:gd name="T26" fmla="*/ 69 w 108"/>
                <a:gd name="T27" fmla="*/ 64 h 108"/>
                <a:gd name="T28" fmla="*/ 64 w 108"/>
                <a:gd name="T29" fmla="*/ 69 h 108"/>
                <a:gd name="T30" fmla="*/ 58 w 108"/>
                <a:gd name="T31" fmla="*/ 71 h 108"/>
                <a:gd name="T32" fmla="*/ 54 w 108"/>
                <a:gd name="T33" fmla="*/ 71 h 108"/>
                <a:gd name="T34" fmla="*/ 48 w 108"/>
                <a:gd name="T35" fmla="*/ 0 h 108"/>
                <a:gd name="T36" fmla="*/ 38 w 108"/>
                <a:gd name="T37" fmla="*/ 2 h 108"/>
                <a:gd name="T38" fmla="*/ 24 w 108"/>
                <a:gd name="T39" fmla="*/ 9 h 108"/>
                <a:gd name="T40" fmla="*/ 9 w 108"/>
                <a:gd name="T41" fmla="*/ 24 h 108"/>
                <a:gd name="T42" fmla="*/ 3 w 108"/>
                <a:gd name="T43" fmla="*/ 38 h 108"/>
                <a:gd name="T44" fmla="*/ 0 w 108"/>
                <a:gd name="T45" fmla="*/ 49 h 108"/>
                <a:gd name="T46" fmla="*/ 0 w 108"/>
                <a:gd name="T47" fmla="*/ 59 h 108"/>
                <a:gd name="T48" fmla="*/ 3 w 108"/>
                <a:gd name="T49" fmla="*/ 70 h 108"/>
                <a:gd name="T50" fmla="*/ 9 w 108"/>
                <a:gd name="T51" fmla="*/ 84 h 108"/>
                <a:gd name="T52" fmla="*/ 24 w 108"/>
                <a:gd name="T53" fmla="*/ 98 h 108"/>
                <a:gd name="T54" fmla="*/ 38 w 108"/>
                <a:gd name="T55" fmla="*/ 106 h 108"/>
                <a:gd name="T56" fmla="*/ 48 w 108"/>
                <a:gd name="T57" fmla="*/ 108 h 108"/>
                <a:gd name="T58" fmla="*/ 60 w 108"/>
                <a:gd name="T59" fmla="*/ 108 h 108"/>
                <a:gd name="T60" fmla="*/ 70 w 108"/>
                <a:gd name="T61" fmla="*/ 106 h 108"/>
                <a:gd name="T62" fmla="*/ 84 w 108"/>
                <a:gd name="T63" fmla="*/ 98 h 108"/>
                <a:gd name="T64" fmla="*/ 99 w 108"/>
                <a:gd name="T65" fmla="*/ 84 h 108"/>
                <a:gd name="T66" fmla="*/ 105 w 108"/>
                <a:gd name="T67" fmla="*/ 70 h 108"/>
                <a:gd name="T68" fmla="*/ 107 w 108"/>
                <a:gd name="T69" fmla="*/ 59 h 108"/>
                <a:gd name="T70" fmla="*/ 107 w 108"/>
                <a:gd name="T71" fmla="*/ 49 h 108"/>
                <a:gd name="T72" fmla="*/ 105 w 108"/>
                <a:gd name="T73" fmla="*/ 38 h 108"/>
                <a:gd name="T74" fmla="*/ 99 w 108"/>
                <a:gd name="T75" fmla="*/ 24 h 108"/>
                <a:gd name="T76" fmla="*/ 84 w 108"/>
                <a:gd name="T77" fmla="*/ 9 h 108"/>
                <a:gd name="T78" fmla="*/ 70 w 108"/>
                <a:gd name="T79" fmla="*/ 2 h 108"/>
                <a:gd name="T80" fmla="*/ 60 w 108"/>
                <a:gd name="T8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08">
                  <a:moveTo>
                    <a:pt x="54" y="71"/>
                  </a:moveTo>
                  <a:lnTo>
                    <a:pt x="50" y="71"/>
                  </a:lnTo>
                  <a:lnTo>
                    <a:pt x="47" y="70"/>
                  </a:lnTo>
                  <a:lnTo>
                    <a:pt x="44" y="69"/>
                  </a:lnTo>
                  <a:lnTo>
                    <a:pt x="42" y="67"/>
                  </a:lnTo>
                  <a:lnTo>
                    <a:pt x="39" y="64"/>
                  </a:lnTo>
                  <a:lnTo>
                    <a:pt x="37" y="60"/>
                  </a:lnTo>
                  <a:lnTo>
                    <a:pt x="36" y="57"/>
                  </a:lnTo>
                  <a:lnTo>
                    <a:pt x="36" y="54"/>
                  </a:lnTo>
                  <a:lnTo>
                    <a:pt x="36" y="50"/>
                  </a:lnTo>
                  <a:lnTo>
                    <a:pt x="37" y="46"/>
                  </a:lnTo>
                  <a:lnTo>
                    <a:pt x="39" y="44"/>
                  </a:lnTo>
                  <a:lnTo>
                    <a:pt x="42" y="41"/>
                  </a:lnTo>
                  <a:lnTo>
                    <a:pt x="44" y="39"/>
                  </a:lnTo>
                  <a:lnTo>
                    <a:pt x="47" y="37"/>
                  </a:lnTo>
                  <a:lnTo>
                    <a:pt x="50" y="37"/>
                  </a:lnTo>
                  <a:lnTo>
                    <a:pt x="54" y="36"/>
                  </a:lnTo>
                  <a:lnTo>
                    <a:pt x="58" y="37"/>
                  </a:lnTo>
                  <a:lnTo>
                    <a:pt x="61" y="37"/>
                  </a:lnTo>
                  <a:lnTo>
                    <a:pt x="64" y="39"/>
                  </a:lnTo>
                  <a:lnTo>
                    <a:pt x="66" y="41"/>
                  </a:lnTo>
                  <a:lnTo>
                    <a:pt x="69" y="44"/>
                  </a:lnTo>
                  <a:lnTo>
                    <a:pt x="71" y="46"/>
                  </a:lnTo>
                  <a:lnTo>
                    <a:pt x="72" y="50"/>
                  </a:lnTo>
                  <a:lnTo>
                    <a:pt x="72" y="54"/>
                  </a:lnTo>
                  <a:lnTo>
                    <a:pt x="72" y="57"/>
                  </a:lnTo>
                  <a:lnTo>
                    <a:pt x="71" y="60"/>
                  </a:lnTo>
                  <a:lnTo>
                    <a:pt x="69" y="64"/>
                  </a:lnTo>
                  <a:lnTo>
                    <a:pt x="66" y="67"/>
                  </a:lnTo>
                  <a:lnTo>
                    <a:pt x="64" y="69"/>
                  </a:lnTo>
                  <a:lnTo>
                    <a:pt x="61" y="70"/>
                  </a:lnTo>
                  <a:lnTo>
                    <a:pt x="58" y="71"/>
                  </a:lnTo>
                  <a:lnTo>
                    <a:pt x="54" y="71"/>
                  </a:lnTo>
                  <a:lnTo>
                    <a:pt x="54" y="71"/>
                  </a:lnTo>
                  <a:close/>
                  <a:moveTo>
                    <a:pt x="54" y="0"/>
                  </a:moveTo>
                  <a:lnTo>
                    <a:pt x="48" y="0"/>
                  </a:lnTo>
                  <a:lnTo>
                    <a:pt x="43" y="1"/>
                  </a:lnTo>
                  <a:lnTo>
                    <a:pt x="38" y="2"/>
                  </a:lnTo>
                  <a:lnTo>
                    <a:pt x="33" y="4"/>
                  </a:lnTo>
                  <a:lnTo>
                    <a:pt x="24" y="9"/>
                  </a:lnTo>
                  <a:lnTo>
                    <a:pt x="16" y="15"/>
                  </a:lnTo>
                  <a:lnTo>
                    <a:pt x="9" y="24"/>
                  </a:lnTo>
                  <a:lnTo>
                    <a:pt x="4" y="32"/>
                  </a:lnTo>
                  <a:lnTo>
                    <a:pt x="3" y="38"/>
                  </a:lnTo>
                  <a:lnTo>
                    <a:pt x="2" y="43"/>
                  </a:lnTo>
                  <a:lnTo>
                    <a:pt x="0" y="49"/>
                  </a:lnTo>
                  <a:lnTo>
                    <a:pt x="0" y="54"/>
                  </a:lnTo>
                  <a:lnTo>
                    <a:pt x="0" y="59"/>
                  </a:lnTo>
                  <a:lnTo>
                    <a:pt x="2" y="65"/>
                  </a:lnTo>
                  <a:lnTo>
                    <a:pt x="3" y="70"/>
                  </a:lnTo>
                  <a:lnTo>
                    <a:pt x="4" y="75"/>
                  </a:lnTo>
                  <a:lnTo>
                    <a:pt x="9" y="84"/>
                  </a:lnTo>
                  <a:lnTo>
                    <a:pt x="16" y="92"/>
                  </a:lnTo>
                  <a:lnTo>
                    <a:pt x="24" y="98"/>
                  </a:lnTo>
                  <a:lnTo>
                    <a:pt x="33" y="104"/>
                  </a:lnTo>
                  <a:lnTo>
                    <a:pt x="38" y="106"/>
                  </a:lnTo>
                  <a:lnTo>
                    <a:pt x="43" y="107"/>
                  </a:lnTo>
                  <a:lnTo>
                    <a:pt x="48" y="108"/>
                  </a:lnTo>
                  <a:lnTo>
                    <a:pt x="54" y="108"/>
                  </a:lnTo>
                  <a:lnTo>
                    <a:pt x="60" y="108"/>
                  </a:lnTo>
                  <a:lnTo>
                    <a:pt x="65" y="107"/>
                  </a:lnTo>
                  <a:lnTo>
                    <a:pt x="70" y="106"/>
                  </a:lnTo>
                  <a:lnTo>
                    <a:pt x="75" y="104"/>
                  </a:lnTo>
                  <a:lnTo>
                    <a:pt x="84" y="98"/>
                  </a:lnTo>
                  <a:lnTo>
                    <a:pt x="92" y="92"/>
                  </a:lnTo>
                  <a:lnTo>
                    <a:pt x="99" y="84"/>
                  </a:lnTo>
                  <a:lnTo>
                    <a:pt x="104" y="75"/>
                  </a:lnTo>
                  <a:lnTo>
                    <a:pt x="105" y="70"/>
                  </a:lnTo>
                  <a:lnTo>
                    <a:pt x="107" y="65"/>
                  </a:lnTo>
                  <a:lnTo>
                    <a:pt x="107" y="59"/>
                  </a:lnTo>
                  <a:lnTo>
                    <a:pt x="108" y="54"/>
                  </a:lnTo>
                  <a:lnTo>
                    <a:pt x="107" y="49"/>
                  </a:lnTo>
                  <a:lnTo>
                    <a:pt x="107" y="43"/>
                  </a:lnTo>
                  <a:lnTo>
                    <a:pt x="105" y="38"/>
                  </a:lnTo>
                  <a:lnTo>
                    <a:pt x="104" y="32"/>
                  </a:lnTo>
                  <a:lnTo>
                    <a:pt x="99" y="24"/>
                  </a:lnTo>
                  <a:lnTo>
                    <a:pt x="92" y="15"/>
                  </a:lnTo>
                  <a:lnTo>
                    <a:pt x="84" y="9"/>
                  </a:lnTo>
                  <a:lnTo>
                    <a:pt x="75" y="4"/>
                  </a:lnTo>
                  <a:lnTo>
                    <a:pt x="70" y="2"/>
                  </a:lnTo>
                  <a:lnTo>
                    <a:pt x="65" y="1"/>
                  </a:lnTo>
                  <a:lnTo>
                    <a:pt x="60"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grpSp>
      <p:grpSp>
        <p:nvGrpSpPr>
          <p:cNvPr id="14" name="Group 475">
            <a:extLst>
              <a:ext uri="{FF2B5EF4-FFF2-40B4-BE49-F238E27FC236}">
                <a16:creationId xmlns:a16="http://schemas.microsoft.com/office/drawing/2014/main" id="{0AB0843F-5597-4548-BB4F-DA62491E4605}"/>
              </a:ext>
            </a:extLst>
          </p:cNvPr>
          <p:cNvGrpSpPr/>
          <p:nvPr/>
        </p:nvGrpSpPr>
        <p:grpSpPr>
          <a:xfrm>
            <a:off x="2283220" y="4447575"/>
            <a:ext cx="662940" cy="964565"/>
            <a:chOff x="3720306" y="3668315"/>
            <a:chExt cx="314325" cy="457200"/>
          </a:xfrm>
          <a:solidFill>
            <a:schemeClr val="bg1"/>
          </a:solidFill>
        </p:grpSpPr>
        <p:sp>
          <p:nvSpPr>
            <p:cNvPr id="15" name="Freeform 114">
              <a:extLst>
                <a:ext uri="{FF2B5EF4-FFF2-40B4-BE49-F238E27FC236}">
                  <a16:creationId xmlns:a16="http://schemas.microsoft.com/office/drawing/2014/main" id="{BAF1B079-F15F-49E1-8030-9274028FAC56}"/>
                </a:ext>
              </a:extLst>
            </p:cNvPr>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16" name="Freeform 115">
              <a:extLst>
                <a:ext uri="{FF2B5EF4-FFF2-40B4-BE49-F238E27FC236}">
                  <a16:creationId xmlns:a16="http://schemas.microsoft.com/office/drawing/2014/main" id="{AA6B6A30-36EC-4460-AF12-53DB34FDCEBB}"/>
                </a:ext>
              </a:extLst>
            </p:cNvPr>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grpSp>
      <p:grpSp>
        <p:nvGrpSpPr>
          <p:cNvPr id="17" name="Group 478">
            <a:extLst>
              <a:ext uri="{FF2B5EF4-FFF2-40B4-BE49-F238E27FC236}">
                <a16:creationId xmlns:a16="http://schemas.microsoft.com/office/drawing/2014/main" id="{0162A5CB-7FC7-456A-8A47-8FE8AC910E8D}"/>
              </a:ext>
            </a:extLst>
          </p:cNvPr>
          <p:cNvGrpSpPr/>
          <p:nvPr/>
        </p:nvGrpSpPr>
        <p:grpSpPr>
          <a:xfrm>
            <a:off x="5578870" y="4493930"/>
            <a:ext cx="871855" cy="871855"/>
            <a:chOff x="4563268" y="2753915"/>
            <a:chExt cx="457200" cy="457200"/>
          </a:xfrm>
          <a:solidFill>
            <a:schemeClr val="bg1"/>
          </a:solidFill>
        </p:grpSpPr>
        <p:sp>
          <p:nvSpPr>
            <p:cNvPr id="18" name="Freeform 124">
              <a:extLst>
                <a:ext uri="{FF2B5EF4-FFF2-40B4-BE49-F238E27FC236}">
                  <a16:creationId xmlns:a16="http://schemas.microsoft.com/office/drawing/2014/main" id="{9031FDE0-01A7-4B89-B245-7178BCE4093C}"/>
                </a:ext>
              </a:extLst>
            </p:cNvPr>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19" name="Freeform 125">
              <a:extLst>
                <a:ext uri="{FF2B5EF4-FFF2-40B4-BE49-F238E27FC236}">
                  <a16:creationId xmlns:a16="http://schemas.microsoft.com/office/drawing/2014/main" id="{A04EC3C7-0CDD-45FB-87D3-63E8E1600B64}"/>
                </a:ext>
              </a:extLst>
            </p:cNvPr>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sp>
          <p:nvSpPr>
            <p:cNvPr id="20" name="Freeform 126">
              <a:extLst>
                <a:ext uri="{FF2B5EF4-FFF2-40B4-BE49-F238E27FC236}">
                  <a16:creationId xmlns:a16="http://schemas.microsoft.com/office/drawing/2014/main" id="{9FA2C609-3E03-40DC-9996-063F8AB6510E}"/>
                </a:ext>
              </a:extLst>
            </p:cNvPr>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tx1">
                    <a:lumMod val="75000"/>
                    <a:lumOff val="25000"/>
                  </a:schemeClr>
                </a:solidFill>
                <a:cs typeface="+mn-ea"/>
                <a:sym typeface="+mn-lt"/>
              </a:endParaRPr>
            </a:p>
          </p:txBody>
        </p:sp>
      </p:grpSp>
      <p:sp>
        <p:nvSpPr>
          <p:cNvPr id="21" name="Rectangle 483">
            <a:extLst>
              <a:ext uri="{FF2B5EF4-FFF2-40B4-BE49-F238E27FC236}">
                <a16:creationId xmlns:a16="http://schemas.microsoft.com/office/drawing/2014/main" id="{D4687376-662F-4F24-AA1C-6D500B62CBDC}"/>
              </a:ext>
            </a:extLst>
          </p:cNvPr>
          <p:cNvSpPr/>
          <p:nvPr/>
        </p:nvSpPr>
        <p:spPr>
          <a:xfrm>
            <a:off x="1017639" y="1959429"/>
            <a:ext cx="2954244" cy="537845"/>
          </a:xfrm>
          <a:prstGeom prst="rect">
            <a:avLst/>
          </a:prstGeom>
        </p:spPr>
        <p:txBody>
          <a:bodyPr vert="horz" lIns="182880" tIns="91440" rIns="182880" bIns="91440" rtlCol="0" anchor="ctr">
            <a:noAutofit/>
          </a:bodyPr>
          <a:lstStyle/>
          <a:p>
            <a:pPr defTabSz="1828800">
              <a:lnSpc>
                <a:spcPct val="120000"/>
              </a:lnSpc>
            </a:pPr>
            <a:r>
              <a:rPr lang="zh-CN" altLang="en-US" sz="2800" b="1" dirty="0">
                <a:solidFill>
                  <a:schemeClr val="tx1">
                    <a:lumMod val="65000"/>
                    <a:lumOff val="35000"/>
                  </a:schemeClr>
                </a:solidFill>
                <a:cs typeface="+mn-ea"/>
                <a:sym typeface="+mn-lt"/>
              </a:rPr>
              <a:t>Enter the title</a:t>
            </a:r>
            <a:endParaRPr lang="en-US" altLang="zh-CN" sz="2800" b="1" dirty="0">
              <a:solidFill>
                <a:schemeClr val="tx1">
                  <a:lumMod val="65000"/>
                  <a:lumOff val="35000"/>
                </a:schemeClr>
              </a:solidFill>
              <a:cs typeface="+mn-ea"/>
              <a:sym typeface="+mn-lt"/>
            </a:endParaRPr>
          </a:p>
        </p:txBody>
      </p:sp>
      <p:sp>
        <p:nvSpPr>
          <p:cNvPr id="22" name="Rectangle 485">
            <a:extLst>
              <a:ext uri="{FF2B5EF4-FFF2-40B4-BE49-F238E27FC236}">
                <a16:creationId xmlns:a16="http://schemas.microsoft.com/office/drawing/2014/main" id="{705C2385-8F06-4021-BE27-E15D5919A2D9}"/>
              </a:ext>
            </a:extLst>
          </p:cNvPr>
          <p:cNvSpPr/>
          <p:nvPr/>
        </p:nvSpPr>
        <p:spPr>
          <a:xfrm>
            <a:off x="4505085" y="1959429"/>
            <a:ext cx="3048000" cy="537845"/>
          </a:xfrm>
          <a:prstGeom prst="rect">
            <a:avLst/>
          </a:prstGeom>
        </p:spPr>
        <p:txBody>
          <a:bodyPr vert="horz" lIns="182880" tIns="91440" rIns="182880" bIns="91440" rtlCol="0" anchor="ctr">
            <a:noAutofit/>
          </a:bodyPr>
          <a:lstStyle/>
          <a:p>
            <a:pPr defTabSz="1828800">
              <a:lnSpc>
                <a:spcPct val="120000"/>
              </a:lnSpc>
            </a:pPr>
            <a:r>
              <a:rPr lang="zh-CN" altLang="en-US" sz="2800" b="1" dirty="0">
                <a:solidFill>
                  <a:schemeClr val="tx1">
                    <a:lumMod val="65000"/>
                    <a:lumOff val="35000"/>
                  </a:schemeClr>
                </a:solidFill>
                <a:cs typeface="+mn-ea"/>
                <a:sym typeface="+mn-lt"/>
              </a:rPr>
              <a:t>Enter the title</a:t>
            </a:r>
            <a:endParaRPr lang="en-US" altLang="zh-CN" sz="2800" b="1" dirty="0">
              <a:solidFill>
                <a:schemeClr val="tx1">
                  <a:lumMod val="65000"/>
                  <a:lumOff val="35000"/>
                </a:schemeClr>
              </a:solidFill>
              <a:cs typeface="+mn-ea"/>
              <a:sym typeface="+mn-lt"/>
            </a:endParaRPr>
          </a:p>
        </p:txBody>
      </p:sp>
      <p:sp>
        <p:nvSpPr>
          <p:cNvPr id="23" name="Rectangle 489">
            <a:extLst>
              <a:ext uri="{FF2B5EF4-FFF2-40B4-BE49-F238E27FC236}">
                <a16:creationId xmlns:a16="http://schemas.microsoft.com/office/drawing/2014/main" id="{4B22201F-F770-47FF-8E36-872C56D90A16}"/>
              </a:ext>
            </a:extLst>
          </p:cNvPr>
          <p:cNvSpPr/>
          <p:nvPr/>
        </p:nvSpPr>
        <p:spPr>
          <a:xfrm>
            <a:off x="7857885" y="1959429"/>
            <a:ext cx="3048000" cy="537845"/>
          </a:xfrm>
          <a:prstGeom prst="rect">
            <a:avLst/>
          </a:prstGeom>
        </p:spPr>
        <p:txBody>
          <a:bodyPr vert="horz" lIns="182880" tIns="91440" rIns="182880" bIns="91440" rtlCol="0" anchor="ctr">
            <a:noAutofit/>
          </a:bodyPr>
          <a:lstStyle/>
          <a:p>
            <a:pPr defTabSz="1828800">
              <a:lnSpc>
                <a:spcPct val="120000"/>
              </a:lnSpc>
            </a:pPr>
            <a:r>
              <a:rPr lang="zh-CN" altLang="en-US" sz="2800" b="1" dirty="0">
                <a:solidFill>
                  <a:schemeClr val="tx1">
                    <a:lumMod val="65000"/>
                    <a:lumOff val="35000"/>
                  </a:schemeClr>
                </a:solidFill>
                <a:cs typeface="+mn-ea"/>
                <a:sym typeface="+mn-lt"/>
              </a:rPr>
              <a:t>Enter the title</a:t>
            </a:r>
            <a:endParaRPr lang="en-US" altLang="zh-CN" sz="2800" b="1" dirty="0">
              <a:solidFill>
                <a:schemeClr val="tx1">
                  <a:lumMod val="65000"/>
                  <a:lumOff val="35000"/>
                </a:schemeClr>
              </a:solidFill>
              <a:cs typeface="+mn-ea"/>
              <a:sym typeface="+mn-lt"/>
            </a:endParaRPr>
          </a:p>
        </p:txBody>
      </p:sp>
      <p:sp>
        <p:nvSpPr>
          <p:cNvPr id="24" name="íşḻîďe">
            <a:extLst>
              <a:ext uri="{FF2B5EF4-FFF2-40B4-BE49-F238E27FC236}">
                <a16:creationId xmlns:a16="http://schemas.microsoft.com/office/drawing/2014/main" id="{9EC785F4-A753-4CDE-9F9F-46EC8972223D}"/>
              </a:ext>
            </a:extLst>
          </p:cNvPr>
          <p:cNvSpPr txBox="1"/>
          <p:nvPr/>
        </p:nvSpPr>
        <p:spPr>
          <a:xfrm>
            <a:off x="786620" y="2538142"/>
            <a:ext cx="349106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Please type your content here, or by copying your text, select Paste in this box, and choose to keep only the text and keep it as thin as possible</a:t>
            </a:r>
            <a:r>
              <a:rPr lang="en-US" altLang="zh-CN" sz="1400" dirty="0">
                <a:solidFill>
                  <a:schemeClr val="tx1">
                    <a:lumMod val="75000"/>
                    <a:lumOff val="25000"/>
                  </a:schemeClr>
                </a:solidFill>
                <a:cs typeface="+mn-ea"/>
                <a:sym typeface="+mn-lt"/>
              </a:rPr>
              <a:t>.</a:t>
            </a:r>
          </a:p>
        </p:txBody>
      </p:sp>
      <p:sp>
        <p:nvSpPr>
          <p:cNvPr id="25" name="íşḻîďe">
            <a:extLst>
              <a:ext uri="{FF2B5EF4-FFF2-40B4-BE49-F238E27FC236}">
                <a16:creationId xmlns:a16="http://schemas.microsoft.com/office/drawing/2014/main" id="{9A504F77-777A-476F-9349-72E2A6570374}"/>
              </a:ext>
            </a:extLst>
          </p:cNvPr>
          <p:cNvSpPr txBox="1"/>
          <p:nvPr/>
        </p:nvSpPr>
        <p:spPr>
          <a:xfrm>
            <a:off x="4062019" y="2538142"/>
            <a:ext cx="349106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Please type your content here, or by copying your text, select Paste in this box, and choose to keep only the text and keep it as thin as possible</a:t>
            </a:r>
            <a:r>
              <a:rPr lang="en-US" altLang="zh-CN" sz="1400" dirty="0">
                <a:solidFill>
                  <a:schemeClr val="tx1">
                    <a:lumMod val="75000"/>
                    <a:lumOff val="25000"/>
                  </a:schemeClr>
                </a:solidFill>
                <a:cs typeface="+mn-ea"/>
                <a:sym typeface="+mn-lt"/>
              </a:rPr>
              <a:t>.</a:t>
            </a:r>
          </a:p>
        </p:txBody>
      </p:sp>
      <p:sp>
        <p:nvSpPr>
          <p:cNvPr id="26" name="íşḻîďe">
            <a:extLst>
              <a:ext uri="{FF2B5EF4-FFF2-40B4-BE49-F238E27FC236}">
                <a16:creationId xmlns:a16="http://schemas.microsoft.com/office/drawing/2014/main" id="{0CF57F36-5149-433E-A927-E844EA08CB73}"/>
              </a:ext>
            </a:extLst>
          </p:cNvPr>
          <p:cNvSpPr txBox="1"/>
          <p:nvPr/>
        </p:nvSpPr>
        <p:spPr>
          <a:xfrm>
            <a:off x="7534321" y="2554310"/>
            <a:ext cx="3491066" cy="917850"/>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400" dirty="0">
                <a:solidFill>
                  <a:schemeClr val="tx1">
                    <a:lumMod val="75000"/>
                    <a:lumOff val="25000"/>
                  </a:schemeClr>
                </a:solidFill>
                <a:cs typeface="+mn-ea"/>
                <a:sym typeface="+mn-lt"/>
              </a:rPr>
              <a:t>Please type your content here, or by copying your text, select Paste in this box, and choose to keep only the text and keep it as thin as possible</a:t>
            </a:r>
            <a:r>
              <a:rPr lang="en-US" altLang="zh-CN" sz="1400" dirty="0">
                <a:solidFill>
                  <a:schemeClr val="tx1">
                    <a:lumMod val="75000"/>
                    <a:lumOff val="25000"/>
                  </a:schemeClr>
                </a:solidFill>
                <a:cs typeface="+mn-ea"/>
                <a:sym typeface="+mn-lt"/>
              </a:rPr>
              <a:t>.</a:t>
            </a:r>
          </a:p>
        </p:txBody>
      </p:sp>
    </p:spTree>
    <p:extLst>
      <p:ext uri="{BB962C8B-B14F-4D97-AF65-F5344CB8AC3E}">
        <p14:creationId xmlns:p14="http://schemas.microsoft.com/office/powerpoint/2010/main" val="226402475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9"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500"/>
                                        <p:tgtEl>
                                          <p:spTgt spid="24"/>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dissolv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4803019" cy="584775"/>
          </a:xfrm>
          <a:prstGeom prst="rect">
            <a:avLst/>
          </a:prstGeom>
          <a:noFill/>
        </p:spPr>
        <p:txBody>
          <a:bodyPr wrap="square" rtlCol="0">
            <a:spAutoFit/>
          </a:bodyPr>
          <a:lstStyle/>
          <a:p>
            <a:r>
              <a:rPr lang="zh-CN" altLang="en-US" sz="3200" dirty="0">
                <a:ln w="3175">
                  <a:noFill/>
                </a:ln>
                <a:solidFill>
                  <a:schemeClr val="tx1">
                    <a:lumMod val="85000"/>
                    <a:lumOff val="15000"/>
                  </a:schemeClr>
                </a:solidFill>
                <a:cs typeface="+mn-ea"/>
                <a:sym typeface="+mn-lt"/>
              </a:rPr>
              <a:t>Enter the title here</a:t>
            </a:r>
          </a:p>
        </p:txBody>
      </p:sp>
      <p:sp>
        <p:nvSpPr>
          <p:cNvPr id="6" name="矩形: 圆角 5">
            <a:extLst>
              <a:ext uri="{FF2B5EF4-FFF2-40B4-BE49-F238E27FC236}">
                <a16:creationId xmlns:a16="http://schemas.microsoft.com/office/drawing/2014/main" id="{4EF08CEE-F3BF-46E4-913D-E93BB8EF8601}"/>
              </a:ext>
            </a:extLst>
          </p:cNvPr>
          <p:cNvSpPr/>
          <p:nvPr/>
        </p:nvSpPr>
        <p:spPr>
          <a:xfrm>
            <a:off x="1619261" y="4373364"/>
            <a:ext cx="2655336" cy="1625959"/>
          </a:xfrm>
          <a:prstGeom prst="roundRect">
            <a:avLst>
              <a:gd name="adj" fmla="val 0"/>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id="{A2F546C4-8326-4984-B682-84260F9966E2}"/>
              </a:ext>
            </a:extLst>
          </p:cNvPr>
          <p:cNvSpPr/>
          <p:nvPr/>
        </p:nvSpPr>
        <p:spPr>
          <a:xfrm>
            <a:off x="4813221" y="4373364"/>
            <a:ext cx="2655336" cy="1625959"/>
          </a:xfrm>
          <a:prstGeom prst="roundRect">
            <a:avLst>
              <a:gd name="adj" fmla="val 0"/>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a16="http://schemas.microsoft.com/office/drawing/2014/main" id="{3C686396-9BBD-446B-9B1A-C1F6D1678755}"/>
              </a:ext>
            </a:extLst>
          </p:cNvPr>
          <p:cNvSpPr/>
          <p:nvPr/>
        </p:nvSpPr>
        <p:spPr>
          <a:xfrm>
            <a:off x="8007181" y="4373364"/>
            <a:ext cx="2655336" cy="1625959"/>
          </a:xfrm>
          <a:prstGeom prst="roundRect">
            <a:avLst>
              <a:gd name="adj" fmla="val 0"/>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23457A28-544A-4C17-B472-884535E3A45A}"/>
              </a:ext>
            </a:extLst>
          </p:cNvPr>
          <p:cNvSpPr/>
          <p:nvPr/>
        </p:nvSpPr>
        <p:spPr>
          <a:xfrm>
            <a:off x="1619261" y="1851826"/>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0BA7EC8E-FFC9-4088-A1EF-60D0D13BBB10}"/>
              </a:ext>
            </a:extLst>
          </p:cNvPr>
          <p:cNvSpPr/>
          <p:nvPr/>
        </p:nvSpPr>
        <p:spPr>
          <a:xfrm>
            <a:off x="4813221" y="1851826"/>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0B0096AB-27D9-4617-A33F-7FCCA035CF50}"/>
              </a:ext>
            </a:extLst>
          </p:cNvPr>
          <p:cNvSpPr/>
          <p:nvPr/>
        </p:nvSpPr>
        <p:spPr>
          <a:xfrm>
            <a:off x="8007181" y="1851826"/>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5">
            <a:extLst>
              <a:ext uri="{FF2B5EF4-FFF2-40B4-BE49-F238E27FC236}">
                <a16:creationId xmlns:a16="http://schemas.microsoft.com/office/drawing/2014/main" id="{F0048697-0731-43F0-A3EA-327B8D2F1F69}"/>
              </a:ext>
            </a:extLst>
          </p:cNvPr>
          <p:cNvSpPr txBox="1"/>
          <p:nvPr/>
        </p:nvSpPr>
        <p:spPr>
          <a:xfrm>
            <a:off x="2113102" y="4516956"/>
            <a:ext cx="2268667" cy="923330"/>
          </a:xfrm>
          <a:prstGeom prst="rect">
            <a:avLst/>
          </a:prstGeom>
          <a:noFill/>
        </p:spPr>
        <p:txBody>
          <a:bodyPr wrap="square" rtlCol="0">
            <a:spAutoFit/>
          </a:bodyPr>
          <a:lstStyle/>
          <a:p>
            <a:r>
              <a:rPr lang="en-US" sz="5400" b="1">
                <a:solidFill>
                  <a:schemeClr val="bg1"/>
                </a:solidFill>
                <a:cs typeface="+mn-ea"/>
                <a:sym typeface="+mn-lt"/>
              </a:rPr>
              <a:t>4</a:t>
            </a:r>
            <a:r>
              <a:rPr lang="en-US" altLang="zh-CN" sz="5400" b="1">
                <a:solidFill>
                  <a:schemeClr val="bg1"/>
                </a:solidFill>
                <a:cs typeface="+mn-ea"/>
                <a:sym typeface="+mn-lt"/>
              </a:rPr>
              <a:t>8</a:t>
            </a:r>
            <a:r>
              <a:rPr lang="en-US" sz="3600" b="1">
                <a:solidFill>
                  <a:schemeClr val="bg1"/>
                </a:solidFill>
                <a:cs typeface="+mn-ea"/>
                <a:sym typeface="+mn-lt"/>
              </a:rPr>
              <a:t>.</a:t>
            </a:r>
            <a:endParaRPr lang="en-US" sz="5400" b="1">
              <a:solidFill>
                <a:schemeClr val="bg1"/>
              </a:solidFill>
              <a:cs typeface="+mn-ea"/>
              <a:sym typeface="+mn-lt"/>
            </a:endParaRPr>
          </a:p>
        </p:txBody>
      </p:sp>
      <p:sp>
        <p:nvSpPr>
          <p:cNvPr id="13" name="Rectangle 6">
            <a:extLst>
              <a:ext uri="{FF2B5EF4-FFF2-40B4-BE49-F238E27FC236}">
                <a16:creationId xmlns:a16="http://schemas.microsoft.com/office/drawing/2014/main" id="{1BB80A4C-D348-4B2D-B7C0-92D3A67CC31F}"/>
              </a:ext>
            </a:extLst>
          </p:cNvPr>
          <p:cNvSpPr/>
          <p:nvPr/>
        </p:nvSpPr>
        <p:spPr>
          <a:xfrm>
            <a:off x="2113102" y="5459931"/>
            <a:ext cx="2122795" cy="369332"/>
          </a:xfrm>
          <a:prstGeom prst="rect">
            <a:avLst/>
          </a:prstGeom>
        </p:spPr>
        <p:txBody>
          <a:bodyPr wrap="square">
            <a:spAutoFit/>
          </a:bodyPr>
          <a:lstStyle/>
          <a:p>
            <a:r>
              <a:rPr lang="en-US" b="1" dirty="0">
                <a:solidFill>
                  <a:schemeClr val="bg1"/>
                </a:solidFill>
                <a:cs typeface="+mn-ea"/>
                <a:sym typeface="+mn-lt"/>
              </a:rPr>
              <a:t>Short Text Here</a:t>
            </a:r>
          </a:p>
        </p:txBody>
      </p:sp>
      <p:sp>
        <p:nvSpPr>
          <p:cNvPr id="14" name="TextBox 5">
            <a:extLst>
              <a:ext uri="{FF2B5EF4-FFF2-40B4-BE49-F238E27FC236}">
                <a16:creationId xmlns:a16="http://schemas.microsoft.com/office/drawing/2014/main" id="{6FCD5CC6-03A3-4408-8686-22FC60B0690F}"/>
              </a:ext>
            </a:extLst>
          </p:cNvPr>
          <p:cNvSpPr txBox="1"/>
          <p:nvPr/>
        </p:nvSpPr>
        <p:spPr>
          <a:xfrm>
            <a:off x="5258847" y="4536601"/>
            <a:ext cx="2268667" cy="923330"/>
          </a:xfrm>
          <a:prstGeom prst="rect">
            <a:avLst/>
          </a:prstGeom>
          <a:noFill/>
        </p:spPr>
        <p:txBody>
          <a:bodyPr wrap="square" rtlCol="0">
            <a:spAutoFit/>
          </a:bodyPr>
          <a:lstStyle/>
          <a:p>
            <a:r>
              <a:rPr lang="en-US" sz="5400" b="1" dirty="0">
                <a:solidFill>
                  <a:schemeClr val="bg1"/>
                </a:solidFill>
                <a:cs typeface="+mn-ea"/>
                <a:sym typeface="+mn-lt"/>
              </a:rPr>
              <a:t>52</a:t>
            </a:r>
            <a:r>
              <a:rPr lang="en-US" sz="3600" b="1" dirty="0">
                <a:solidFill>
                  <a:schemeClr val="bg1"/>
                </a:solidFill>
                <a:cs typeface="+mn-ea"/>
                <a:sym typeface="+mn-lt"/>
              </a:rPr>
              <a:t>.</a:t>
            </a:r>
            <a:endParaRPr lang="en-US" sz="5400" b="1" dirty="0">
              <a:solidFill>
                <a:schemeClr val="bg1"/>
              </a:solidFill>
              <a:cs typeface="+mn-ea"/>
              <a:sym typeface="+mn-lt"/>
            </a:endParaRPr>
          </a:p>
        </p:txBody>
      </p:sp>
      <p:sp>
        <p:nvSpPr>
          <p:cNvPr id="15" name="Rectangle 6">
            <a:extLst>
              <a:ext uri="{FF2B5EF4-FFF2-40B4-BE49-F238E27FC236}">
                <a16:creationId xmlns:a16="http://schemas.microsoft.com/office/drawing/2014/main" id="{65C8E7FD-8F16-448E-A276-7B638FCA99CA}"/>
              </a:ext>
            </a:extLst>
          </p:cNvPr>
          <p:cNvSpPr/>
          <p:nvPr/>
        </p:nvSpPr>
        <p:spPr>
          <a:xfrm>
            <a:off x="5258847" y="5479576"/>
            <a:ext cx="2122795" cy="369332"/>
          </a:xfrm>
          <a:prstGeom prst="rect">
            <a:avLst/>
          </a:prstGeom>
        </p:spPr>
        <p:txBody>
          <a:bodyPr wrap="square">
            <a:spAutoFit/>
          </a:bodyPr>
          <a:lstStyle/>
          <a:p>
            <a:r>
              <a:rPr lang="en-US" b="1" dirty="0">
                <a:solidFill>
                  <a:schemeClr val="bg1"/>
                </a:solidFill>
                <a:cs typeface="+mn-ea"/>
                <a:sym typeface="+mn-lt"/>
              </a:rPr>
              <a:t>Short Text Here</a:t>
            </a:r>
          </a:p>
        </p:txBody>
      </p:sp>
      <p:sp>
        <p:nvSpPr>
          <p:cNvPr id="16" name="TextBox 5">
            <a:extLst>
              <a:ext uri="{FF2B5EF4-FFF2-40B4-BE49-F238E27FC236}">
                <a16:creationId xmlns:a16="http://schemas.microsoft.com/office/drawing/2014/main" id="{BC854649-66D6-43B3-B946-C3562328FF28}"/>
              </a:ext>
            </a:extLst>
          </p:cNvPr>
          <p:cNvSpPr txBox="1"/>
          <p:nvPr/>
        </p:nvSpPr>
        <p:spPr>
          <a:xfrm>
            <a:off x="8393850" y="4536601"/>
            <a:ext cx="2268667" cy="923330"/>
          </a:xfrm>
          <a:prstGeom prst="rect">
            <a:avLst/>
          </a:prstGeom>
          <a:noFill/>
        </p:spPr>
        <p:txBody>
          <a:bodyPr wrap="square" rtlCol="0">
            <a:spAutoFit/>
          </a:bodyPr>
          <a:lstStyle/>
          <a:p>
            <a:r>
              <a:rPr lang="en-US" sz="5400" b="1" dirty="0">
                <a:solidFill>
                  <a:schemeClr val="bg1"/>
                </a:solidFill>
                <a:cs typeface="+mn-ea"/>
                <a:sym typeface="+mn-lt"/>
              </a:rPr>
              <a:t>76</a:t>
            </a:r>
            <a:r>
              <a:rPr lang="en-US" sz="3600" b="1" dirty="0">
                <a:solidFill>
                  <a:schemeClr val="bg1"/>
                </a:solidFill>
                <a:cs typeface="+mn-ea"/>
                <a:sym typeface="+mn-lt"/>
              </a:rPr>
              <a:t>.</a:t>
            </a:r>
            <a:endParaRPr lang="en-US" sz="5400" b="1" dirty="0">
              <a:solidFill>
                <a:schemeClr val="bg1"/>
              </a:solidFill>
              <a:cs typeface="+mn-ea"/>
              <a:sym typeface="+mn-lt"/>
            </a:endParaRPr>
          </a:p>
        </p:txBody>
      </p:sp>
      <p:sp>
        <p:nvSpPr>
          <p:cNvPr id="17" name="Rectangle 6">
            <a:extLst>
              <a:ext uri="{FF2B5EF4-FFF2-40B4-BE49-F238E27FC236}">
                <a16:creationId xmlns:a16="http://schemas.microsoft.com/office/drawing/2014/main" id="{1126E2EE-952E-4B67-972C-8263E7772F1E}"/>
              </a:ext>
            </a:extLst>
          </p:cNvPr>
          <p:cNvSpPr/>
          <p:nvPr/>
        </p:nvSpPr>
        <p:spPr>
          <a:xfrm>
            <a:off x="8393850" y="5479576"/>
            <a:ext cx="2122795" cy="369332"/>
          </a:xfrm>
          <a:prstGeom prst="rect">
            <a:avLst/>
          </a:prstGeom>
        </p:spPr>
        <p:txBody>
          <a:bodyPr wrap="square">
            <a:spAutoFit/>
          </a:bodyPr>
          <a:lstStyle/>
          <a:p>
            <a:r>
              <a:rPr lang="en-US" b="1">
                <a:solidFill>
                  <a:schemeClr val="bg1"/>
                </a:solidFill>
                <a:cs typeface="+mn-ea"/>
                <a:sym typeface="+mn-lt"/>
              </a:rPr>
              <a:t>Short Text Here</a:t>
            </a:r>
          </a:p>
        </p:txBody>
      </p:sp>
      <p:sp>
        <p:nvSpPr>
          <p:cNvPr id="18" name="矩形 17">
            <a:extLst>
              <a:ext uri="{FF2B5EF4-FFF2-40B4-BE49-F238E27FC236}">
                <a16:creationId xmlns:a16="http://schemas.microsoft.com/office/drawing/2014/main" id="{4A6AFDE7-ADF6-4589-AF4A-CD099C6C1B2A}"/>
              </a:ext>
            </a:extLst>
          </p:cNvPr>
          <p:cNvSpPr/>
          <p:nvPr/>
        </p:nvSpPr>
        <p:spPr>
          <a:xfrm>
            <a:off x="1835552" y="1995417"/>
            <a:ext cx="2222754" cy="222275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D495BC48-1FB2-41C7-9416-CF35A55BB54D}"/>
              </a:ext>
            </a:extLst>
          </p:cNvPr>
          <p:cNvSpPr/>
          <p:nvPr/>
        </p:nvSpPr>
        <p:spPr>
          <a:xfrm>
            <a:off x="5029512" y="1995417"/>
            <a:ext cx="2222754" cy="222275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44D305C0-E7C6-4174-AB8E-BBA86E6DA3F9}"/>
              </a:ext>
            </a:extLst>
          </p:cNvPr>
          <p:cNvSpPr/>
          <p:nvPr/>
        </p:nvSpPr>
        <p:spPr>
          <a:xfrm>
            <a:off x="8223472" y="1957680"/>
            <a:ext cx="2222754" cy="222275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9052321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B84E65F0-0B91-4503-B51B-9863C8E3F859}"/>
              </a:ext>
            </a:extLst>
          </p:cNvPr>
          <p:cNvSpPr txBox="1">
            <a:spLocks/>
          </p:cNvSpPr>
          <p:nvPr/>
        </p:nvSpPr>
        <p:spPr>
          <a:xfrm>
            <a:off x="1119371" y="1195755"/>
            <a:ext cx="4466489" cy="4466489"/>
          </a:xfrm>
          <a:prstGeom prst="rect">
            <a:avLst/>
          </a:prstGeom>
          <a: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l="-3727" t="-11431" r="-3727" b="-11431"/>
            </a:stretch>
          </a:blipFill>
        </p:spPr>
        <p:txBody>
          <a:bodyPr/>
          <a:lstStyle/>
          <a:p>
            <a:endParaRPr lang="zh-CN" altLang="en-US" dirty="0">
              <a:cs typeface="+mn-ea"/>
              <a:sym typeface="+mn-lt"/>
            </a:endParaRPr>
          </a:p>
        </p:txBody>
      </p:sp>
      <p:sp>
        <p:nvSpPr>
          <p:cNvPr id="4" name="矩形 3">
            <a:extLst>
              <a:ext uri="{FF2B5EF4-FFF2-40B4-BE49-F238E27FC236}">
                <a16:creationId xmlns:a16="http://schemas.microsoft.com/office/drawing/2014/main" id="{BD31F63F-EE2A-4CC7-928B-6FA54F975D35}"/>
              </a:ext>
            </a:extLst>
          </p:cNvPr>
          <p:cNvSpPr/>
          <p:nvPr/>
        </p:nvSpPr>
        <p:spPr>
          <a:xfrm>
            <a:off x="4773707" y="2130842"/>
            <a:ext cx="7418294" cy="2596315"/>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8162B8CB-AD0B-4BCE-80E9-DF82364DF012}"/>
              </a:ext>
            </a:extLst>
          </p:cNvPr>
          <p:cNvSpPr txBox="1"/>
          <p:nvPr/>
        </p:nvSpPr>
        <p:spPr>
          <a:xfrm>
            <a:off x="7171630" y="2614982"/>
            <a:ext cx="4137132" cy="1015663"/>
          </a:xfrm>
          <a:prstGeom prst="rect">
            <a:avLst/>
          </a:prstGeom>
          <a:noFill/>
        </p:spPr>
        <p:txBody>
          <a:bodyPr wrap="square" rtlCol="0">
            <a:spAutoFit/>
          </a:bodyPr>
          <a:lstStyle/>
          <a:p>
            <a:r>
              <a:rPr lang="en-US" altLang="zh-CN" sz="6000" dirty="0">
                <a:solidFill>
                  <a:schemeClr val="bg1"/>
                </a:solidFill>
                <a:cs typeface="+mn-ea"/>
                <a:sym typeface="+mn-lt"/>
              </a:rPr>
              <a:t>Enter title</a:t>
            </a:r>
            <a:endParaRPr lang="zh-CN" altLang="en-US" sz="6000" dirty="0">
              <a:solidFill>
                <a:schemeClr val="bg1"/>
              </a:solidFill>
              <a:cs typeface="+mn-ea"/>
              <a:sym typeface="+mn-lt"/>
            </a:endParaRPr>
          </a:p>
        </p:txBody>
      </p:sp>
      <p:sp>
        <p:nvSpPr>
          <p:cNvPr id="7" name="文本框 6">
            <a:extLst>
              <a:ext uri="{FF2B5EF4-FFF2-40B4-BE49-F238E27FC236}">
                <a16:creationId xmlns:a16="http://schemas.microsoft.com/office/drawing/2014/main" id="{4390FD88-2856-477E-91D0-62DCFF26FA77}"/>
              </a:ext>
            </a:extLst>
          </p:cNvPr>
          <p:cNvSpPr txBox="1"/>
          <p:nvPr/>
        </p:nvSpPr>
        <p:spPr>
          <a:xfrm>
            <a:off x="7290372" y="3662608"/>
            <a:ext cx="3899647" cy="819455"/>
          </a:xfrm>
          <a:prstGeom prst="rect">
            <a:avLst/>
          </a:prstGeom>
          <a:noFill/>
        </p:spPr>
        <p:txBody>
          <a:bodyPr wrap="square" rtlCol="0">
            <a:spAutoFit/>
          </a:bodyPr>
          <a:lstStyle/>
          <a:p>
            <a:pPr>
              <a:lnSpc>
                <a:spcPct val="150000"/>
              </a:lnSpc>
            </a:pPr>
            <a:r>
              <a:rPr lang="en-US" altLang="zh-CN" sz="1050" dirty="0">
                <a:solidFill>
                  <a:schemeClr val="bg1"/>
                </a:solidFill>
                <a:cs typeface="+mn-ea"/>
                <a:sym typeface="+mn-lt"/>
              </a:rPr>
              <a:t> Life isn't about waiting for the storm to pass. it's about learning to dance Life isn't it's about learning to dance in the rain.</a:t>
            </a:r>
            <a:endParaRPr lang="zh-CN" altLang="en-US" sz="1050" dirty="0">
              <a:solidFill>
                <a:schemeClr val="bg1"/>
              </a:solidFill>
              <a:cs typeface="+mn-ea"/>
              <a:sym typeface="+mn-lt"/>
            </a:endParaRPr>
          </a:p>
        </p:txBody>
      </p:sp>
      <p:sp>
        <p:nvSpPr>
          <p:cNvPr id="8" name="文本框 7">
            <a:extLst>
              <a:ext uri="{FF2B5EF4-FFF2-40B4-BE49-F238E27FC236}">
                <a16:creationId xmlns:a16="http://schemas.microsoft.com/office/drawing/2014/main" id="{0ED57D0E-E224-4FA4-A4B4-D7D84804C601}"/>
              </a:ext>
            </a:extLst>
          </p:cNvPr>
          <p:cNvSpPr txBox="1"/>
          <p:nvPr/>
        </p:nvSpPr>
        <p:spPr>
          <a:xfrm>
            <a:off x="5818841" y="2502835"/>
            <a:ext cx="1756814" cy="1323439"/>
          </a:xfrm>
          <a:prstGeom prst="rect">
            <a:avLst/>
          </a:prstGeom>
          <a:noFill/>
        </p:spPr>
        <p:txBody>
          <a:bodyPr wrap="square" rtlCol="0">
            <a:spAutoFit/>
          </a:bodyPr>
          <a:lstStyle/>
          <a:p>
            <a:r>
              <a:rPr lang="en-US" altLang="zh-CN" sz="8000" b="1" dirty="0">
                <a:solidFill>
                  <a:schemeClr val="bg1"/>
                </a:solidFill>
                <a:cs typeface="+mn-ea"/>
                <a:sym typeface="+mn-lt"/>
              </a:rPr>
              <a:t>02</a:t>
            </a:r>
            <a:endParaRPr lang="zh-CN" altLang="en-US" sz="8000" b="1" dirty="0">
              <a:solidFill>
                <a:schemeClr val="bg1"/>
              </a:solidFill>
              <a:cs typeface="+mn-ea"/>
              <a:sym typeface="+mn-lt"/>
            </a:endParaRPr>
          </a:p>
        </p:txBody>
      </p:sp>
    </p:spTree>
    <p:extLst>
      <p:ext uri="{BB962C8B-B14F-4D97-AF65-F5344CB8AC3E}">
        <p14:creationId xmlns:p14="http://schemas.microsoft.com/office/powerpoint/2010/main" val="894905680"/>
      </p:ext>
    </p:extLst>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9C5ABF6-A355-45C7-B3D3-BC4D23F2714D}"/>
              </a:ext>
            </a:extLst>
          </p:cNvPr>
          <p:cNvSpPr/>
          <p:nvPr/>
        </p:nvSpPr>
        <p:spPr>
          <a:xfrm>
            <a:off x="537882" y="457200"/>
            <a:ext cx="94130" cy="433082"/>
          </a:xfrm>
          <a:prstGeom prst="rect">
            <a:avLst/>
          </a:prstGeom>
          <a:solidFill>
            <a:srgbClr val="91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B9B8E8A7-CD53-42CD-9185-00F9050525E2}"/>
              </a:ext>
            </a:extLst>
          </p:cNvPr>
          <p:cNvSpPr txBox="1"/>
          <p:nvPr/>
        </p:nvSpPr>
        <p:spPr>
          <a:xfrm>
            <a:off x="786620" y="367906"/>
            <a:ext cx="3970553" cy="584775"/>
          </a:xfrm>
          <a:prstGeom prst="rect">
            <a:avLst/>
          </a:prstGeom>
          <a:noFill/>
        </p:spPr>
        <p:txBody>
          <a:bodyPr wrap="square" rtlCol="0">
            <a:spAutoFit/>
          </a:bodyPr>
          <a:lstStyle/>
          <a:p>
            <a:r>
              <a:rPr lang="en-US" altLang="zh-CN" sz="3200" dirty="0">
                <a:ln w="3175">
                  <a:noFill/>
                </a:ln>
                <a:solidFill>
                  <a:schemeClr val="tx1">
                    <a:lumMod val="85000"/>
                    <a:lumOff val="15000"/>
                  </a:schemeClr>
                </a:solidFill>
                <a:cs typeface="+mn-ea"/>
                <a:sym typeface="+mn-lt"/>
              </a:rPr>
              <a:t>Enter title here</a:t>
            </a:r>
            <a:endParaRPr lang="zh-CN" altLang="en-US" sz="3200" dirty="0">
              <a:ln w="3175">
                <a:noFill/>
              </a:ln>
              <a:solidFill>
                <a:schemeClr val="tx1">
                  <a:lumMod val="85000"/>
                  <a:lumOff val="15000"/>
                </a:schemeClr>
              </a:solidFill>
              <a:cs typeface="+mn-ea"/>
              <a:sym typeface="+mn-lt"/>
            </a:endParaRPr>
          </a:p>
        </p:txBody>
      </p:sp>
      <p:sp>
        <p:nvSpPr>
          <p:cNvPr id="6" name="Rectangle 15">
            <a:extLst>
              <a:ext uri="{FF2B5EF4-FFF2-40B4-BE49-F238E27FC236}">
                <a16:creationId xmlns:a16="http://schemas.microsoft.com/office/drawing/2014/main" id="{1747E848-F18E-4AA7-A972-3A6771736118}"/>
              </a:ext>
            </a:extLst>
          </p:cNvPr>
          <p:cNvSpPr/>
          <p:nvPr/>
        </p:nvSpPr>
        <p:spPr>
          <a:xfrm>
            <a:off x="1529913" y="1944640"/>
            <a:ext cx="2116606" cy="1600438"/>
          </a:xfrm>
          <a:prstGeom prst="rect">
            <a:avLst/>
          </a:prstGeom>
        </p:spPr>
        <p:txBody>
          <a:bodyPr wrap="square">
            <a:spAutoFit/>
          </a:bodyPr>
          <a:lstStyle/>
          <a:p>
            <a:pPr defTabSz="1828800" rtl="0"/>
            <a:r>
              <a:rPr lang="en-US" b="1" kern="1200" dirty="0">
                <a:solidFill>
                  <a:schemeClr val="tx1">
                    <a:lumMod val="85000"/>
                    <a:lumOff val="15000"/>
                  </a:schemeClr>
                </a:solidFill>
                <a:cs typeface="+mn-ea"/>
                <a:sym typeface="+mn-lt"/>
              </a:rPr>
              <a:t>2016/08</a:t>
            </a:r>
          </a:p>
          <a:p>
            <a:pPr defTabSz="1828800" rtl="0"/>
            <a:r>
              <a:rPr lang="en-US" sz="1600" b="1" kern="1200" dirty="0">
                <a:solidFill>
                  <a:schemeClr val="tx1">
                    <a:lumMod val="85000"/>
                    <a:lumOff val="15000"/>
                  </a:schemeClr>
                </a:solidFill>
                <a:cs typeface="+mn-ea"/>
                <a:sym typeface="+mn-lt"/>
              </a:rPr>
              <a:t>NEW EVENT</a:t>
            </a:r>
          </a:p>
          <a:p>
            <a:pPr defTabSz="1828800" rtl="0"/>
            <a:r>
              <a:rPr lang="en-US" sz="1600" kern="1200" dirty="0">
                <a:solidFill>
                  <a:schemeClr val="tx1">
                    <a:lumMod val="85000"/>
                    <a:lumOff val="15000"/>
                  </a:schemeClr>
                </a:solidFill>
                <a:cs typeface="+mn-ea"/>
                <a:sym typeface="+mn-lt"/>
              </a:rPr>
              <a:t>Conveniently iterate top-line alignments for wireless metrics. </a:t>
            </a:r>
          </a:p>
        </p:txBody>
      </p:sp>
      <p:sp>
        <p:nvSpPr>
          <p:cNvPr id="7" name="Rectangle 29">
            <a:extLst>
              <a:ext uri="{FF2B5EF4-FFF2-40B4-BE49-F238E27FC236}">
                <a16:creationId xmlns:a16="http://schemas.microsoft.com/office/drawing/2014/main" id="{BC60F424-D19D-4F43-AD19-2581D789232C}"/>
              </a:ext>
            </a:extLst>
          </p:cNvPr>
          <p:cNvSpPr/>
          <p:nvPr/>
        </p:nvSpPr>
        <p:spPr>
          <a:xfrm>
            <a:off x="4033926" y="1944640"/>
            <a:ext cx="2116606" cy="1600438"/>
          </a:xfrm>
          <a:prstGeom prst="rect">
            <a:avLst/>
          </a:prstGeom>
        </p:spPr>
        <p:txBody>
          <a:bodyPr wrap="square">
            <a:spAutoFit/>
          </a:bodyPr>
          <a:lstStyle/>
          <a:p>
            <a:pPr defTabSz="1828800" rtl="0"/>
            <a:r>
              <a:rPr lang="en-US" b="1" kern="1200" dirty="0">
                <a:solidFill>
                  <a:schemeClr val="tx1">
                    <a:lumMod val="85000"/>
                    <a:lumOff val="15000"/>
                  </a:schemeClr>
                </a:solidFill>
                <a:cs typeface="+mn-ea"/>
                <a:sym typeface="+mn-lt"/>
              </a:rPr>
              <a:t>2017/08</a:t>
            </a:r>
          </a:p>
          <a:p>
            <a:pPr defTabSz="1828800" rtl="0"/>
            <a:r>
              <a:rPr lang="en-US" sz="1600" b="1" kern="1200" dirty="0">
                <a:solidFill>
                  <a:schemeClr val="tx1">
                    <a:lumMod val="85000"/>
                    <a:lumOff val="15000"/>
                  </a:schemeClr>
                </a:solidFill>
                <a:cs typeface="+mn-ea"/>
                <a:sym typeface="+mn-lt"/>
              </a:rPr>
              <a:t>NEW EVENT</a:t>
            </a:r>
          </a:p>
          <a:p>
            <a:pPr defTabSz="1828800" rtl="0"/>
            <a:r>
              <a:rPr lang="en-US" sz="1600" kern="1200" dirty="0">
                <a:solidFill>
                  <a:schemeClr val="tx1">
                    <a:lumMod val="85000"/>
                    <a:lumOff val="15000"/>
                  </a:schemeClr>
                </a:solidFill>
                <a:cs typeface="+mn-ea"/>
                <a:sym typeface="+mn-lt"/>
              </a:rPr>
              <a:t>Conveniently iterate top-line alignments for wireless metrics. </a:t>
            </a:r>
          </a:p>
        </p:txBody>
      </p:sp>
      <p:sp>
        <p:nvSpPr>
          <p:cNvPr id="8" name="Rectangle 32">
            <a:extLst>
              <a:ext uri="{FF2B5EF4-FFF2-40B4-BE49-F238E27FC236}">
                <a16:creationId xmlns:a16="http://schemas.microsoft.com/office/drawing/2014/main" id="{BCAA343E-FDDF-4318-A482-513B8A81D940}"/>
              </a:ext>
            </a:extLst>
          </p:cNvPr>
          <p:cNvSpPr/>
          <p:nvPr/>
        </p:nvSpPr>
        <p:spPr>
          <a:xfrm>
            <a:off x="6537939" y="1944640"/>
            <a:ext cx="2116606" cy="1600438"/>
          </a:xfrm>
          <a:prstGeom prst="rect">
            <a:avLst/>
          </a:prstGeom>
        </p:spPr>
        <p:txBody>
          <a:bodyPr wrap="square">
            <a:spAutoFit/>
          </a:bodyPr>
          <a:lstStyle/>
          <a:p>
            <a:pPr defTabSz="1828800" rtl="0"/>
            <a:r>
              <a:rPr lang="en-US" b="1" kern="1200" dirty="0">
                <a:solidFill>
                  <a:schemeClr val="tx1">
                    <a:lumMod val="85000"/>
                    <a:lumOff val="15000"/>
                  </a:schemeClr>
                </a:solidFill>
                <a:cs typeface="+mn-ea"/>
                <a:sym typeface="+mn-lt"/>
              </a:rPr>
              <a:t>2020/08</a:t>
            </a:r>
          </a:p>
          <a:p>
            <a:pPr defTabSz="1828800" rtl="0"/>
            <a:r>
              <a:rPr lang="en-US" sz="1600" b="1" kern="1200" dirty="0">
                <a:solidFill>
                  <a:schemeClr val="tx1">
                    <a:lumMod val="85000"/>
                    <a:lumOff val="15000"/>
                  </a:schemeClr>
                </a:solidFill>
                <a:cs typeface="+mn-ea"/>
                <a:sym typeface="+mn-lt"/>
              </a:rPr>
              <a:t>NEW EVENT</a:t>
            </a:r>
          </a:p>
          <a:p>
            <a:pPr defTabSz="1828800" rtl="0"/>
            <a:r>
              <a:rPr lang="en-US" sz="1600" kern="1200" dirty="0">
                <a:solidFill>
                  <a:schemeClr val="tx1">
                    <a:lumMod val="85000"/>
                    <a:lumOff val="15000"/>
                  </a:schemeClr>
                </a:solidFill>
                <a:cs typeface="+mn-ea"/>
                <a:sym typeface="+mn-lt"/>
              </a:rPr>
              <a:t>Conveniently iterate top-line alignments for wireless metrics. </a:t>
            </a:r>
          </a:p>
        </p:txBody>
      </p:sp>
      <p:sp>
        <p:nvSpPr>
          <p:cNvPr id="9" name="Rectangle 35">
            <a:extLst>
              <a:ext uri="{FF2B5EF4-FFF2-40B4-BE49-F238E27FC236}">
                <a16:creationId xmlns:a16="http://schemas.microsoft.com/office/drawing/2014/main" id="{D4E5C43E-785C-4FEA-84EC-C46F8DA89C36}"/>
              </a:ext>
            </a:extLst>
          </p:cNvPr>
          <p:cNvSpPr/>
          <p:nvPr/>
        </p:nvSpPr>
        <p:spPr>
          <a:xfrm>
            <a:off x="9041951" y="1944640"/>
            <a:ext cx="2116606" cy="1600438"/>
          </a:xfrm>
          <a:prstGeom prst="rect">
            <a:avLst/>
          </a:prstGeom>
        </p:spPr>
        <p:txBody>
          <a:bodyPr wrap="square">
            <a:spAutoFit/>
          </a:bodyPr>
          <a:lstStyle/>
          <a:p>
            <a:pPr defTabSz="1828800" rtl="0"/>
            <a:r>
              <a:rPr lang="en-US" b="1" kern="1200" dirty="0">
                <a:solidFill>
                  <a:schemeClr val="tx1">
                    <a:lumMod val="85000"/>
                    <a:lumOff val="15000"/>
                  </a:schemeClr>
                </a:solidFill>
                <a:cs typeface="+mn-ea"/>
                <a:sym typeface="+mn-lt"/>
              </a:rPr>
              <a:t>20</a:t>
            </a:r>
            <a:r>
              <a:rPr lang="en-US" altLang="zh-CN" b="1" kern="1200" dirty="0">
                <a:solidFill>
                  <a:schemeClr val="tx1">
                    <a:lumMod val="85000"/>
                    <a:lumOff val="15000"/>
                  </a:schemeClr>
                </a:solidFill>
                <a:cs typeface="+mn-ea"/>
                <a:sym typeface="+mn-lt"/>
              </a:rPr>
              <a:t>XX</a:t>
            </a:r>
            <a:r>
              <a:rPr lang="en-US" b="1" kern="1200" dirty="0">
                <a:solidFill>
                  <a:schemeClr val="tx1">
                    <a:lumMod val="85000"/>
                    <a:lumOff val="15000"/>
                  </a:schemeClr>
                </a:solidFill>
                <a:cs typeface="+mn-ea"/>
                <a:sym typeface="+mn-lt"/>
              </a:rPr>
              <a:t>/08</a:t>
            </a:r>
          </a:p>
          <a:p>
            <a:pPr defTabSz="1828800" rtl="0"/>
            <a:r>
              <a:rPr lang="en-US" sz="1600" b="1" kern="1200" dirty="0">
                <a:solidFill>
                  <a:schemeClr val="tx1">
                    <a:lumMod val="85000"/>
                    <a:lumOff val="15000"/>
                  </a:schemeClr>
                </a:solidFill>
                <a:cs typeface="+mn-ea"/>
                <a:sym typeface="+mn-lt"/>
              </a:rPr>
              <a:t>NEW EVENT</a:t>
            </a:r>
          </a:p>
          <a:p>
            <a:pPr defTabSz="1828800" rtl="0"/>
            <a:r>
              <a:rPr lang="en-US" sz="1600" kern="1200" dirty="0">
                <a:solidFill>
                  <a:schemeClr val="tx1">
                    <a:lumMod val="85000"/>
                    <a:lumOff val="15000"/>
                  </a:schemeClr>
                </a:solidFill>
                <a:cs typeface="+mn-ea"/>
                <a:sym typeface="+mn-lt"/>
              </a:rPr>
              <a:t>Conveniently iterate top-line alignments for wireless metrics. </a:t>
            </a:r>
          </a:p>
        </p:txBody>
      </p:sp>
      <p:grpSp>
        <p:nvGrpSpPr>
          <p:cNvPr id="10" name="组合 9">
            <a:extLst>
              <a:ext uri="{FF2B5EF4-FFF2-40B4-BE49-F238E27FC236}">
                <a16:creationId xmlns:a16="http://schemas.microsoft.com/office/drawing/2014/main" id="{06807E56-B5F1-4609-9D01-72323E57C769}"/>
              </a:ext>
            </a:extLst>
          </p:cNvPr>
          <p:cNvGrpSpPr/>
          <p:nvPr/>
        </p:nvGrpSpPr>
        <p:grpSpPr>
          <a:xfrm>
            <a:off x="748148" y="3634912"/>
            <a:ext cx="10907432" cy="719744"/>
            <a:chOff x="562391" y="3690331"/>
            <a:chExt cx="10907432" cy="719744"/>
          </a:xfrm>
          <a:solidFill>
            <a:srgbClr val="919FA9"/>
          </a:solidFill>
        </p:grpSpPr>
        <p:grpSp>
          <p:nvGrpSpPr>
            <p:cNvPr id="11" name="Group 1">
              <a:extLst>
                <a:ext uri="{FF2B5EF4-FFF2-40B4-BE49-F238E27FC236}">
                  <a16:creationId xmlns:a16="http://schemas.microsoft.com/office/drawing/2014/main" id="{503FD76B-A612-4B5A-B1F2-0C2964B1635F}"/>
                </a:ext>
              </a:extLst>
            </p:cNvPr>
            <p:cNvGrpSpPr/>
            <p:nvPr/>
          </p:nvGrpSpPr>
          <p:grpSpPr>
            <a:xfrm>
              <a:off x="562391" y="4021553"/>
              <a:ext cx="10907432" cy="112324"/>
              <a:chOff x="441036" y="3933555"/>
              <a:chExt cx="11357541" cy="116959"/>
            </a:xfrm>
            <a:grpFill/>
          </p:grpSpPr>
          <p:cxnSp>
            <p:nvCxnSpPr>
              <p:cNvPr id="39" name="Straight Connector 2">
                <a:extLst>
                  <a:ext uri="{FF2B5EF4-FFF2-40B4-BE49-F238E27FC236}">
                    <a16:creationId xmlns:a16="http://schemas.microsoft.com/office/drawing/2014/main" id="{F3A5413F-AB7B-4C69-93D9-1C2AEB158A8A}"/>
                  </a:ext>
                </a:extLst>
              </p:cNvPr>
              <p:cNvCxnSpPr/>
              <p:nvPr/>
            </p:nvCxnSpPr>
            <p:spPr>
              <a:xfrm>
                <a:off x="499516" y="3992034"/>
                <a:ext cx="11251450" cy="0"/>
              </a:xfrm>
              <a:prstGeom prst="line">
                <a:avLst/>
              </a:prstGeom>
              <a:grp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0" name="Oval 10">
                <a:extLst>
                  <a:ext uri="{FF2B5EF4-FFF2-40B4-BE49-F238E27FC236}">
                    <a16:creationId xmlns:a16="http://schemas.microsoft.com/office/drawing/2014/main" id="{0EF26A81-98A3-4947-8A42-E18FE5E2502D}"/>
                  </a:ext>
                </a:extLst>
              </p:cNvPr>
              <p:cNvSpPr/>
              <p:nvPr/>
            </p:nvSpPr>
            <p:spPr>
              <a:xfrm>
                <a:off x="441036" y="3933555"/>
                <a:ext cx="116959" cy="116959"/>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400" kern="1200">
                  <a:solidFill>
                    <a:schemeClr val="tx1">
                      <a:lumMod val="85000"/>
                      <a:lumOff val="15000"/>
                    </a:schemeClr>
                  </a:solidFill>
                  <a:cs typeface="+mn-ea"/>
                  <a:sym typeface="+mn-lt"/>
                </a:endParaRPr>
              </a:p>
            </p:txBody>
          </p:sp>
          <p:sp>
            <p:nvSpPr>
              <p:cNvPr id="41" name="Oval 19">
                <a:extLst>
                  <a:ext uri="{FF2B5EF4-FFF2-40B4-BE49-F238E27FC236}">
                    <a16:creationId xmlns:a16="http://schemas.microsoft.com/office/drawing/2014/main" id="{0D3F07B3-B252-44B4-A468-33323D685AA2}"/>
                  </a:ext>
                </a:extLst>
              </p:cNvPr>
              <p:cNvSpPr/>
              <p:nvPr/>
            </p:nvSpPr>
            <p:spPr>
              <a:xfrm>
                <a:off x="11681618" y="3933555"/>
                <a:ext cx="116959" cy="116959"/>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400" kern="1200">
                  <a:solidFill>
                    <a:schemeClr val="tx1">
                      <a:lumMod val="85000"/>
                      <a:lumOff val="15000"/>
                    </a:schemeClr>
                  </a:solidFill>
                  <a:cs typeface="+mn-ea"/>
                  <a:sym typeface="+mn-lt"/>
                </a:endParaRPr>
              </a:p>
            </p:txBody>
          </p:sp>
        </p:grpSp>
        <p:grpSp>
          <p:nvGrpSpPr>
            <p:cNvPr id="12" name="组合 11">
              <a:extLst>
                <a:ext uri="{FF2B5EF4-FFF2-40B4-BE49-F238E27FC236}">
                  <a16:creationId xmlns:a16="http://schemas.microsoft.com/office/drawing/2014/main" id="{928E276E-6CC2-4875-8CD3-D188729A9C93}"/>
                </a:ext>
              </a:extLst>
            </p:cNvPr>
            <p:cNvGrpSpPr/>
            <p:nvPr/>
          </p:nvGrpSpPr>
          <p:grpSpPr>
            <a:xfrm>
              <a:off x="1875420" y="3690331"/>
              <a:ext cx="828834" cy="714513"/>
              <a:chOff x="1875420" y="3690331"/>
              <a:chExt cx="828834" cy="714513"/>
            </a:xfrm>
            <a:grpFill/>
          </p:grpSpPr>
          <p:sp>
            <p:nvSpPr>
              <p:cNvPr id="26" name="Hexagon 17">
                <a:extLst>
                  <a:ext uri="{FF2B5EF4-FFF2-40B4-BE49-F238E27FC236}">
                    <a16:creationId xmlns:a16="http://schemas.microsoft.com/office/drawing/2014/main" id="{00231AE8-ADE5-480C-ADCC-DB286836571A}"/>
                  </a:ext>
                </a:extLst>
              </p:cNvPr>
              <p:cNvSpPr/>
              <p:nvPr/>
            </p:nvSpPr>
            <p:spPr>
              <a:xfrm>
                <a:off x="1875420" y="3690331"/>
                <a:ext cx="828834" cy="714513"/>
              </a:xfrm>
              <a:prstGeom prst="hexagon">
                <a:avLst/>
              </a:prstGeom>
              <a:grp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chemeClr val="tx1">
                      <a:lumMod val="85000"/>
                      <a:lumOff val="15000"/>
                    </a:schemeClr>
                  </a:solidFill>
                  <a:cs typeface="+mn-ea"/>
                  <a:sym typeface="+mn-lt"/>
                </a:endParaRPr>
              </a:p>
            </p:txBody>
          </p:sp>
          <p:grpSp>
            <p:nvGrpSpPr>
              <p:cNvPr id="27" name="Group 22">
                <a:extLst>
                  <a:ext uri="{FF2B5EF4-FFF2-40B4-BE49-F238E27FC236}">
                    <a16:creationId xmlns:a16="http://schemas.microsoft.com/office/drawing/2014/main" id="{AD44AE75-AE4E-4793-8BF6-CFA7611D0600}"/>
                  </a:ext>
                </a:extLst>
              </p:cNvPr>
              <p:cNvGrpSpPr/>
              <p:nvPr/>
            </p:nvGrpSpPr>
            <p:grpSpPr>
              <a:xfrm>
                <a:off x="2096466" y="3879231"/>
                <a:ext cx="337678" cy="336716"/>
                <a:chOff x="1573213" y="346076"/>
                <a:chExt cx="557213" cy="555625"/>
              </a:xfrm>
              <a:grpFill/>
            </p:grpSpPr>
            <p:sp>
              <p:nvSpPr>
                <p:cNvPr id="28" name="Freeform 239">
                  <a:extLst>
                    <a:ext uri="{FF2B5EF4-FFF2-40B4-BE49-F238E27FC236}">
                      <a16:creationId xmlns:a16="http://schemas.microsoft.com/office/drawing/2014/main" id="{590928F9-BBED-4B90-AFC7-D62CD0727F45}"/>
                    </a:ext>
                  </a:extLst>
                </p:cNvPr>
                <p:cNvSpPr>
                  <a:spLocks/>
                </p:cNvSpPr>
                <p:nvPr/>
              </p:nvSpPr>
              <p:spPr bwMode="auto">
                <a:xfrm>
                  <a:off x="1663700" y="592138"/>
                  <a:ext cx="76200" cy="80963"/>
                </a:xfrm>
                <a:custGeom>
                  <a:avLst/>
                  <a:gdLst/>
                  <a:ahLst/>
                  <a:cxnLst>
                    <a:cxn ang="0">
                      <a:pos x="26" y="31"/>
                    </a:cxn>
                    <a:cxn ang="0">
                      <a:pos x="29" y="29"/>
                    </a:cxn>
                    <a:cxn ang="0">
                      <a:pos x="23" y="4"/>
                    </a:cxn>
                    <a:cxn ang="0">
                      <a:pos x="19" y="3"/>
                    </a:cxn>
                    <a:cxn ang="0">
                      <a:pos x="13" y="0"/>
                    </a:cxn>
                    <a:cxn ang="0">
                      <a:pos x="0" y="16"/>
                    </a:cxn>
                    <a:cxn ang="0">
                      <a:pos x="2" y="22"/>
                    </a:cxn>
                    <a:cxn ang="0">
                      <a:pos x="26" y="31"/>
                    </a:cxn>
                  </a:cxnLst>
                  <a:rect l="0" t="0" r="r" b="b"/>
                  <a:pathLst>
                    <a:path w="29" h="31">
                      <a:moveTo>
                        <a:pt x="26" y="31"/>
                      </a:moveTo>
                      <a:cubicBezTo>
                        <a:pt x="27" y="30"/>
                        <a:pt x="28" y="29"/>
                        <a:pt x="29" y="29"/>
                      </a:cubicBezTo>
                      <a:cubicBezTo>
                        <a:pt x="27" y="20"/>
                        <a:pt x="24" y="12"/>
                        <a:pt x="23" y="4"/>
                      </a:cubicBezTo>
                      <a:cubicBezTo>
                        <a:pt x="22" y="4"/>
                        <a:pt x="20" y="3"/>
                        <a:pt x="19" y="3"/>
                      </a:cubicBezTo>
                      <a:cubicBezTo>
                        <a:pt x="17" y="3"/>
                        <a:pt x="14" y="1"/>
                        <a:pt x="13" y="0"/>
                      </a:cubicBezTo>
                      <a:cubicBezTo>
                        <a:pt x="8" y="5"/>
                        <a:pt x="4" y="10"/>
                        <a:pt x="0" y="16"/>
                      </a:cubicBezTo>
                      <a:cubicBezTo>
                        <a:pt x="1" y="18"/>
                        <a:pt x="2" y="20"/>
                        <a:pt x="2" y="22"/>
                      </a:cubicBezTo>
                      <a:cubicBezTo>
                        <a:pt x="9" y="26"/>
                        <a:pt x="18" y="29"/>
                        <a:pt x="26" y="31"/>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29" name="Freeform 240">
                  <a:extLst>
                    <a:ext uri="{FF2B5EF4-FFF2-40B4-BE49-F238E27FC236}">
                      <a16:creationId xmlns:a16="http://schemas.microsoft.com/office/drawing/2014/main" id="{598837AA-69DF-437B-B906-DEB4F139BBEE}"/>
                    </a:ext>
                  </a:extLst>
                </p:cNvPr>
                <p:cNvSpPr>
                  <a:spLocks/>
                </p:cNvSpPr>
                <p:nvPr/>
              </p:nvSpPr>
              <p:spPr bwMode="auto">
                <a:xfrm>
                  <a:off x="1762125" y="690563"/>
                  <a:ext cx="142875" cy="127000"/>
                </a:xfrm>
                <a:custGeom>
                  <a:avLst/>
                  <a:gdLst/>
                  <a:ahLst/>
                  <a:cxnLst>
                    <a:cxn ang="0">
                      <a:pos x="24" y="2"/>
                    </a:cxn>
                    <a:cxn ang="0">
                      <a:pos x="1" y="0"/>
                    </a:cxn>
                    <a:cxn ang="0">
                      <a:pos x="0" y="1"/>
                    </a:cxn>
                    <a:cxn ang="0">
                      <a:pos x="2" y="7"/>
                    </a:cxn>
                    <a:cxn ang="0">
                      <a:pos x="27" y="49"/>
                    </a:cxn>
                    <a:cxn ang="0">
                      <a:pos x="36" y="47"/>
                    </a:cxn>
                    <a:cxn ang="0">
                      <a:pos x="39" y="48"/>
                    </a:cxn>
                    <a:cxn ang="0">
                      <a:pos x="55" y="12"/>
                    </a:cxn>
                    <a:cxn ang="0">
                      <a:pos x="46" y="1"/>
                    </a:cxn>
                    <a:cxn ang="0">
                      <a:pos x="24" y="2"/>
                    </a:cxn>
                  </a:cxnLst>
                  <a:rect l="0" t="0" r="r" b="b"/>
                  <a:pathLst>
                    <a:path w="55" h="49">
                      <a:moveTo>
                        <a:pt x="24" y="2"/>
                      </a:moveTo>
                      <a:cubicBezTo>
                        <a:pt x="16" y="2"/>
                        <a:pt x="8" y="1"/>
                        <a:pt x="1" y="0"/>
                      </a:cubicBezTo>
                      <a:cubicBezTo>
                        <a:pt x="0" y="0"/>
                        <a:pt x="0" y="1"/>
                        <a:pt x="0" y="1"/>
                      </a:cubicBezTo>
                      <a:cubicBezTo>
                        <a:pt x="0" y="3"/>
                        <a:pt x="1" y="5"/>
                        <a:pt x="2" y="7"/>
                      </a:cubicBezTo>
                      <a:cubicBezTo>
                        <a:pt x="9" y="23"/>
                        <a:pt x="17" y="37"/>
                        <a:pt x="27" y="49"/>
                      </a:cubicBezTo>
                      <a:cubicBezTo>
                        <a:pt x="29" y="47"/>
                        <a:pt x="33" y="46"/>
                        <a:pt x="36" y="47"/>
                      </a:cubicBezTo>
                      <a:cubicBezTo>
                        <a:pt x="37" y="47"/>
                        <a:pt x="38" y="47"/>
                        <a:pt x="39" y="48"/>
                      </a:cubicBezTo>
                      <a:cubicBezTo>
                        <a:pt x="46" y="37"/>
                        <a:pt x="51" y="25"/>
                        <a:pt x="55" y="12"/>
                      </a:cubicBezTo>
                      <a:cubicBezTo>
                        <a:pt x="51" y="10"/>
                        <a:pt x="47" y="5"/>
                        <a:pt x="46" y="1"/>
                      </a:cubicBezTo>
                      <a:cubicBezTo>
                        <a:pt x="39" y="2"/>
                        <a:pt x="31" y="2"/>
                        <a:pt x="24" y="2"/>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0" name="Freeform 241">
                  <a:extLst>
                    <a:ext uri="{FF2B5EF4-FFF2-40B4-BE49-F238E27FC236}">
                      <a16:creationId xmlns:a16="http://schemas.microsoft.com/office/drawing/2014/main" id="{B145E763-64FE-4FCA-8F6B-9C9008D94175}"/>
                    </a:ext>
                  </a:extLst>
                </p:cNvPr>
                <p:cNvSpPr>
                  <a:spLocks/>
                </p:cNvSpPr>
                <p:nvPr/>
              </p:nvSpPr>
              <p:spPr bwMode="auto">
                <a:xfrm>
                  <a:off x="1733550" y="460376"/>
                  <a:ext cx="196850" cy="225425"/>
                </a:xfrm>
                <a:custGeom>
                  <a:avLst/>
                  <a:gdLst/>
                  <a:ahLst/>
                  <a:cxnLst>
                    <a:cxn ang="0">
                      <a:pos x="76" y="41"/>
                    </a:cxn>
                    <a:cxn ang="0">
                      <a:pos x="74" y="6"/>
                    </a:cxn>
                    <a:cxn ang="0">
                      <a:pos x="70" y="6"/>
                    </a:cxn>
                    <a:cxn ang="0">
                      <a:pos x="63" y="0"/>
                    </a:cxn>
                    <a:cxn ang="0">
                      <a:pos x="11" y="28"/>
                    </a:cxn>
                    <a:cxn ang="0">
                      <a:pos x="9" y="29"/>
                    </a:cxn>
                    <a:cxn ang="0">
                      <a:pos x="11" y="42"/>
                    </a:cxn>
                    <a:cxn ang="0">
                      <a:pos x="0" y="54"/>
                    </a:cxn>
                    <a:cxn ang="0">
                      <a:pos x="7" y="79"/>
                    </a:cxn>
                    <a:cxn ang="0">
                      <a:pos x="7" y="79"/>
                    </a:cxn>
                    <a:cxn ang="0">
                      <a:pos x="12" y="85"/>
                    </a:cxn>
                    <a:cxn ang="0">
                      <a:pos x="35" y="86"/>
                    </a:cxn>
                    <a:cxn ang="0">
                      <a:pos x="57" y="85"/>
                    </a:cxn>
                    <a:cxn ang="0">
                      <a:pos x="57" y="81"/>
                    </a:cxn>
                    <a:cxn ang="0">
                      <a:pos x="74" y="68"/>
                    </a:cxn>
                    <a:cxn ang="0">
                      <a:pos x="76" y="41"/>
                    </a:cxn>
                  </a:cxnLst>
                  <a:rect l="0" t="0" r="r" b="b"/>
                  <a:pathLst>
                    <a:path w="76" h="87">
                      <a:moveTo>
                        <a:pt x="76" y="41"/>
                      </a:moveTo>
                      <a:cubicBezTo>
                        <a:pt x="76" y="29"/>
                        <a:pt x="75" y="17"/>
                        <a:pt x="74" y="6"/>
                      </a:cubicBezTo>
                      <a:cubicBezTo>
                        <a:pt x="73" y="6"/>
                        <a:pt x="72" y="6"/>
                        <a:pt x="70" y="6"/>
                      </a:cubicBezTo>
                      <a:cubicBezTo>
                        <a:pt x="67" y="5"/>
                        <a:pt x="65" y="3"/>
                        <a:pt x="63" y="0"/>
                      </a:cubicBezTo>
                      <a:cubicBezTo>
                        <a:pt x="45" y="7"/>
                        <a:pt x="27" y="16"/>
                        <a:pt x="11" y="28"/>
                      </a:cubicBezTo>
                      <a:cubicBezTo>
                        <a:pt x="10" y="28"/>
                        <a:pt x="9" y="29"/>
                        <a:pt x="9" y="29"/>
                      </a:cubicBezTo>
                      <a:cubicBezTo>
                        <a:pt x="11" y="33"/>
                        <a:pt x="12" y="38"/>
                        <a:pt x="11" y="42"/>
                      </a:cubicBezTo>
                      <a:cubicBezTo>
                        <a:pt x="10" y="48"/>
                        <a:pt x="5" y="53"/>
                        <a:pt x="0" y="54"/>
                      </a:cubicBezTo>
                      <a:cubicBezTo>
                        <a:pt x="2" y="63"/>
                        <a:pt x="4" y="71"/>
                        <a:pt x="7" y="79"/>
                      </a:cubicBezTo>
                      <a:cubicBezTo>
                        <a:pt x="7" y="79"/>
                        <a:pt x="7" y="79"/>
                        <a:pt x="7" y="79"/>
                      </a:cubicBezTo>
                      <a:cubicBezTo>
                        <a:pt x="10" y="80"/>
                        <a:pt x="12" y="82"/>
                        <a:pt x="12" y="85"/>
                      </a:cubicBezTo>
                      <a:cubicBezTo>
                        <a:pt x="20" y="86"/>
                        <a:pt x="27" y="86"/>
                        <a:pt x="35" y="86"/>
                      </a:cubicBezTo>
                      <a:cubicBezTo>
                        <a:pt x="42" y="87"/>
                        <a:pt x="49" y="86"/>
                        <a:pt x="57" y="85"/>
                      </a:cubicBezTo>
                      <a:cubicBezTo>
                        <a:pt x="57" y="84"/>
                        <a:pt x="57" y="83"/>
                        <a:pt x="57" y="81"/>
                      </a:cubicBezTo>
                      <a:cubicBezTo>
                        <a:pt x="59" y="74"/>
                        <a:pt x="66" y="68"/>
                        <a:pt x="74" y="68"/>
                      </a:cubicBezTo>
                      <a:cubicBezTo>
                        <a:pt x="75" y="59"/>
                        <a:pt x="76" y="50"/>
                        <a:pt x="76" y="41"/>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1" name="Freeform 242">
                  <a:extLst>
                    <a:ext uri="{FF2B5EF4-FFF2-40B4-BE49-F238E27FC236}">
                      <a16:creationId xmlns:a16="http://schemas.microsoft.com/office/drawing/2014/main" id="{D4A9CFDF-FC80-4C1A-825F-0F548855D08C}"/>
                    </a:ext>
                  </a:extLst>
                </p:cNvPr>
                <p:cNvSpPr>
                  <a:spLocks/>
                </p:cNvSpPr>
                <p:nvPr/>
              </p:nvSpPr>
              <p:spPr bwMode="auto">
                <a:xfrm>
                  <a:off x="1573213" y="590551"/>
                  <a:ext cx="65088" cy="155575"/>
                </a:xfrm>
                <a:custGeom>
                  <a:avLst/>
                  <a:gdLst/>
                  <a:ahLst/>
                  <a:cxnLst>
                    <a:cxn ang="0">
                      <a:pos x="24" y="20"/>
                    </a:cxn>
                    <a:cxn ang="0">
                      <a:pos x="3" y="0"/>
                    </a:cxn>
                    <a:cxn ang="0">
                      <a:pos x="13" y="60"/>
                    </a:cxn>
                    <a:cxn ang="0">
                      <a:pos x="25" y="25"/>
                    </a:cxn>
                    <a:cxn ang="0">
                      <a:pos x="24" y="20"/>
                    </a:cxn>
                  </a:cxnLst>
                  <a:rect l="0" t="0" r="r" b="b"/>
                  <a:pathLst>
                    <a:path w="25" h="60">
                      <a:moveTo>
                        <a:pt x="24" y="20"/>
                      </a:moveTo>
                      <a:cubicBezTo>
                        <a:pt x="16" y="15"/>
                        <a:pt x="8" y="8"/>
                        <a:pt x="3" y="0"/>
                      </a:cubicBezTo>
                      <a:cubicBezTo>
                        <a:pt x="0" y="21"/>
                        <a:pt x="4" y="42"/>
                        <a:pt x="13" y="60"/>
                      </a:cubicBezTo>
                      <a:cubicBezTo>
                        <a:pt x="15" y="48"/>
                        <a:pt x="19" y="36"/>
                        <a:pt x="25" y="25"/>
                      </a:cubicBezTo>
                      <a:cubicBezTo>
                        <a:pt x="24" y="24"/>
                        <a:pt x="24" y="22"/>
                        <a:pt x="24" y="20"/>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2" name="Freeform 243">
                  <a:extLst>
                    <a:ext uri="{FF2B5EF4-FFF2-40B4-BE49-F238E27FC236}">
                      <a16:creationId xmlns:a16="http://schemas.microsoft.com/office/drawing/2014/main" id="{728BB127-31E9-4DAC-B994-9E00E3558BCB}"/>
                    </a:ext>
                  </a:extLst>
                </p:cNvPr>
                <p:cNvSpPr>
                  <a:spLocks/>
                </p:cNvSpPr>
                <p:nvPr/>
              </p:nvSpPr>
              <p:spPr bwMode="auto">
                <a:xfrm>
                  <a:off x="1614488" y="657226"/>
                  <a:ext cx="207963" cy="228600"/>
                </a:xfrm>
                <a:custGeom>
                  <a:avLst/>
                  <a:gdLst/>
                  <a:ahLst/>
                  <a:cxnLst>
                    <a:cxn ang="0">
                      <a:pos x="79" y="68"/>
                    </a:cxn>
                    <a:cxn ang="0">
                      <a:pos x="80" y="65"/>
                    </a:cxn>
                    <a:cxn ang="0">
                      <a:pos x="55" y="21"/>
                    </a:cxn>
                    <a:cxn ang="0">
                      <a:pos x="53" y="17"/>
                    </a:cxn>
                    <a:cxn ang="0">
                      <a:pos x="50" y="17"/>
                    </a:cxn>
                    <a:cxn ang="0">
                      <a:pos x="44" y="10"/>
                    </a:cxn>
                    <a:cxn ang="0">
                      <a:pos x="18" y="0"/>
                    </a:cxn>
                    <a:cxn ang="0">
                      <a:pos x="13" y="2"/>
                    </a:cxn>
                    <a:cxn ang="0">
                      <a:pos x="0" y="41"/>
                    </a:cxn>
                    <a:cxn ang="0">
                      <a:pos x="58" y="88"/>
                    </a:cxn>
                    <a:cxn ang="0">
                      <a:pos x="80" y="77"/>
                    </a:cxn>
                    <a:cxn ang="0">
                      <a:pos x="79" y="68"/>
                    </a:cxn>
                  </a:cxnLst>
                  <a:rect l="0" t="0" r="r" b="b"/>
                  <a:pathLst>
                    <a:path w="80" h="88">
                      <a:moveTo>
                        <a:pt x="79" y="68"/>
                      </a:moveTo>
                      <a:cubicBezTo>
                        <a:pt x="79" y="67"/>
                        <a:pt x="80" y="66"/>
                        <a:pt x="80" y="65"/>
                      </a:cubicBezTo>
                      <a:cubicBezTo>
                        <a:pt x="70" y="53"/>
                        <a:pt x="62" y="38"/>
                        <a:pt x="55" y="21"/>
                      </a:cubicBezTo>
                      <a:cubicBezTo>
                        <a:pt x="54" y="20"/>
                        <a:pt x="54" y="18"/>
                        <a:pt x="53" y="17"/>
                      </a:cubicBezTo>
                      <a:cubicBezTo>
                        <a:pt x="52" y="17"/>
                        <a:pt x="51" y="17"/>
                        <a:pt x="50" y="17"/>
                      </a:cubicBezTo>
                      <a:cubicBezTo>
                        <a:pt x="47" y="16"/>
                        <a:pt x="44" y="13"/>
                        <a:pt x="44" y="10"/>
                      </a:cubicBezTo>
                      <a:cubicBezTo>
                        <a:pt x="35" y="8"/>
                        <a:pt x="26" y="5"/>
                        <a:pt x="18" y="0"/>
                      </a:cubicBezTo>
                      <a:cubicBezTo>
                        <a:pt x="17" y="2"/>
                        <a:pt x="15" y="2"/>
                        <a:pt x="13" y="2"/>
                      </a:cubicBezTo>
                      <a:cubicBezTo>
                        <a:pt x="7" y="14"/>
                        <a:pt x="2" y="27"/>
                        <a:pt x="0" y="41"/>
                      </a:cubicBezTo>
                      <a:cubicBezTo>
                        <a:pt x="13" y="62"/>
                        <a:pt x="33" y="79"/>
                        <a:pt x="58" y="88"/>
                      </a:cubicBezTo>
                      <a:cubicBezTo>
                        <a:pt x="66" y="86"/>
                        <a:pt x="74" y="83"/>
                        <a:pt x="80" y="77"/>
                      </a:cubicBezTo>
                      <a:cubicBezTo>
                        <a:pt x="79" y="75"/>
                        <a:pt x="78" y="72"/>
                        <a:pt x="79" y="68"/>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3" name="Freeform 244">
                  <a:extLst>
                    <a:ext uri="{FF2B5EF4-FFF2-40B4-BE49-F238E27FC236}">
                      <a16:creationId xmlns:a16="http://schemas.microsoft.com/office/drawing/2014/main" id="{8130DC09-EFE5-4ED9-8991-8AEE60600F6E}"/>
                    </a:ext>
                  </a:extLst>
                </p:cNvPr>
                <p:cNvSpPr>
                  <a:spLocks/>
                </p:cNvSpPr>
                <p:nvPr/>
              </p:nvSpPr>
              <p:spPr bwMode="auto">
                <a:xfrm>
                  <a:off x="1785938" y="866776"/>
                  <a:ext cx="127000" cy="34925"/>
                </a:xfrm>
                <a:custGeom>
                  <a:avLst/>
                  <a:gdLst/>
                  <a:ahLst/>
                  <a:cxnLst>
                    <a:cxn ang="0">
                      <a:pos x="31" y="0"/>
                    </a:cxn>
                    <a:cxn ang="0">
                      <a:pos x="22" y="2"/>
                    </a:cxn>
                    <a:cxn ang="0">
                      <a:pos x="17" y="0"/>
                    </a:cxn>
                    <a:cxn ang="0">
                      <a:pos x="0" y="9"/>
                    </a:cxn>
                    <a:cxn ang="0">
                      <a:pos x="2" y="10"/>
                    </a:cxn>
                    <a:cxn ang="0">
                      <a:pos x="49" y="10"/>
                    </a:cxn>
                    <a:cxn ang="0">
                      <a:pos x="41" y="6"/>
                    </a:cxn>
                    <a:cxn ang="0">
                      <a:pos x="31" y="0"/>
                    </a:cxn>
                  </a:cxnLst>
                  <a:rect l="0" t="0" r="r" b="b"/>
                  <a:pathLst>
                    <a:path w="49" h="13">
                      <a:moveTo>
                        <a:pt x="31" y="0"/>
                      </a:moveTo>
                      <a:cubicBezTo>
                        <a:pt x="29" y="2"/>
                        <a:pt x="25" y="3"/>
                        <a:pt x="22" y="2"/>
                      </a:cubicBezTo>
                      <a:cubicBezTo>
                        <a:pt x="20" y="1"/>
                        <a:pt x="19" y="1"/>
                        <a:pt x="17" y="0"/>
                      </a:cubicBezTo>
                      <a:cubicBezTo>
                        <a:pt x="12" y="4"/>
                        <a:pt x="6" y="7"/>
                        <a:pt x="0" y="9"/>
                      </a:cubicBezTo>
                      <a:cubicBezTo>
                        <a:pt x="1" y="9"/>
                        <a:pt x="1" y="9"/>
                        <a:pt x="2" y="10"/>
                      </a:cubicBezTo>
                      <a:cubicBezTo>
                        <a:pt x="18" y="13"/>
                        <a:pt x="34" y="13"/>
                        <a:pt x="49" y="10"/>
                      </a:cubicBezTo>
                      <a:cubicBezTo>
                        <a:pt x="46" y="9"/>
                        <a:pt x="43" y="7"/>
                        <a:pt x="41" y="6"/>
                      </a:cubicBezTo>
                      <a:cubicBezTo>
                        <a:pt x="37" y="4"/>
                        <a:pt x="34" y="2"/>
                        <a:pt x="31" y="0"/>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4" name="Freeform 245">
                  <a:extLst>
                    <a:ext uri="{FF2B5EF4-FFF2-40B4-BE49-F238E27FC236}">
                      <a16:creationId xmlns:a16="http://schemas.microsoft.com/office/drawing/2014/main" id="{8B153C95-073A-43FB-AD91-EDDB5918B310}"/>
                    </a:ext>
                  </a:extLst>
                </p:cNvPr>
                <p:cNvSpPr>
                  <a:spLocks/>
                </p:cNvSpPr>
                <p:nvPr/>
              </p:nvSpPr>
              <p:spPr bwMode="auto">
                <a:xfrm>
                  <a:off x="1871663" y="582613"/>
                  <a:ext cx="258763" cy="304800"/>
                </a:xfrm>
                <a:custGeom>
                  <a:avLst/>
                  <a:gdLst/>
                  <a:ahLst/>
                  <a:cxnLst>
                    <a:cxn ang="0">
                      <a:pos x="98" y="0"/>
                    </a:cxn>
                    <a:cxn ang="0">
                      <a:pos x="57" y="28"/>
                    </a:cxn>
                    <a:cxn ang="0">
                      <a:pos x="37" y="35"/>
                    </a:cxn>
                    <a:cxn ang="0">
                      <a:pos x="37" y="42"/>
                    </a:cxn>
                    <a:cxn ang="0">
                      <a:pos x="18" y="55"/>
                    </a:cxn>
                    <a:cxn ang="0">
                      <a:pos x="0" y="92"/>
                    </a:cxn>
                    <a:cxn ang="0">
                      <a:pos x="3" y="103"/>
                    </a:cxn>
                    <a:cxn ang="0">
                      <a:pos x="1" y="107"/>
                    </a:cxn>
                    <a:cxn ang="0">
                      <a:pos x="10" y="112"/>
                    </a:cxn>
                    <a:cxn ang="0">
                      <a:pos x="25" y="118"/>
                    </a:cxn>
                    <a:cxn ang="0">
                      <a:pos x="96" y="41"/>
                    </a:cxn>
                    <a:cxn ang="0">
                      <a:pos x="98" y="0"/>
                    </a:cxn>
                  </a:cxnLst>
                  <a:rect l="0" t="0" r="r" b="b"/>
                  <a:pathLst>
                    <a:path w="100" h="118">
                      <a:moveTo>
                        <a:pt x="98" y="0"/>
                      </a:moveTo>
                      <a:cubicBezTo>
                        <a:pt x="86" y="11"/>
                        <a:pt x="72" y="21"/>
                        <a:pt x="57" y="28"/>
                      </a:cubicBezTo>
                      <a:cubicBezTo>
                        <a:pt x="50" y="31"/>
                        <a:pt x="44" y="33"/>
                        <a:pt x="37" y="35"/>
                      </a:cubicBezTo>
                      <a:cubicBezTo>
                        <a:pt x="38" y="38"/>
                        <a:pt x="38" y="40"/>
                        <a:pt x="37" y="42"/>
                      </a:cubicBezTo>
                      <a:cubicBezTo>
                        <a:pt x="35" y="51"/>
                        <a:pt x="26" y="57"/>
                        <a:pt x="18" y="55"/>
                      </a:cubicBezTo>
                      <a:cubicBezTo>
                        <a:pt x="13" y="69"/>
                        <a:pt x="7" y="82"/>
                        <a:pt x="0" y="92"/>
                      </a:cubicBezTo>
                      <a:cubicBezTo>
                        <a:pt x="3" y="95"/>
                        <a:pt x="4" y="99"/>
                        <a:pt x="3" y="103"/>
                      </a:cubicBezTo>
                      <a:cubicBezTo>
                        <a:pt x="3" y="104"/>
                        <a:pt x="2" y="106"/>
                        <a:pt x="1" y="107"/>
                      </a:cubicBezTo>
                      <a:cubicBezTo>
                        <a:pt x="4" y="109"/>
                        <a:pt x="7" y="110"/>
                        <a:pt x="10" y="112"/>
                      </a:cubicBezTo>
                      <a:cubicBezTo>
                        <a:pt x="14" y="114"/>
                        <a:pt x="19" y="116"/>
                        <a:pt x="25" y="118"/>
                      </a:cubicBezTo>
                      <a:cubicBezTo>
                        <a:pt x="59" y="107"/>
                        <a:pt x="87" y="79"/>
                        <a:pt x="96" y="41"/>
                      </a:cubicBezTo>
                      <a:cubicBezTo>
                        <a:pt x="100" y="27"/>
                        <a:pt x="100" y="13"/>
                        <a:pt x="98" y="0"/>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5" name="Freeform 246">
                  <a:extLst>
                    <a:ext uri="{FF2B5EF4-FFF2-40B4-BE49-F238E27FC236}">
                      <a16:creationId xmlns:a16="http://schemas.microsoft.com/office/drawing/2014/main" id="{D70002B3-144E-4638-BC59-0CFB18300FF3}"/>
                    </a:ext>
                  </a:extLst>
                </p:cNvPr>
                <p:cNvSpPr>
                  <a:spLocks/>
                </p:cNvSpPr>
                <p:nvPr/>
              </p:nvSpPr>
              <p:spPr bwMode="auto">
                <a:xfrm>
                  <a:off x="1936750" y="431801"/>
                  <a:ext cx="185738" cy="230188"/>
                </a:xfrm>
                <a:custGeom>
                  <a:avLst/>
                  <a:gdLst/>
                  <a:ahLst/>
                  <a:cxnLst>
                    <a:cxn ang="0">
                      <a:pos x="5" y="9"/>
                    </a:cxn>
                    <a:cxn ang="0">
                      <a:pos x="0" y="16"/>
                    </a:cxn>
                    <a:cxn ang="0">
                      <a:pos x="2" y="52"/>
                    </a:cxn>
                    <a:cxn ang="0">
                      <a:pos x="0" y="80"/>
                    </a:cxn>
                    <a:cxn ang="0">
                      <a:pos x="11" y="89"/>
                    </a:cxn>
                    <a:cxn ang="0">
                      <a:pos x="30" y="82"/>
                    </a:cxn>
                    <a:cxn ang="0">
                      <a:pos x="72" y="52"/>
                    </a:cxn>
                    <a:cxn ang="0">
                      <a:pos x="44" y="0"/>
                    </a:cxn>
                    <a:cxn ang="0">
                      <a:pos x="6" y="5"/>
                    </a:cxn>
                    <a:cxn ang="0">
                      <a:pos x="5" y="9"/>
                    </a:cxn>
                  </a:cxnLst>
                  <a:rect l="0" t="0" r="r" b="b"/>
                  <a:pathLst>
                    <a:path w="72" h="89">
                      <a:moveTo>
                        <a:pt x="5" y="9"/>
                      </a:moveTo>
                      <a:cubicBezTo>
                        <a:pt x="5" y="12"/>
                        <a:pt x="3" y="14"/>
                        <a:pt x="0" y="16"/>
                      </a:cubicBezTo>
                      <a:cubicBezTo>
                        <a:pt x="2" y="27"/>
                        <a:pt x="3" y="39"/>
                        <a:pt x="2" y="52"/>
                      </a:cubicBezTo>
                      <a:cubicBezTo>
                        <a:pt x="2" y="61"/>
                        <a:pt x="1" y="71"/>
                        <a:pt x="0" y="80"/>
                      </a:cubicBezTo>
                      <a:cubicBezTo>
                        <a:pt x="5" y="81"/>
                        <a:pt x="9" y="85"/>
                        <a:pt x="11" y="89"/>
                      </a:cubicBezTo>
                      <a:cubicBezTo>
                        <a:pt x="17" y="87"/>
                        <a:pt x="24" y="85"/>
                        <a:pt x="30" y="82"/>
                      </a:cubicBezTo>
                      <a:cubicBezTo>
                        <a:pt x="45" y="75"/>
                        <a:pt x="59" y="65"/>
                        <a:pt x="72" y="52"/>
                      </a:cubicBezTo>
                      <a:cubicBezTo>
                        <a:pt x="68" y="33"/>
                        <a:pt x="58" y="15"/>
                        <a:pt x="44" y="0"/>
                      </a:cubicBezTo>
                      <a:cubicBezTo>
                        <a:pt x="31" y="1"/>
                        <a:pt x="18" y="2"/>
                        <a:pt x="6" y="5"/>
                      </a:cubicBezTo>
                      <a:cubicBezTo>
                        <a:pt x="6" y="6"/>
                        <a:pt x="6" y="8"/>
                        <a:pt x="5" y="9"/>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6" name="Freeform 247">
                  <a:extLst>
                    <a:ext uri="{FF2B5EF4-FFF2-40B4-BE49-F238E27FC236}">
                      <a16:creationId xmlns:a16="http://schemas.microsoft.com/office/drawing/2014/main" id="{6106307B-E75C-4685-B6B4-3CF098323F3C}"/>
                    </a:ext>
                  </a:extLst>
                </p:cNvPr>
                <p:cNvSpPr>
                  <a:spLocks/>
                </p:cNvSpPr>
                <p:nvPr/>
              </p:nvSpPr>
              <p:spPr bwMode="auto">
                <a:xfrm>
                  <a:off x="1892300" y="350838"/>
                  <a:ext cx="147638" cy="84138"/>
                </a:xfrm>
                <a:custGeom>
                  <a:avLst/>
                  <a:gdLst/>
                  <a:ahLst/>
                  <a:cxnLst>
                    <a:cxn ang="0">
                      <a:pos x="14" y="27"/>
                    </a:cxn>
                    <a:cxn ang="0">
                      <a:pos x="22" y="32"/>
                    </a:cxn>
                    <a:cxn ang="0">
                      <a:pos x="57" y="27"/>
                    </a:cxn>
                    <a:cxn ang="0">
                      <a:pos x="9" y="2"/>
                    </a:cxn>
                    <a:cxn ang="0">
                      <a:pos x="0" y="0"/>
                    </a:cxn>
                    <a:cxn ang="0">
                      <a:pos x="12" y="26"/>
                    </a:cxn>
                    <a:cxn ang="0">
                      <a:pos x="14" y="27"/>
                    </a:cxn>
                  </a:cxnLst>
                  <a:rect l="0" t="0" r="r" b="b"/>
                  <a:pathLst>
                    <a:path w="57" h="32">
                      <a:moveTo>
                        <a:pt x="14" y="27"/>
                      </a:moveTo>
                      <a:cubicBezTo>
                        <a:pt x="18" y="27"/>
                        <a:pt x="20" y="29"/>
                        <a:pt x="22" y="32"/>
                      </a:cubicBezTo>
                      <a:cubicBezTo>
                        <a:pt x="33" y="29"/>
                        <a:pt x="45" y="28"/>
                        <a:pt x="57" y="27"/>
                      </a:cubicBezTo>
                      <a:cubicBezTo>
                        <a:pt x="44" y="15"/>
                        <a:pt x="28" y="6"/>
                        <a:pt x="9" y="2"/>
                      </a:cubicBezTo>
                      <a:cubicBezTo>
                        <a:pt x="6" y="1"/>
                        <a:pt x="3" y="1"/>
                        <a:pt x="0" y="0"/>
                      </a:cubicBezTo>
                      <a:cubicBezTo>
                        <a:pt x="5" y="8"/>
                        <a:pt x="9" y="16"/>
                        <a:pt x="12" y="26"/>
                      </a:cubicBezTo>
                      <a:cubicBezTo>
                        <a:pt x="13" y="26"/>
                        <a:pt x="14" y="26"/>
                        <a:pt x="14" y="27"/>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7" name="Freeform 248">
                  <a:extLst>
                    <a:ext uri="{FF2B5EF4-FFF2-40B4-BE49-F238E27FC236}">
                      <a16:creationId xmlns:a16="http://schemas.microsoft.com/office/drawing/2014/main" id="{8F19134C-4F97-49D3-949B-C39E113CF1D1}"/>
                    </a:ext>
                  </a:extLst>
                </p:cNvPr>
                <p:cNvSpPr>
                  <a:spLocks/>
                </p:cNvSpPr>
                <p:nvPr/>
              </p:nvSpPr>
              <p:spPr bwMode="auto">
                <a:xfrm>
                  <a:off x="1720850" y="346076"/>
                  <a:ext cx="192088" cy="180975"/>
                </a:xfrm>
                <a:custGeom>
                  <a:avLst/>
                  <a:gdLst/>
                  <a:ahLst/>
                  <a:cxnLst>
                    <a:cxn ang="0">
                      <a:pos x="5" y="68"/>
                    </a:cxn>
                    <a:cxn ang="0">
                      <a:pos x="10" y="70"/>
                    </a:cxn>
                    <a:cxn ang="0">
                      <a:pos x="13" y="68"/>
                    </a:cxn>
                    <a:cxn ang="0">
                      <a:pos x="67" y="40"/>
                    </a:cxn>
                    <a:cxn ang="0">
                      <a:pos x="67" y="37"/>
                    </a:cxn>
                    <a:cxn ang="0">
                      <a:pos x="74" y="29"/>
                    </a:cxn>
                    <a:cxn ang="0">
                      <a:pos x="60" y="2"/>
                    </a:cxn>
                    <a:cxn ang="0">
                      <a:pos x="5" y="12"/>
                    </a:cxn>
                    <a:cxn ang="0">
                      <a:pos x="0" y="47"/>
                    </a:cxn>
                    <a:cxn ang="0">
                      <a:pos x="1" y="67"/>
                    </a:cxn>
                    <a:cxn ang="0">
                      <a:pos x="5" y="68"/>
                    </a:cxn>
                  </a:cxnLst>
                  <a:rect l="0" t="0" r="r" b="b"/>
                  <a:pathLst>
                    <a:path w="74" h="70">
                      <a:moveTo>
                        <a:pt x="5" y="68"/>
                      </a:moveTo>
                      <a:cubicBezTo>
                        <a:pt x="7" y="68"/>
                        <a:pt x="9" y="69"/>
                        <a:pt x="10" y="70"/>
                      </a:cubicBezTo>
                      <a:cubicBezTo>
                        <a:pt x="11" y="70"/>
                        <a:pt x="12" y="69"/>
                        <a:pt x="13" y="68"/>
                      </a:cubicBezTo>
                      <a:cubicBezTo>
                        <a:pt x="29" y="56"/>
                        <a:pt x="48" y="47"/>
                        <a:pt x="67" y="40"/>
                      </a:cubicBezTo>
                      <a:cubicBezTo>
                        <a:pt x="67" y="39"/>
                        <a:pt x="67" y="38"/>
                        <a:pt x="67" y="37"/>
                      </a:cubicBezTo>
                      <a:cubicBezTo>
                        <a:pt x="68" y="33"/>
                        <a:pt x="71" y="30"/>
                        <a:pt x="74" y="29"/>
                      </a:cubicBezTo>
                      <a:cubicBezTo>
                        <a:pt x="70" y="18"/>
                        <a:pt x="66" y="9"/>
                        <a:pt x="60" y="2"/>
                      </a:cubicBezTo>
                      <a:cubicBezTo>
                        <a:pt x="41" y="0"/>
                        <a:pt x="22" y="4"/>
                        <a:pt x="5" y="12"/>
                      </a:cubicBezTo>
                      <a:cubicBezTo>
                        <a:pt x="2" y="23"/>
                        <a:pt x="1" y="34"/>
                        <a:pt x="0" y="47"/>
                      </a:cubicBezTo>
                      <a:cubicBezTo>
                        <a:pt x="0" y="53"/>
                        <a:pt x="0" y="60"/>
                        <a:pt x="1" y="67"/>
                      </a:cubicBezTo>
                      <a:cubicBezTo>
                        <a:pt x="2" y="67"/>
                        <a:pt x="3" y="67"/>
                        <a:pt x="5" y="68"/>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38" name="Freeform 249">
                  <a:extLst>
                    <a:ext uri="{FF2B5EF4-FFF2-40B4-BE49-F238E27FC236}">
                      <a16:creationId xmlns:a16="http://schemas.microsoft.com/office/drawing/2014/main" id="{28321185-D095-43C4-9D71-1C6DB9FF897D}"/>
                    </a:ext>
                  </a:extLst>
                </p:cNvPr>
                <p:cNvSpPr>
                  <a:spLocks/>
                </p:cNvSpPr>
                <p:nvPr/>
              </p:nvSpPr>
              <p:spPr bwMode="auto">
                <a:xfrm>
                  <a:off x="1584325" y="382588"/>
                  <a:ext cx="136525" cy="249238"/>
                </a:xfrm>
                <a:custGeom>
                  <a:avLst/>
                  <a:gdLst/>
                  <a:ahLst/>
                  <a:cxnLst>
                    <a:cxn ang="0">
                      <a:pos x="22" y="96"/>
                    </a:cxn>
                    <a:cxn ang="0">
                      <a:pos x="27" y="95"/>
                    </a:cxn>
                    <a:cxn ang="0">
                      <a:pos x="41" y="77"/>
                    </a:cxn>
                    <a:cxn ang="0">
                      <a:pos x="39" y="65"/>
                    </a:cxn>
                    <a:cxn ang="0">
                      <a:pos x="49" y="54"/>
                    </a:cxn>
                    <a:cxn ang="0">
                      <a:pos x="49" y="32"/>
                    </a:cxn>
                    <a:cxn ang="0">
                      <a:pos x="53" y="0"/>
                    </a:cxn>
                    <a:cxn ang="0">
                      <a:pos x="1" y="69"/>
                    </a:cxn>
                    <a:cxn ang="0">
                      <a:pos x="0" y="73"/>
                    </a:cxn>
                    <a:cxn ang="0">
                      <a:pos x="22" y="96"/>
                    </a:cxn>
                  </a:cxnLst>
                  <a:rect l="0" t="0" r="r" b="b"/>
                  <a:pathLst>
                    <a:path w="53" h="96">
                      <a:moveTo>
                        <a:pt x="22" y="96"/>
                      </a:moveTo>
                      <a:cubicBezTo>
                        <a:pt x="23" y="95"/>
                        <a:pt x="25" y="95"/>
                        <a:pt x="27" y="95"/>
                      </a:cubicBezTo>
                      <a:cubicBezTo>
                        <a:pt x="31" y="89"/>
                        <a:pt x="36" y="83"/>
                        <a:pt x="41" y="77"/>
                      </a:cubicBezTo>
                      <a:cubicBezTo>
                        <a:pt x="38" y="74"/>
                        <a:pt x="38" y="70"/>
                        <a:pt x="39" y="65"/>
                      </a:cubicBezTo>
                      <a:cubicBezTo>
                        <a:pt x="40" y="60"/>
                        <a:pt x="44" y="55"/>
                        <a:pt x="49" y="54"/>
                      </a:cubicBezTo>
                      <a:cubicBezTo>
                        <a:pt x="49" y="47"/>
                        <a:pt x="49" y="39"/>
                        <a:pt x="49" y="32"/>
                      </a:cubicBezTo>
                      <a:cubicBezTo>
                        <a:pt x="49" y="21"/>
                        <a:pt x="51" y="11"/>
                        <a:pt x="53" y="0"/>
                      </a:cubicBezTo>
                      <a:cubicBezTo>
                        <a:pt x="28" y="14"/>
                        <a:pt x="8" y="39"/>
                        <a:pt x="1" y="69"/>
                      </a:cubicBezTo>
                      <a:cubicBezTo>
                        <a:pt x="1" y="70"/>
                        <a:pt x="0" y="72"/>
                        <a:pt x="0" y="73"/>
                      </a:cubicBezTo>
                      <a:cubicBezTo>
                        <a:pt x="5" y="82"/>
                        <a:pt x="13" y="90"/>
                        <a:pt x="22" y="96"/>
                      </a:cubicBez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grpSp>
        </p:grpSp>
        <p:grpSp>
          <p:nvGrpSpPr>
            <p:cNvPr id="13" name="组合 12">
              <a:extLst>
                <a:ext uri="{FF2B5EF4-FFF2-40B4-BE49-F238E27FC236}">
                  <a16:creationId xmlns:a16="http://schemas.microsoft.com/office/drawing/2014/main" id="{5B9D06B9-5B4E-488B-8C0B-8DC224D8990C}"/>
                </a:ext>
              </a:extLst>
            </p:cNvPr>
            <p:cNvGrpSpPr/>
            <p:nvPr/>
          </p:nvGrpSpPr>
          <p:grpSpPr>
            <a:xfrm>
              <a:off x="4354902" y="3695562"/>
              <a:ext cx="828834" cy="714513"/>
              <a:chOff x="4354902" y="3695562"/>
              <a:chExt cx="828834" cy="714513"/>
            </a:xfrm>
            <a:grpFill/>
          </p:grpSpPr>
          <p:sp>
            <p:nvSpPr>
              <p:cNvPr id="24" name="Hexagon 30">
                <a:extLst>
                  <a:ext uri="{FF2B5EF4-FFF2-40B4-BE49-F238E27FC236}">
                    <a16:creationId xmlns:a16="http://schemas.microsoft.com/office/drawing/2014/main" id="{21501FD6-234E-49CD-AF8C-347CE220ADDD}"/>
                  </a:ext>
                </a:extLst>
              </p:cNvPr>
              <p:cNvSpPr/>
              <p:nvPr/>
            </p:nvSpPr>
            <p:spPr>
              <a:xfrm>
                <a:off x="4354902" y="3695562"/>
                <a:ext cx="828834" cy="714513"/>
              </a:xfrm>
              <a:prstGeom prst="hexagon">
                <a:avLst/>
              </a:prstGeom>
              <a:grp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a:solidFill>
                    <a:schemeClr val="tx1">
                      <a:lumMod val="85000"/>
                      <a:lumOff val="15000"/>
                    </a:schemeClr>
                  </a:solidFill>
                  <a:cs typeface="+mn-ea"/>
                  <a:sym typeface="+mn-lt"/>
                </a:endParaRPr>
              </a:p>
            </p:txBody>
          </p:sp>
          <p:sp>
            <p:nvSpPr>
              <p:cNvPr id="25" name="Freeform 187">
                <a:extLst>
                  <a:ext uri="{FF2B5EF4-FFF2-40B4-BE49-F238E27FC236}">
                    <a16:creationId xmlns:a16="http://schemas.microsoft.com/office/drawing/2014/main" id="{28635AFF-09E1-4664-A429-95C42DCA745D}"/>
                  </a:ext>
                </a:extLst>
              </p:cNvPr>
              <p:cNvSpPr>
                <a:spLocks noEditPoints="1"/>
              </p:cNvSpPr>
              <p:nvPr/>
            </p:nvSpPr>
            <p:spPr bwMode="auto">
              <a:xfrm>
                <a:off x="4665546" y="3877654"/>
                <a:ext cx="235715" cy="339869"/>
              </a:xfrm>
              <a:custGeom>
                <a:avLst/>
                <a:gdLst/>
                <a:ahLst/>
                <a:cxnLst>
                  <a:cxn ang="0">
                    <a:pos x="69" y="131"/>
                  </a:cxn>
                  <a:cxn ang="0">
                    <a:pos x="69" y="138"/>
                  </a:cxn>
                  <a:cxn ang="0">
                    <a:pos x="59" y="148"/>
                  </a:cxn>
                  <a:cxn ang="0">
                    <a:pos x="50" y="138"/>
                  </a:cxn>
                  <a:cxn ang="0">
                    <a:pos x="50" y="131"/>
                  </a:cxn>
                  <a:cxn ang="0">
                    <a:pos x="40" y="115"/>
                  </a:cxn>
                  <a:cxn ang="0">
                    <a:pos x="59" y="96"/>
                  </a:cxn>
                  <a:cxn ang="0">
                    <a:pos x="78" y="115"/>
                  </a:cxn>
                  <a:cxn ang="0">
                    <a:pos x="69" y="131"/>
                  </a:cxn>
                  <a:cxn ang="0">
                    <a:pos x="21" y="53"/>
                  </a:cxn>
                  <a:cxn ang="0">
                    <a:pos x="59" y="14"/>
                  </a:cxn>
                  <a:cxn ang="0">
                    <a:pos x="98" y="53"/>
                  </a:cxn>
                  <a:cxn ang="0">
                    <a:pos x="98" y="70"/>
                  </a:cxn>
                  <a:cxn ang="0">
                    <a:pos x="96" y="72"/>
                  </a:cxn>
                  <a:cxn ang="0">
                    <a:pos x="23" y="72"/>
                  </a:cxn>
                  <a:cxn ang="0">
                    <a:pos x="21" y="69"/>
                  </a:cxn>
                  <a:cxn ang="0">
                    <a:pos x="21" y="53"/>
                  </a:cxn>
                  <a:cxn ang="0">
                    <a:pos x="101" y="158"/>
                  </a:cxn>
                  <a:cxn ang="0">
                    <a:pos x="94" y="151"/>
                  </a:cxn>
                  <a:cxn ang="0">
                    <a:pos x="101" y="145"/>
                  </a:cxn>
                  <a:cxn ang="0">
                    <a:pos x="116" y="145"/>
                  </a:cxn>
                  <a:cxn ang="0">
                    <a:pos x="119" y="143"/>
                  </a:cxn>
                  <a:cxn ang="0">
                    <a:pos x="119" y="134"/>
                  </a:cxn>
                  <a:cxn ang="0">
                    <a:pos x="116" y="132"/>
                  </a:cxn>
                  <a:cxn ang="0">
                    <a:pos x="101" y="132"/>
                  </a:cxn>
                  <a:cxn ang="0">
                    <a:pos x="94" y="125"/>
                  </a:cxn>
                  <a:cxn ang="0">
                    <a:pos x="101" y="119"/>
                  </a:cxn>
                  <a:cxn ang="0">
                    <a:pos x="116" y="119"/>
                  </a:cxn>
                  <a:cxn ang="0">
                    <a:pos x="119" y="117"/>
                  </a:cxn>
                  <a:cxn ang="0">
                    <a:pos x="119" y="108"/>
                  </a:cxn>
                  <a:cxn ang="0">
                    <a:pos x="117" y="106"/>
                  </a:cxn>
                  <a:cxn ang="0">
                    <a:pos x="101" y="106"/>
                  </a:cxn>
                  <a:cxn ang="0">
                    <a:pos x="94" y="100"/>
                  </a:cxn>
                  <a:cxn ang="0">
                    <a:pos x="101" y="93"/>
                  </a:cxn>
                  <a:cxn ang="0">
                    <a:pos x="117" y="93"/>
                  </a:cxn>
                  <a:cxn ang="0">
                    <a:pos x="119" y="91"/>
                  </a:cxn>
                  <a:cxn ang="0">
                    <a:pos x="119" y="76"/>
                  </a:cxn>
                  <a:cxn ang="0">
                    <a:pos x="115" y="72"/>
                  </a:cxn>
                  <a:cxn ang="0">
                    <a:pos x="114" y="72"/>
                  </a:cxn>
                  <a:cxn ang="0">
                    <a:pos x="112" y="70"/>
                  </a:cxn>
                  <a:cxn ang="0">
                    <a:pos x="112" y="53"/>
                  </a:cxn>
                  <a:cxn ang="0">
                    <a:pos x="59" y="0"/>
                  </a:cxn>
                  <a:cxn ang="0">
                    <a:pos x="7" y="53"/>
                  </a:cxn>
                  <a:cxn ang="0">
                    <a:pos x="7" y="70"/>
                  </a:cxn>
                  <a:cxn ang="0">
                    <a:pos x="4" y="72"/>
                  </a:cxn>
                  <a:cxn ang="0">
                    <a:pos x="4" y="72"/>
                  </a:cxn>
                  <a:cxn ang="0">
                    <a:pos x="0" y="76"/>
                  </a:cxn>
                  <a:cxn ang="0">
                    <a:pos x="0" y="168"/>
                  </a:cxn>
                  <a:cxn ang="0">
                    <a:pos x="4" y="172"/>
                  </a:cxn>
                  <a:cxn ang="0">
                    <a:pos x="115" y="172"/>
                  </a:cxn>
                  <a:cxn ang="0">
                    <a:pos x="119" y="168"/>
                  </a:cxn>
                  <a:cxn ang="0">
                    <a:pos x="119" y="160"/>
                  </a:cxn>
                  <a:cxn ang="0">
                    <a:pos x="117" y="158"/>
                  </a:cxn>
                  <a:cxn ang="0">
                    <a:pos x="101" y="158"/>
                  </a:cxn>
                </a:cxnLst>
                <a:rect l="0" t="0" r="r" b="b"/>
                <a:pathLst>
                  <a:path w="119" h="172">
                    <a:moveTo>
                      <a:pt x="69" y="131"/>
                    </a:moveTo>
                    <a:cubicBezTo>
                      <a:pt x="69" y="134"/>
                      <a:pt x="69" y="138"/>
                      <a:pt x="69" y="138"/>
                    </a:cubicBezTo>
                    <a:cubicBezTo>
                      <a:pt x="69" y="144"/>
                      <a:pt x="64" y="148"/>
                      <a:pt x="59" y="148"/>
                    </a:cubicBezTo>
                    <a:cubicBezTo>
                      <a:pt x="54" y="148"/>
                      <a:pt x="50" y="144"/>
                      <a:pt x="50" y="138"/>
                    </a:cubicBezTo>
                    <a:cubicBezTo>
                      <a:pt x="50" y="138"/>
                      <a:pt x="50" y="134"/>
                      <a:pt x="50" y="131"/>
                    </a:cubicBezTo>
                    <a:cubicBezTo>
                      <a:pt x="50" y="126"/>
                      <a:pt x="40" y="127"/>
                      <a:pt x="40" y="115"/>
                    </a:cubicBezTo>
                    <a:cubicBezTo>
                      <a:pt x="40" y="105"/>
                      <a:pt x="49" y="96"/>
                      <a:pt x="59" y="96"/>
                    </a:cubicBezTo>
                    <a:cubicBezTo>
                      <a:pt x="70" y="96"/>
                      <a:pt x="78" y="105"/>
                      <a:pt x="78" y="115"/>
                    </a:cubicBezTo>
                    <a:cubicBezTo>
                      <a:pt x="78" y="127"/>
                      <a:pt x="69" y="126"/>
                      <a:pt x="69" y="131"/>
                    </a:cubicBezTo>
                    <a:moveTo>
                      <a:pt x="21" y="53"/>
                    </a:moveTo>
                    <a:cubicBezTo>
                      <a:pt x="21" y="31"/>
                      <a:pt x="38" y="14"/>
                      <a:pt x="59" y="14"/>
                    </a:cubicBezTo>
                    <a:cubicBezTo>
                      <a:pt x="80" y="14"/>
                      <a:pt x="98" y="31"/>
                      <a:pt x="98" y="53"/>
                    </a:cubicBezTo>
                    <a:cubicBezTo>
                      <a:pt x="98" y="70"/>
                      <a:pt x="98" y="70"/>
                      <a:pt x="98" y="70"/>
                    </a:cubicBezTo>
                    <a:cubicBezTo>
                      <a:pt x="98" y="70"/>
                      <a:pt x="98" y="72"/>
                      <a:pt x="96" y="72"/>
                    </a:cubicBezTo>
                    <a:cubicBezTo>
                      <a:pt x="23" y="72"/>
                      <a:pt x="23" y="72"/>
                      <a:pt x="23" y="72"/>
                    </a:cubicBezTo>
                    <a:cubicBezTo>
                      <a:pt x="21" y="72"/>
                      <a:pt x="21" y="69"/>
                      <a:pt x="21" y="69"/>
                    </a:cubicBezTo>
                    <a:cubicBezTo>
                      <a:pt x="21" y="53"/>
                      <a:pt x="21" y="53"/>
                      <a:pt x="21" y="53"/>
                    </a:cubicBezTo>
                    <a:close/>
                    <a:moveTo>
                      <a:pt x="101" y="158"/>
                    </a:moveTo>
                    <a:cubicBezTo>
                      <a:pt x="97" y="158"/>
                      <a:pt x="94" y="155"/>
                      <a:pt x="94" y="151"/>
                    </a:cubicBezTo>
                    <a:cubicBezTo>
                      <a:pt x="94" y="148"/>
                      <a:pt x="97" y="145"/>
                      <a:pt x="101" y="145"/>
                    </a:cubicBezTo>
                    <a:cubicBezTo>
                      <a:pt x="116" y="145"/>
                      <a:pt x="116" y="145"/>
                      <a:pt x="116" y="145"/>
                    </a:cubicBezTo>
                    <a:cubicBezTo>
                      <a:pt x="116" y="145"/>
                      <a:pt x="119" y="145"/>
                      <a:pt x="119" y="143"/>
                    </a:cubicBezTo>
                    <a:cubicBezTo>
                      <a:pt x="119" y="134"/>
                      <a:pt x="119" y="134"/>
                      <a:pt x="119" y="134"/>
                    </a:cubicBezTo>
                    <a:cubicBezTo>
                      <a:pt x="119" y="132"/>
                      <a:pt x="116" y="132"/>
                      <a:pt x="116" y="132"/>
                    </a:cubicBezTo>
                    <a:cubicBezTo>
                      <a:pt x="101" y="132"/>
                      <a:pt x="101" y="132"/>
                      <a:pt x="101" y="132"/>
                    </a:cubicBezTo>
                    <a:cubicBezTo>
                      <a:pt x="97" y="132"/>
                      <a:pt x="94" y="129"/>
                      <a:pt x="94" y="125"/>
                    </a:cubicBezTo>
                    <a:cubicBezTo>
                      <a:pt x="94" y="122"/>
                      <a:pt x="97" y="119"/>
                      <a:pt x="101" y="119"/>
                    </a:cubicBezTo>
                    <a:cubicBezTo>
                      <a:pt x="116" y="119"/>
                      <a:pt x="116" y="119"/>
                      <a:pt x="116" y="119"/>
                    </a:cubicBezTo>
                    <a:cubicBezTo>
                      <a:pt x="116" y="119"/>
                      <a:pt x="119" y="119"/>
                      <a:pt x="119" y="117"/>
                    </a:cubicBezTo>
                    <a:cubicBezTo>
                      <a:pt x="119" y="108"/>
                      <a:pt x="119" y="108"/>
                      <a:pt x="119" y="108"/>
                    </a:cubicBezTo>
                    <a:cubicBezTo>
                      <a:pt x="119" y="106"/>
                      <a:pt x="117" y="106"/>
                      <a:pt x="117" y="106"/>
                    </a:cubicBezTo>
                    <a:cubicBezTo>
                      <a:pt x="101" y="106"/>
                      <a:pt x="101" y="106"/>
                      <a:pt x="101" y="106"/>
                    </a:cubicBezTo>
                    <a:cubicBezTo>
                      <a:pt x="97" y="106"/>
                      <a:pt x="94" y="103"/>
                      <a:pt x="94" y="100"/>
                    </a:cubicBezTo>
                    <a:cubicBezTo>
                      <a:pt x="94" y="96"/>
                      <a:pt x="97" y="93"/>
                      <a:pt x="101" y="93"/>
                    </a:cubicBezTo>
                    <a:cubicBezTo>
                      <a:pt x="117" y="93"/>
                      <a:pt x="117" y="93"/>
                      <a:pt x="117" y="93"/>
                    </a:cubicBezTo>
                    <a:cubicBezTo>
                      <a:pt x="117" y="93"/>
                      <a:pt x="119" y="93"/>
                      <a:pt x="119" y="91"/>
                    </a:cubicBezTo>
                    <a:cubicBezTo>
                      <a:pt x="119" y="76"/>
                      <a:pt x="119" y="76"/>
                      <a:pt x="119" y="76"/>
                    </a:cubicBezTo>
                    <a:cubicBezTo>
                      <a:pt x="119" y="74"/>
                      <a:pt x="117" y="72"/>
                      <a:pt x="115" y="72"/>
                    </a:cubicBezTo>
                    <a:cubicBezTo>
                      <a:pt x="114" y="72"/>
                      <a:pt x="114" y="72"/>
                      <a:pt x="114" y="72"/>
                    </a:cubicBezTo>
                    <a:cubicBezTo>
                      <a:pt x="112" y="72"/>
                      <a:pt x="112" y="70"/>
                      <a:pt x="112" y="70"/>
                    </a:cubicBezTo>
                    <a:cubicBezTo>
                      <a:pt x="112" y="53"/>
                      <a:pt x="112" y="53"/>
                      <a:pt x="112" y="53"/>
                    </a:cubicBezTo>
                    <a:cubicBezTo>
                      <a:pt x="112" y="24"/>
                      <a:pt x="88" y="0"/>
                      <a:pt x="59" y="0"/>
                    </a:cubicBezTo>
                    <a:cubicBezTo>
                      <a:pt x="30" y="0"/>
                      <a:pt x="7" y="24"/>
                      <a:pt x="7" y="53"/>
                    </a:cubicBezTo>
                    <a:cubicBezTo>
                      <a:pt x="7" y="70"/>
                      <a:pt x="7" y="70"/>
                      <a:pt x="7" y="70"/>
                    </a:cubicBezTo>
                    <a:cubicBezTo>
                      <a:pt x="7" y="70"/>
                      <a:pt x="7" y="72"/>
                      <a:pt x="4" y="72"/>
                    </a:cubicBezTo>
                    <a:cubicBezTo>
                      <a:pt x="4" y="72"/>
                      <a:pt x="4" y="72"/>
                      <a:pt x="4" y="72"/>
                    </a:cubicBezTo>
                    <a:cubicBezTo>
                      <a:pt x="2" y="72"/>
                      <a:pt x="0" y="74"/>
                      <a:pt x="0" y="76"/>
                    </a:cubicBezTo>
                    <a:cubicBezTo>
                      <a:pt x="0" y="168"/>
                      <a:pt x="0" y="168"/>
                      <a:pt x="0" y="168"/>
                    </a:cubicBezTo>
                    <a:cubicBezTo>
                      <a:pt x="0" y="170"/>
                      <a:pt x="2" y="172"/>
                      <a:pt x="4" y="172"/>
                    </a:cubicBezTo>
                    <a:cubicBezTo>
                      <a:pt x="115" y="172"/>
                      <a:pt x="115" y="172"/>
                      <a:pt x="115" y="172"/>
                    </a:cubicBezTo>
                    <a:cubicBezTo>
                      <a:pt x="117" y="172"/>
                      <a:pt x="119" y="170"/>
                      <a:pt x="119" y="168"/>
                    </a:cubicBezTo>
                    <a:cubicBezTo>
                      <a:pt x="119" y="160"/>
                      <a:pt x="119" y="160"/>
                      <a:pt x="119" y="160"/>
                    </a:cubicBezTo>
                    <a:cubicBezTo>
                      <a:pt x="119" y="158"/>
                      <a:pt x="117" y="158"/>
                      <a:pt x="117" y="158"/>
                    </a:cubicBezTo>
                    <a:lnTo>
                      <a:pt x="101" y="158"/>
                    </a:ln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grpSp>
        <p:grpSp>
          <p:nvGrpSpPr>
            <p:cNvPr id="14" name="组合 13">
              <a:extLst>
                <a:ext uri="{FF2B5EF4-FFF2-40B4-BE49-F238E27FC236}">
                  <a16:creationId xmlns:a16="http://schemas.microsoft.com/office/drawing/2014/main" id="{F727A124-9A8C-47CD-852F-1227BE6F588F}"/>
                </a:ext>
              </a:extLst>
            </p:cNvPr>
            <p:cNvGrpSpPr/>
            <p:nvPr/>
          </p:nvGrpSpPr>
          <p:grpSpPr>
            <a:xfrm>
              <a:off x="6858915" y="3695562"/>
              <a:ext cx="828834" cy="714513"/>
              <a:chOff x="6858915" y="3695562"/>
              <a:chExt cx="828834" cy="714513"/>
            </a:xfrm>
            <a:grpFill/>
          </p:grpSpPr>
          <p:sp>
            <p:nvSpPr>
              <p:cNvPr id="20" name="Hexagon 33">
                <a:extLst>
                  <a:ext uri="{FF2B5EF4-FFF2-40B4-BE49-F238E27FC236}">
                    <a16:creationId xmlns:a16="http://schemas.microsoft.com/office/drawing/2014/main" id="{CE696FE1-0E59-45D2-9518-C769804D957D}"/>
                  </a:ext>
                </a:extLst>
              </p:cNvPr>
              <p:cNvSpPr/>
              <p:nvPr/>
            </p:nvSpPr>
            <p:spPr>
              <a:xfrm>
                <a:off x="6858915" y="3695562"/>
                <a:ext cx="828834" cy="714513"/>
              </a:xfrm>
              <a:prstGeom prst="hexagon">
                <a:avLst/>
              </a:prstGeom>
              <a:grp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a:solidFill>
                    <a:schemeClr val="tx1">
                      <a:lumMod val="85000"/>
                      <a:lumOff val="15000"/>
                    </a:schemeClr>
                  </a:solidFill>
                  <a:cs typeface="+mn-ea"/>
                  <a:sym typeface="+mn-lt"/>
                </a:endParaRPr>
              </a:p>
            </p:txBody>
          </p:sp>
          <p:grpSp>
            <p:nvGrpSpPr>
              <p:cNvPr id="21" name="Group 44">
                <a:extLst>
                  <a:ext uri="{FF2B5EF4-FFF2-40B4-BE49-F238E27FC236}">
                    <a16:creationId xmlns:a16="http://schemas.microsoft.com/office/drawing/2014/main" id="{8CAACA73-D94C-41F8-8813-94DFCAD2D5C7}"/>
                  </a:ext>
                </a:extLst>
              </p:cNvPr>
              <p:cNvGrpSpPr/>
              <p:nvPr/>
            </p:nvGrpSpPr>
            <p:grpSpPr>
              <a:xfrm>
                <a:off x="7111423" y="3867690"/>
                <a:ext cx="323816" cy="359798"/>
                <a:chOff x="3125788" y="2924174"/>
                <a:chExt cx="271462" cy="301625"/>
              </a:xfrm>
              <a:grpFill/>
            </p:grpSpPr>
            <p:sp>
              <p:nvSpPr>
                <p:cNvPr id="22" name="Freeform 303">
                  <a:extLst>
                    <a:ext uri="{FF2B5EF4-FFF2-40B4-BE49-F238E27FC236}">
                      <a16:creationId xmlns:a16="http://schemas.microsoft.com/office/drawing/2014/main" id="{F3DB806B-246C-4CA8-A5B5-946AC2FC6810}"/>
                    </a:ext>
                  </a:extLst>
                </p:cNvPr>
                <p:cNvSpPr>
                  <a:spLocks/>
                </p:cNvSpPr>
                <p:nvPr/>
              </p:nvSpPr>
              <p:spPr bwMode="auto">
                <a:xfrm>
                  <a:off x="3260725" y="2998787"/>
                  <a:ext cx="92075" cy="85725"/>
                </a:xfrm>
                <a:custGeom>
                  <a:avLst/>
                  <a:gdLst/>
                  <a:ahLst/>
                  <a:cxnLst>
                    <a:cxn ang="0">
                      <a:pos x="38" y="37"/>
                    </a:cxn>
                    <a:cxn ang="0">
                      <a:pos x="40" y="35"/>
                    </a:cxn>
                    <a:cxn ang="0">
                      <a:pos x="3" y="0"/>
                    </a:cxn>
                    <a:cxn ang="0">
                      <a:pos x="0" y="2"/>
                    </a:cxn>
                    <a:cxn ang="0">
                      <a:pos x="0" y="35"/>
                    </a:cxn>
                    <a:cxn ang="0">
                      <a:pos x="3" y="37"/>
                    </a:cxn>
                    <a:cxn ang="0">
                      <a:pos x="38" y="37"/>
                    </a:cxn>
                  </a:cxnLst>
                  <a:rect l="0" t="0" r="r" b="b"/>
                  <a:pathLst>
                    <a:path w="40" h="37">
                      <a:moveTo>
                        <a:pt x="38" y="37"/>
                      </a:moveTo>
                      <a:cubicBezTo>
                        <a:pt x="40" y="37"/>
                        <a:pt x="40" y="36"/>
                        <a:pt x="40" y="35"/>
                      </a:cubicBezTo>
                      <a:cubicBezTo>
                        <a:pt x="38" y="16"/>
                        <a:pt x="22" y="1"/>
                        <a:pt x="3" y="0"/>
                      </a:cubicBezTo>
                      <a:cubicBezTo>
                        <a:pt x="2" y="0"/>
                        <a:pt x="0" y="0"/>
                        <a:pt x="0" y="2"/>
                      </a:cubicBezTo>
                      <a:cubicBezTo>
                        <a:pt x="0" y="35"/>
                        <a:pt x="0" y="35"/>
                        <a:pt x="0" y="35"/>
                      </a:cubicBezTo>
                      <a:cubicBezTo>
                        <a:pt x="0" y="35"/>
                        <a:pt x="0" y="37"/>
                        <a:pt x="3" y="37"/>
                      </a:cubicBezTo>
                      <a:lnTo>
                        <a:pt x="38" y="37"/>
                      </a:ln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23" name="Freeform 304">
                  <a:extLst>
                    <a:ext uri="{FF2B5EF4-FFF2-40B4-BE49-F238E27FC236}">
                      <a16:creationId xmlns:a16="http://schemas.microsoft.com/office/drawing/2014/main" id="{CF7754C0-F22F-4271-8E77-7A2E4B67AE55}"/>
                    </a:ext>
                  </a:extLst>
                </p:cNvPr>
                <p:cNvSpPr>
                  <a:spLocks noEditPoints="1"/>
                </p:cNvSpPr>
                <p:nvPr/>
              </p:nvSpPr>
              <p:spPr bwMode="auto">
                <a:xfrm>
                  <a:off x="3125788" y="2924174"/>
                  <a:ext cx="271462" cy="301625"/>
                </a:xfrm>
                <a:custGeom>
                  <a:avLst/>
                  <a:gdLst/>
                  <a:ahLst/>
                  <a:cxnLst>
                    <a:cxn ang="0">
                      <a:pos x="107" y="78"/>
                    </a:cxn>
                    <a:cxn ang="0">
                      <a:pos x="59" y="121"/>
                    </a:cxn>
                    <a:cxn ang="0">
                      <a:pos x="11" y="73"/>
                    </a:cxn>
                    <a:cxn ang="0">
                      <a:pos x="24" y="41"/>
                    </a:cxn>
                    <a:cxn ang="0">
                      <a:pos x="59" y="25"/>
                    </a:cxn>
                    <a:cxn ang="0">
                      <a:pos x="107" y="73"/>
                    </a:cxn>
                    <a:cxn ang="0">
                      <a:pos x="107" y="78"/>
                    </a:cxn>
                    <a:cxn ang="0">
                      <a:pos x="106" y="36"/>
                    </a:cxn>
                    <a:cxn ang="0">
                      <a:pos x="109" y="33"/>
                    </a:cxn>
                    <a:cxn ang="0">
                      <a:pos x="109" y="33"/>
                    </a:cxn>
                    <a:cxn ang="0">
                      <a:pos x="112" y="33"/>
                    </a:cxn>
                    <a:cxn ang="0">
                      <a:pos x="110" y="24"/>
                    </a:cxn>
                    <a:cxn ang="0">
                      <a:pos x="101" y="22"/>
                    </a:cxn>
                    <a:cxn ang="0">
                      <a:pos x="101" y="25"/>
                    </a:cxn>
                    <a:cxn ang="0">
                      <a:pos x="101" y="25"/>
                    </a:cxn>
                    <a:cxn ang="0">
                      <a:pos x="98" y="28"/>
                    </a:cxn>
                    <a:cxn ang="0">
                      <a:pos x="97" y="28"/>
                    </a:cxn>
                    <a:cxn ang="0">
                      <a:pos x="69" y="15"/>
                    </a:cxn>
                    <a:cxn ang="0">
                      <a:pos x="68" y="14"/>
                    </a:cxn>
                    <a:cxn ang="0">
                      <a:pos x="68" y="12"/>
                    </a:cxn>
                    <a:cxn ang="0">
                      <a:pos x="68" y="12"/>
                    </a:cxn>
                    <a:cxn ang="0">
                      <a:pos x="74" y="7"/>
                    </a:cxn>
                    <a:cxn ang="0">
                      <a:pos x="59" y="0"/>
                    </a:cxn>
                    <a:cxn ang="0">
                      <a:pos x="45" y="7"/>
                    </a:cxn>
                    <a:cxn ang="0">
                      <a:pos x="50" y="12"/>
                    </a:cxn>
                    <a:cxn ang="0">
                      <a:pos x="51" y="13"/>
                    </a:cxn>
                    <a:cxn ang="0">
                      <a:pos x="51" y="14"/>
                    </a:cxn>
                    <a:cxn ang="0">
                      <a:pos x="50" y="15"/>
                    </a:cxn>
                    <a:cxn ang="0">
                      <a:pos x="15" y="34"/>
                    </a:cxn>
                    <a:cxn ang="0">
                      <a:pos x="0" y="73"/>
                    </a:cxn>
                    <a:cxn ang="0">
                      <a:pos x="59" y="132"/>
                    </a:cxn>
                    <a:cxn ang="0">
                      <a:pos x="118" y="78"/>
                    </a:cxn>
                    <a:cxn ang="0">
                      <a:pos x="119" y="73"/>
                    </a:cxn>
                    <a:cxn ang="0">
                      <a:pos x="106" y="37"/>
                    </a:cxn>
                    <a:cxn ang="0">
                      <a:pos x="106" y="36"/>
                    </a:cxn>
                  </a:cxnLst>
                  <a:rect l="0" t="0" r="r" b="b"/>
                  <a:pathLst>
                    <a:path w="119" h="132">
                      <a:moveTo>
                        <a:pt x="107" y="78"/>
                      </a:moveTo>
                      <a:cubicBezTo>
                        <a:pt x="105" y="102"/>
                        <a:pt x="84" y="121"/>
                        <a:pt x="59" y="121"/>
                      </a:cubicBezTo>
                      <a:cubicBezTo>
                        <a:pt x="33" y="121"/>
                        <a:pt x="11" y="100"/>
                        <a:pt x="11" y="73"/>
                      </a:cubicBezTo>
                      <a:cubicBezTo>
                        <a:pt x="11" y="61"/>
                        <a:pt x="16" y="50"/>
                        <a:pt x="24" y="41"/>
                      </a:cubicBezTo>
                      <a:cubicBezTo>
                        <a:pt x="32" y="31"/>
                        <a:pt x="45" y="25"/>
                        <a:pt x="59" y="25"/>
                      </a:cubicBezTo>
                      <a:cubicBezTo>
                        <a:pt x="86" y="25"/>
                        <a:pt x="107" y="47"/>
                        <a:pt x="107" y="73"/>
                      </a:cubicBezTo>
                      <a:cubicBezTo>
                        <a:pt x="107" y="75"/>
                        <a:pt x="107" y="76"/>
                        <a:pt x="107" y="78"/>
                      </a:cubicBezTo>
                      <a:moveTo>
                        <a:pt x="106" y="36"/>
                      </a:moveTo>
                      <a:cubicBezTo>
                        <a:pt x="109" y="33"/>
                        <a:pt x="109" y="33"/>
                        <a:pt x="109" y="33"/>
                      </a:cubicBezTo>
                      <a:cubicBezTo>
                        <a:pt x="109" y="33"/>
                        <a:pt x="109" y="33"/>
                        <a:pt x="109" y="33"/>
                      </a:cubicBezTo>
                      <a:cubicBezTo>
                        <a:pt x="110" y="33"/>
                        <a:pt x="111" y="33"/>
                        <a:pt x="112" y="33"/>
                      </a:cubicBezTo>
                      <a:cubicBezTo>
                        <a:pt x="116" y="32"/>
                        <a:pt x="114" y="28"/>
                        <a:pt x="110" y="24"/>
                      </a:cubicBezTo>
                      <a:cubicBezTo>
                        <a:pt x="106" y="20"/>
                        <a:pt x="102" y="18"/>
                        <a:pt x="101" y="22"/>
                      </a:cubicBezTo>
                      <a:cubicBezTo>
                        <a:pt x="101" y="23"/>
                        <a:pt x="101" y="24"/>
                        <a:pt x="101" y="25"/>
                      </a:cubicBezTo>
                      <a:cubicBezTo>
                        <a:pt x="101" y="25"/>
                        <a:pt x="101" y="25"/>
                        <a:pt x="101" y="25"/>
                      </a:cubicBezTo>
                      <a:cubicBezTo>
                        <a:pt x="98" y="28"/>
                        <a:pt x="98" y="28"/>
                        <a:pt x="98" y="28"/>
                      </a:cubicBezTo>
                      <a:cubicBezTo>
                        <a:pt x="98" y="28"/>
                        <a:pt x="97" y="28"/>
                        <a:pt x="97" y="28"/>
                      </a:cubicBezTo>
                      <a:cubicBezTo>
                        <a:pt x="89" y="21"/>
                        <a:pt x="79" y="16"/>
                        <a:pt x="69" y="15"/>
                      </a:cubicBezTo>
                      <a:cubicBezTo>
                        <a:pt x="68" y="15"/>
                        <a:pt x="68" y="15"/>
                        <a:pt x="68" y="14"/>
                      </a:cubicBezTo>
                      <a:cubicBezTo>
                        <a:pt x="68" y="12"/>
                        <a:pt x="68" y="12"/>
                        <a:pt x="68" y="12"/>
                      </a:cubicBezTo>
                      <a:cubicBezTo>
                        <a:pt x="68" y="12"/>
                        <a:pt x="68" y="12"/>
                        <a:pt x="68" y="12"/>
                      </a:cubicBezTo>
                      <a:cubicBezTo>
                        <a:pt x="71" y="11"/>
                        <a:pt x="72" y="9"/>
                        <a:pt x="74" y="7"/>
                      </a:cubicBezTo>
                      <a:cubicBezTo>
                        <a:pt x="78" y="3"/>
                        <a:pt x="68" y="0"/>
                        <a:pt x="59" y="0"/>
                      </a:cubicBezTo>
                      <a:cubicBezTo>
                        <a:pt x="51" y="0"/>
                        <a:pt x="41" y="3"/>
                        <a:pt x="45" y="7"/>
                      </a:cubicBezTo>
                      <a:cubicBezTo>
                        <a:pt x="46" y="9"/>
                        <a:pt x="48" y="11"/>
                        <a:pt x="50" y="12"/>
                      </a:cubicBezTo>
                      <a:cubicBezTo>
                        <a:pt x="51" y="12"/>
                        <a:pt x="51" y="12"/>
                        <a:pt x="51" y="13"/>
                      </a:cubicBezTo>
                      <a:cubicBezTo>
                        <a:pt x="51" y="14"/>
                        <a:pt x="51" y="14"/>
                        <a:pt x="51" y="14"/>
                      </a:cubicBezTo>
                      <a:cubicBezTo>
                        <a:pt x="51" y="15"/>
                        <a:pt x="51" y="15"/>
                        <a:pt x="50" y="15"/>
                      </a:cubicBezTo>
                      <a:cubicBezTo>
                        <a:pt x="36" y="17"/>
                        <a:pt x="24" y="24"/>
                        <a:pt x="15" y="34"/>
                      </a:cubicBezTo>
                      <a:cubicBezTo>
                        <a:pt x="6" y="44"/>
                        <a:pt x="0" y="58"/>
                        <a:pt x="0" y="73"/>
                      </a:cubicBezTo>
                      <a:cubicBezTo>
                        <a:pt x="0" y="106"/>
                        <a:pt x="27" y="132"/>
                        <a:pt x="59" y="132"/>
                      </a:cubicBezTo>
                      <a:cubicBezTo>
                        <a:pt x="90" y="132"/>
                        <a:pt x="116" y="108"/>
                        <a:pt x="118" y="78"/>
                      </a:cubicBezTo>
                      <a:cubicBezTo>
                        <a:pt x="118" y="76"/>
                        <a:pt x="119" y="75"/>
                        <a:pt x="119" y="73"/>
                      </a:cubicBezTo>
                      <a:cubicBezTo>
                        <a:pt x="119" y="60"/>
                        <a:pt x="114" y="47"/>
                        <a:pt x="106" y="37"/>
                      </a:cubicBezTo>
                      <a:cubicBezTo>
                        <a:pt x="106" y="37"/>
                        <a:pt x="106" y="36"/>
                        <a:pt x="106" y="36"/>
                      </a:cubicBezTo>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grpSp>
        </p:grpSp>
        <p:grpSp>
          <p:nvGrpSpPr>
            <p:cNvPr id="15" name="Group 9">
              <a:extLst>
                <a:ext uri="{FF2B5EF4-FFF2-40B4-BE49-F238E27FC236}">
                  <a16:creationId xmlns:a16="http://schemas.microsoft.com/office/drawing/2014/main" id="{97B5AEEE-C292-417E-B7B6-C02D8F48BB36}"/>
                </a:ext>
              </a:extLst>
            </p:cNvPr>
            <p:cNvGrpSpPr/>
            <p:nvPr/>
          </p:nvGrpSpPr>
          <p:grpSpPr>
            <a:xfrm>
              <a:off x="9362927" y="3695562"/>
              <a:ext cx="828834" cy="714513"/>
              <a:chOff x="9604737" y="3438393"/>
              <a:chExt cx="863037" cy="743998"/>
            </a:xfrm>
            <a:grpFill/>
          </p:grpSpPr>
          <p:sp>
            <p:nvSpPr>
              <p:cNvPr id="16" name="Hexagon 36">
                <a:extLst>
                  <a:ext uri="{FF2B5EF4-FFF2-40B4-BE49-F238E27FC236}">
                    <a16:creationId xmlns:a16="http://schemas.microsoft.com/office/drawing/2014/main" id="{FC5B11B3-7471-4F7D-B578-DD8281E5319B}"/>
                  </a:ext>
                </a:extLst>
              </p:cNvPr>
              <p:cNvSpPr/>
              <p:nvPr/>
            </p:nvSpPr>
            <p:spPr>
              <a:xfrm>
                <a:off x="9604737" y="3438393"/>
                <a:ext cx="863037" cy="743998"/>
              </a:xfrm>
              <a:prstGeom prst="hexagon">
                <a:avLst/>
              </a:prstGeom>
              <a:grp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chemeClr val="tx1">
                      <a:lumMod val="85000"/>
                      <a:lumOff val="15000"/>
                    </a:schemeClr>
                  </a:solidFill>
                  <a:cs typeface="+mn-ea"/>
                  <a:sym typeface="+mn-lt"/>
                </a:endParaRPr>
              </a:p>
            </p:txBody>
          </p:sp>
          <p:grpSp>
            <p:nvGrpSpPr>
              <p:cNvPr id="17" name="Group 47">
                <a:extLst>
                  <a:ext uri="{FF2B5EF4-FFF2-40B4-BE49-F238E27FC236}">
                    <a16:creationId xmlns:a16="http://schemas.microsoft.com/office/drawing/2014/main" id="{7C0F6FB9-D568-43C9-9731-A8A27ABC14B1}"/>
                  </a:ext>
                </a:extLst>
              </p:cNvPr>
              <p:cNvGrpSpPr/>
              <p:nvPr/>
            </p:nvGrpSpPr>
            <p:grpSpPr>
              <a:xfrm>
                <a:off x="9832881" y="3613396"/>
                <a:ext cx="385205" cy="383100"/>
                <a:chOff x="7605713" y="2366962"/>
                <a:chExt cx="290512" cy="288925"/>
              </a:xfrm>
              <a:grpFill/>
            </p:grpSpPr>
            <p:sp>
              <p:nvSpPr>
                <p:cNvPr id="18" name="Freeform 277">
                  <a:extLst>
                    <a:ext uri="{FF2B5EF4-FFF2-40B4-BE49-F238E27FC236}">
                      <a16:creationId xmlns:a16="http://schemas.microsoft.com/office/drawing/2014/main" id="{9AB07571-9217-435A-BA17-7F545C0E39DE}"/>
                    </a:ext>
                  </a:extLst>
                </p:cNvPr>
                <p:cNvSpPr>
                  <a:spLocks/>
                </p:cNvSpPr>
                <p:nvPr/>
              </p:nvSpPr>
              <p:spPr bwMode="auto">
                <a:xfrm>
                  <a:off x="7626350" y="2549524"/>
                  <a:ext cx="87312" cy="85725"/>
                </a:xfrm>
                <a:custGeom>
                  <a:avLst/>
                  <a:gdLst/>
                  <a:ahLst/>
                  <a:cxnLst>
                    <a:cxn ang="0">
                      <a:pos x="23" y="2"/>
                    </a:cxn>
                    <a:cxn ang="0">
                      <a:pos x="20" y="2"/>
                    </a:cxn>
                    <a:cxn ang="0">
                      <a:pos x="5" y="35"/>
                    </a:cxn>
                    <a:cxn ang="0">
                      <a:pos x="36" y="18"/>
                    </a:cxn>
                    <a:cxn ang="0">
                      <a:pos x="36" y="15"/>
                    </a:cxn>
                    <a:cxn ang="0">
                      <a:pos x="23" y="2"/>
                    </a:cxn>
                  </a:cxnLst>
                  <a:rect l="0" t="0" r="r" b="b"/>
                  <a:pathLst>
                    <a:path w="38" h="37">
                      <a:moveTo>
                        <a:pt x="23" y="2"/>
                      </a:moveTo>
                      <a:cubicBezTo>
                        <a:pt x="21" y="0"/>
                        <a:pt x="20" y="1"/>
                        <a:pt x="20" y="2"/>
                      </a:cubicBezTo>
                      <a:cubicBezTo>
                        <a:pt x="10" y="12"/>
                        <a:pt x="0" y="37"/>
                        <a:pt x="5" y="35"/>
                      </a:cubicBezTo>
                      <a:cubicBezTo>
                        <a:pt x="23" y="26"/>
                        <a:pt x="26" y="29"/>
                        <a:pt x="36" y="18"/>
                      </a:cubicBezTo>
                      <a:cubicBezTo>
                        <a:pt x="37" y="18"/>
                        <a:pt x="38" y="17"/>
                        <a:pt x="36" y="15"/>
                      </a:cubicBezTo>
                      <a:lnTo>
                        <a:pt x="23" y="2"/>
                      </a:ln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sp>
              <p:nvSpPr>
                <p:cNvPr id="19" name="Freeform 278">
                  <a:extLst>
                    <a:ext uri="{FF2B5EF4-FFF2-40B4-BE49-F238E27FC236}">
                      <a16:creationId xmlns:a16="http://schemas.microsoft.com/office/drawing/2014/main" id="{77ECF41E-07ED-439E-AE12-41CA0683E196}"/>
                    </a:ext>
                  </a:extLst>
                </p:cNvPr>
                <p:cNvSpPr>
                  <a:spLocks noEditPoints="1"/>
                </p:cNvSpPr>
                <p:nvPr/>
              </p:nvSpPr>
              <p:spPr bwMode="auto">
                <a:xfrm>
                  <a:off x="7605713" y="2366962"/>
                  <a:ext cx="290512" cy="288925"/>
                </a:xfrm>
                <a:custGeom>
                  <a:avLst/>
                  <a:gdLst/>
                  <a:ahLst/>
                  <a:cxnLst>
                    <a:cxn ang="0">
                      <a:pos x="82" y="45"/>
                    </a:cxn>
                    <a:cxn ang="0">
                      <a:pos x="82" y="28"/>
                    </a:cxn>
                    <a:cxn ang="0">
                      <a:pos x="99" y="28"/>
                    </a:cxn>
                    <a:cxn ang="0">
                      <a:pos x="99" y="45"/>
                    </a:cxn>
                    <a:cxn ang="0">
                      <a:pos x="82" y="45"/>
                    </a:cxn>
                    <a:cxn ang="0">
                      <a:pos x="88" y="82"/>
                    </a:cxn>
                    <a:cxn ang="0">
                      <a:pos x="89" y="79"/>
                    </a:cxn>
                    <a:cxn ang="0">
                      <a:pos x="116" y="10"/>
                    </a:cxn>
                    <a:cxn ang="0">
                      <a:pos x="48" y="38"/>
                    </a:cxn>
                    <a:cxn ang="0">
                      <a:pos x="45" y="39"/>
                    </a:cxn>
                    <a:cxn ang="0">
                      <a:pos x="37" y="37"/>
                    </a:cxn>
                    <a:cxn ang="0">
                      <a:pos x="30" y="39"/>
                    </a:cxn>
                    <a:cxn ang="0">
                      <a:pos x="2" y="67"/>
                    </a:cxn>
                    <a:cxn ang="0">
                      <a:pos x="3" y="71"/>
                    </a:cxn>
                    <a:cxn ang="0">
                      <a:pos x="24" y="74"/>
                    </a:cxn>
                    <a:cxn ang="0">
                      <a:pos x="31" y="72"/>
                    </a:cxn>
                    <a:cxn ang="0">
                      <a:pos x="33" y="72"/>
                    </a:cxn>
                    <a:cxn ang="0">
                      <a:pos x="55" y="94"/>
                    </a:cxn>
                    <a:cxn ang="0">
                      <a:pos x="55" y="96"/>
                    </a:cxn>
                    <a:cxn ang="0">
                      <a:pos x="53" y="103"/>
                    </a:cxn>
                    <a:cxn ang="0">
                      <a:pos x="56" y="124"/>
                    </a:cxn>
                    <a:cxn ang="0">
                      <a:pos x="60" y="125"/>
                    </a:cxn>
                    <a:cxn ang="0">
                      <a:pos x="88" y="96"/>
                    </a:cxn>
                    <a:cxn ang="0">
                      <a:pos x="90" y="89"/>
                    </a:cxn>
                    <a:cxn ang="0">
                      <a:pos x="88" y="82"/>
                    </a:cxn>
                  </a:cxnLst>
                  <a:rect l="0" t="0" r="r" b="b"/>
                  <a:pathLst>
                    <a:path w="127" h="126">
                      <a:moveTo>
                        <a:pt x="82" y="45"/>
                      </a:moveTo>
                      <a:cubicBezTo>
                        <a:pt x="77" y="40"/>
                        <a:pt x="77" y="33"/>
                        <a:pt x="82" y="28"/>
                      </a:cubicBezTo>
                      <a:cubicBezTo>
                        <a:pt x="87" y="23"/>
                        <a:pt x="95" y="23"/>
                        <a:pt x="99" y="28"/>
                      </a:cubicBezTo>
                      <a:cubicBezTo>
                        <a:pt x="104" y="33"/>
                        <a:pt x="104" y="40"/>
                        <a:pt x="99" y="45"/>
                      </a:cubicBezTo>
                      <a:cubicBezTo>
                        <a:pt x="95" y="50"/>
                        <a:pt x="87" y="50"/>
                        <a:pt x="82" y="45"/>
                      </a:cubicBezTo>
                      <a:moveTo>
                        <a:pt x="88" y="82"/>
                      </a:moveTo>
                      <a:cubicBezTo>
                        <a:pt x="88" y="81"/>
                        <a:pt x="89" y="80"/>
                        <a:pt x="89" y="79"/>
                      </a:cubicBezTo>
                      <a:cubicBezTo>
                        <a:pt x="112" y="54"/>
                        <a:pt x="127" y="21"/>
                        <a:pt x="116" y="10"/>
                      </a:cubicBezTo>
                      <a:cubicBezTo>
                        <a:pt x="105" y="0"/>
                        <a:pt x="73" y="15"/>
                        <a:pt x="48" y="38"/>
                      </a:cubicBezTo>
                      <a:cubicBezTo>
                        <a:pt x="48" y="38"/>
                        <a:pt x="47" y="39"/>
                        <a:pt x="45" y="39"/>
                      </a:cubicBezTo>
                      <a:cubicBezTo>
                        <a:pt x="37" y="37"/>
                        <a:pt x="37" y="37"/>
                        <a:pt x="37" y="37"/>
                      </a:cubicBezTo>
                      <a:cubicBezTo>
                        <a:pt x="35" y="36"/>
                        <a:pt x="32" y="37"/>
                        <a:pt x="30" y="39"/>
                      </a:cubicBezTo>
                      <a:cubicBezTo>
                        <a:pt x="2" y="67"/>
                        <a:pt x="2" y="67"/>
                        <a:pt x="2" y="67"/>
                      </a:cubicBezTo>
                      <a:cubicBezTo>
                        <a:pt x="0" y="69"/>
                        <a:pt x="1" y="70"/>
                        <a:pt x="3" y="71"/>
                      </a:cubicBezTo>
                      <a:cubicBezTo>
                        <a:pt x="24" y="74"/>
                        <a:pt x="24" y="74"/>
                        <a:pt x="24" y="74"/>
                      </a:cubicBezTo>
                      <a:cubicBezTo>
                        <a:pt x="26" y="74"/>
                        <a:pt x="29" y="73"/>
                        <a:pt x="31" y="72"/>
                      </a:cubicBezTo>
                      <a:cubicBezTo>
                        <a:pt x="31" y="72"/>
                        <a:pt x="32" y="70"/>
                        <a:pt x="33" y="72"/>
                      </a:cubicBezTo>
                      <a:cubicBezTo>
                        <a:pt x="39" y="77"/>
                        <a:pt x="50" y="88"/>
                        <a:pt x="55" y="94"/>
                      </a:cubicBezTo>
                      <a:cubicBezTo>
                        <a:pt x="56" y="95"/>
                        <a:pt x="55" y="96"/>
                        <a:pt x="55" y="96"/>
                      </a:cubicBezTo>
                      <a:cubicBezTo>
                        <a:pt x="54" y="98"/>
                        <a:pt x="53" y="101"/>
                        <a:pt x="53" y="103"/>
                      </a:cubicBezTo>
                      <a:cubicBezTo>
                        <a:pt x="56" y="124"/>
                        <a:pt x="56" y="124"/>
                        <a:pt x="56" y="124"/>
                      </a:cubicBezTo>
                      <a:cubicBezTo>
                        <a:pt x="57" y="126"/>
                        <a:pt x="58" y="126"/>
                        <a:pt x="60" y="125"/>
                      </a:cubicBezTo>
                      <a:cubicBezTo>
                        <a:pt x="88" y="96"/>
                        <a:pt x="88" y="96"/>
                        <a:pt x="88" y="96"/>
                      </a:cubicBezTo>
                      <a:cubicBezTo>
                        <a:pt x="90" y="95"/>
                        <a:pt x="91" y="92"/>
                        <a:pt x="90" y="89"/>
                      </a:cubicBezTo>
                      <a:lnTo>
                        <a:pt x="88" y="82"/>
                      </a:lnTo>
                      <a:close/>
                    </a:path>
                  </a:pathLst>
                </a:custGeom>
                <a:grp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algn="l" defTabSz="1828800" rtl="0"/>
                  <a:endParaRPr lang="en-US" sz="2400" kern="1200" dirty="0">
                    <a:solidFill>
                      <a:schemeClr val="tx1">
                        <a:lumMod val="85000"/>
                        <a:lumOff val="15000"/>
                      </a:schemeClr>
                    </a:solidFill>
                    <a:cs typeface="+mn-ea"/>
                    <a:sym typeface="+mn-lt"/>
                  </a:endParaRPr>
                </a:p>
              </p:txBody>
            </p:sp>
          </p:grpSp>
        </p:grpSp>
      </p:grpSp>
      <p:sp>
        <p:nvSpPr>
          <p:cNvPr id="42" name="Content Placeholder 2">
            <a:extLst>
              <a:ext uri="{FF2B5EF4-FFF2-40B4-BE49-F238E27FC236}">
                <a16:creationId xmlns:a16="http://schemas.microsoft.com/office/drawing/2014/main" id="{0B72115D-75B4-41ED-81DF-5B35FFE5AC87}"/>
              </a:ext>
            </a:extLst>
          </p:cNvPr>
          <p:cNvSpPr txBox="1">
            <a:spLocks/>
          </p:cNvSpPr>
          <p:nvPr/>
        </p:nvSpPr>
        <p:spPr>
          <a:xfrm>
            <a:off x="1768358" y="5264706"/>
            <a:ext cx="8877447" cy="102374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50000"/>
              </a:lnSpc>
              <a:buNone/>
              <a:defRPr/>
            </a:pPr>
            <a:r>
              <a:rPr lang="en-US" altLang="zh-CN" spc="120" dirty="0">
                <a:solidFill>
                  <a:schemeClr val="tx1">
                    <a:lumMod val="85000"/>
                    <a:lumOff val="15000"/>
                  </a:schemeClr>
                </a:solidFill>
                <a:cs typeface="+mn-ea"/>
                <a:sym typeface="+mn-lt"/>
              </a:rPr>
              <a:t>Add a detailed text description here, it is recommended to be related to the title and in line with the overall language style, and the language description should be as concise and vivid as possible...</a:t>
            </a:r>
            <a:endParaRPr kumimoji="0" lang="en-US" altLang="zh-CN"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Tree>
    <p:extLst>
      <p:ext uri="{BB962C8B-B14F-4D97-AF65-F5344CB8AC3E}">
        <p14:creationId xmlns:p14="http://schemas.microsoft.com/office/powerpoint/2010/main" val="288300217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42" grpId="0"/>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paovbc">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11631</TotalTime>
  <Words>1586</Words>
  <Application>Microsoft Office PowerPoint</Application>
  <PresentationFormat>宽屏</PresentationFormat>
  <Paragraphs>188</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700</cp:revision>
  <dcterms:created xsi:type="dcterms:W3CDTF">2019-07-04T08:14:45Z</dcterms:created>
  <dcterms:modified xsi:type="dcterms:W3CDTF">2021-04-26T00:17:28Z</dcterms:modified>
</cp:coreProperties>
</file>