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71" r:id="rId6"/>
    <p:sldId id="266" r:id="rId7"/>
    <p:sldId id="277" r:id="rId8"/>
    <p:sldId id="280" r:id="rId9"/>
    <p:sldId id="261" r:id="rId10"/>
    <p:sldId id="269" r:id="rId11"/>
    <p:sldId id="265" r:id="rId12"/>
    <p:sldId id="273" r:id="rId13"/>
    <p:sldId id="267" r:id="rId14"/>
    <p:sldId id="262" r:id="rId15"/>
    <p:sldId id="268" r:id="rId16"/>
    <p:sldId id="281" r:id="rId17"/>
    <p:sldId id="270" r:id="rId18"/>
    <p:sldId id="278" r:id="rId19"/>
    <p:sldId id="260" r:id="rId20"/>
    <p:sldId id="263" r:id="rId21"/>
    <p:sldId id="272" r:id="rId22"/>
    <p:sldId id="274" r:id="rId23"/>
    <p:sldId id="276" r:id="rId24"/>
    <p:sldId id="279" r:id="rId25"/>
    <p:sldId id="275" r:id="rId26"/>
    <p:sldId id="26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E9F"/>
    <a:srgbClr val="084B50"/>
    <a:srgbClr val="EDBB65"/>
    <a:srgbClr val="0A5C62"/>
    <a:srgbClr val="031D1F"/>
    <a:srgbClr val="0B6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AC4883-71A0-4031-A475-F2EA94C2D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DCFA1EA-7629-4ED2-97B7-63CC72779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DE6BB4-29E2-4456-BFD5-1C545316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72F9-6002-46D0-9B08-1204B4BFEFFF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D966C9-CCED-4700-961B-0F80EC62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40B9FB-C0AC-4B5A-BAEE-E4D4A7AA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A883-3F5F-475A-887B-4C8383A3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70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4E9837-8345-4580-9D26-8DE7816C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18BAAB-086C-484A-9B11-AFA1824FB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BBACC5-6E2E-4D97-89A4-49FC20611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72F9-6002-46D0-9B08-1204B4BFEFFF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342F5A-A673-4E8F-B16A-A8C72F7E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B77BAA-4C6F-433B-8FDD-680106EA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A883-3F5F-475A-887B-4C8383A3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1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01AF98E-AA5C-42FE-8742-75A8D74C8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32F732-51BA-448F-A8A5-94DBBD878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8667F7-1651-4573-98BD-2109E6F8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72F9-6002-46D0-9B08-1204B4BFEFFF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29B967-48CB-433F-B010-A8D3F60F0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859D14-1F10-49F8-95A4-08F510D6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A883-3F5F-475A-887B-4C8383A3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9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2021/4/30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27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2021/4/30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65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29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28108A-6932-4B15-B39C-B20D8179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DAA494-E088-4BAA-B9EA-1494A171A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426EB7-605C-4FCF-9A85-87C866AF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72F9-6002-46D0-9B08-1204B4BFEFFF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FF5D29-BE0E-43C5-8DFE-D3F91D8D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85B5D6-8A10-498C-A3FE-010F1359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A883-3F5F-475A-887B-4C8383A3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69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A10928-A8F0-4997-A617-8EA0AF8B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8A7CE9-CA5E-4F55-A566-C8375398B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EFE847-FE5E-4068-9AD5-64B313AB3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72F9-6002-46D0-9B08-1204B4BFEFFF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171A6C-A443-4306-8D77-174D0BD36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22BD0-D633-4063-AEBD-149AC1D7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A883-3F5F-475A-887B-4C8383A3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84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DCEBFF-C280-45CF-87E4-E79BF78A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558044-724C-45BF-B4BE-EA884D9DD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6962D8-CD5B-4B7A-AD11-B45EDB2BD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4D0665-9D04-4E53-8257-F07AB281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72F9-6002-46D0-9B08-1204B4BFEFFF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7E5B9C-3401-429E-B74E-1888673E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1F3C1F-1873-49B3-A817-5471CBF31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A883-3F5F-475A-887B-4C8383A3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86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A83D95-DCCC-4E55-87CB-2C0EEF2DE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D37839-82C7-45A1-B838-08666CA6D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0B1FAA-44FD-42FB-ADE1-C678BC50B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FDAE18-A7EE-44D2-BAF5-DDBD9AE60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144AACA-A04C-4BB8-98C8-81F3D60B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BBF884-0DD1-43E0-9FFA-77348F12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72F9-6002-46D0-9B08-1204B4BFEFFF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78A53AD-B450-4787-82BD-385584609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832429A-52F6-4E17-A63E-42442C6A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A883-3F5F-475A-887B-4C8383A3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97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18C0C7-255D-4C8B-BFB6-ED58CF8F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4CFB46B-B491-420B-8266-4CB85F2F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72F9-6002-46D0-9B08-1204B4BFEFFF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C5372C-CD39-40D4-BDFC-8F2E51E3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9D2BB4-6390-42FD-B1F3-AB8A5011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A883-3F5F-475A-887B-4C8383A3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46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BD48D98-57ED-435D-9D4F-CDF6F459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72F9-6002-46D0-9B08-1204B4BFEFFF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B39A6C-3583-4649-B6CF-32B11D072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225307-E91C-497D-B21F-13B7A48A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A883-3F5F-475A-887B-4C8383A3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23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75C1E0-E2C7-4571-8D7E-C2A32635E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0C69FA-BA07-4F7E-8A7F-47985B30D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450986-2BF3-44A0-B0AE-159972272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CA0075-876C-4533-9669-5D2F1ECC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72F9-6002-46D0-9B08-1204B4BFEFFF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0B6306-1F06-4A5B-8821-77BB36AA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7911EB-0EA6-4444-AB29-5FC0EBE0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A883-3F5F-475A-887B-4C8383A3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18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6FB731-E825-47DB-ADD5-9123D85D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41DD03-8EDC-4533-B4AE-9B145FA64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140DA87-EC94-4B7A-AF44-FEDD0812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CB53DB-0987-40DA-94AE-B93509201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72F9-6002-46D0-9B08-1204B4BFEFFF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78EBD1-2C3C-4636-A6C4-8E9F70765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99B154-CAB5-4D8E-A3C2-381D3159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A883-3F5F-475A-887B-4C8383A3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15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24A6D6A-9892-4732-AE6F-2FC4D845D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908038-9DBE-4C3E-B43A-CB0E162C2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194734-B962-4831-9C99-A87AE0345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172F9-6002-46D0-9B08-1204B4BFEFFF}" type="datetimeFigureOut">
              <a:rPr lang="zh-CN" altLang="en-US" smtClean="0"/>
              <a:t>2021/4/30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316AE5-8EA8-46E8-A016-EE6EC9B37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CC4FB7-581E-492F-B484-D5BF66136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8A883-3F5F-475A-887B-4C8383A3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8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56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2" r="45160"/>
          <a:stretch/>
        </p:blipFill>
        <p:spPr>
          <a:xfrm rot="16200000">
            <a:off x="4673934" y="-660068"/>
            <a:ext cx="2819723" cy="12216411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96BC627-2F2B-49A2-BE9A-D07D4483E1AB}"/>
              </a:ext>
            </a:extLst>
          </p:cNvPr>
          <p:cNvSpPr txBox="1"/>
          <p:nvPr/>
        </p:nvSpPr>
        <p:spPr>
          <a:xfrm>
            <a:off x="2700511" y="1985086"/>
            <a:ext cx="7273482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5400" dirty="0">
                <a:gradFill flip="none" rotWithShape="1"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PPT </a:t>
            </a:r>
            <a:r>
              <a:rPr lang="zh-CN" altLang="en-US" sz="5400" dirty="0">
                <a:gradFill flip="none" rotWithShape="1"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THE DEMO TITLE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F2D6966-AF43-43EA-806C-98F619580BDA}"/>
              </a:ext>
            </a:extLst>
          </p:cNvPr>
          <p:cNvSpPr txBox="1"/>
          <p:nvPr/>
        </p:nvSpPr>
        <p:spPr>
          <a:xfrm>
            <a:off x="3060701" y="2920974"/>
            <a:ext cx="6019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rgbClr val="F0D39C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E040C46-89D2-4195-907F-D9992DD0F6C6}"/>
              </a:ext>
            </a:extLst>
          </p:cNvPr>
          <p:cNvGrpSpPr/>
          <p:nvPr/>
        </p:nvGrpSpPr>
        <p:grpSpPr>
          <a:xfrm>
            <a:off x="552864" y="260031"/>
            <a:ext cx="1720831" cy="418501"/>
            <a:chOff x="479596" y="321813"/>
            <a:chExt cx="2365204" cy="418501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0D0673C-53C3-4663-8D4E-B517F373E334}"/>
                </a:ext>
              </a:extLst>
            </p:cNvPr>
            <p:cNvSpPr txBox="1"/>
            <p:nvPr/>
          </p:nvSpPr>
          <p:spPr>
            <a:xfrm>
              <a:off x="479596" y="321813"/>
              <a:ext cx="2365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YOUR LOGO</a:t>
              </a:r>
              <a:endParaRPr lang="zh-CN" altLang="en-US" sz="16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CC9E020-3587-4C89-B65B-B14B0C4E91A1}"/>
                </a:ext>
              </a:extLst>
            </p:cNvPr>
            <p:cNvSpPr txBox="1"/>
            <p:nvPr/>
          </p:nvSpPr>
          <p:spPr>
            <a:xfrm>
              <a:off x="479596" y="540259"/>
              <a:ext cx="233521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7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SHANGWUHUIBAO</a:t>
              </a:r>
              <a:endParaRPr lang="zh-CN" altLang="en-US" sz="7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327525E-61FE-431B-9DE4-2A5CFA8ED842}"/>
              </a:ext>
            </a:extLst>
          </p:cNvPr>
          <p:cNvGrpSpPr/>
          <p:nvPr/>
        </p:nvGrpSpPr>
        <p:grpSpPr>
          <a:xfrm>
            <a:off x="9534929" y="260031"/>
            <a:ext cx="2120900" cy="400110"/>
            <a:chOff x="9613814" y="336811"/>
            <a:chExt cx="2120900" cy="40011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7DEA6EB5-4745-4FF3-8C36-C164EFEC51D1}"/>
                </a:ext>
              </a:extLst>
            </p:cNvPr>
            <p:cNvSpPr/>
            <p:nvPr/>
          </p:nvSpPr>
          <p:spPr>
            <a:xfrm>
              <a:off x="9613814" y="336811"/>
              <a:ext cx="2120900" cy="40011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1A2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B6996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B683422-A566-47B9-8891-CB3CE629DBDE}"/>
                </a:ext>
              </a:extLst>
            </p:cNvPr>
            <p:cNvSpPr txBox="1"/>
            <p:nvPr/>
          </p:nvSpPr>
          <p:spPr>
            <a:xfrm>
              <a:off x="9716916" y="382977"/>
              <a:ext cx="1914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CHINESE STYLE</a:t>
              </a:r>
              <a:endParaRPr lang="zh-CN" altLang="en-US" sz="14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C146982-B9A0-4FD2-8229-50FA1EB53B8B}"/>
              </a:ext>
            </a:extLst>
          </p:cNvPr>
          <p:cNvGrpSpPr/>
          <p:nvPr/>
        </p:nvGrpSpPr>
        <p:grpSpPr>
          <a:xfrm>
            <a:off x="5006115" y="4250239"/>
            <a:ext cx="2194496" cy="338554"/>
            <a:chOff x="9613814" y="424064"/>
            <a:chExt cx="2120900" cy="312857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8CCE1DFD-8086-42B0-AD6E-4936845F2970}"/>
                </a:ext>
              </a:extLst>
            </p:cNvPr>
            <p:cNvSpPr/>
            <p:nvPr/>
          </p:nvSpPr>
          <p:spPr>
            <a:xfrm>
              <a:off x="9613814" y="424064"/>
              <a:ext cx="2120900" cy="31285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1A2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B6996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5BA1F35-2675-4054-AF2E-0165F6672DE4}"/>
                </a:ext>
              </a:extLst>
            </p:cNvPr>
            <p:cNvSpPr txBox="1"/>
            <p:nvPr/>
          </p:nvSpPr>
          <p:spPr>
            <a:xfrm>
              <a:off x="9716915" y="462986"/>
              <a:ext cx="1914697" cy="255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REPORT:</a:t>
              </a:r>
              <a:r>
                <a:rPr lang="en-US" altLang="zh-CN" sz="12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JPPPT.COM</a:t>
              </a:r>
              <a:endParaRPr lang="zh-CN" altLang="en-US" sz="12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79FBA575-9CA4-4798-BF5E-3AA0814287E0}"/>
              </a:ext>
            </a:extLst>
          </p:cNvPr>
          <p:cNvSpPr txBox="1"/>
          <p:nvPr/>
        </p:nvSpPr>
        <p:spPr>
          <a:xfrm>
            <a:off x="3266591" y="3328567"/>
            <a:ext cx="5658817" cy="574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00" spc="1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Work report refers to a comprehensive and systematic general inspection and evaluation of the work that has been done in a certain period of time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2EF518DC-75A8-4C31-B78A-2E00C1644A74}"/>
              </a:ext>
            </a:extLst>
          </p:cNvPr>
          <p:cNvCxnSpPr>
            <a:cxnSpLocks/>
          </p:cNvCxnSpPr>
          <p:nvPr/>
        </p:nvCxnSpPr>
        <p:spPr>
          <a:xfrm flipH="1">
            <a:off x="5006115" y="1599278"/>
            <a:ext cx="2179768" cy="0"/>
          </a:xfrm>
          <a:prstGeom prst="line">
            <a:avLst/>
          </a:prstGeom>
          <a:ln w="12700">
            <a:gradFill flip="none" rotWithShape="1">
              <a:gsLst>
                <a:gs pos="83000">
                  <a:srgbClr val="F8DE9F"/>
                </a:gs>
                <a:gs pos="100000">
                  <a:srgbClr val="EDBB65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5B182103-231E-43BC-ACE2-F54E57D4685E}"/>
              </a:ext>
            </a:extLst>
          </p:cNvPr>
          <p:cNvSpPr txBox="1"/>
          <p:nvPr/>
        </p:nvSpPr>
        <p:spPr>
          <a:xfrm>
            <a:off x="5006115" y="1157094"/>
            <a:ext cx="217976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F0D39C"/>
                </a:solidFill>
                <a:cs typeface="+mn-ea"/>
                <a:sym typeface="+mn-lt"/>
              </a:rPr>
              <a:t>FREE PPT</a:t>
            </a:r>
            <a:endParaRPr lang="zh-CN" altLang="en-US" sz="2000" dirty="0">
              <a:solidFill>
                <a:srgbClr val="F0D39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562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198" r="45160" b="1233"/>
          <a:stretch/>
        </p:blipFill>
        <p:spPr>
          <a:xfrm rot="16200000">
            <a:off x="5359239" y="25236"/>
            <a:ext cx="1473524" cy="12192003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DCCDD2E-9199-4313-9086-3C3AE2B91762}"/>
              </a:ext>
            </a:extLst>
          </p:cNvPr>
          <p:cNvSpPr txBox="1"/>
          <p:nvPr/>
        </p:nvSpPr>
        <p:spPr>
          <a:xfrm>
            <a:off x="4094657" y="275067"/>
            <a:ext cx="4134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your title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A4D091-E6AB-4716-ABE5-CACCB4AB1DA4}"/>
              </a:ext>
            </a:extLst>
          </p:cNvPr>
          <p:cNvSpPr txBox="1"/>
          <p:nvPr/>
        </p:nvSpPr>
        <p:spPr>
          <a:xfrm>
            <a:off x="3962640" y="735488"/>
            <a:ext cx="42667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spc="1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the font and title you think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1DCBB70-4B90-49D4-9F83-A6E45668962B}"/>
              </a:ext>
            </a:extLst>
          </p:cNvPr>
          <p:cNvGrpSpPr/>
          <p:nvPr/>
        </p:nvGrpSpPr>
        <p:grpSpPr>
          <a:xfrm>
            <a:off x="5086221" y="2410408"/>
            <a:ext cx="2212673" cy="2918955"/>
            <a:chOff x="5002205" y="2410408"/>
            <a:chExt cx="2212673" cy="2918955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F2147B23-5FF2-43FA-963D-A388396EAC22}"/>
                </a:ext>
              </a:extLst>
            </p:cNvPr>
            <p:cNvGrpSpPr/>
            <p:nvPr/>
          </p:nvGrpSpPr>
          <p:grpSpPr>
            <a:xfrm>
              <a:off x="5002205" y="2410408"/>
              <a:ext cx="2212673" cy="2841654"/>
              <a:chOff x="5002205" y="2410408"/>
              <a:chExt cx="2212673" cy="2841654"/>
            </a:xfrm>
          </p:grpSpPr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27A2DCCC-DD8F-4C20-ADB4-1EA0FF59BA39}"/>
                  </a:ext>
                </a:extLst>
              </p:cNvPr>
              <p:cNvSpPr/>
              <p:nvPr/>
            </p:nvSpPr>
            <p:spPr>
              <a:xfrm>
                <a:off x="5002205" y="2410408"/>
                <a:ext cx="2152061" cy="2841654"/>
              </a:xfrm>
              <a:prstGeom prst="roundRect">
                <a:avLst>
                  <a:gd name="adj" fmla="val 6380"/>
                </a:avLst>
              </a:prstGeom>
              <a:noFill/>
              <a:ln>
                <a:solidFill>
                  <a:srgbClr val="F8DE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BB2C91-DF79-4946-93A4-3A578E689D22}"/>
                  </a:ext>
                </a:extLst>
              </p:cNvPr>
              <p:cNvSpPr txBox="1"/>
              <p:nvPr/>
            </p:nvSpPr>
            <p:spPr>
              <a:xfrm>
                <a:off x="5196723" y="2987699"/>
                <a:ext cx="20181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4400" dirty="0">
                    <a:solidFill>
                      <a:srgbClr val="F8DE9F"/>
                    </a:solidFill>
                    <a:cs typeface="+mn-ea"/>
                    <a:sym typeface="+mn-lt"/>
                  </a:rPr>
                  <a:t>50</a:t>
                </a:r>
                <a:r>
                  <a:rPr lang="en-US" altLang="zh-CN" sz="2000" dirty="0">
                    <a:solidFill>
                      <a:srgbClr val="F8DE9F"/>
                    </a:solidFill>
                    <a:cs typeface="+mn-ea"/>
                    <a:sym typeface="+mn-lt"/>
                  </a:rPr>
                  <a:t>%</a:t>
                </a:r>
                <a:endParaRPr lang="zh-CN" altLang="en-US" sz="4400" dirty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59A2EB9-B85A-4628-A16B-785F3254D121}"/>
                </a:ext>
              </a:extLst>
            </p:cNvPr>
            <p:cNvSpPr/>
            <p:nvPr/>
          </p:nvSpPr>
          <p:spPr>
            <a:xfrm>
              <a:off x="5196723" y="2587589"/>
              <a:ext cx="18733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000" dirty="0">
                  <a:solidFill>
                    <a:srgbClr val="F8DE9F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9FEBECC-69F1-4270-8716-9A35A03ADC16}"/>
                </a:ext>
              </a:extLst>
            </p:cNvPr>
            <p:cNvSpPr/>
            <p:nvPr/>
          </p:nvSpPr>
          <p:spPr>
            <a:xfrm>
              <a:off x="5196723" y="3731874"/>
              <a:ext cx="1873364" cy="1597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lang="en-US" altLang="zh-CN" sz="1100" spc="100" dirty="0">
                  <a:solidFill>
                    <a:srgbClr val="F8DE9F"/>
                  </a:solidFill>
                  <a:cs typeface="+mn-ea"/>
                  <a:sym typeface="+mn-lt"/>
                </a:rPr>
                <a:t>Please enter the font and title you think is appropriate in the box, Please enter the font and title you think is appropriate in the box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78D82111-A4C9-4D7F-A630-6012518346E3}"/>
              </a:ext>
            </a:extLst>
          </p:cNvPr>
          <p:cNvSpPr txBox="1"/>
          <p:nvPr/>
        </p:nvSpPr>
        <p:spPr>
          <a:xfrm>
            <a:off x="7496070" y="2987699"/>
            <a:ext cx="2018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 dirty="0">
                <a:solidFill>
                  <a:srgbClr val="F8DE9F"/>
                </a:solidFill>
                <a:cs typeface="+mn-ea"/>
                <a:sym typeface="+mn-lt"/>
              </a:rPr>
              <a:t>35</a:t>
            </a:r>
            <a:r>
              <a:rPr lang="en-US" altLang="zh-CN" sz="2000" dirty="0">
                <a:solidFill>
                  <a:srgbClr val="F8DE9F"/>
                </a:solidFill>
                <a:cs typeface="+mn-ea"/>
                <a:sym typeface="+mn-lt"/>
              </a:rPr>
              <a:t>&amp;</a:t>
            </a:r>
            <a:endParaRPr lang="zh-CN" altLang="en-US" sz="4400" dirty="0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B070B0A-373A-478C-9D7D-87F05AA27339}"/>
              </a:ext>
            </a:extLst>
          </p:cNvPr>
          <p:cNvSpPr/>
          <p:nvPr/>
        </p:nvSpPr>
        <p:spPr>
          <a:xfrm>
            <a:off x="7496070" y="2587589"/>
            <a:ext cx="2018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E33275F-64D9-4C38-9BD4-96757F92DC21}"/>
              </a:ext>
            </a:extLst>
          </p:cNvPr>
          <p:cNvSpPr/>
          <p:nvPr/>
        </p:nvSpPr>
        <p:spPr>
          <a:xfrm>
            <a:off x="7496070" y="3731874"/>
            <a:ext cx="1873364" cy="1597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box, Please enter the font and title you think is appropriate in the box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EA8B283-7A23-45BD-BBE2-F86C598E00E9}"/>
              </a:ext>
            </a:extLst>
          </p:cNvPr>
          <p:cNvSpPr txBox="1"/>
          <p:nvPr/>
        </p:nvSpPr>
        <p:spPr>
          <a:xfrm>
            <a:off x="9503474" y="2987699"/>
            <a:ext cx="2018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solidFill>
                  <a:srgbClr val="F8DE9F"/>
                </a:solidFill>
                <a:cs typeface="+mn-ea"/>
                <a:sym typeface="+mn-lt"/>
              </a:rPr>
              <a:t>$</a:t>
            </a:r>
            <a:r>
              <a:rPr lang="en-US" altLang="zh-CN" sz="4400" dirty="0">
                <a:solidFill>
                  <a:srgbClr val="F8DE9F"/>
                </a:solidFill>
                <a:cs typeface="+mn-ea"/>
                <a:sym typeface="+mn-lt"/>
              </a:rPr>
              <a:t>68</a:t>
            </a:r>
            <a:endParaRPr lang="zh-CN" altLang="en-US" sz="4400" dirty="0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AA72E03-85E2-407E-B193-2D6DB24C1965}"/>
              </a:ext>
            </a:extLst>
          </p:cNvPr>
          <p:cNvSpPr/>
          <p:nvPr/>
        </p:nvSpPr>
        <p:spPr>
          <a:xfrm>
            <a:off x="9503474" y="2587589"/>
            <a:ext cx="2018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874D8FB-7FF7-48A6-91DB-7AF6DD37AAE8}"/>
              </a:ext>
            </a:extLst>
          </p:cNvPr>
          <p:cNvSpPr/>
          <p:nvPr/>
        </p:nvSpPr>
        <p:spPr>
          <a:xfrm>
            <a:off x="9503474" y="3731874"/>
            <a:ext cx="1873364" cy="1597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box, Please enter the font and title you think is appropriate in the box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8FEB5BE-9AC1-420E-A40A-CFA42F31A088}"/>
              </a:ext>
            </a:extLst>
          </p:cNvPr>
          <p:cNvSpPr/>
          <p:nvPr/>
        </p:nvSpPr>
        <p:spPr>
          <a:xfrm>
            <a:off x="906606" y="2526034"/>
            <a:ext cx="3468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649413D-6635-4D77-AE94-4A3FA13AF239}"/>
              </a:ext>
            </a:extLst>
          </p:cNvPr>
          <p:cNvSpPr/>
          <p:nvPr/>
        </p:nvSpPr>
        <p:spPr>
          <a:xfrm>
            <a:off x="906606" y="3076869"/>
            <a:ext cx="3188052" cy="196242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altLang="zh-CN" sz="1400" spc="100" dirty="0">
                <a:solidFill>
                  <a:srgbClr val="FFEA9D"/>
                </a:solidFill>
                <a:cs typeface="+mn-ea"/>
                <a:sym typeface="+mn-lt"/>
              </a:rPr>
              <a:t>Please enter the font and title you think is appropriate in the box,</a:t>
            </a:r>
            <a:r>
              <a:rPr lang="zh-CN" altLang="en-US" sz="1400" spc="100" dirty="0">
                <a:solidFill>
                  <a:srgbClr val="FFEA9D"/>
                </a:solidFill>
                <a:cs typeface="+mn-ea"/>
                <a:sym typeface="+mn-lt"/>
              </a:rPr>
              <a:t>。</a:t>
            </a:r>
          </a:p>
          <a:p>
            <a:pPr algn="just">
              <a:lnSpc>
                <a:spcPts val="4000"/>
              </a:lnSpc>
            </a:pPr>
            <a:r>
              <a:rPr lang="zh-CN" altLang="en-US" sz="1400" spc="100" dirty="0">
                <a:solidFill>
                  <a:srgbClr val="FFEA9D"/>
                </a:solidFill>
                <a:cs typeface="+mn-ea"/>
                <a:sym typeface="+mn-lt"/>
              </a:rPr>
              <a:t>。</a:t>
            </a:r>
            <a:endParaRPr lang="en-US" altLang="zh-CN" sz="1400" spc="100" dirty="0">
              <a:solidFill>
                <a:srgbClr val="FFEA9D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25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198" r="45160" b="1233"/>
          <a:stretch/>
        </p:blipFill>
        <p:spPr>
          <a:xfrm rot="16200000">
            <a:off x="5359239" y="25236"/>
            <a:ext cx="1473524" cy="12192003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DCCDD2E-9199-4313-9086-3C3AE2B91762}"/>
              </a:ext>
            </a:extLst>
          </p:cNvPr>
          <p:cNvSpPr txBox="1"/>
          <p:nvPr/>
        </p:nvSpPr>
        <p:spPr>
          <a:xfrm>
            <a:off x="3962639" y="275067"/>
            <a:ext cx="3954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your title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A4D091-E6AB-4716-ABE5-CACCB4AB1DA4}"/>
              </a:ext>
            </a:extLst>
          </p:cNvPr>
          <p:cNvSpPr txBox="1"/>
          <p:nvPr/>
        </p:nvSpPr>
        <p:spPr>
          <a:xfrm>
            <a:off x="3962640" y="735488"/>
            <a:ext cx="42667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spc="1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the font and title you think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89B092D-16E8-47D9-AC36-57270030163A}"/>
              </a:ext>
            </a:extLst>
          </p:cNvPr>
          <p:cNvGrpSpPr/>
          <p:nvPr/>
        </p:nvGrpSpPr>
        <p:grpSpPr>
          <a:xfrm>
            <a:off x="5795568" y="3997948"/>
            <a:ext cx="524406" cy="1674415"/>
            <a:chOff x="5795568" y="4045369"/>
            <a:chExt cx="524406" cy="167441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DB2888B-B30A-4126-A9FC-05612C2F3EBD}"/>
                </a:ext>
              </a:extLst>
            </p:cNvPr>
            <p:cNvSpPr/>
            <p:nvPr/>
          </p:nvSpPr>
          <p:spPr>
            <a:xfrm>
              <a:off x="5801883" y="5458174"/>
              <a:ext cx="51809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100" dirty="0">
                  <a:solidFill>
                    <a:srgbClr val="F8DE9F"/>
                  </a:solidFill>
                  <a:cs typeface="+mn-ea"/>
                  <a:sym typeface="+mn-lt"/>
                </a:rPr>
                <a:t>2015</a:t>
              </a:r>
              <a:endParaRPr lang="zh-CN" altLang="en-US" sz="1100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82F6094-65C1-4222-B197-225EF1A801EE}"/>
                </a:ext>
              </a:extLst>
            </p:cNvPr>
            <p:cNvSpPr/>
            <p:nvPr/>
          </p:nvSpPr>
          <p:spPr>
            <a:xfrm>
              <a:off x="5800620" y="5175613"/>
              <a:ext cx="51809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100" dirty="0">
                  <a:solidFill>
                    <a:srgbClr val="F8DE9F"/>
                  </a:solidFill>
                  <a:cs typeface="+mn-ea"/>
                  <a:sym typeface="+mn-lt"/>
                </a:rPr>
                <a:t>2016</a:t>
              </a:r>
              <a:endParaRPr lang="zh-CN" altLang="en-US" sz="1100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BB2E7F4-C174-4CDE-A00F-1A9200EE350A}"/>
                </a:ext>
              </a:extLst>
            </p:cNvPr>
            <p:cNvSpPr/>
            <p:nvPr/>
          </p:nvSpPr>
          <p:spPr>
            <a:xfrm>
              <a:off x="5799357" y="4893052"/>
              <a:ext cx="51809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100" dirty="0">
                  <a:solidFill>
                    <a:srgbClr val="F8DE9F"/>
                  </a:solidFill>
                  <a:cs typeface="+mn-ea"/>
                  <a:sym typeface="+mn-lt"/>
                </a:rPr>
                <a:t>2017</a:t>
              </a:r>
              <a:endParaRPr lang="zh-CN" altLang="en-US" sz="1100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15B1895-2B19-4EA6-A982-36B33589F5B5}"/>
                </a:ext>
              </a:extLst>
            </p:cNvPr>
            <p:cNvSpPr/>
            <p:nvPr/>
          </p:nvSpPr>
          <p:spPr>
            <a:xfrm>
              <a:off x="5798094" y="4610491"/>
              <a:ext cx="51809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100" dirty="0">
                  <a:solidFill>
                    <a:srgbClr val="F8DE9F"/>
                  </a:solidFill>
                  <a:cs typeface="+mn-ea"/>
                  <a:sym typeface="+mn-lt"/>
                </a:rPr>
                <a:t>2018</a:t>
              </a:r>
              <a:endParaRPr lang="zh-CN" altLang="en-US" sz="1100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2FC6E42-77FF-42EB-953B-C36EA23AB71F}"/>
                </a:ext>
              </a:extLst>
            </p:cNvPr>
            <p:cNvSpPr/>
            <p:nvPr/>
          </p:nvSpPr>
          <p:spPr>
            <a:xfrm>
              <a:off x="5796831" y="4327930"/>
              <a:ext cx="51809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100" dirty="0">
                  <a:solidFill>
                    <a:srgbClr val="F8DE9F"/>
                  </a:solidFill>
                  <a:cs typeface="+mn-ea"/>
                  <a:sym typeface="+mn-lt"/>
                </a:rPr>
                <a:t>2019</a:t>
              </a:r>
              <a:endParaRPr lang="zh-CN" altLang="en-US" sz="1100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A9C7B20-9DB6-42C9-A094-0BCD666349D6}"/>
                </a:ext>
              </a:extLst>
            </p:cNvPr>
            <p:cNvSpPr/>
            <p:nvPr/>
          </p:nvSpPr>
          <p:spPr>
            <a:xfrm>
              <a:off x="5795568" y="4045369"/>
              <a:ext cx="51809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100" dirty="0">
                  <a:solidFill>
                    <a:srgbClr val="F8DE9F"/>
                  </a:solidFill>
                  <a:cs typeface="+mn-ea"/>
                  <a:sym typeface="+mn-lt"/>
                </a:rPr>
                <a:t>2020</a:t>
              </a:r>
              <a:endParaRPr lang="zh-CN" altLang="en-US" sz="1100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F91B2D7-9F1A-468B-8737-10492BA6E8D2}"/>
              </a:ext>
            </a:extLst>
          </p:cNvPr>
          <p:cNvGrpSpPr/>
          <p:nvPr/>
        </p:nvGrpSpPr>
        <p:grpSpPr>
          <a:xfrm>
            <a:off x="1828216" y="4093210"/>
            <a:ext cx="3934696" cy="1485324"/>
            <a:chOff x="1828216" y="4140631"/>
            <a:chExt cx="3934696" cy="1485324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856A44A-58B3-427D-8363-177578BCF11B}"/>
                </a:ext>
              </a:extLst>
            </p:cNvPr>
            <p:cNvSpPr/>
            <p:nvPr/>
          </p:nvSpPr>
          <p:spPr>
            <a:xfrm flipH="1">
              <a:off x="1828221" y="5553436"/>
              <a:ext cx="3934691" cy="71087"/>
            </a:xfrm>
            <a:prstGeom prst="rect">
              <a:avLst/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0CF50E5-7E44-4A0B-BE4C-1A7D04FA7911}"/>
                </a:ext>
              </a:extLst>
            </p:cNvPr>
            <p:cNvSpPr/>
            <p:nvPr/>
          </p:nvSpPr>
          <p:spPr>
            <a:xfrm flipH="1">
              <a:off x="3002389" y="5554868"/>
              <a:ext cx="2760523" cy="71087"/>
            </a:xfrm>
            <a:prstGeom prst="rect">
              <a:avLst/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69F6A47-DBFC-46FB-AAE9-2A8AB47D1EA6}"/>
                </a:ext>
              </a:extLst>
            </p:cNvPr>
            <p:cNvSpPr/>
            <p:nvPr/>
          </p:nvSpPr>
          <p:spPr>
            <a:xfrm flipH="1">
              <a:off x="1828220" y="5270875"/>
              <a:ext cx="3934691" cy="71087"/>
            </a:xfrm>
            <a:prstGeom prst="rect">
              <a:avLst/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944DDE4-8E97-4726-AF20-313FB9034106}"/>
                </a:ext>
              </a:extLst>
            </p:cNvPr>
            <p:cNvSpPr/>
            <p:nvPr/>
          </p:nvSpPr>
          <p:spPr>
            <a:xfrm flipH="1">
              <a:off x="4710539" y="5272307"/>
              <a:ext cx="1052372" cy="71087"/>
            </a:xfrm>
            <a:prstGeom prst="rect">
              <a:avLst/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9CA3E6A-82B4-40B1-AB5F-652FAB98EA60}"/>
                </a:ext>
              </a:extLst>
            </p:cNvPr>
            <p:cNvSpPr/>
            <p:nvPr/>
          </p:nvSpPr>
          <p:spPr>
            <a:xfrm flipH="1">
              <a:off x="1828219" y="4988314"/>
              <a:ext cx="3934691" cy="71087"/>
            </a:xfrm>
            <a:prstGeom prst="rect">
              <a:avLst/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679A9A9-60EE-43C6-A024-06F27F5BF5FF}"/>
                </a:ext>
              </a:extLst>
            </p:cNvPr>
            <p:cNvSpPr/>
            <p:nvPr/>
          </p:nvSpPr>
          <p:spPr>
            <a:xfrm flipH="1">
              <a:off x="5313789" y="4989746"/>
              <a:ext cx="449121" cy="71087"/>
            </a:xfrm>
            <a:prstGeom prst="rect">
              <a:avLst/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6B3755B-8D1F-49C3-806D-9678C3F598F3}"/>
                </a:ext>
              </a:extLst>
            </p:cNvPr>
            <p:cNvSpPr/>
            <p:nvPr/>
          </p:nvSpPr>
          <p:spPr>
            <a:xfrm flipH="1">
              <a:off x="1828218" y="4705753"/>
              <a:ext cx="3934691" cy="71087"/>
            </a:xfrm>
            <a:prstGeom prst="rect">
              <a:avLst/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D2EA152-2AE0-470D-87BA-AFE045C2BBBE}"/>
                </a:ext>
              </a:extLst>
            </p:cNvPr>
            <p:cNvSpPr/>
            <p:nvPr/>
          </p:nvSpPr>
          <p:spPr>
            <a:xfrm flipH="1">
              <a:off x="2354689" y="4707185"/>
              <a:ext cx="3408220" cy="71087"/>
            </a:xfrm>
            <a:prstGeom prst="rect">
              <a:avLst/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5E1A7B55-E9DF-4644-BA76-DB1F760DAF4D}"/>
                </a:ext>
              </a:extLst>
            </p:cNvPr>
            <p:cNvSpPr/>
            <p:nvPr/>
          </p:nvSpPr>
          <p:spPr>
            <a:xfrm flipH="1">
              <a:off x="1828217" y="4423192"/>
              <a:ext cx="3934691" cy="71087"/>
            </a:xfrm>
            <a:prstGeom prst="rect">
              <a:avLst/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92F68F2-8D59-4FCC-9748-988DCF563375}"/>
                </a:ext>
              </a:extLst>
            </p:cNvPr>
            <p:cNvSpPr/>
            <p:nvPr/>
          </p:nvSpPr>
          <p:spPr>
            <a:xfrm flipH="1">
              <a:off x="4278739" y="4424624"/>
              <a:ext cx="1484169" cy="71087"/>
            </a:xfrm>
            <a:prstGeom prst="rect">
              <a:avLst/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C233B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6B3D5B5-C42F-47ED-9ACF-13C378DBF67C}"/>
                </a:ext>
              </a:extLst>
            </p:cNvPr>
            <p:cNvSpPr/>
            <p:nvPr/>
          </p:nvSpPr>
          <p:spPr>
            <a:xfrm flipH="1">
              <a:off x="1828216" y="4140631"/>
              <a:ext cx="3934691" cy="71087"/>
            </a:xfrm>
            <a:prstGeom prst="rect">
              <a:avLst/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BF0085B-9F11-438C-98CB-9500F3FB89C2}"/>
                </a:ext>
              </a:extLst>
            </p:cNvPr>
            <p:cNvSpPr/>
            <p:nvPr/>
          </p:nvSpPr>
          <p:spPr>
            <a:xfrm flipH="1">
              <a:off x="3525398" y="4142063"/>
              <a:ext cx="2237509" cy="71087"/>
            </a:xfrm>
            <a:prstGeom prst="rect">
              <a:avLst/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1FE7B17-882A-4210-BB1E-A3961417DA8C}"/>
              </a:ext>
            </a:extLst>
          </p:cNvPr>
          <p:cNvGrpSpPr/>
          <p:nvPr/>
        </p:nvGrpSpPr>
        <p:grpSpPr>
          <a:xfrm flipH="1">
            <a:off x="6433280" y="4082018"/>
            <a:ext cx="3934696" cy="1485324"/>
            <a:chOff x="1828216" y="4140631"/>
            <a:chExt cx="3934696" cy="148532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A11B9F6F-FFC5-4FB1-A9EF-7A7905438A12}"/>
                </a:ext>
              </a:extLst>
            </p:cNvPr>
            <p:cNvSpPr/>
            <p:nvPr/>
          </p:nvSpPr>
          <p:spPr>
            <a:xfrm flipH="1">
              <a:off x="1828221" y="5553436"/>
              <a:ext cx="3934691" cy="71087"/>
            </a:xfrm>
            <a:prstGeom prst="rect">
              <a:avLst/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00F04FB-620A-4D99-A278-C796FB8D1163}"/>
                </a:ext>
              </a:extLst>
            </p:cNvPr>
            <p:cNvSpPr/>
            <p:nvPr/>
          </p:nvSpPr>
          <p:spPr>
            <a:xfrm flipH="1">
              <a:off x="3002389" y="5554868"/>
              <a:ext cx="2760523" cy="71087"/>
            </a:xfrm>
            <a:prstGeom prst="rect">
              <a:avLst/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F5B54C1-B20A-4AD1-8F64-2329925EBEBD}"/>
                </a:ext>
              </a:extLst>
            </p:cNvPr>
            <p:cNvSpPr/>
            <p:nvPr/>
          </p:nvSpPr>
          <p:spPr>
            <a:xfrm flipH="1">
              <a:off x="1828220" y="5270875"/>
              <a:ext cx="3934691" cy="71087"/>
            </a:xfrm>
            <a:prstGeom prst="rect">
              <a:avLst/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86BF505-9C51-48A5-B815-321B813B4F9D}"/>
                </a:ext>
              </a:extLst>
            </p:cNvPr>
            <p:cNvSpPr/>
            <p:nvPr/>
          </p:nvSpPr>
          <p:spPr>
            <a:xfrm flipH="1">
              <a:off x="4710539" y="5272307"/>
              <a:ext cx="1052372" cy="71087"/>
            </a:xfrm>
            <a:prstGeom prst="rect">
              <a:avLst/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97275C9-B6AC-4686-8F83-02502AD723AA}"/>
                </a:ext>
              </a:extLst>
            </p:cNvPr>
            <p:cNvSpPr/>
            <p:nvPr/>
          </p:nvSpPr>
          <p:spPr>
            <a:xfrm flipH="1">
              <a:off x="1828219" y="4988314"/>
              <a:ext cx="3934691" cy="71087"/>
            </a:xfrm>
            <a:prstGeom prst="rect">
              <a:avLst/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41240309-7F8D-4D2C-9A4F-7103F3805E30}"/>
                </a:ext>
              </a:extLst>
            </p:cNvPr>
            <p:cNvSpPr/>
            <p:nvPr/>
          </p:nvSpPr>
          <p:spPr>
            <a:xfrm flipH="1">
              <a:off x="5313789" y="4989746"/>
              <a:ext cx="449121" cy="71087"/>
            </a:xfrm>
            <a:prstGeom prst="rect">
              <a:avLst/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3194188F-C63C-4FB9-AC60-DADF87C4753B}"/>
                </a:ext>
              </a:extLst>
            </p:cNvPr>
            <p:cNvSpPr/>
            <p:nvPr/>
          </p:nvSpPr>
          <p:spPr>
            <a:xfrm flipH="1">
              <a:off x="1828218" y="4705753"/>
              <a:ext cx="3934691" cy="71087"/>
            </a:xfrm>
            <a:prstGeom prst="rect">
              <a:avLst/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CFED6F5-E5C3-4A97-A3DF-3504690EC952}"/>
                </a:ext>
              </a:extLst>
            </p:cNvPr>
            <p:cNvSpPr/>
            <p:nvPr/>
          </p:nvSpPr>
          <p:spPr>
            <a:xfrm flipH="1">
              <a:off x="2354689" y="4707185"/>
              <a:ext cx="3408220" cy="71087"/>
            </a:xfrm>
            <a:prstGeom prst="rect">
              <a:avLst/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1E9AC180-A7C6-411E-A779-CA431A28E7FB}"/>
                </a:ext>
              </a:extLst>
            </p:cNvPr>
            <p:cNvSpPr/>
            <p:nvPr/>
          </p:nvSpPr>
          <p:spPr>
            <a:xfrm flipH="1">
              <a:off x="1828217" y="4423192"/>
              <a:ext cx="3934691" cy="71087"/>
            </a:xfrm>
            <a:prstGeom prst="rect">
              <a:avLst/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7F9FFD9-7D8A-4D38-9118-02C54F1F089E}"/>
                </a:ext>
              </a:extLst>
            </p:cNvPr>
            <p:cNvSpPr/>
            <p:nvPr/>
          </p:nvSpPr>
          <p:spPr>
            <a:xfrm flipH="1">
              <a:off x="4278739" y="4424624"/>
              <a:ext cx="1484169" cy="71087"/>
            </a:xfrm>
            <a:prstGeom prst="rect">
              <a:avLst/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C233B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04F1440B-7813-46CF-9FCE-DCDCC2403C29}"/>
                </a:ext>
              </a:extLst>
            </p:cNvPr>
            <p:cNvSpPr/>
            <p:nvPr/>
          </p:nvSpPr>
          <p:spPr>
            <a:xfrm flipH="1">
              <a:off x="1828216" y="4140631"/>
              <a:ext cx="3934691" cy="71087"/>
            </a:xfrm>
            <a:prstGeom prst="rect">
              <a:avLst/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A514252-34FF-4587-A7C0-CFAFE9E71309}"/>
                </a:ext>
              </a:extLst>
            </p:cNvPr>
            <p:cNvSpPr/>
            <p:nvPr/>
          </p:nvSpPr>
          <p:spPr>
            <a:xfrm flipH="1">
              <a:off x="3525398" y="4142063"/>
              <a:ext cx="2237509" cy="71087"/>
            </a:xfrm>
            <a:prstGeom prst="rect">
              <a:avLst/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9329347C-2127-4871-8375-630A7CA8CBAD}"/>
              </a:ext>
            </a:extLst>
          </p:cNvPr>
          <p:cNvSpPr/>
          <p:nvPr/>
        </p:nvSpPr>
        <p:spPr>
          <a:xfrm>
            <a:off x="1737077" y="1910948"/>
            <a:ext cx="2942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7673C2E-37D9-463B-BDEF-6049C9ADFC3A}"/>
              </a:ext>
            </a:extLst>
          </p:cNvPr>
          <p:cNvSpPr/>
          <p:nvPr/>
        </p:nvSpPr>
        <p:spPr>
          <a:xfrm>
            <a:off x="1737077" y="2580439"/>
            <a:ext cx="4213974" cy="104588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altLang="zh-CN" sz="14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box,</a:t>
            </a:r>
            <a:r>
              <a:rPr lang="zh-CN" altLang="en-US" sz="1400" spc="100" dirty="0">
                <a:solidFill>
                  <a:srgbClr val="F8DE9F"/>
                </a:solidFill>
                <a:cs typeface="+mn-ea"/>
                <a:sym typeface="+mn-lt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784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198" r="45160" b="1233"/>
          <a:stretch/>
        </p:blipFill>
        <p:spPr>
          <a:xfrm rot="16200000">
            <a:off x="5359239" y="25236"/>
            <a:ext cx="1473524" cy="12192003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DCCDD2E-9199-4313-9086-3C3AE2B91762}"/>
              </a:ext>
            </a:extLst>
          </p:cNvPr>
          <p:cNvSpPr txBox="1"/>
          <p:nvPr/>
        </p:nvSpPr>
        <p:spPr>
          <a:xfrm>
            <a:off x="3962640" y="275067"/>
            <a:ext cx="415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your title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A4D091-E6AB-4716-ABE5-CACCB4AB1DA4}"/>
              </a:ext>
            </a:extLst>
          </p:cNvPr>
          <p:cNvSpPr txBox="1"/>
          <p:nvPr/>
        </p:nvSpPr>
        <p:spPr>
          <a:xfrm>
            <a:off x="3962640" y="735488"/>
            <a:ext cx="42667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spc="1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the font and title you think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38E25A5-2C67-4538-AB37-FEE89B7A5E76}"/>
              </a:ext>
            </a:extLst>
          </p:cNvPr>
          <p:cNvGrpSpPr/>
          <p:nvPr/>
        </p:nvGrpSpPr>
        <p:grpSpPr>
          <a:xfrm>
            <a:off x="4748089" y="2685105"/>
            <a:ext cx="2624799" cy="2373170"/>
            <a:chOff x="4685038" y="2375882"/>
            <a:chExt cx="2821921" cy="2551395"/>
          </a:xfrm>
        </p:grpSpPr>
        <p:grpSp>
          <p:nvGrpSpPr>
            <p:cNvPr id="6" name="Google Shape;153;p17">
              <a:extLst>
                <a:ext uri="{FF2B5EF4-FFF2-40B4-BE49-F238E27FC236}">
                  <a16:creationId xmlns:a16="http://schemas.microsoft.com/office/drawing/2014/main" id="{607505BA-C533-453B-9A72-A48D69B571C1}"/>
                </a:ext>
              </a:extLst>
            </p:cNvPr>
            <p:cNvGrpSpPr/>
            <p:nvPr/>
          </p:nvGrpSpPr>
          <p:grpSpPr>
            <a:xfrm>
              <a:off x="4685038" y="2375882"/>
              <a:ext cx="2821921" cy="2551395"/>
              <a:chOff x="2559562" y="1044350"/>
              <a:chExt cx="4024877" cy="3639029"/>
            </a:xfrm>
          </p:grpSpPr>
          <p:sp>
            <p:nvSpPr>
              <p:cNvPr id="28" name="Google Shape;154;p17">
                <a:extLst>
                  <a:ext uri="{FF2B5EF4-FFF2-40B4-BE49-F238E27FC236}">
                    <a16:creationId xmlns:a16="http://schemas.microsoft.com/office/drawing/2014/main" id="{A2CDFADD-056D-487C-90F4-43D84C3CABB3}"/>
                  </a:ext>
                </a:extLst>
              </p:cNvPr>
              <p:cNvSpPr/>
              <p:nvPr/>
            </p:nvSpPr>
            <p:spPr>
              <a:xfrm>
                <a:off x="2559562" y="1798137"/>
                <a:ext cx="1456434" cy="2374663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11004" extrusionOk="0">
                    <a:moveTo>
                      <a:pt x="6748" y="1"/>
                    </a:moveTo>
                    <a:cubicBezTo>
                      <a:pt x="6748" y="1"/>
                      <a:pt x="0" y="2525"/>
                      <a:pt x="526" y="5854"/>
                    </a:cubicBezTo>
                    <a:cubicBezTo>
                      <a:pt x="879" y="8047"/>
                      <a:pt x="3440" y="11003"/>
                      <a:pt x="3440" y="11003"/>
                    </a:cubicBezTo>
                    <a:cubicBezTo>
                      <a:pt x="3440" y="11003"/>
                      <a:pt x="2083" y="8153"/>
                      <a:pt x="3661" y="3924"/>
                    </a:cubicBezTo>
                    <a:cubicBezTo>
                      <a:pt x="4429" y="1841"/>
                      <a:pt x="6748" y="1"/>
                      <a:pt x="6748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8DFA1"/>
                  </a:gs>
                  <a:gs pos="100000">
                    <a:srgbClr val="ECB75E"/>
                  </a:gs>
                </a:gsLst>
                <a:lin ang="0" scaled="1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Google Shape;155;p17">
                <a:extLst>
                  <a:ext uri="{FF2B5EF4-FFF2-40B4-BE49-F238E27FC236}">
                    <a16:creationId xmlns:a16="http://schemas.microsoft.com/office/drawing/2014/main" id="{6A0D924B-A6F1-4B84-9C33-B7F9C62E38D7}"/>
                  </a:ext>
                </a:extLst>
              </p:cNvPr>
              <p:cNvSpPr/>
              <p:nvPr/>
            </p:nvSpPr>
            <p:spPr>
              <a:xfrm>
                <a:off x="2805789" y="1199509"/>
                <a:ext cx="2407465" cy="1218623"/>
              </a:xfrm>
              <a:custGeom>
                <a:avLst/>
                <a:gdLst/>
                <a:ahLst/>
                <a:cxnLst/>
                <a:rect l="l" t="t" r="r" b="b"/>
                <a:pathLst>
                  <a:path w="11156" h="5647" extrusionOk="0">
                    <a:moveTo>
                      <a:pt x="4721" y="1"/>
                    </a:moveTo>
                    <a:cubicBezTo>
                      <a:pt x="4074" y="1"/>
                      <a:pt x="3474" y="164"/>
                      <a:pt x="2978" y="566"/>
                    </a:cubicBezTo>
                    <a:cubicBezTo>
                      <a:pt x="1268" y="1965"/>
                      <a:pt x="1" y="5646"/>
                      <a:pt x="1" y="5646"/>
                    </a:cubicBezTo>
                    <a:cubicBezTo>
                      <a:pt x="1" y="5646"/>
                      <a:pt x="1773" y="3064"/>
                      <a:pt x="6223" y="2296"/>
                    </a:cubicBezTo>
                    <a:cubicBezTo>
                      <a:pt x="6532" y="2246"/>
                      <a:pt x="6852" y="2225"/>
                      <a:pt x="7174" y="2225"/>
                    </a:cubicBezTo>
                    <a:cubicBezTo>
                      <a:pt x="9134" y="2225"/>
                      <a:pt x="11156" y="3016"/>
                      <a:pt x="11156" y="3016"/>
                    </a:cubicBezTo>
                    <a:cubicBezTo>
                      <a:pt x="11156" y="3016"/>
                      <a:pt x="7503" y="1"/>
                      <a:pt x="472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8DFA1"/>
                  </a:gs>
                  <a:gs pos="100000">
                    <a:srgbClr val="ECB75E"/>
                  </a:gs>
                </a:gsLst>
                <a:lin ang="0" scaled="1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Google Shape;156;p17">
                <a:extLst>
                  <a:ext uri="{FF2B5EF4-FFF2-40B4-BE49-F238E27FC236}">
                    <a16:creationId xmlns:a16="http://schemas.microsoft.com/office/drawing/2014/main" id="{7B0DEDEA-C15D-4043-B3E3-C56A41D6C2A4}"/>
                  </a:ext>
                </a:extLst>
              </p:cNvPr>
              <p:cNvSpPr/>
              <p:nvPr/>
            </p:nvSpPr>
            <p:spPr>
              <a:xfrm>
                <a:off x="4078142" y="1044350"/>
                <a:ext cx="1952343" cy="1875302"/>
              </a:xfrm>
              <a:custGeom>
                <a:avLst/>
                <a:gdLst/>
                <a:ahLst/>
                <a:cxnLst/>
                <a:rect l="l" t="t" r="r" b="b"/>
                <a:pathLst>
                  <a:path w="9047" h="8690" extrusionOk="0">
                    <a:moveTo>
                      <a:pt x="3249" y="0"/>
                    </a:moveTo>
                    <a:cubicBezTo>
                      <a:pt x="1572" y="0"/>
                      <a:pt x="1" y="296"/>
                      <a:pt x="1" y="296"/>
                    </a:cubicBezTo>
                    <a:cubicBezTo>
                      <a:pt x="1" y="296"/>
                      <a:pt x="3130" y="538"/>
                      <a:pt x="5981" y="4046"/>
                    </a:cubicBezTo>
                    <a:cubicBezTo>
                      <a:pt x="7385" y="5776"/>
                      <a:pt x="7800" y="8690"/>
                      <a:pt x="7800" y="8690"/>
                    </a:cubicBezTo>
                    <a:cubicBezTo>
                      <a:pt x="7800" y="8690"/>
                      <a:pt x="9047" y="1590"/>
                      <a:pt x="5917" y="385"/>
                    </a:cubicBezTo>
                    <a:cubicBezTo>
                      <a:pt x="5168" y="94"/>
                      <a:pt x="4192" y="0"/>
                      <a:pt x="324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8DFA1"/>
                  </a:gs>
                  <a:gs pos="100000">
                    <a:srgbClr val="ECB75E"/>
                  </a:gs>
                </a:gsLst>
                <a:lin ang="0" scaled="1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Google Shape;157;p17">
                <a:extLst>
                  <a:ext uri="{FF2B5EF4-FFF2-40B4-BE49-F238E27FC236}">
                    <a16:creationId xmlns:a16="http://schemas.microsoft.com/office/drawing/2014/main" id="{EA0A3420-5D29-42DF-AEFF-A41E49B5B273}"/>
                  </a:ext>
                </a:extLst>
              </p:cNvPr>
              <p:cNvSpPr/>
              <p:nvPr/>
            </p:nvSpPr>
            <p:spPr>
              <a:xfrm>
                <a:off x="5122395" y="1557520"/>
                <a:ext cx="1462045" cy="2368837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10977" extrusionOk="0">
                    <a:moveTo>
                      <a:pt x="3314" y="1"/>
                    </a:moveTo>
                    <a:lnTo>
                      <a:pt x="3314" y="1"/>
                    </a:lnTo>
                    <a:cubicBezTo>
                      <a:pt x="3314" y="1"/>
                      <a:pt x="4692" y="2825"/>
                      <a:pt x="3093" y="7080"/>
                    </a:cubicBezTo>
                    <a:cubicBezTo>
                      <a:pt x="2325" y="9136"/>
                      <a:pt x="0" y="10977"/>
                      <a:pt x="0" y="10977"/>
                    </a:cubicBezTo>
                    <a:cubicBezTo>
                      <a:pt x="0" y="10977"/>
                      <a:pt x="6774" y="8458"/>
                      <a:pt x="6227" y="5149"/>
                    </a:cubicBezTo>
                    <a:cubicBezTo>
                      <a:pt x="5875" y="2935"/>
                      <a:pt x="3314" y="1"/>
                      <a:pt x="331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8DFA1"/>
                  </a:gs>
                  <a:gs pos="100000">
                    <a:srgbClr val="ECB75E"/>
                  </a:gs>
                </a:gsLst>
                <a:lin ang="0" scaled="1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Google Shape;158;p17">
                <a:extLst>
                  <a:ext uri="{FF2B5EF4-FFF2-40B4-BE49-F238E27FC236}">
                    <a16:creationId xmlns:a16="http://schemas.microsoft.com/office/drawing/2014/main" id="{E7B1D533-A49D-4153-B915-BCF60D2B8520}"/>
                  </a:ext>
                </a:extLst>
              </p:cNvPr>
              <p:cNvSpPr/>
              <p:nvPr/>
            </p:nvSpPr>
            <p:spPr>
              <a:xfrm>
                <a:off x="3926003" y="3307652"/>
                <a:ext cx="2407681" cy="1222723"/>
              </a:xfrm>
              <a:custGeom>
                <a:avLst/>
                <a:gdLst/>
                <a:ahLst/>
                <a:cxnLst/>
                <a:rect l="l" t="t" r="r" b="b"/>
                <a:pathLst>
                  <a:path w="11157" h="5666" extrusionOk="0">
                    <a:moveTo>
                      <a:pt x="11156" y="1"/>
                    </a:moveTo>
                    <a:cubicBezTo>
                      <a:pt x="11156" y="1"/>
                      <a:pt x="9404" y="2604"/>
                      <a:pt x="4934" y="3351"/>
                    </a:cubicBezTo>
                    <a:cubicBezTo>
                      <a:pt x="4614" y="3405"/>
                      <a:pt x="4283" y="3428"/>
                      <a:pt x="3950" y="3428"/>
                    </a:cubicBezTo>
                    <a:cubicBezTo>
                      <a:pt x="2000" y="3428"/>
                      <a:pt x="1" y="2630"/>
                      <a:pt x="1" y="2630"/>
                    </a:cubicBezTo>
                    <a:lnTo>
                      <a:pt x="1" y="2630"/>
                    </a:lnTo>
                    <a:cubicBezTo>
                      <a:pt x="1" y="2631"/>
                      <a:pt x="3674" y="5665"/>
                      <a:pt x="6448" y="5665"/>
                    </a:cubicBezTo>
                    <a:cubicBezTo>
                      <a:pt x="7091" y="5665"/>
                      <a:pt x="7685" y="5503"/>
                      <a:pt x="8174" y="5102"/>
                    </a:cubicBezTo>
                    <a:cubicBezTo>
                      <a:pt x="9909" y="3703"/>
                      <a:pt x="11156" y="1"/>
                      <a:pt x="1115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8DFA1"/>
                  </a:gs>
                  <a:gs pos="100000">
                    <a:srgbClr val="ECB75E"/>
                  </a:gs>
                </a:gsLst>
                <a:lin ang="0" scaled="1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Google Shape;159;p17">
                <a:extLst>
                  <a:ext uri="{FF2B5EF4-FFF2-40B4-BE49-F238E27FC236}">
                    <a16:creationId xmlns:a16="http://schemas.microsoft.com/office/drawing/2014/main" id="{3C630918-041F-4EFE-A03E-5AF0E4BDD121}"/>
                  </a:ext>
                </a:extLst>
              </p:cNvPr>
              <p:cNvSpPr/>
              <p:nvPr/>
            </p:nvSpPr>
            <p:spPr>
              <a:xfrm>
                <a:off x="3113519" y="2810451"/>
                <a:ext cx="1957953" cy="1872928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8679" extrusionOk="0">
                    <a:moveTo>
                      <a:pt x="1204" y="1"/>
                    </a:moveTo>
                    <a:cubicBezTo>
                      <a:pt x="1204" y="2"/>
                      <a:pt x="0" y="7122"/>
                      <a:pt x="3156" y="8306"/>
                    </a:cubicBezTo>
                    <a:cubicBezTo>
                      <a:pt x="3876" y="8586"/>
                      <a:pt x="4809" y="8678"/>
                      <a:pt x="5720" y="8678"/>
                    </a:cubicBezTo>
                    <a:cubicBezTo>
                      <a:pt x="7435" y="8678"/>
                      <a:pt x="9073" y="8353"/>
                      <a:pt x="9073" y="8353"/>
                    </a:cubicBezTo>
                    <a:cubicBezTo>
                      <a:pt x="9073" y="8353"/>
                      <a:pt x="5917" y="8132"/>
                      <a:pt x="3045" y="4645"/>
                    </a:cubicBezTo>
                    <a:cubicBezTo>
                      <a:pt x="1641" y="2936"/>
                      <a:pt x="1205" y="1"/>
                      <a:pt x="120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8DFA1"/>
                  </a:gs>
                  <a:gs pos="100000">
                    <a:srgbClr val="ECB75E"/>
                  </a:gs>
                </a:gsLst>
                <a:lin ang="0" scaled="1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oogle Shape;160;p17">
              <a:extLst>
                <a:ext uri="{FF2B5EF4-FFF2-40B4-BE49-F238E27FC236}">
                  <a16:creationId xmlns:a16="http://schemas.microsoft.com/office/drawing/2014/main" id="{F2C63333-83FD-4707-AE77-58749552C5D7}"/>
                </a:ext>
              </a:extLst>
            </p:cNvPr>
            <p:cNvGrpSpPr/>
            <p:nvPr/>
          </p:nvGrpSpPr>
          <p:grpSpPr>
            <a:xfrm>
              <a:off x="5580517" y="3125781"/>
              <a:ext cx="1021375" cy="1015406"/>
              <a:chOff x="4237863" y="2512700"/>
              <a:chExt cx="654525" cy="650700"/>
            </a:xfrm>
            <a:gradFill>
              <a:gsLst>
                <a:gs pos="0">
                  <a:srgbClr val="F8DFA1">
                    <a:alpha val="40000"/>
                  </a:srgbClr>
                </a:gs>
                <a:gs pos="100000">
                  <a:srgbClr val="ECB75E">
                    <a:alpha val="28000"/>
                  </a:srgbClr>
                </a:gs>
              </a:gsLst>
              <a:lin ang="0" scaled="1"/>
            </a:gradFill>
          </p:grpSpPr>
          <p:sp>
            <p:nvSpPr>
              <p:cNvPr id="8" name="Google Shape;161;p17">
                <a:extLst>
                  <a:ext uri="{FF2B5EF4-FFF2-40B4-BE49-F238E27FC236}">
                    <a16:creationId xmlns:a16="http://schemas.microsoft.com/office/drawing/2014/main" id="{20845509-4153-4AED-9E7F-1F1681C665A8}"/>
                  </a:ext>
                </a:extLst>
              </p:cNvPr>
              <p:cNvSpPr/>
              <p:nvPr/>
            </p:nvSpPr>
            <p:spPr>
              <a:xfrm>
                <a:off x="4302838" y="2715425"/>
                <a:ext cx="4687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501" extrusionOk="0">
                    <a:moveTo>
                      <a:pt x="413" y="1"/>
                    </a:moveTo>
                    <a:cubicBezTo>
                      <a:pt x="263" y="313"/>
                      <a:pt x="100" y="626"/>
                      <a:pt x="0" y="938"/>
                    </a:cubicBezTo>
                    <a:lnTo>
                      <a:pt x="1562" y="1500"/>
                    </a:lnTo>
                    <a:cubicBezTo>
                      <a:pt x="1662" y="1250"/>
                      <a:pt x="1775" y="988"/>
                      <a:pt x="1875" y="726"/>
                    </a:cubicBezTo>
                    <a:lnTo>
                      <a:pt x="41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Google Shape;162;p17">
                <a:extLst>
                  <a:ext uri="{FF2B5EF4-FFF2-40B4-BE49-F238E27FC236}">
                    <a16:creationId xmlns:a16="http://schemas.microsoft.com/office/drawing/2014/main" id="{D2F5D03C-2765-495E-A4D5-BF6967E9B26E}"/>
                  </a:ext>
                </a:extLst>
              </p:cNvPr>
              <p:cNvSpPr/>
              <p:nvPr/>
            </p:nvSpPr>
            <p:spPr>
              <a:xfrm>
                <a:off x="4355013" y="2639825"/>
                <a:ext cx="41575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613" extrusionOk="0">
                    <a:moveTo>
                      <a:pt x="463" y="1"/>
                    </a:moveTo>
                    <a:cubicBezTo>
                      <a:pt x="313" y="150"/>
                      <a:pt x="150" y="363"/>
                      <a:pt x="0" y="525"/>
                    </a:cubicBezTo>
                    <a:lnTo>
                      <a:pt x="1187" y="1613"/>
                    </a:lnTo>
                    <a:lnTo>
                      <a:pt x="1662" y="1150"/>
                    </a:lnTo>
                    <a:lnTo>
                      <a:pt x="46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Google Shape;163;p17">
                <a:extLst>
                  <a:ext uri="{FF2B5EF4-FFF2-40B4-BE49-F238E27FC236}">
                    <a16:creationId xmlns:a16="http://schemas.microsoft.com/office/drawing/2014/main" id="{D92F49C0-01B4-4D64-B409-22DC80A19C44}"/>
                  </a:ext>
                </a:extLst>
              </p:cNvPr>
              <p:cNvSpPr/>
              <p:nvPr/>
            </p:nvSpPr>
            <p:spPr>
              <a:xfrm>
                <a:off x="4325013" y="2672325"/>
                <a:ext cx="46900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663" extrusionOk="0">
                    <a:moveTo>
                      <a:pt x="575" y="0"/>
                    </a:moveTo>
                    <a:cubicBezTo>
                      <a:pt x="363" y="263"/>
                      <a:pt x="151" y="575"/>
                      <a:pt x="1" y="837"/>
                    </a:cubicBezTo>
                    <a:lnTo>
                      <a:pt x="1400" y="1662"/>
                    </a:lnTo>
                    <a:cubicBezTo>
                      <a:pt x="1563" y="1462"/>
                      <a:pt x="1713" y="1200"/>
                      <a:pt x="1875" y="987"/>
                    </a:cubicBezTo>
                    <a:lnTo>
                      <a:pt x="5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Google Shape;164;p17">
                <a:extLst>
                  <a:ext uri="{FF2B5EF4-FFF2-40B4-BE49-F238E27FC236}">
                    <a16:creationId xmlns:a16="http://schemas.microsoft.com/office/drawing/2014/main" id="{D5F1E6BC-34A1-406C-ACD8-A2172169B337}"/>
                  </a:ext>
                </a:extLst>
              </p:cNvPr>
              <p:cNvSpPr/>
              <p:nvPr/>
            </p:nvSpPr>
            <p:spPr>
              <a:xfrm>
                <a:off x="4289713" y="2763550"/>
                <a:ext cx="4440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250" extrusionOk="0">
                    <a:moveTo>
                      <a:pt x="213" y="0"/>
                    </a:moveTo>
                    <a:cubicBezTo>
                      <a:pt x="113" y="313"/>
                      <a:pt x="50" y="625"/>
                      <a:pt x="0" y="987"/>
                    </a:cubicBezTo>
                    <a:lnTo>
                      <a:pt x="1613" y="1250"/>
                    </a:lnTo>
                    <a:cubicBezTo>
                      <a:pt x="1675" y="987"/>
                      <a:pt x="1725" y="675"/>
                      <a:pt x="1775" y="413"/>
                    </a:cubicBezTo>
                    <a:lnTo>
                      <a:pt x="2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Google Shape;165;p17">
                <a:extLst>
                  <a:ext uri="{FF2B5EF4-FFF2-40B4-BE49-F238E27FC236}">
                    <a16:creationId xmlns:a16="http://schemas.microsoft.com/office/drawing/2014/main" id="{5D8CF07B-3B26-484B-8913-D4D87165EAF2}"/>
                  </a:ext>
                </a:extLst>
              </p:cNvPr>
              <p:cNvSpPr/>
              <p:nvPr/>
            </p:nvSpPr>
            <p:spPr>
              <a:xfrm>
                <a:off x="4366563" y="3006925"/>
                <a:ext cx="415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663" extrusionOk="0">
                    <a:moveTo>
                      <a:pt x="1200" y="0"/>
                    </a:moveTo>
                    <a:lnTo>
                      <a:pt x="1" y="1150"/>
                    </a:lnTo>
                    <a:cubicBezTo>
                      <a:pt x="213" y="1350"/>
                      <a:pt x="363" y="1512"/>
                      <a:pt x="576" y="1662"/>
                    </a:cubicBezTo>
                    <a:lnTo>
                      <a:pt x="1663" y="412"/>
                    </a:lnTo>
                    <a:cubicBezTo>
                      <a:pt x="1513" y="313"/>
                      <a:pt x="1350" y="150"/>
                      <a:pt x="12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Google Shape;166;p17">
                <a:extLst>
                  <a:ext uri="{FF2B5EF4-FFF2-40B4-BE49-F238E27FC236}">
                    <a16:creationId xmlns:a16="http://schemas.microsoft.com/office/drawing/2014/main" id="{B1BAA9B2-79B6-45E4-9C70-82F0B2852ACD}"/>
                  </a:ext>
                </a:extLst>
              </p:cNvPr>
              <p:cNvSpPr/>
              <p:nvPr/>
            </p:nvSpPr>
            <p:spPr>
              <a:xfrm>
                <a:off x="4443413" y="3053775"/>
                <a:ext cx="37825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876" extrusionOk="0">
                    <a:moveTo>
                      <a:pt x="726" y="1"/>
                    </a:moveTo>
                    <a:lnTo>
                      <a:pt x="1" y="1463"/>
                    </a:lnTo>
                    <a:cubicBezTo>
                      <a:pt x="313" y="1613"/>
                      <a:pt x="626" y="1775"/>
                      <a:pt x="938" y="1875"/>
                    </a:cubicBezTo>
                    <a:lnTo>
                      <a:pt x="1513" y="313"/>
                    </a:lnTo>
                    <a:cubicBezTo>
                      <a:pt x="1251" y="213"/>
                      <a:pt x="988" y="101"/>
                      <a:pt x="7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Google Shape;167;p17">
                <a:extLst>
                  <a:ext uri="{FF2B5EF4-FFF2-40B4-BE49-F238E27FC236}">
                    <a16:creationId xmlns:a16="http://schemas.microsoft.com/office/drawing/2014/main" id="{05E10575-C2FD-4768-BDFC-9DA238186667}"/>
                  </a:ext>
                </a:extLst>
              </p:cNvPr>
              <p:cNvSpPr/>
              <p:nvPr/>
            </p:nvSpPr>
            <p:spPr>
              <a:xfrm>
                <a:off x="4490288" y="3068150"/>
                <a:ext cx="3252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825" extrusionOk="0">
                    <a:moveTo>
                      <a:pt x="463" y="0"/>
                    </a:moveTo>
                    <a:lnTo>
                      <a:pt x="0" y="1613"/>
                    </a:lnTo>
                    <a:cubicBezTo>
                      <a:pt x="363" y="1712"/>
                      <a:pt x="675" y="1762"/>
                      <a:pt x="988" y="1825"/>
                    </a:cubicBezTo>
                    <a:lnTo>
                      <a:pt x="1300" y="200"/>
                    </a:lnTo>
                    <a:cubicBezTo>
                      <a:pt x="988" y="150"/>
                      <a:pt x="725" y="100"/>
                      <a:pt x="4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Google Shape;168;p17">
                <a:extLst>
                  <a:ext uri="{FF2B5EF4-FFF2-40B4-BE49-F238E27FC236}">
                    <a16:creationId xmlns:a16="http://schemas.microsoft.com/office/drawing/2014/main" id="{894D2F0B-25F9-4F9F-9E24-A6DE4338E8AA}"/>
                  </a:ext>
                </a:extLst>
              </p:cNvPr>
              <p:cNvSpPr/>
              <p:nvPr/>
            </p:nvSpPr>
            <p:spPr>
              <a:xfrm>
                <a:off x="4400313" y="3031600"/>
                <a:ext cx="4187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875" extrusionOk="0">
                    <a:moveTo>
                      <a:pt x="938" y="0"/>
                    </a:moveTo>
                    <a:lnTo>
                      <a:pt x="0" y="1300"/>
                    </a:lnTo>
                    <a:cubicBezTo>
                      <a:pt x="263" y="1512"/>
                      <a:pt x="575" y="1725"/>
                      <a:pt x="838" y="1875"/>
                    </a:cubicBezTo>
                    <a:lnTo>
                      <a:pt x="1675" y="475"/>
                    </a:lnTo>
                    <a:cubicBezTo>
                      <a:pt x="1462" y="313"/>
                      <a:pt x="1200" y="163"/>
                      <a:pt x="9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Google Shape;169;p17">
                <a:extLst>
                  <a:ext uri="{FF2B5EF4-FFF2-40B4-BE49-F238E27FC236}">
                    <a16:creationId xmlns:a16="http://schemas.microsoft.com/office/drawing/2014/main" id="{9FB42C9E-E0AF-4C88-997D-52EE0E35FB80}"/>
                  </a:ext>
                </a:extLst>
              </p:cNvPr>
              <p:cNvSpPr/>
              <p:nvPr/>
            </p:nvSpPr>
            <p:spPr>
              <a:xfrm>
                <a:off x="4796138" y="2880700"/>
                <a:ext cx="45650" cy="3252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301" extrusionOk="0">
                    <a:moveTo>
                      <a:pt x="213" y="0"/>
                    </a:moveTo>
                    <a:cubicBezTo>
                      <a:pt x="163" y="263"/>
                      <a:pt x="101" y="575"/>
                      <a:pt x="1" y="825"/>
                    </a:cubicBezTo>
                    <a:lnTo>
                      <a:pt x="1613" y="1300"/>
                    </a:lnTo>
                    <a:cubicBezTo>
                      <a:pt x="1663" y="938"/>
                      <a:pt x="1775" y="625"/>
                      <a:pt x="1825" y="313"/>
                    </a:cubicBezTo>
                    <a:lnTo>
                      <a:pt x="2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Google Shape;170;p17">
                <a:extLst>
                  <a:ext uri="{FF2B5EF4-FFF2-40B4-BE49-F238E27FC236}">
                    <a16:creationId xmlns:a16="http://schemas.microsoft.com/office/drawing/2014/main" id="{2573626D-C1B7-48DD-87EA-1A65597170DF}"/>
                  </a:ext>
                </a:extLst>
              </p:cNvPr>
              <p:cNvSpPr/>
              <p:nvPr/>
            </p:nvSpPr>
            <p:spPr>
              <a:xfrm>
                <a:off x="4781763" y="2922250"/>
                <a:ext cx="469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513" extrusionOk="0">
                    <a:moveTo>
                      <a:pt x="313" y="1"/>
                    </a:moveTo>
                    <a:cubicBezTo>
                      <a:pt x="213" y="263"/>
                      <a:pt x="113" y="525"/>
                      <a:pt x="1" y="788"/>
                    </a:cubicBezTo>
                    <a:lnTo>
                      <a:pt x="1463" y="1513"/>
                    </a:lnTo>
                    <a:cubicBezTo>
                      <a:pt x="1613" y="1200"/>
                      <a:pt x="1725" y="888"/>
                      <a:pt x="1875" y="575"/>
                    </a:cubicBezTo>
                    <a:lnTo>
                      <a:pt x="31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Google Shape;171;p17">
                <a:extLst>
                  <a:ext uri="{FF2B5EF4-FFF2-40B4-BE49-F238E27FC236}">
                    <a16:creationId xmlns:a16="http://schemas.microsoft.com/office/drawing/2014/main" id="{7535D803-26BF-4E2C-931A-A4B96DF1E6DC}"/>
                  </a:ext>
                </a:extLst>
              </p:cNvPr>
              <p:cNvSpPr/>
              <p:nvPr/>
            </p:nvSpPr>
            <p:spPr>
              <a:xfrm>
                <a:off x="4759588" y="2961300"/>
                <a:ext cx="46900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663" extrusionOk="0">
                    <a:moveTo>
                      <a:pt x="475" y="1"/>
                    </a:moveTo>
                    <a:cubicBezTo>
                      <a:pt x="313" y="213"/>
                      <a:pt x="163" y="475"/>
                      <a:pt x="1" y="725"/>
                    </a:cubicBezTo>
                    <a:lnTo>
                      <a:pt x="1313" y="1663"/>
                    </a:lnTo>
                    <a:cubicBezTo>
                      <a:pt x="1513" y="1413"/>
                      <a:pt x="1675" y="1100"/>
                      <a:pt x="1875" y="838"/>
                    </a:cubicBezTo>
                    <a:lnTo>
                      <a:pt x="47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Google Shape;172;p17">
                <a:extLst>
                  <a:ext uri="{FF2B5EF4-FFF2-40B4-BE49-F238E27FC236}">
                    <a16:creationId xmlns:a16="http://schemas.microsoft.com/office/drawing/2014/main" id="{D949DD03-B612-459B-8FAF-D95DCED7D3E0}"/>
                  </a:ext>
                </a:extLst>
              </p:cNvPr>
              <p:cNvSpPr/>
              <p:nvPr/>
            </p:nvSpPr>
            <p:spPr>
              <a:xfrm>
                <a:off x="4734913" y="2995050"/>
                <a:ext cx="4187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625" extrusionOk="0">
                    <a:moveTo>
                      <a:pt x="425" y="0"/>
                    </a:moveTo>
                    <a:cubicBezTo>
                      <a:pt x="313" y="163"/>
                      <a:pt x="163" y="313"/>
                      <a:pt x="0" y="475"/>
                    </a:cubicBezTo>
                    <a:lnTo>
                      <a:pt x="1150" y="1625"/>
                    </a:lnTo>
                    <a:cubicBezTo>
                      <a:pt x="1300" y="1462"/>
                      <a:pt x="1512" y="1312"/>
                      <a:pt x="1675" y="1100"/>
                    </a:cubicBezTo>
                    <a:lnTo>
                      <a:pt x="4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Google Shape;173;p17">
                <a:extLst>
                  <a:ext uri="{FF2B5EF4-FFF2-40B4-BE49-F238E27FC236}">
                    <a16:creationId xmlns:a16="http://schemas.microsoft.com/office/drawing/2014/main" id="{2A197408-34CA-4A61-98E1-2ED49DA205DA}"/>
                  </a:ext>
                </a:extLst>
              </p:cNvPr>
              <p:cNvSpPr/>
              <p:nvPr/>
            </p:nvSpPr>
            <p:spPr>
              <a:xfrm>
                <a:off x="4688038" y="2596700"/>
                <a:ext cx="43150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876" extrusionOk="0">
                    <a:moveTo>
                      <a:pt x="888" y="1"/>
                    </a:moveTo>
                    <a:lnTo>
                      <a:pt x="1" y="1413"/>
                    </a:lnTo>
                    <a:cubicBezTo>
                      <a:pt x="263" y="1563"/>
                      <a:pt x="526" y="1726"/>
                      <a:pt x="738" y="1875"/>
                    </a:cubicBezTo>
                    <a:lnTo>
                      <a:pt x="1725" y="576"/>
                    </a:lnTo>
                    <a:cubicBezTo>
                      <a:pt x="1463" y="376"/>
                      <a:pt x="1151" y="213"/>
                      <a:pt x="8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Google Shape;174;p17">
                <a:extLst>
                  <a:ext uri="{FF2B5EF4-FFF2-40B4-BE49-F238E27FC236}">
                    <a16:creationId xmlns:a16="http://schemas.microsoft.com/office/drawing/2014/main" id="{160FD9F9-17D6-4558-A00B-ACD5CFE6D565}"/>
                  </a:ext>
                </a:extLst>
              </p:cNvPr>
              <p:cNvSpPr/>
              <p:nvPr/>
            </p:nvSpPr>
            <p:spPr>
              <a:xfrm>
                <a:off x="4723338" y="2626700"/>
                <a:ext cx="4032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1676" extrusionOk="0">
                    <a:moveTo>
                      <a:pt x="1088" y="1"/>
                    </a:moveTo>
                    <a:lnTo>
                      <a:pt x="1" y="1250"/>
                    </a:lnTo>
                    <a:cubicBezTo>
                      <a:pt x="151" y="1363"/>
                      <a:pt x="313" y="1513"/>
                      <a:pt x="463" y="1675"/>
                    </a:cubicBezTo>
                    <a:lnTo>
                      <a:pt x="1613" y="526"/>
                    </a:lnTo>
                    <a:cubicBezTo>
                      <a:pt x="1451" y="313"/>
                      <a:pt x="1251" y="163"/>
                      <a:pt x="10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Google Shape;175;p17">
                <a:extLst>
                  <a:ext uri="{FF2B5EF4-FFF2-40B4-BE49-F238E27FC236}">
                    <a16:creationId xmlns:a16="http://schemas.microsoft.com/office/drawing/2014/main" id="{0D27027F-03BB-4CFD-BAE0-460681AB2BF8}"/>
                  </a:ext>
                </a:extLst>
              </p:cNvPr>
              <p:cNvSpPr/>
              <p:nvPr/>
            </p:nvSpPr>
            <p:spPr>
              <a:xfrm>
                <a:off x="4650238" y="2574850"/>
                <a:ext cx="378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875" extrusionOk="0">
                    <a:moveTo>
                      <a:pt x="576" y="0"/>
                    </a:moveTo>
                    <a:lnTo>
                      <a:pt x="1" y="1562"/>
                    </a:lnTo>
                    <a:cubicBezTo>
                      <a:pt x="263" y="1662"/>
                      <a:pt x="526" y="1762"/>
                      <a:pt x="788" y="1875"/>
                    </a:cubicBezTo>
                    <a:lnTo>
                      <a:pt x="1513" y="413"/>
                    </a:lnTo>
                    <a:cubicBezTo>
                      <a:pt x="1200" y="250"/>
                      <a:pt x="888" y="150"/>
                      <a:pt x="57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Google Shape;176;p17">
                <a:extLst>
                  <a:ext uri="{FF2B5EF4-FFF2-40B4-BE49-F238E27FC236}">
                    <a16:creationId xmlns:a16="http://schemas.microsoft.com/office/drawing/2014/main" id="{93CD4FD6-6EA8-4005-97A2-FEB5267BBA09}"/>
                  </a:ext>
                </a:extLst>
              </p:cNvPr>
              <p:cNvSpPr/>
              <p:nvPr/>
            </p:nvSpPr>
            <p:spPr>
              <a:xfrm>
                <a:off x="4608688" y="2561725"/>
                <a:ext cx="3127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825" extrusionOk="0">
                    <a:moveTo>
                      <a:pt x="263" y="0"/>
                    </a:moveTo>
                    <a:lnTo>
                      <a:pt x="1" y="1612"/>
                    </a:lnTo>
                    <a:cubicBezTo>
                      <a:pt x="263" y="1662"/>
                      <a:pt x="575" y="1712"/>
                      <a:pt x="838" y="1825"/>
                    </a:cubicBezTo>
                    <a:lnTo>
                      <a:pt x="1250" y="213"/>
                    </a:lnTo>
                    <a:cubicBezTo>
                      <a:pt x="938" y="150"/>
                      <a:pt x="625" y="50"/>
                      <a:pt x="2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Google Shape;177;p17">
                <a:extLst>
                  <a:ext uri="{FF2B5EF4-FFF2-40B4-BE49-F238E27FC236}">
                    <a16:creationId xmlns:a16="http://schemas.microsoft.com/office/drawing/2014/main" id="{4776D7A6-7791-4EE5-896D-EEBFDF98340F}"/>
                  </a:ext>
                </a:extLst>
              </p:cNvPr>
              <p:cNvSpPr/>
              <p:nvPr/>
            </p:nvSpPr>
            <p:spPr>
              <a:xfrm>
                <a:off x="4454988" y="2512700"/>
                <a:ext cx="135600" cy="130550"/>
              </a:xfrm>
              <a:custGeom>
                <a:avLst/>
                <a:gdLst/>
                <a:ahLst/>
                <a:cxnLst/>
                <a:rect l="l" t="t" r="r" b="b"/>
                <a:pathLst>
                  <a:path w="5424" h="5222" extrusionOk="0">
                    <a:moveTo>
                      <a:pt x="4315" y="0"/>
                    </a:moveTo>
                    <a:cubicBezTo>
                      <a:pt x="4267" y="0"/>
                      <a:pt x="4219" y="12"/>
                      <a:pt x="4174" y="37"/>
                    </a:cubicBezTo>
                    <a:lnTo>
                      <a:pt x="213" y="2324"/>
                    </a:lnTo>
                    <a:cubicBezTo>
                      <a:pt x="0" y="2424"/>
                      <a:pt x="0" y="2736"/>
                      <a:pt x="213" y="2899"/>
                    </a:cubicBezTo>
                    <a:lnTo>
                      <a:pt x="4174" y="5185"/>
                    </a:lnTo>
                    <a:cubicBezTo>
                      <a:pt x="4218" y="5210"/>
                      <a:pt x="4265" y="5222"/>
                      <a:pt x="4312" y="5222"/>
                    </a:cubicBezTo>
                    <a:cubicBezTo>
                      <a:pt x="4477" y="5222"/>
                      <a:pt x="4637" y="5078"/>
                      <a:pt x="4637" y="4873"/>
                    </a:cubicBezTo>
                    <a:lnTo>
                      <a:pt x="4637" y="3423"/>
                    </a:lnTo>
                    <a:cubicBezTo>
                      <a:pt x="4849" y="3423"/>
                      <a:pt x="5061" y="3423"/>
                      <a:pt x="5261" y="3473"/>
                    </a:cubicBezTo>
                    <a:lnTo>
                      <a:pt x="5424" y="1799"/>
                    </a:lnTo>
                    <a:lnTo>
                      <a:pt x="4637" y="1799"/>
                    </a:lnTo>
                    <a:lnTo>
                      <a:pt x="4637" y="299"/>
                    </a:lnTo>
                    <a:cubicBezTo>
                      <a:pt x="4637" y="135"/>
                      <a:pt x="4479" y="0"/>
                      <a:pt x="43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Google Shape;178;p17">
                <a:extLst>
                  <a:ext uri="{FF2B5EF4-FFF2-40B4-BE49-F238E27FC236}">
                    <a16:creationId xmlns:a16="http://schemas.microsoft.com/office/drawing/2014/main" id="{915CA1CB-440C-4879-AFB9-64FDB24C984D}"/>
                  </a:ext>
                </a:extLst>
              </p:cNvPr>
              <p:cNvSpPr/>
              <p:nvPr/>
            </p:nvSpPr>
            <p:spPr>
              <a:xfrm>
                <a:off x="4758338" y="2728325"/>
                <a:ext cx="13405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5359" extrusionOk="0">
                    <a:moveTo>
                      <a:pt x="2701" y="0"/>
                    </a:moveTo>
                    <a:cubicBezTo>
                      <a:pt x="2591" y="0"/>
                      <a:pt x="2475" y="53"/>
                      <a:pt x="2400" y="160"/>
                    </a:cubicBezTo>
                    <a:lnTo>
                      <a:pt x="113" y="4108"/>
                    </a:lnTo>
                    <a:cubicBezTo>
                      <a:pt x="1" y="4321"/>
                      <a:pt x="163" y="4633"/>
                      <a:pt x="425" y="4633"/>
                    </a:cubicBezTo>
                    <a:lnTo>
                      <a:pt x="1875" y="4633"/>
                    </a:lnTo>
                    <a:cubicBezTo>
                      <a:pt x="1875" y="4846"/>
                      <a:pt x="1825" y="5046"/>
                      <a:pt x="1825" y="5258"/>
                    </a:cubicBezTo>
                    <a:lnTo>
                      <a:pt x="3437" y="5358"/>
                    </a:lnTo>
                    <a:cubicBezTo>
                      <a:pt x="3487" y="5158"/>
                      <a:pt x="3487" y="4896"/>
                      <a:pt x="3487" y="4633"/>
                    </a:cubicBezTo>
                    <a:lnTo>
                      <a:pt x="4949" y="4633"/>
                    </a:lnTo>
                    <a:cubicBezTo>
                      <a:pt x="5212" y="4633"/>
                      <a:pt x="5362" y="4321"/>
                      <a:pt x="5262" y="4108"/>
                    </a:cubicBezTo>
                    <a:lnTo>
                      <a:pt x="2975" y="160"/>
                    </a:lnTo>
                    <a:cubicBezTo>
                      <a:pt x="2919" y="53"/>
                      <a:pt x="2812" y="0"/>
                      <a:pt x="2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Google Shape;179;p17">
                <a:extLst>
                  <a:ext uri="{FF2B5EF4-FFF2-40B4-BE49-F238E27FC236}">
                    <a16:creationId xmlns:a16="http://schemas.microsoft.com/office/drawing/2014/main" id="{A31381F2-9063-4779-A6CB-9CECF5674418}"/>
                  </a:ext>
                </a:extLst>
              </p:cNvPr>
              <p:cNvSpPr/>
              <p:nvPr/>
            </p:nvSpPr>
            <p:spPr>
              <a:xfrm>
                <a:off x="4237863" y="2812900"/>
                <a:ext cx="135300" cy="134050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5362" extrusionOk="0">
                    <a:moveTo>
                      <a:pt x="1925" y="1"/>
                    </a:moveTo>
                    <a:cubicBezTo>
                      <a:pt x="1925" y="263"/>
                      <a:pt x="1925" y="526"/>
                      <a:pt x="1875" y="788"/>
                    </a:cubicBezTo>
                    <a:lnTo>
                      <a:pt x="412" y="788"/>
                    </a:lnTo>
                    <a:cubicBezTo>
                      <a:pt x="150" y="788"/>
                      <a:pt x="0" y="1038"/>
                      <a:pt x="150" y="1250"/>
                    </a:cubicBezTo>
                    <a:lnTo>
                      <a:pt x="2437" y="5212"/>
                    </a:lnTo>
                    <a:cubicBezTo>
                      <a:pt x="2493" y="5312"/>
                      <a:pt x="2599" y="5362"/>
                      <a:pt x="2710" y="5362"/>
                    </a:cubicBezTo>
                    <a:cubicBezTo>
                      <a:pt x="2821" y="5362"/>
                      <a:pt x="2937" y="5312"/>
                      <a:pt x="3012" y="5212"/>
                    </a:cubicBezTo>
                    <a:lnTo>
                      <a:pt x="5311" y="1250"/>
                    </a:lnTo>
                    <a:cubicBezTo>
                      <a:pt x="5411" y="1038"/>
                      <a:pt x="5249" y="788"/>
                      <a:pt x="4999" y="788"/>
                    </a:cubicBezTo>
                    <a:lnTo>
                      <a:pt x="3537" y="788"/>
                    </a:lnTo>
                    <a:cubicBezTo>
                      <a:pt x="3537" y="576"/>
                      <a:pt x="3537" y="363"/>
                      <a:pt x="3587" y="163"/>
                    </a:cubicBezTo>
                    <a:lnTo>
                      <a:pt x="19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Google Shape;180;p17">
                <a:extLst>
                  <a:ext uri="{FF2B5EF4-FFF2-40B4-BE49-F238E27FC236}">
                    <a16:creationId xmlns:a16="http://schemas.microsoft.com/office/drawing/2014/main" id="{F578607A-A385-435D-AD6D-A329E1C3AD5B}"/>
                  </a:ext>
                </a:extLst>
              </p:cNvPr>
              <p:cNvSpPr/>
              <p:nvPr/>
            </p:nvSpPr>
            <p:spPr>
              <a:xfrm>
                <a:off x="4539638" y="3032075"/>
                <a:ext cx="136875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5253" extrusionOk="0">
                    <a:moveTo>
                      <a:pt x="1162" y="0"/>
                    </a:moveTo>
                    <a:cubicBezTo>
                      <a:pt x="982" y="0"/>
                      <a:pt x="788" y="137"/>
                      <a:pt x="788" y="344"/>
                    </a:cubicBezTo>
                    <a:lnTo>
                      <a:pt x="788" y="1806"/>
                    </a:lnTo>
                    <a:cubicBezTo>
                      <a:pt x="576" y="1806"/>
                      <a:pt x="363" y="1806"/>
                      <a:pt x="163" y="1756"/>
                    </a:cubicBezTo>
                    <a:lnTo>
                      <a:pt x="1" y="3418"/>
                    </a:lnTo>
                    <a:lnTo>
                      <a:pt x="788" y="3418"/>
                    </a:lnTo>
                    <a:lnTo>
                      <a:pt x="788" y="4930"/>
                    </a:lnTo>
                    <a:cubicBezTo>
                      <a:pt x="788" y="5121"/>
                      <a:pt x="953" y="5252"/>
                      <a:pt x="1120" y="5252"/>
                    </a:cubicBezTo>
                    <a:cubicBezTo>
                      <a:pt x="1183" y="5252"/>
                      <a:pt x="1246" y="5233"/>
                      <a:pt x="1301" y="5192"/>
                    </a:cubicBezTo>
                    <a:lnTo>
                      <a:pt x="5262" y="2893"/>
                    </a:lnTo>
                    <a:cubicBezTo>
                      <a:pt x="5474" y="2793"/>
                      <a:pt x="5474" y="2481"/>
                      <a:pt x="5262" y="2331"/>
                    </a:cubicBezTo>
                    <a:lnTo>
                      <a:pt x="1301" y="31"/>
                    </a:lnTo>
                    <a:cubicBezTo>
                      <a:pt x="1258" y="10"/>
                      <a:pt x="1211" y="0"/>
                      <a:pt x="11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75FA8655-4BA2-47CF-90E7-C2C6B123F47F}"/>
              </a:ext>
            </a:extLst>
          </p:cNvPr>
          <p:cNvSpPr/>
          <p:nvPr/>
        </p:nvSpPr>
        <p:spPr>
          <a:xfrm>
            <a:off x="1284532" y="2369009"/>
            <a:ext cx="2786053" cy="134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box, Please enter the font and title you think is appropriate in the box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9E200A5-73BB-4AF1-8259-F384BA4DC623}"/>
              </a:ext>
            </a:extLst>
          </p:cNvPr>
          <p:cNvSpPr/>
          <p:nvPr/>
        </p:nvSpPr>
        <p:spPr>
          <a:xfrm>
            <a:off x="1284532" y="1968899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19DBE6B-BFE4-4281-A241-10E246E03BB3}"/>
              </a:ext>
            </a:extLst>
          </p:cNvPr>
          <p:cNvSpPr/>
          <p:nvPr/>
        </p:nvSpPr>
        <p:spPr>
          <a:xfrm>
            <a:off x="1259208" y="4324821"/>
            <a:ext cx="2786053" cy="134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box, Please enter the font and title you think is appropriate in the box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B82E529-4473-40FE-BE37-20D433855120}"/>
              </a:ext>
            </a:extLst>
          </p:cNvPr>
          <p:cNvSpPr/>
          <p:nvPr/>
        </p:nvSpPr>
        <p:spPr>
          <a:xfrm>
            <a:off x="1259208" y="3924711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E03122A-1A53-44DF-A19F-5CCAB9FA1365}"/>
              </a:ext>
            </a:extLst>
          </p:cNvPr>
          <p:cNvSpPr/>
          <p:nvPr/>
        </p:nvSpPr>
        <p:spPr>
          <a:xfrm>
            <a:off x="8143662" y="2369009"/>
            <a:ext cx="2786053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box, Please enter the font and title you think is appropriate in the box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C933049-43ED-4C81-8309-551753805430}"/>
              </a:ext>
            </a:extLst>
          </p:cNvPr>
          <p:cNvSpPr/>
          <p:nvPr/>
        </p:nvSpPr>
        <p:spPr>
          <a:xfrm>
            <a:off x="8143662" y="1968899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BB12D45B-1602-4C45-9BAC-37D2BED8D8C1}"/>
              </a:ext>
            </a:extLst>
          </p:cNvPr>
          <p:cNvSpPr/>
          <p:nvPr/>
        </p:nvSpPr>
        <p:spPr>
          <a:xfrm>
            <a:off x="8118338" y="4324821"/>
            <a:ext cx="2786053" cy="134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box, Please enter the font and title you think is appropriate in the box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11A7F27-3B5A-4F51-89F4-9FA5974D3F96}"/>
              </a:ext>
            </a:extLst>
          </p:cNvPr>
          <p:cNvSpPr/>
          <p:nvPr/>
        </p:nvSpPr>
        <p:spPr>
          <a:xfrm>
            <a:off x="8118338" y="3924711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96524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4E040C46-89D2-4195-907F-D9992DD0F6C6}"/>
              </a:ext>
            </a:extLst>
          </p:cNvPr>
          <p:cNvGrpSpPr/>
          <p:nvPr/>
        </p:nvGrpSpPr>
        <p:grpSpPr>
          <a:xfrm>
            <a:off x="9734964" y="260031"/>
            <a:ext cx="1720831" cy="418501"/>
            <a:chOff x="479596" y="321813"/>
            <a:chExt cx="2365204" cy="418501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0D0673C-53C3-4663-8D4E-B517F373E334}"/>
                </a:ext>
              </a:extLst>
            </p:cNvPr>
            <p:cNvSpPr txBox="1"/>
            <p:nvPr/>
          </p:nvSpPr>
          <p:spPr>
            <a:xfrm>
              <a:off x="479596" y="321813"/>
              <a:ext cx="2365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YOUR LOGO</a:t>
              </a:r>
              <a:endParaRPr lang="zh-CN" altLang="en-US" sz="16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CC9E020-3587-4C89-B65B-B14B0C4E91A1}"/>
                </a:ext>
              </a:extLst>
            </p:cNvPr>
            <p:cNvSpPr txBox="1"/>
            <p:nvPr/>
          </p:nvSpPr>
          <p:spPr>
            <a:xfrm>
              <a:off x="479596" y="540259"/>
              <a:ext cx="233521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7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SHANGWUHUIBAO</a:t>
              </a:r>
              <a:endParaRPr lang="zh-CN" altLang="en-US" sz="7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327525E-61FE-431B-9DE4-2A5CFA8ED842}"/>
              </a:ext>
            </a:extLst>
          </p:cNvPr>
          <p:cNvGrpSpPr/>
          <p:nvPr/>
        </p:nvGrpSpPr>
        <p:grpSpPr>
          <a:xfrm>
            <a:off x="9262830" y="6179468"/>
            <a:ext cx="2120900" cy="400110"/>
            <a:chOff x="9613814" y="336811"/>
            <a:chExt cx="2120900" cy="40011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7DEA6EB5-4745-4FF3-8C36-C164EFEC51D1}"/>
                </a:ext>
              </a:extLst>
            </p:cNvPr>
            <p:cNvSpPr/>
            <p:nvPr/>
          </p:nvSpPr>
          <p:spPr>
            <a:xfrm>
              <a:off x="9613814" y="336811"/>
              <a:ext cx="2120900" cy="40011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1A2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B6996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B683422-A566-47B9-8891-CB3CE629DBDE}"/>
                </a:ext>
              </a:extLst>
            </p:cNvPr>
            <p:cNvSpPr txBox="1"/>
            <p:nvPr/>
          </p:nvSpPr>
          <p:spPr>
            <a:xfrm>
              <a:off x="9716916" y="382977"/>
              <a:ext cx="1914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CHINESE STYLE</a:t>
              </a:r>
              <a:endParaRPr lang="zh-CN" altLang="en-US" sz="14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r="45160"/>
          <a:stretch/>
        </p:blipFill>
        <p:spPr>
          <a:xfrm>
            <a:off x="-1" y="2064"/>
            <a:ext cx="7182082" cy="6891337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EBDB799-0CE1-4992-95C8-AC500A4FDD7B}"/>
              </a:ext>
            </a:extLst>
          </p:cNvPr>
          <p:cNvSpPr txBox="1"/>
          <p:nvPr/>
        </p:nvSpPr>
        <p:spPr>
          <a:xfrm>
            <a:off x="6157565" y="1434570"/>
            <a:ext cx="30537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0" scaled="1"/>
                </a:gradFill>
                <a:cs typeface="+mn-ea"/>
                <a:sym typeface="+mn-lt"/>
              </a:rPr>
              <a:t>Part 3</a:t>
            </a:r>
            <a:endParaRPr lang="zh-CN" altLang="en-US" sz="8000" dirty="0">
              <a:gradFill>
                <a:gsLst>
                  <a:gs pos="0">
                    <a:srgbClr val="ECB75E"/>
                  </a:gs>
                  <a:gs pos="100000">
                    <a:srgbClr val="F8DFA1"/>
                  </a:gs>
                </a:gsLst>
                <a:lin ang="0" scaled="1"/>
              </a:gradFill>
              <a:effectLst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F91FD74-76C0-4D11-8014-9FE2F7D9A343}"/>
              </a:ext>
            </a:extLst>
          </p:cNvPr>
          <p:cNvSpPr txBox="1"/>
          <p:nvPr/>
        </p:nvSpPr>
        <p:spPr>
          <a:xfrm>
            <a:off x="6061599" y="2800956"/>
            <a:ext cx="5769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title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C1A8F74-4E7F-4FAF-93F1-609CCC53BA6A}"/>
              </a:ext>
            </a:extLst>
          </p:cNvPr>
          <p:cNvGrpSpPr/>
          <p:nvPr/>
        </p:nvGrpSpPr>
        <p:grpSpPr>
          <a:xfrm>
            <a:off x="7900163" y="5248138"/>
            <a:ext cx="1385566" cy="256394"/>
            <a:chOff x="7504434" y="4407244"/>
            <a:chExt cx="1177162" cy="256394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FE724A7B-9136-4DA0-934D-75E204C85C2C}"/>
                </a:ext>
              </a:extLst>
            </p:cNvPr>
            <p:cNvSpPr/>
            <p:nvPr/>
          </p:nvSpPr>
          <p:spPr>
            <a:xfrm>
              <a:off x="7504434" y="4412746"/>
              <a:ext cx="1177162" cy="250892"/>
            </a:xfrm>
            <a:prstGeom prst="roundRect">
              <a:avLst>
                <a:gd name="adj" fmla="val 50000"/>
              </a:avLst>
            </a:prstGeom>
            <a:noFill/>
            <a:ln w="6350">
              <a:gradFill>
                <a:gsLst>
                  <a:gs pos="0">
                    <a:srgbClr val="ECB75E"/>
                  </a:gs>
                  <a:gs pos="100000">
                    <a:srgbClr val="F8DFA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9B9FFA9-F5EB-4C57-A456-557DB08F1683}"/>
                </a:ext>
              </a:extLst>
            </p:cNvPr>
            <p:cNvSpPr txBox="1"/>
            <p:nvPr/>
          </p:nvSpPr>
          <p:spPr>
            <a:xfrm>
              <a:off x="7614189" y="4407244"/>
              <a:ext cx="941173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spc="1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ABOUTUS</a:t>
              </a:r>
              <a:endParaRPr lang="zh-CN" altLang="en-US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0237D3D-385E-4900-BC72-35439BBA57FC}"/>
              </a:ext>
            </a:extLst>
          </p:cNvPr>
          <p:cNvGrpSpPr/>
          <p:nvPr/>
        </p:nvGrpSpPr>
        <p:grpSpPr>
          <a:xfrm>
            <a:off x="6167214" y="5248138"/>
            <a:ext cx="1385566" cy="256394"/>
            <a:chOff x="6029525" y="4407244"/>
            <a:chExt cx="1177162" cy="256394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B6CC8796-CCC5-49AD-BD85-3EC75512FED3}"/>
                </a:ext>
              </a:extLst>
            </p:cNvPr>
            <p:cNvSpPr/>
            <p:nvPr/>
          </p:nvSpPr>
          <p:spPr>
            <a:xfrm>
              <a:off x="6029525" y="4412746"/>
              <a:ext cx="1177162" cy="250892"/>
            </a:xfrm>
            <a:prstGeom prst="roundRect">
              <a:avLst>
                <a:gd name="adj" fmla="val 50000"/>
              </a:avLst>
            </a:prstGeom>
            <a:noFill/>
            <a:ln w="6350">
              <a:gradFill>
                <a:gsLst>
                  <a:gs pos="0">
                    <a:srgbClr val="ECB75E"/>
                  </a:gs>
                  <a:gs pos="100000">
                    <a:srgbClr val="F8DFA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AF37576-45D5-41FE-8933-2F265D716B10}"/>
                </a:ext>
              </a:extLst>
            </p:cNvPr>
            <p:cNvSpPr txBox="1"/>
            <p:nvPr/>
          </p:nvSpPr>
          <p:spPr>
            <a:xfrm>
              <a:off x="6096000" y="4407244"/>
              <a:ext cx="1040788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spc="1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CONTENTS</a:t>
              </a:r>
              <a:endParaRPr lang="zh-CN" altLang="en-US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F4E50693-E1A9-4C16-9522-D98AB8511D12}"/>
              </a:ext>
            </a:extLst>
          </p:cNvPr>
          <p:cNvSpPr txBox="1"/>
          <p:nvPr/>
        </p:nvSpPr>
        <p:spPr>
          <a:xfrm>
            <a:off x="6119476" y="3441185"/>
            <a:ext cx="50681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0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55C740B-AE7A-46C8-A591-0CE40E54B16D}"/>
              </a:ext>
            </a:extLst>
          </p:cNvPr>
          <p:cNvSpPr txBox="1"/>
          <p:nvPr/>
        </p:nvSpPr>
        <p:spPr>
          <a:xfrm>
            <a:off x="6124759" y="4249264"/>
            <a:ext cx="4454341" cy="796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altLang="zh-CN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</a:t>
            </a:r>
            <a:r>
              <a:rPr lang="zh-CN" altLang="en-US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，</a:t>
            </a:r>
            <a:r>
              <a:rPr lang="en-US" altLang="zh-CN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</a:t>
            </a:r>
            <a:r>
              <a:rPr lang="zh-CN" altLang="en-US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，</a:t>
            </a:r>
            <a:r>
              <a:rPr lang="en-US" altLang="zh-CN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</a:t>
            </a:r>
            <a:r>
              <a:rPr lang="zh-CN" altLang="en-US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，</a:t>
            </a:r>
            <a:r>
              <a:rPr lang="en-US" altLang="zh-CN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</a:t>
            </a:r>
            <a:r>
              <a:rPr lang="zh-CN" altLang="en-US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，</a:t>
            </a:r>
            <a:endParaRPr lang="en-US" altLang="zh-CN" sz="1050" spc="100" dirty="0">
              <a:gradFill>
                <a:gsLst>
                  <a:gs pos="0">
                    <a:srgbClr val="ECB75E"/>
                  </a:gs>
                  <a:gs pos="100000">
                    <a:srgbClr val="F8DFA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553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198" r="45160" b="1233"/>
          <a:stretch/>
        </p:blipFill>
        <p:spPr>
          <a:xfrm rot="16200000">
            <a:off x="5359239" y="25236"/>
            <a:ext cx="1473524" cy="12192003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DCCDD2E-9199-4313-9086-3C3AE2B91762}"/>
              </a:ext>
            </a:extLst>
          </p:cNvPr>
          <p:cNvSpPr txBox="1"/>
          <p:nvPr/>
        </p:nvSpPr>
        <p:spPr>
          <a:xfrm>
            <a:off x="3851273" y="275067"/>
            <a:ext cx="426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your title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A4D091-E6AB-4716-ABE5-CACCB4AB1DA4}"/>
              </a:ext>
            </a:extLst>
          </p:cNvPr>
          <p:cNvSpPr txBox="1"/>
          <p:nvPr/>
        </p:nvSpPr>
        <p:spPr>
          <a:xfrm>
            <a:off x="3962640" y="735488"/>
            <a:ext cx="42667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spc="1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the font and title you think</a:t>
            </a: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B3E8AA2-FC86-4DE0-8898-7D93CAF40CE7}"/>
              </a:ext>
            </a:extLst>
          </p:cNvPr>
          <p:cNvSpPr/>
          <p:nvPr/>
        </p:nvSpPr>
        <p:spPr>
          <a:xfrm>
            <a:off x="1525056" y="2789766"/>
            <a:ext cx="2326217" cy="2845340"/>
          </a:xfrm>
          <a:custGeom>
            <a:avLst/>
            <a:gdLst>
              <a:gd name="connsiteX0" fmla="*/ 1163110 w 2326217"/>
              <a:gd name="connsiteY0" fmla="*/ 0 h 2845340"/>
              <a:gd name="connsiteX1" fmla="*/ 1304819 w 2326217"/>
              <a:gd name="connsiteY1" fmla="*/ 169328 h 2845340"/>
              <a:gd name="connsiteX2" fmla="*/ 2326217 w 2326217"/>
              <a:gd name="connsiteY2" fmla="*/ 169328 h 2845340"/>
              <a:gd name="connsiteX3" fmla="*/ 2326217 w 2326217"/>
              <a:gd name="connsiteY3" fmla="*/ 2845340 h 2845340"/>
              <a:gd name="connsiteX4" fmla="*/ 0 w 2326217"/>
              <a:gd name="connsiteY4" fmla="*/ 2845340 h 2845340"/>
              <a:gd name="connsiteX5" fmla="*/ 0 w 2326217"/>
              <a:gd name="connsiteY5" fmla="*/ 169328 h 2845340"/>
              <a:gd name="connsiteX6" fmla="*/ 1021400 w 2326217"/>
              <a:gd name="connsiteY6" fmla="*/ 169328 h 284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6217" h="2845340">
                <a:moveTo>
                  <a:pt x="1163110" y="0"/>
                </a:moveTo>
                <a:lnTo>
                  <a:pt x="1304819" y="169328"/>
                </a:lnTo>
                <a:lnTo>
                  <a:pt x="2326217" y="169328"/>
                </a:lnTo>
                <a:lnTo>
                  <a:pt x="2326217" y="2845340"/>
                </a:lnTo>
                <a:lnTo>
                  <a:pt x="0" y="2845340"/>
                </a:lnTo>
                <a:lnTo>
                  <a:pt x="0" y="169328"/>
                </a:lnTo>
                <a:lnTo>
                  <a:pt x="1021400" y="169328"/>
                </a:lnTo>
                <a:close/>
              </a:path>
            </a:pathLst>
          </a:custGeom>
          <a:noFill/>
          <a:ln w="15875">
            <a:solidFill>
              <a:srgbClr val="F8D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Google Shape;973;p32">
            <a:extLst>
              <a:ext uri="{FF2B5EF4-FFF2-40B4-BE49-F238E27FC236}">
                <a16:creationId xmlns:a16="http://schemas.microsoft.com/office/drawing/2014/main" id="{F40A23E3-3AAC-47E5-9916-F45D3102F111}"/>
              </a:ext>
            </a:extLst>
          </p:cNvPr>
          <p:cNvSpPr/>
          <p:nvPr/>
        </p:nvSpPr>
        <p:spPr>
          <a:xfrm>
            <a:off x="2530386" y="3321464"/>
            <a:ext cx="315555" cy="313913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rgbClr val="F8DE9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026AD46-5CBE-4B18-95B2-A5C79EFBBC3C}"/>
              </a:ext>
            </a:extLst>
          </p:cNvPr>
          <p:cNvGrpSpPr/>
          <p:nvPr/>
        </p:nvGrpSpPr>
        <p:grpSpPr>
          <a:xfrm>
            <a:off x="1525056" y="2301863"/>
            <a:ext cx="9220200" cy="169320"/>
            <a:chOff x="1515533" y="2492363"/>
            <a:chExt cx="9220200" cy="169320"/>
          </a:xfrm>
          <a:solidFill>
            <a:schemeClr val="bg1"/>
          </a:solidFill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A0637EDE-56C7-4343-A752-1A3FCB75574D}"/>
                </a:ext>
              </a:extLst>
            </p:cNvPr>
            <p:cNvCxnSpPr/>
            <p:nvPr/>
          </p:nvCxnSpPr>
          <p:spPr>
            <a:xfrm>
              <a:off x="1515533" y="2573867"/>
              <a:ext cx="9220200" cy="0"/>
            </a:xfrm>
            <a:prstGeom prst="line">
              <a:avLst/>
            </a:prstGeom>
            <a:grpFill/>
            <a:ln w="12700">
              <a:solidFill>
                <a:srgbClr val="F8DE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FEA059BC-1615-4F35-821A-B7A6E8566306}"/>
                </a:ext>
              </a:extLst>
            </p:cNvPr>
            <p:cNvSpPr/>
            <p:nvPr/>
          </p:nvSpPr>
          <p:spPr>
            <a:xfrm>
              <a:off x="2603503" y="2492363"/>
              <a:ext cx="169320" cy="169320"/>
            </a:xfrm>
            <a:prstGeom prst="ellipse">
              <a:avLst/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BE831B37-3157-4980-BBC0-13458AEF1431}"/>
                </a:ext>
              </a:extLst>
            </p:cNvPr>
            <p:cNvSpPr/>
            <p:nvPr/>
          </p:nvSpPr>
          <p:spPr>
            <a:xfrm>
              <a:off x="6026059" y="2492363"/>
              <a:ext cx="169320" cy="169320"/>
            </a:xfrm>
            <a:prstGeom prst="ellipse">
              <a:avLst/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B95BF269-7F32-4373-940E-5B88D1EE1315}"/>
                </a:ext>
              </a:extLst>
            </p:cNvPr>
            <p:cNvSpPr/>
            <p:nvPr/>
          </p:nvSpPr>
          <p:spPr>
            <a:xfrm>
              <a:off x="9354430" y="2492363"/>
              <a:ext cx="169320" cy="169320"/>
            </a:xfrm>
            <a:prstGeom prst="ellipse">
              <a:avLst/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A3CA840B-4DC8-4437-9FB1-29E79151DB9A}"/>
              </a:ext>
            </a:extLst>
          </p:cNvPr>
          <p:cNvSpPr/>
          <p:nvPr/>
        </p:nvSpPr>
        <p:spPr>
          <a:xfrm>
            <a:off x="4981509" y="2789766"/>
            <a:ext cx="2326217" cy="2845340"/>
          </a:xfrm>
          <a:custGeom>
            <a:avLst/>
            <a:gdLst>
              <a:gd name="connsiteX0" fmla="*/ 1163110 w 2326217"/>
              <a:gd name="connsiteY0" fmla="*/ 0 h 2845340"/>
              <a:gd name="connsiteX1" fmla="*/ 1304819 w 2326217"/>
              <a:gd name="connsiteY1" fmla="*/ 169328 h 2845340"/>
              <a:gd name="connsiteX2" fmla="*/ 2326217 w 2326217"/>
              <a:gd name="connsiteY2" fmla="*/ 169328 h 2845340"/>
              <a:gd name="connsiteX3" fmla="*/ 2326217 w 2326217"/>
              <a:gd name="connsiteY3" fmla="*/ 2845340 h 2845340"/>
              <a:gd name="connsiteX4" fmla="*/ 0 w 2326217"/>
              <a:gd name="connsiteY4" fmla="*/ 2845340 h 2845340"/>
              <a:gd name="connsiteX5" fmla="*/ 0 w 2326217"/>
              <a:gd name="connsiteY5" fmla="*/ 169328 h 2845340"/>
              <a:gd name="connsiteX6" fmla="*/ 1021400 w 2326217"/>
              <a:gd name="connsiteY6" fmla="*/ 169328 h 284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6217" h="2845340">
                <a:moveTo>
                  <a:pt x="1163110" y="0"/>
                </a:moveTo>
                <a:lnTo>
                  <a:pt x="1304819" y="169328"/>
                </a:lnTo>
                <a:lnTo>
                  <a:pt x="2326217" y="169328"/>
                </a:lnTo>
                <a:lnTo>
                  <a:pt x="2326217" y="2845340"/>
                </a:lnTo>
                <a:lnTo>
                  <a:pt x="0" y="2845340"/>
                </a:lnTo>
                <a:lnTo>
                  <a:pt x="0" y="169328"/>
                </a:lnTo>
                <a:lnTo>
                  <a:pt x="1021400" y="169328"/>
                </a:lnTo>
                <a:close/>
              </a:path>
            </a:pathLst>
          </a:custGeom>
          <a:noFill/>
          <a:ln w="15875">
            <a:solidFill>
              <a:srgbClr val="F8D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Google Shape;973;p32">
            <a:extLst>
              <a:ext uri="{FF2B5EF4-FFF2-40B4-BE49-F238E27FC236}">
                <a16:creationId xmlns:a16="http://schemas.microsoft.com/office/drawing/2014/main" id="{78FE3B1C-653F-4CDD-BE21-56A45CCB475E}"/>
              </a:ext>
            </a:extLst>
          </p:cNvPr>
          <p:cNvSpPr/>
          <p:nvPr/>
        </p:nvSpPr>
        <p:spPr>
          <a:xfrm>
            <a:off x="5986839" y="3321464"/>
            <a:ext cx="315555" cy="313913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rgbClr val="F8DE9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F3F4F7F7-265A-4BDF-93C2-95E9CFA6A973}"/>
              </a:ext>
            </a:extLst>
          </p:cNvPr>
          <p:cNvSpPr/>
          <p:nvPr/>
        </p:nvSpPr>
        <p:spPr>
          <a:xfrm>
            <a:off x="8285506" y="2789766"/>
            <a:ext cx="2326217" cy="2845340"/>
          </a:xfrm>
          <a:custGeom>
            <a:avLst/>
            <a:gdLst>
              <a:gd name="connsiteX0" fmla="*/ 1163110 w 2326217"/>
              <a:gd name="connsiteY0" fmla="*/ 0 h 2845340"/>
              <a:gd name="connsiteX1" fmla="*/ 1304819 w 2326217"/>
              <a:gd name="connsiteY1" fmla="*/ 169328 h 2845340"/>
              <a:gd name="connsiteX2" fmla="*/ 2326217 w 2326217"/>
              <a:gd name="connsiteY2" fmla="*/ 169328 h 2845340"/>
              <a:gd name="connsiteX3" fmla="*/ 2326217 w 2326217"/>
              <a:gd name="connsiteY3" fmla="*/ 2845340 h 2845340"/>
              <a:gd name="connsiteX4" fmla="*/ 0 w 2326217"/>
              <a:gd name="connsiteY4" fmla="*/ 2845340 h 2845340"/>
              <a:gd name="connsiteX5" fmla="*/ 0 w 2326217"/>
              <a:gd name="connsiteY5" fmla="*/ 169328 h 2845340"/>
              <a:gd name="connsiteX6" fmla="*/ 1021400 w 2326217"/>
              <a:gd name="connsiteY6" fmla="*/ 169328 h 284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6217" h="2845340">
                <a:moveTo>
                  <a:pt x="1163110" y="0"/>
                </a:moveTo>
                <a:lnTo>
                  <a:pt x="1304819" y="169328"/>
                </a:lnTo>
                <a:lnTo>
                  <a:pt x="2326217" y="169328"/>
                </a:lnTo>
                <a:lnTo>
                  <a:pt x="2326217" y="2845340"/>
                </a:lnTo>
                <a:lnTo>
                  <a:pt x="0" y="2845340"/>
                </a:lnTo>
                <a:lnTo>
                  <a:pt x="0" y="169328"/>
                </a:lnTo>
                <a:lnTo>
                  <a:pt x="1021400" y="169328"/>
                </a:lnTo>
                <a:close/>
              </a:path>
            </a:pathLst>
          </a:custGeom>
          <a:noFill/>
          <a:ln w="15875">
            <a:solidFill>
              <a:srgbClr val="F8D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Google Shape;973;p32">
            <a:extLst>
              <a:ext uri="{FF2B5EF4-FFF2-40B4-BE49-F238E27FC236}">
                <a16:creationId xmlns:a16="http://schemas.microsoft.com/office/drawing/2014/main" id="{CA03D666-1070-488A-8616-F437F604C988}"/>
              </a:ext>
            </a:extLst>
          </p:cNvPr>
          <p:cNvSpPr/>
          <p:nvPr/>
        </p:nvSpPr>
        <p:spPr>
          <a:xfrm>
            <a:off x="9290836" y="3321464"/>
            <a:ext cx="315555" cy="313913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rgbClr val="F8DE9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3185049-368B-4799-9B33-758DD8ED863D}"/>
              </a:ext>
            </a:extLst>
          </p:cNvPr>
          <p:cNvSpPr/>
          <p:nvPr/>
        </p:nvSpPr>
        <p:spPr>
          <a:xfrm>
            <a:off x="1649288" y="4367130"/>
            <a:ext cx="21137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26A7714-A32A-4393-9FA6-03F1C2D6F80A}"/>
              </a:ext>
            </a:extLst>
          </p:cNvPr>
          <p:cNvSpPr/>
          <p:nvPr/>
        </p:nvSpPr>
        <p:spPr>
          <a:xfrm>
            <a:off x="2100854" y="396702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0B2CB6-7590-44E0-BC49-A77367C6D6E9}"/>
              </a:ext>
            </a:extLst>
          </p:cNvPr>
          <p:cNvSpPr/>
          <p:nvPr/>
        </p:nvSpPr>
        <p:spPr>
          <a:xfrm>
            <a:off x="5039140" y="4368388"/>
            <a:ext cx="21137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B1D9773-938C-40E0-906E-A38585BE5903}"/>
              </a:ext>
            </a:extLst>
          </p:cNvPr>
          <p:cNvSpPr/>
          <p:nvPr/>
        </p:nvSpPr>
        <p:spPr>
          <a:xfrm>
            <a:off x="5490706" y="396827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1855A14-DA52-4360-93FF-A77D7DA77568}"/>
              </a:ext>
            </a:extLst>
          </p:cNvPr>
          <p:cNvSpPr/>
          <p:nvPr/>
        </p:nvSpPr>
        <p:spPr>
          <a:xfrm>
            <a:off x="8408619" y="4369646"/>
            <a:ext cx="21137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A8C19B1-8FA7-45F1-8519-26AF5396D02B}"/>
              </a:ext>
            </a:extLst>
          </p:cNvPr>
          <p:cNvSpPr/>
          <p:nvPr/>
        </p:nvSpPr>
        <p:spPr>
          <a:xfrm>
            <a:off x="8860185" y="396953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156575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198" r="45160" b="1233"/>
          <a:stretch/>
        </p:blipFill>
        <p:spPr>
          <a:xfrm rot="16200000">
            <a:off x="5359239" y="25236"/>
            <a:ext cx="1473524" cy="12192003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DCCDD2E-9199-4313-9086-3C3AE2B91762}"/>
              </a:ext>
            </a:extLst>
          </p:cNvPr>
          <p:cNvSpPr txBox="1"/>
          <p:nvPr/>
        </p:nvSpPr>
        <p:spPr>
          <a:xfrm>
            <a:off x="4142907" y="275067"/>
            <a:ext cx="426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your title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A4D091-E6AB-4716-ABE5-CACCB4AB1DA4}"/>
              </a:ext>
            </a:extLst>
          </p:cNvPr>
          <p:cNvSpPr txBox="1"/>
          <p:nvPr/>
        </p:nvSpPr>
        <p:spPr>
          <a:xfrm>
            <a:off x="3962640" y="735488"/>
            <a:ext cx="42667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spc="1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the font and title you think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33ECB6E-53FE-476E-9013-630508648F55}"/>
              </a:ext>
            </a:extLst>
          </p:cNvPr>
          <p:cNvGrpSpPr/>
          <p:nvPr/>
        </p:nvGrpSpPr>
        <p:grpSpPr>
          <a:xfrm>
            <a:off x="4014667" y="3855310"/>
            <a:ext cx="638713" cy="743460"/>
            <a:chOff x="2187984" y="2176793"/>
            <a:chExt cx="638713" cy="74346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2BCB4EF0-F8FB-4DFE-80BA-53FD1233F78C}"/>
                </a:ext>
              </a:extLst>
            </p:cNvPr>
            <p:cNvCxnSpPr>
              <a:cxnSpLocks/>
            </p:cNvCxnSpPr>
            <p:nvPr/>
          </p:nvCxnSpPr>
          <p:spPr>
            <a:xfrm>
              <a:off x="2187984" y="2176793"/>
              <a:ext cx="638713" cy="0"/>
            </a:xfrm>
            <a:prstGeom prst="line">
              <a:avLst/>
            </a:prstGeom>
            <a:gradFill>
              <a:gsLst>
                <a:gs pos="100000">
                  <a:srgbClr val="FFFFBB"/>
                </a:gs>
                <a:gs pos="0">
                  <a:srgbClr val="F4D28B"/>
                </a:gs>
              </a:gsLst>
              <a:lin ang="18900000" scaled="1"/>
            </a:gradFill>
            <a:ln w="12700">
              <a:solidFill>
                <a:srgbClr val="F8DE9F"/>
              </a:solidFill>
              <a:head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71AC1FEC-632A-41BD-A6B5-E3133733E9FF}"/>
                </a:ext>
              </a:extLst>
            </p:cNvPr>
            <p:cNvCxnSpPr>
              <a:cxnSpLocks/>
            </p:cNvCxnSpPr>
            <p:nvPr/>
          </p:nvCxnSpPr>
          <p:spPr>
            <a:xfrm>
              <a:off x="2187984" y="2176793"/>
              <a:ext cx="0" cy="743460"/>
            </a:xfrm>
            <a:prstGeom prst="line">
              <a:avLst/>
            </a:prstGeom>
            <a:gradFill>
              <a:gsLst>
                <a:gs pos="100000">
                  <a:srgbClr val="FFFFBB"/>
                </a:gs>
                <a:gs pos="0">
                  <a:srgbClr val="F4D28B"/>
                </a:gs>
              </a:gsLst>
              <a:lin ang="18900000" scaled="1"/>
            </a:gradFill>
            <a:ln w="12700">
              <a:solidFill>
                <a:srgbClr val="F8DE9F"/>
              </a:solidFill>
              <a:head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C97D5359-6482-4DAE-96EE-A83ED8BC6664}"/>
              </a:ext>
            </a:extLst>
          </p:cNvPr>
          <p:cNvSpPr/>
          <p:nvPr/>
        </p:nvSpPr>
        <p:spPr>
          <a:xfrm>
            <a:off x="4085862" y="4336519"/>
            <a:ext cx="2555570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6CD33B0-F584-4F71-8F7A-E52E2EAF08B6}"/>
              </a:ext>
            </a:extLst>
          </p:cNvPr>
          <p:cNvSpPr/>
          <p:nvPr/>
        </p:nvSpPr>
        <p:spPr>
          <a:xfrm>
            <a:off x="4142907" y="3936409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Enter the title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185FD15-A10F-42E3-9AB8-39F18C8E8E35}"/>
              </a:ext>
            </a:extLst>
          </p:cNvPr>
          <p:cNvGrpSpPr/>
          <p:nvPr/>
        </p:nvGrpSpPr>
        <p:grpSpPr>
          <a:xfrm flipV="1">
            <a:off x="4014667" y="2785774"/>
            <a:ext cx="638713" cy="743460"/>
            <a:chOff x="2187984" y="2176793"/>
            <a:chExt cx="638713" cy="743460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504DE72-7695-40A9-B467-43C3487A4381}"/>
                </a:ext>
              </a:extLst>
            </p:cNvPr>
            <p:cNvCxnSpPr>
              <a:cxnSpLocks/>
            </p:cNvCxnSpPr>
            <p:nvPr/>
          </p:nvCxnSpPr>
          <p:spPr>
            <a:xfrm>
              <a:off x="2187984" y="2176793"/>
              <a:ext cx="638713" cy="0"/>
            </a:xfrm>
            <a:prstGeom prst="line">
              <a:avLst/>
            </a:prstGeom>
            <a:gradFill>
              <a:gsLst>
                <a:gs pos="100000">
                  <a:srgbClr val="FFFFBB"/>
                </a:gs>
                <a:gs pos="0">
                  <a:srgbClr val="F4D28B"/>
                </a:gs>
              </a:gsLst>
              <a:lin ang="18900000" scaled="1"/>
            </a:gradFill>
            <a:ln w="12700">
              <a:solidFill>
                <a:srgbClr val="F8DE9F"/>
              </a:solidFill>
              <a:head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DC9085EB-393B-45DC-ACF6-9065EE7450D4}"/>
                </a:ext>
              </a:extLst>
            </p:cNvPr>
            <p:cNvCxnSpPr>
              <a:cxnSpLocks/>
            </p:cNvCxnSpPr>
            <p:nvPr/>
          </p:nvCxnSpPr>
          <p:spPr>
            <a:xfrm>
              <a:off x="2187984" y="2176793"/>
              <a:ext cx="0" cy="743460"/>
            </a:xfrm>
            <a:prstGeom prst="line">
              <a:avLst/>
            </a:prstGeom>
            <a:gradFill>
              <a:gsLst>
                <a:gs pos="100000">
                  <a:srgbClr val="FFFFBB"/>
                </a:gs>
                <a:gs pos="0">
                  <a:srgbClr val="F4D28B"/>
                </a:gs>
              </a:gsLst>
              <a:lin ang="18900000" scaled="1"/>
            </a:gradFill>
            <a:ln w="12700">
              <a:solidFill>
                <a:srgbClr val="F8DE9F"/>
              </a:solidFill>
              <a:head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C7D931C6-D3F7-4730-B673-4F4A8B79BB07}"/>
              </a:ext>
            </a:extLst>
          </p:cNvPr>
          <p:cNvSpPr/>
          <p:nvPr/>
        </p:nvSpPr>
        <p:spPr>
          <a:xfrm>
            <a:off x="4085862" y="2849599"/>
            <a:ext cx="25555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F7DC565-8E46-454B-A49B-8BBFA7D46FB8}"/>
              </a:ext>
            </a:extLst>
          </p:cNvPr>
          <p:cNvSpPr/>
          <p:nvPr/>
        </p:nvSpPr>
        <p:spPr>
          <a:xfrm>
            <a:off x="4142907" y="2449489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Enter the title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A42F762-5394-4F70-BA2E-B9ED5EDD4416}"/>
              </a:ext>
            </a:extLst>
          </p:cNvPr>
          <p:cNvGrpSpPr/>
          <p:nvPr/>
        </p:nvGrpSpPr>
        <p:grpSpPr>
          <a:xfrm flipH="1">
            <a:off x="3092196" y="3855310"/>
            <a:ext cx="638713" cy="743460"/>
            <a:chOff x="2187984" y="2176793"/>
            <a:chExt cx="638713" cy="743460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6C9FA377-EF37-4185-8CE4-166C11422B30}"/>
                </a:ext>
              </a:extLst>
            </p:cNvPr>
            <p:cNvCxnSpPr>
              <a:cxnSpLocks/>
            </p:cNvCxnSpPr>
            <p:nvPr/>
          </p:nvCxnSpPr>
          <p:spPr>
            <a:xfrm>
              <a:off x="2187984" y="2176793"/>
              <a:ext cx="638713" cy="0"/>
            </a:xfrm>
            <a:prstGeom prst="line">
              <a:avLst/>
            </a:prstGeom>
            <a:gradFill>
              <a:gsLst>
                <a:gs pos="100000">
                  <a:srgbClr val="FFFFBB"/>
                </a:gs>
                <a:gs pos="0">
                  <a:srgbClr val="F4D28B"/>
                </a:gs>
              </a:gsLst>
              <a:lin ang="18900000" scaled="1"/>
            </a:gradFill>
            <a:ln w="12700">
              <a:solidFill>
                <a:srgbClr val="F8DE9F"/>
              </a:solidFill>
              <a:head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7C6BADDB-C05C-4F25-AED9-FCAA7905F170}"/>
                </a:ext>
              </a:extLst>
            </p:cNvPr>
            <p:cNvCxnSpPr>
              <a:cxnSpLocks/>
            </p:cNvCxnSpPr>
            <p:nvPr/>
          </p:nvCxnSpPr>
          <p:spPr>
            <a:xfrm>
              <a:off x="2187984" y="2176793"/>
              <a:ext cx="0" cy="743460"/>
            </a:xfrm>
            <a:prstGeom prst="line">
              <a:avLst/>
            </a:prstGeom>
            <a:gradFill>
              <a:gsLst>
                <a:gs pos="100000">
                  <a:srgbClr val="FFFFBB"/>
                </a:gs>
                <a:gs pos="0">
                  <a:srgbClr val="F4D28B"/>
                </a:gs>
              </a:gsLst>
              <a:lin ang="18900000" scaled="1"/>
            </a:gradFill>
            <a:ln w="12700">
              <a:solidFill>
                <a:srgbClr val="F8DE9F"/>
              </a:solidFill>
              <a:head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98F5DA56-E823-4803-A42B-8AABBC948755}"/>
              </a:ext>
            </a:extLst>
          </p:cNvPr>
          <p:cNvSpPr/>
          <p:nvPr/>
        </p:nvSpPr>
        <p:spPr>
          <a:xfrm>
            <a:off x="1139381" y="4336519"/>
            <a:ext cx="25555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67E8681-64E3-4BB6-A21B-9CF35375BB01}"/>
              </a:ext>
            </a:extLst>
          </p:cNvPr>
          <p:cNvSpPr/>
          <p:nvPr/>
        </p:nvSpPr>
        <p:spPr>
          <a:xfrm>
            <a:off x="2484363" y="3936409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Enter the title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4B67F03-0682-40C8-B89D-8DA90D7B0A3D}"/>
              </a:ext>
            </a:extLst>
          </p:cNvPr>
          <p:cNvGrpSpPr/>
          <p:nvPr/>
        </p:nvGrpSpPr>
        <p:grpSpPr>
          <a:xfrm flipH="1" flipV="1">
            <a:off x="3092196" y="2785774"/>
            <a:ext cx="638713" cy="743460"/>
            <a:chOff x="2187984" y="2176793"/>
            <a:chExt cx="638713" cy="743460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8D2C2084-F446-4D73-B093-1BD543116DE8}"/>
                </a:ext>
              </a:extLst>
            </p:cNvPr>
            <p:cNvCxnSpPr>
              <a:cxnSpLocks/>
            </p:cNvCxnSpPr>
            <p:nvPr/>
          </p:nvCxnSpPr>
          <p:spPr>
            <a:xfrm>
              <a:off x="2187984" y="2176793"/>
              <a:ext cx="638713" cy="0"/>
            </a:xfrm>
            <a:prstGeom prst="line">
              <a:avLst/>
            </a:prstGeom>
            <a:gradFill>
              <a:gsLst>
                <a:gs pos="100000">
                  <a:srgbClr val="FFFFBB"/>
                </a:gs>
                <a:gs pos="0">
                  <a:srgbClr val="F4D28B"/>
                </a:gs>
              </a:gsLst>
              <a:lin ang="18900000" scaled="1"/>
            </a:gradFill>
            <a:ln w="12700">
              <a:solidFill>
                <a:srgbClr val="F8DE9F"/>
              </a:solidFill>
              <a:head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DFF7550-EB56-4BAD-A472-003C52C6D5D8}"/>
                </a:ext>
              </a:extLst>
            </p:cNvPr>
            <p:cNvCxnSpPr>
              <a:cxnSpLocks/>
            </p:cNvCxnSpPr>
            <p:nvPr/>
          </p:nvCxnSpPr>
          <p:spPr>
            <a:xfrm>
              <a:off x="2187984" y="2176793"/>
              <a:ext cx="0" cy="743460"/>
            </a:xfrm>
            <a:prstGeom prst="line">
              <a:avLst/>
            </a:prstGeom>
            <a:gradFill>
              <a:gsLst>
                <a:gs pos="100000">
                  <a:srgbClr val="FFFFBB"/>
                </a:gs>
                <a:gs pos="0">
                  <a:srgbClr val="F4D28B"/>
                </a:gs>
              </a:gsLst>
              <a:lin ang="18900000" scaled="1"/>
            </a:gradFill>
            <a:ln w="12700">
              <a:solidFill>
                <a:srgbClr val="F8DE9F"/>
              </a:solidFill>
              <a:head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5031E797-2667-4699-8F24-E85E5BEA72AD}"/>
              </a:ext>
            </a:extLst>
          </p:cNvPr>
          <p:cNvSpPr/>
          <p:nvPr/>
        </p:nvSpPr>
        <p:spPr>
          <a:xfrm>
            <a:off x="1139381" y="2849599"/>
            <a:ext cx="25555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B67EE72-4A2B-4800-A175-C881F47B3E4B}"/>
              </a:ext>
            </a:extLst>
          </p:cNvPr>
          <p:cNvSpPr/>
          <p:nvPr/>
        </p:nvSpPr>
        <p:spPr>
          <a:xfrm>
            <a:off x="2484363" y="2449489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5DE3A55-3804-40EE-81B6-929E38855DFF}"/>
              </a:ext>
            </a:extLst>
          </p:cNvPr>
          <p:cNvSpPr/>
          <p:nvPr/>
        </p:nvSpPr>
        <p:spPr>
          <a:xfrm>
            <a:off x="7856414" y="2657473"/>
            <a:ext cx="2675091" cy="196242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altLang="zh-CN" sz="14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box,</a:t>
            </a:r>
            <a:r>
              <a:rPr lang="zh-CN" altLang="en-US" sz="1400" spc="100" dirty="0">
                <a:solidFill>
                  <a:srgbClr val="F8DE9F"/>
                </a:solidFill>
                <a:cs typeface="+mn-ea"/>
                <a:sym typeface="+mn-lt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1621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8" grpId="0"/>
      <p:bldP spid="19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198" r="45160" b="1233"/>
          <a:stretch/>
        </p:blipFill>
        <p:spPr>
          <a:xfrm rot="16200000">
            <a:off x="5359239" y="25236"/>
            <a:ext cx="1473524" cy="12192003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DCCDD2E-9199-4313-9086-3C3AE2B91762}"/>
              </a:ext>
            </a:extLst>
          </p:cNvPr>
          <p:cNvSpPr txBox="1"/>
          <p:nvPr/>
        </p:nvSpPr>
        <p:spPr>
          <a:xfrm>
            <a:off x="3962639" y="275067"/>
            <a:ext cx="426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your title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A4D091-E6AB-4716-ABE5-CACCB4AB1DA4}"/>
              </a:ext>
            </a:extLst>
          </p:cNvPr>
          <p:cNvSpPr txBox="1"/>
          <p:nvPr/>
        </p:nvSpPr>
        <p:spPr>
          <a:xfrm>
            <a:off x="3962640" y="735488"/>
            <a:ext cx="42667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spc="1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the font and title you think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20213FF-6B39-4D77-93A2-B610EB6B6E6B}"/>
              </a:ext>
            </a:extLst>
          </p:cNvPr>
          <p:cNvCxnSpPr>
            <a:cxnSpLocks/>
          </p:cNvCxnSpPr>
          <p:nvPr/>
        </p:nvCxnSpPr>
        <p:spPr>
          <a:xfrm flipH="1">
            <a:off x="1" y="3465513"/>
            <a:ext cx="9086849" cy="0"/>
          </a:xfrm>
          <a:prstGeom prst="line">
            <a:avLst/>
          </a:prstGeom>
          <a:ln>
            <a:gradFill>
              <a:gsLst>
                <a:gs pos="0">
                  <a:srgbClr val="F8DFA1"/>
                </a:gs>
                <a:gs pos="100000">
                  <a:srgbClr val="ECB75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oogle Shape;1002;p32">
            <a:extLst>
              <a:ext uri="{FF2B5EF4-FFF2-40B4-BE49-F238E27FC236}">
                <a16:creationId xmlns:a16="http://schemas.microsoft.com/office/drawing/2014/main" id="{5339378B-7A24-48AE-A573-E535A9C9ECD7}"/>
              </a:ext>
            </a:extLst>
          </p:cNvPr>
          <p:cNvGrpSpPr/>
          <p:nvPr/>
        </p:nvGrpSpPr>
        <p:grpSpPr>
          <a:xfrm>
            <a:off x="2341581" y="4070792"/>
            <a:ext cx="235527" cy="254781"/>
            <a:chOff x="-48237000" y="2342650"/>
            <a:chExt cx="256800" cy="300225"/>
          </a:xfrm>
          <a:gradFill>
            <a:gsLst>
              <a:gs pos="0">
                <a:srgbClr val="ECB75E"/>
              </a:gs>
              <a:gs pos="100000">
                <a:srgbClr val="F8DFA1"/>
              </a:gs>
            </a:gsLst>
            <a:lin ang="18900000" scaled="1"/>
          </a:gradFill>
        </p:grpSpPr>
        <p:sp>
          <p:nvSpPr>
            <p:cNvPr id="7" name="Google Shape;1003;p32">
              <a:extLst>
                <a:ext uri="{FF2B5EF4-FFF2-40B4-BE49-F238E27FC236}">
                  <a16:creationId xmlns:a16="http://schemas.microsoft.com/office/drawing/2014/main" id="{3E1E69F8-9992-429A-BC44-EDA1B8547A20}"/>
                </a:ext>
              </a:extLst>
            </p:cNvPr>
            <p:cNvSpPr/>
            <p:nvPr/>
          </p:nvSpPr>
          <p:spPr>
            <a:xfrm>
              <a:off x="-48237000" y="2342650"/>
              <a:ext cx="256800" cy="300225"/>
            </a:xfrm>
            <a:custGeom>
              <a:avLst/>
              <a:gdLst/>
              <a:ahLst/>
              <a:cxnLst/>
              <a:rect l="l" t="t" r="r" b="b"/>
              <a:pathLst>
                <a:path w="10272" h="12009" extrusionOk="0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Google Shape;1004;p32">
              <a:extLst>
                <a:ext uri="{FF2B5EF4-FFF2-40B4-BE49-F238E27FC236}">
                  <a16:creationId xmlns:a16="http://schemas.microsoft.com/office/drawing/2014/main" id="{48B8569B-AB79-4736-9725-E8E08C960B6A}"/>
                </a:ext>
              </a:extLst>
            </p:cNvPr>
            <p:cNvSpPr/>
            <p:nvPr/>
          </p:nvSpPr>
          <p:spPr>
            <a:xfrm>
              <a:off x="-48195250" y="2377425"/>
              <a:ext cx="144150" cy="140225"/>
            </a:xfrm>
            <a:custGeom>
              <a:avLst/>
              <a:gdLst/>
              <a:ahLst/>
              <a:cxnLst/>
              <a:rect l="l" t="t" r="r" b="b"/>
              <a:pathLst>
                <a:path w="5766" h="5609" extrusionOk="0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Google Shape;1005;p32">
              <a:extLst>
                <a:ext uri="{FF2B5EF4-FFF2-40B4-BE49-F238E27FC236}">
                  <a16:creationId xmlns:a16="http://schemas.microsoft.com/office/drawing/2014/main" id="{D7FE0D9B-8A5A-4AEB-A305-B059F3FED0EB}"/>
                </a:ext>
              </a:extLst>
            </p:cNvPr>
            <p:cNvSpPr/>
            <p:nvPr/>
          </p:nvSpPr>
          <p:spPr>
            <a:xfrm>
              <a:off x="-48150350" y="2422325"/>
              <a:ext cx="52775" cy="52800"/>
            </a:xfrm>
            <a:custGeom>
              <a:avLst/>
              <a:gdLst/>
              <a:ahLst/>
              <a:cxnLst/>
              <a:rect l="l" t="t" r="r" b="b"/>
              <a:pathLst>
                <a:path w="2111" h="2112" extrusionOk="0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Google Shape;973;p32">
            <a:extLst>
              <a:ext uri="{FF2B5EF4-FFF2-40B4-BE49-F238E27FC236}">
                <a16:creationId xmlns:a16="http://schemas.microsoft.com/office/drawing/2014/main" id="{375C7210-890F-46FF-9CE0-6111B733BDE4}"/>
              </a:ext>
            </a:extLst>
          </p:cNvPr>
          <p:cNvSpPr/>
          <p:nvPr/>
        </p:nvSpPr>
        <p:spPr>
          <a:xfrm>
            <a:off x="5615441" y="4070792"/>
            <a:ext cx="269927" cy="248460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gradFill>
            <a:gsLst>
              <a:gs pos="0">
                <a:srgbClr val="ECB75E"/>
              </a:gs>
              <a:gs pos="100000">
                <a:srgbClr val="F8DFA1"/>
              </a:gs>
            </a:gsLst>
            <a:lin ang="189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1" name="Google Shape;982;p32">
            <a:extLst>
              <a:ext uri="{FF2B5EF4-FFF2-40B4-BE49-F238E27FC236}">
                <a16:creationId xmlns:a16="http://schemas.microsoft.com/office/drawing/2014/main" id="{09C2DECA-D539-4F94-8A28-53EF67126582}"/>
              </a:ext>
            </a:extLst>
          </p:cNvPr>
          <p:cNvGrpSpPr/>
          <p:nvPr/>
        </p:nvGrpSpPr>
        <p:grpSpPr>
          <a:xfrm>
            <a:off x="8949907" y="4070792"/>
            <a:ext cx="273886" cy="251375"/>
            <a:chOff x="-31166825" y="1939525"/>
            <a:chExt cx="293800" cy="291425"/>
          </a:xfrm>
          <a:gradFill>
            <a:gsLst>
              <a:gs pos="0">
                <a:srgbClr val="ECB75E"/>
              </a:gs>
              <a:gs pos="100000">
                <a:srgbClr val="F8DFA1"/>
              </a:gs>
            </a:gsLst>
            <a:lin ang="18900000" scaled="1"/>
          </a:gradFill>
        </p:grpSpPr>
        <p:sp>
          <p:nvSpPr>
            <p:cNvPr id="12" name="Google Shape;983;p32">
              <a:extLst>
                <a:ext uri="{FF2B5EF4-FFF2-40B4-BE49-F238E27FC236}">
                  <a16:creationId xmlns:a16="http://schemas.microsoft.com/office/drawing/2014/main" id="{5758E968-565E-41B8-BD97-8D32454E199C}"/>
                </a:ext>
              </a:extLst>
            </p:cNvPr>
            <p:cNvSpPr/>
            <p:nvPr/>
          </p:nvSpPr>
          <p:spPr>
            <a:xfrm>
              <a:off x="-31166825" y="1939525"/>
              <a:ext cx="224500" cy="291425"/>
            </a:xfrm>
            <a:custGeom>
              <a:avLst/>
              <a:gdLst/>
              <a:ahLst/>
              <a:cxnLst/>
              <a:rect l="l" t="t" r="r" b="b"/>
              <a:pathLst>
                <a:path w="8980" h="11657" extrusionOk="0">
                  <a:moveTo>
                    <a:pt x="5892" y="662"/>
                  </a:moveTo>
                  <a:cubicBezTo>
                    <a:pt x="6081" y="662"/>
                    <a:pt x="6239" y="819"/>
                    <a:pt x="6239" y="1040"/>
                  </a:cubicBezTo>
                  <a:lnTo>
                    <a:pt x="6239" y="1386"/>
                  </a:lnTo>
                  <a:lnTo>
                    <a:pt x="2805" y="1386"/>
                  </a:lnTo>
                  <a:lnTo>
                    <a:pt x="2805" y="1040"/>
                  </a:lnTo>
                  <a:cubicBezTo>
                    <a:pt x="2805" y="819"/>
                    <a:pt x="2962" y="662"/>
                    <a:pt x="3120" y="662"/>
                  </a:cubicBezTo>
                  <a:close/>
                  <a:moveTo>
                    <a:pt x="8035" y="1323"/>
                  </a:moveTo>
                  <a:cubicBezTo>
                    <a:pt x="8255" y="1323"/>
                    <a:pt x="8413" y="1512"/>
                    <a:pt x="8413" y="1701"/>
                  </a:cubicBezTo>
                  <a:lnTo>
                    <a:pt x="8413" y="10617"/>
                  </a:lnTo>
                  <a:cubicBezTo>
                    <a:pt x="8413" y="10838"/>
                    <a:pt x="8255" y="10995"/>
                    <a:pt x="8035" y="10995"/>
                  </a:cubicBezTo>
                  <a:lnTo>
                    <a:pt x="1166" y="10995"/>
                  </a:lnTo>
                  <a:cubicBezTo>
                    <a:pt x="946" y="10995"/>
                    <a:pt x="788" y="10838"/>
                    <a:pt x="788" y="10617"/>
                  </a:cubicBezTo>
                  <a:lnTo>
                    <a:pt x="788" y="1701"/>
                  </a:lnTo>
                  <a:lnTo>
                    <a:pt x="757" y="1701"/>
                  </a:lnTo>
                  <a:cubicBezTo>
                    <a:pt x="757" y="1512"/>
                    <a:pt x="914" y="1323"/>
                    <a:pt x="1103" y="1323"/>
                  </a:cubicBezTo>
                  <a:lnTo>
                    <a:pt x="2143" y="1323"/>
                  </a:lnTo>
                  <a:lnTo>
                    <a:pt x="2143" y="1701"/>
                  </a:lnTo>
                  <a:cubicBezTo>
                    <a:pt x="2143" y="1890"/>
                    <a:pt x="2301" y="2048"/>
                    <a:pt x="2490" y="2048"/>
                  </a:cubicBezTo>
                  <a:lnTo>
                    <a:pt x="6617" y="2048"/>
                  </a:lnTo>
                  <a:cubicBezTo>
                    <a:pt x="6837" y="2048"/>
                    <a:pt x="6995" y="1890"/>
                    <a:pt x="6995" y="1701"/>
                  </a:cubicBezTo>
                  <a:lnTo>
                    <a:pt x="6995" y="1323"/>
                  </a:lnTo>
                  <a:close/>
                  <a:moveTo>
                    <a:pt x="3120" y="0"/>
                  </a:moveTo>
                  <a:cubicBezTo>
                    <a:pt x="2679" y="0"/>
                    <a:pt x="2301" y="284"/>
                    <a:pt x="2143" y="662"/>
                  </a:cubicBezTo>
                  <a:lnTo>
                    <a:pt x="1040" y="662"/>
                  </a:lnTo>
                  <a:cubicBezTo>
                    <a:pt x="473" y="662"/>
                    <a:pt x="1" y="1134"/>
                    <a:pt x="1" y="1701"/>
                  </a:cubicBezTo>
                  <a:lnTo>
                    <a:pt x="1" y="10649"/>
                  </a:lnTo>
                  <a:cubicBezTo>
                    <a:pt x="64" y="11216"/>
                    <a:pt x="536" y="11657"/>
                    <a:pt x="1072" y="11657"/>
                  </a:cubicBezTo>
                  <a:lnTo>
                    <a:pt x="7971" y="11657"/>
                  </a:lnTo>
                  <a:cubicBezTo>
                    <a:pt x="8507" y="11657"/>
                    <a:pt x="8980" y="11184"/>
                    <a:pt x="8980" y="10649"/>
                  </a:cubicBezTo>
                  <a:lnTo>
                    <a:pt x="8980" y="1701"/>
                  </a:lnTo>
                  <a:cubicBezTo>
                    <a:pt x="8980" y="1134"/>
                    <a:pt x="8507" y="662"/>
                    <a:pt x="7971" y="662"/>
                  </a:cubicBezTo>
                  <a:lnTo>
                    <a:pt x="6869" y="662"/>
                  </a:lnTo>
                  <a:cubicBezTo>
                    <a:pt x="6711" y="284"/>
                    <a:pt x="6365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Google Shape;984;p32">
              <a:extLst>
                <a:ext uri="{FF2B5EF4-FFF2-40B4-BE49-F238E27FC236}">
                  <a16:creationId xmlns:a16="http://schemas.microsoft.com/office/drawing/2014/main" id="{2E07A4F7-E64A-43ED-9370-AF979C38BCC4}"/>
                </a:ext>
              </a:extLst>
            </p:cNvPr>
            <p:cNvSpPr/>
            <p:nvPr/>
          </p:nvSpPr>
          <p:spPr>
            <a:xfrm>
              <a:off x="-31131375" y="214507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6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6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4"/>
                  </a:lnTo>
                  <a:cubicBezTo>
                    <a:pt x="0" y="1954"/>
                    <a:pt x="158" y="2112"/>
                    <a:pt x="379" y="2112"/>
                  </a:cubicBezTo>
                  <a:lnTo>
                    <a:pt x="1733" y="2112"/>
                  </a:lnTo>
                  <a:cubicBezTo>
                    <a:pt x="1954" y="2112"/>
                    <a:pt x="2111" y="1954"/>
                    <a:pt x="2111" y="1734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Google Shape;985;p32">
              <a:extLst>
                <a:ext uri="{FF2B5EF4-FFF2-40B4-BE49-F238E27FC236}">
                  <a16:creationId xmlns:a16="http://schemas.microsoft.com/office/drawing/2014/main" id="{3674AE6D-2D36-4AB4-BBF7-A8654CC7E886}"/>
                </a:ext>
              </a:extLst>
            </p:cNvPr>
            <p:cNvSpPr/>
            <p:nvPr/>
          </p:nvSpPr>
          <p:spPr>
            <a:xfrm>
              <a:off x="-31131375" y="207655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55" y="694"/>
                  </a:moveTo>
                  <a:lnTo>
                    <a:pt x="1355" y="1356"/>
                  </a:lnTo>
                  <a:lnTo>
                    <a:pt x="694" y="1356"/>
                  </a:lnTo>
                  <a:lnTo>
                    <a:pt x="694" y="694"/>
                  </a:lnTo>
                  <a:close/>
                  <a:moveTo>
                    <a:pt x="379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79" y="2080"/>
                  </a:cubicBezTo>
                  <a:lnTo>
                    <a:pt x="1733" y="2080"/>
                  </a:lnTo>
                  <a:cubicBezTo>
                    <a:pt x="1954" y="2080"/>
                    <a:pt x="2111" y="1923"/>
                    <a:pt x="2111" y="1734"/>
                  </a:cubicBezTo>
                  <a:lnTo>
                    <a:pt x="2111" y="348"/>
                  </a:ln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Google Shape;986;p32">
              <a:extLst>
                <a:ext uri="{FF2B5EF4-FFF2-40B4-BE49-F238E27FC236}">
                  <a16:creationId xmlns:a16="http://schemas.microsoft.com/office/drawing/2014/main" id="{D289B25A-4A93-46F2-8EFE-6302952D3FF3}"/>
                </a:ext>
              </a:extLst>
            </p:cNvPr>
            <p:cNvSpPr/>
            <p:nvPr/>
          </p:nvSpPr>
          <p:spPr>
            <a:xfrm>
              <a:off x="-31131375" y="20072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5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5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3"/>
                  </a:lnTo>
                  <a:cubicBezTo>
                    <a:pt x="0" y="1954"/>
                    <a:pt x="158" y="2111"/>
                    <a:pt x="379" y="2111"/>
                  </a:cubicBezTo>
                  <a:lnTo>
                    <a:pt x="1733" y="2111"/>
                  </a:lnTo>
                  <a:cubicBezTo>
                    <a:pt x="1954" y="2111"/>
                    <a:pt x="2111" y="1954"/>
                    <a:pt x="2111" y="1733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Google Shape;987;p32">
              <a:extLst>
                <a:ext uri="{FF2B5EF4-FFF2-40B4-BE49-F238E27FC236}">
                  <a16:creationId xmlns:a16="http://schemas.microsoft.com/office/drawing/2014/main" id="{F8A82009-60E3-45D9-8549-362F46CDF708}"/>
                </a:ext>
              </a:extLst>
            </p:cNvPr>
            <p:cNvSpPr/>
            <p:nvPr/>
          </p:nvSpPr>
          <p:spPr>
            <a:xfrm>
              <a:off x="-31062075" y="2007250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057" y="725"/>
                  </a:lnTo>
                  <a:cubicBezTo>
                    <a:pt x="3277" y="725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Google Shape;988;p32">
              <a:extLst>
                <a:ext uri="{FF2B5EF4-FFF2-40B4-BE49-F238E27FC236}">
                  <a16:creationId xmlns:a16="http://schemas.microsoft.com/office/drawing/2014/main" id="{AC28C8C4-E832-40F4-8626-F2FE97ADFA6E}"/>
                </a:ext>
              </a:extLst>
            </p:cNvPr>
            <p:cNvSpPr/>
            <p:nvPr/>
          </p:nvSpPr>
          <p:spPr>
            <a:xfrm>
              <a:off x="-31062075" y="2041900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Google Shape;989;p32">
              <a:extLst>
                <a:ext uri="{FF2B5EF4-FFF2-40B4-BE49-F238E27FC236}">
                  <a16:creationId xmlns:a16="http://schemas.microsoft.com/office/drawing/2014/main" id="{22A5DBD6-0458-4651-A257-0055BFB069EF}"/>
                </a:ext>
              </a:extLst>
            </p:cNvPr>
            <p:cNvSpPr/>
            <p:nvPr/>
          </p:nvSpPr>
          <p:spPr>
            <a:xfrm>
              <a:off x="-31062075" y="2076550"/>
              <a:ext cx="85875" cy="17375"/>
            </a:xfrm>
            <a:custGeom>
              <a:avLst/>
              <a:gdLst/>
              <a:ahLst/>
              <a:cxnLst/>
              <a:rect l="l" t="t" r="r" b="b"/>
              <a:pathLst>
                <a:path w="3435" h="695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3057" y="694"/>
                  </a:lnTo>
                  <a:cubicBezTo>
                    <a:pt x="3277" y="694"/>
                    <a:pt x="3435" y="537"/>
                    <a:pt x="3435" y="348"/>
                  </a:cubicBezTo>
                  <a:cubicBezTo>
                    <a:pt x="3435" y="159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Google Shape;990;p32">
              <a:extLst>
                <a:ext uri="{FF2B5EF4-FFF2-40B4-BE49-F238E27FC236}">
                  <a16:creationId xmlns:a16="http://schemas.microsoft.com/office/drawing/2014/main" id="{07A91520-957E-42D6-8D11-380795840AED}"/>
                </a:ext>
              </a:extLst>
            </p:cNvPr>
            <p:cNvSpPr/>
            <p:nvPr/>
          </p:nvSpPr>
          <p:spPr>
            <a:xfrm>
              <a:off x="-31062075" y="21104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90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Google Shape;991;p32">
              <a:extLst>
                <a:ext uri="{FF2B5EF4-FFF2-40B4-BE49-F238E27FC236}">
                  <a16:creationId xmlns:a16="http://schemas.microsoft.com/office/drawing/2014/main" id="{48C72AC0-521F-4D01-B6CF-BAC1C320DBBB}"/>
                </a:ext>
              </a:extLst>
            </p:cNvPr>
            <p:cNvSpPr/>
            <p:nvPr/>
          </p:nvSpPr>
          <p:spPr>
            <a:xfrm>
              <a:off x="-31062075" y="2145075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3057" y="726"/>
                  </a:lnTo>
                  <a:cubicBezTo>
                    <a:pt x="3277" y="726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Google Shape;992;p32">
              <a:extLst>
                <a:ext uri="{FF2B5EF4-FFF2-40B4-BE49-F238E27FC236}">
                  <a16:creationId xmlns:a16="http://schemas.microsoft.com/office/drawing/2014/main" id="{FF421893-14B2-4895-8FC6-3CDCFCA380F4}"/>
                </a:ext>
              </a:extLst>
            </p:cNvPr>
            <p:cNvSpPr/>
            <p:nvPr/>
          </p:nvSpPr>
          <p:spPr>
            <a:xfrm>
              <a:off x="-31062075" y="2179750"/>
              <a:ext cx="52025" cy="18125"/>
            </a:xfrm>
            <a:custGeom>
              <a:avLst/>
              <a:gdLst/>
              <a:ahLst/>
              <a:cxnLst/>
              <a:rect l="l" t="t" r="r" b="b"/>
              <a:pathLst>
                <a:path w="2081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7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Google Shape;993;p32">
              <a:extLst>
                <a:ext uri="{FF2B5EF4-FFF2-40B4-BE49-F238E27FC236}">
                  <a16:creationId xmlns:a16="http://schemas.microsoft.com/office/drawing/2014/main" id="{D30FA934-D10B-4925-9A69-74CA1A4E98D9}"/>
                </a:ext>
              </a:extLst>
            </p:cNvPr>
            <p:cNvSpPr/>
            <p:nvPr/>
          </p:nvSpPr>
          <p:spPr>
            <a:xfrm>
              <a:off x="-30924225" y="1974175"/>
              <a:ext cx="51200" cy="240250"/>
            </a:xfrm>
            <a:custGeom>
              <a:avLst/>
              <a:gdLst/>
              <a:ahLst/>
              <a:cxnLst/>
              <a:rect l="l" t="t" r="r" b="b"/>
              <a:pathLst>
                <a:path w="2048" h="9610" extrusionOk="0">
                  <a:moveTo>
                    <a:pt x="1008" y="662"/>
                  </a:moveTo>
                  <a:cubicBezTo>
                    <a:pt x="1229" y="662"/>
                    <a:pt x="1386" y="819"/>
                    <a:pt x="1386" y="1009"/>
                  </a:cubicBezTo>
                  <a:lnTo>
                    <a:pt x="1386" y="2080"/>
                  </a:lnTo>
                  <a:lnTo>
                    <a:pt x="725" y="2080"/>
                  </a:lnTo>
                  <a:lnTo>
                    <a:pt x="725" y="1009"/>
                  </a:lnTo>
                  <a:lnTo>
                    <a:pt x="662" y="1009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1323" y="2741"/>
                  </a:moveTo>
                  <a:lnTo>
                    <a:pt x="1323" y="6900"/>
                  </a:lnTo>
                  <a:lnTo>
                    <a:pt x="662" y="6900"/>
                  </a:lnTo>
                  <a:lnTo>
                    <a:pt x="662" y="2741"/>
                  </a:lnTo>
                  <a:close/>
                  <a:moveTo>
                    <a:pt x="1260" y="7562"/>
                  </a:moveTo>
                  <a:lnTo>
                    <a:pt x="1008" y="8192"/>
                  </a:lnTo>
                  <a:lnTo>
                    <a:pt x="819" y="7562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7215"/>
                  </a:lnTo>
                  <a:lnTo>
                    <a:pt x="0" y="7309"/>
                  </a:lnTo>
                  <a:lnTo>
                    <a:pt x="662" y="9357"/>
                  </a:lnTo>
                  <a:cubicBezTo>
                    <a:pt x="693" y="9515"/>
                    <a:pt x="819" y="9609"/>
                    <a:pt x="977" y="9609"/>
                  </a:cubicBezTo>
                  <a:cubicBezTo>
                    <a:pt x="1134" y="9609"/>
                    <a:pt x="1260" y="9515"/>
                    <a:pt x="1292" y="9357"/>
                  </a:cubicBezTo>
                  <a:lnTo>
                    <a:pt x="1954" y="7309"/>
                  </a:lnTo>
                  <a:lnTo>
                    <a:pt x="1954" y="7215"/>
                  </a:lnTo>
                  <a:lnTo>
                    <a:pt x="1954" y="1009"/>
                  </a:lnTo>
                  <a:cubicBezTo>
                    <a:pt x="2048" y="441"/>
                    <a:pt x="1576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1EAE4F5-B1F6-44B8-8CE4-61B7826ECE8E}"/>
              </a:ext>
            </a:extLst>
          </p:cNvPr>
          <p:cNvGrpSpPr/>
          <p:nvPr/>
        </p:nvGrpSpPr>
        <p:grpSpPr>
          <a:xfrm>
            <a:off x="2090674" y="3118873"/>
            <a:ext cx="723900" cy="723900"/>
            <a:chOff x="2090674" y="3118873"/>
            <a:chExt cx="723900" cy="723900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474A14F1-9F79-412E-8A8E-7701C6AE8A5E}"/>
                </a:ext>
              </a:extLst>
            </p:cNvPr>
            <p:cNvSpPr/>
            <p:nvPr/>
          </p:nvSpPr>
          <p:spPr>
            <a:xfrm>
              <a:off x="2090674" y="3118873"/>
              <a:ext cx="723900" cy="723900"/>
            </a:xfrm>
            <a:prstGeom prst="ellipse">
              <a:avLst/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4B50"/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8DC74C03-B856-4095-87F1-68B8643976FB}"/>
                </a:ext>
              </a:extLst>
            </p:cNvPr>
            <p:cNvSpPr/>
            <p:nvPr/>
          </p:nvSpPr>
          <p:spPr>
            <a:xfrm>
              <a:off x="2149984" y="3178183"/>
              <a:ext cx="605279" cy="605279"/>
            </a:xfrm>
            <a:prstGeom prst="ellipse">
              <a:avLst/>
            </a:prstGeom>
            <a:noFill/>
            <a:ln>
              <a:solidFill>
                <a:srgbClr val="222C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4B50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DC5348F-C526-4119-8D2C-DF0E4463F1AE}"/>
                </a:ext>
              </a:extLst>
            </p:cNvPr>
            <p:cNvSpPr txBox="1"/>
            <p:nvPr/>
          </p:nvSpPr>
          <p:spPr>
            <a:xfrm>
              <a:off x="2236210" y="32346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84B50"/>
                  </a:solidFill>
                  <a:cs typeface="+mn-ea"/>
                  <a:sym typeface="+mn-lt"/>
                </a:rPr>
                <a:t>1</a:t>
              </a:r>
              <a:endParaRPr lang="zh-CN" altLang="en-US" sz="2400" dirty="0">
                <a:solidFill>
                  <a:srgbClr val="084B5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EF987EA-9D29-4C07-A13B-06A87F2E08C0}"/>
              </a:ext>
            </a:extLst>
          </p:cNvPr>
          <p:cNvGrpSpPr/>
          <p:nvPr/>
        </p:nvGrpSpPr>
        <p:grpSpPr>
          <a:xfrm>
            <a:off x="5388456" y="3118873"/>
            <a:ext cx="723900" cy="723900"/>
            <a:chOff x="5388456" y="3118873"/>
            <a:chExt cx="723900" cy="723900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5DF5E202-FC40-44DA-A08A-AC3640445766}"/>
                </a:ext>
              </a:extLst>
            </p:cNvPr>
            <p:cNvSpPr/>
            <p:nvPr/>
          </p:nvSpPr>
          <p:spPr>
            <a:xfrm>
              <a:off x="5388456" y="3118873"/>
              <a:ext cx="723900" cy="723900"/>
            </a:xfrm>
            <a:prstGeom prst="ellipse">
              <a:avLst/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4B50"/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34200BD8-D6D8-400E-BD7C-9513619DE5F9}"/>
                </a:ext>
              </a:extLst>
            </p:cNvPr>
            <p:cNvSpPr/>
            <p:nvPr/>
          </p:nvSpPr>
          <p:spPr>
            <a:xfrm>
              <a:off x="5447766" y="3178183"/>
              <a:ext cx="605279" cy="605279"/>
            </a:xfrm>
            <a:prstGeom prst="ellipse">
              <a:avLst/>
            </a:prstGeom>
            <a:noFill/>
            <a:ln>
              <a:solidFill>
                <a:srgbClr val="222C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4B50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F6EB9D4-FD0B-4ECA-9685-CFCF81B7F31F}"/>
                </a:ext>
              </a:extLst>
            </p:cNvPr>
            <p:cNvSpPr txBox="1"/>
            <p:nvPr/>
          </p:nvSpPr>
          <p:spPr>
            <a:xfrm>
              <a:off x="5533992" y="3249989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84B50"/>
                  </a:solidFill>
                  <a:cs typeface="+mn-ea"/>
                  <a:sym typeface="+mn-lt"/>
                </a:rPr>
                <a:t>2</a:t>
              </a:r>
              <a:endParaRPr lang="zh-CN" altLang="en-US" sz="2400" dirty="0">
                <a:solidFill>
                  <a:srgbClr val="084B5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5F1BE7C-AD72-4047-AA0C-9FBA0809F0FF}"/>
              </a:ext>
            </a:extLst>
          </p:cNvPr>
          <p:cNvGrpSpPr/>
          <p:nvPr/>
        </p:nvGrpSpPr>
        <p:grpSpPr>
          <a:xfrm>
            <a:off x="8686238" y="3118873"/>
            <a:ext cx="723900" cy="723900"/>
            <a:chOff x="8686238" y="3118873"/>
            <a:chExt cx="723900" cy="723900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5A56CA69-87C8-475D-B90F-9D108C402703}"/>
                </a:ext>
              </a:extLst>
            </p:cNvPr>
            <p:cNvSpPr/>
            <p:nvPr/>
          </p:nvSpPr>
          <p:spPr>
            <a:xfrm>
              <a:off x="8686238" y="3118873"/>
              <a:ext cx="723900" cy="723900"/>
            </a:xfrm>
            <a:prstGeom prst="ellipse">
              <a:avLst/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084B50"/>
                </a:solidFill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A0FA267E-E88D-47F4-84C1-5A8464D8D8DB}"/>
                </a:ext>
              </a:extLst>
            </p:cNvPr>
            <p:cNvSpPr/>
            <p:nvPr/>
          </p:nvSpPr>
          <p:spPr>
            <a:xfrm>
              <a:off x="8745548" y="3178183"/>
              <a:ext cx="605279" cy="605279"/>
            </a:xfrm>
            <a:prstGeom prst="ellipse">
              <a:avLst/>
            </a:prstGeom>
            <a:noFill/>
            <a:ln>
              <a:solidFill>
                <a:srgbClr val="222C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84B50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CC138D1-DF0E-46DB-A6BB-22E202136693}"/>
                </a:ext>
              </a:extLst>
            </p:cNvPr>
            <p:cNvSpPr txBox="1"/>
            <p:nvPr/>
          </p:nvSpPr>
          <p:spPr>
            <a:xfrm>
              <a:off x="8808688" y="3198166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84B50"/>
                  </a:solidFill>
                  <a:cs typeface="+mn-ea"/>
                  <a:sym typeface="+mn-lt"/>
                </a:rPr>
                <a:t>3</a:t>
              </a:r>
              <a:endParaRPr lang="zh-CN" altLang="en-US" sz="2400" dirty="0">
                <a:solidFill>
                  <a:srgbClr val="084B5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CD18AED8-C373-40F0-A6EF-18B45FDACDC6}"/>
              </a:ext>
            </a:extLst>
          </p:cNvPr>
          <p:cNvSpPr/>
          <p:nvPr/>
        </p:nvSpPr>
        <p:spPr>
          <a:xfrm>
            <a:off x="1406665" y="4539380"/>
            <a:ext cx="21137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AA12CDE-D1F5-462F-B8F1-035C0E955357}"/>
              </a:ext>
            </a:extLst>
          </p:cNvPr>
          <p:cNvSpPr/>
          <p:nvPr/>
        </p:nvSpPr>
        <p:spPr>
          <a:xfrm>
            <a:off x="1729991" y="241765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9E33F42-F64F-40B8-A4F6-1A2CEE4927AE}"/>
              </a:ext>
            </a:extLst>
          </p:cNvPr>
          <p:cNvSpPr/>
          <p:nvPr/>
        </p:nvSpPr>
        <p:spPr>
          <a:xfrm>
            <a:off x="4655855" y="4539380"/>
            <a:ext cx="21137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16EB0D2-1F73-4D57-8F14-7890796260FA}"/>
              </a:ext>
            </a:extLst>
          </p:cNvPr>
          <p:cNvSpPr/>
          <p:nvPr/>
        </p:nvSpPr>
        <p:spPr>
          <a:xfrm>
            <a:off x="4979181" y="241765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39D5E53F-89CA-40F9-8AB3-8336DE1A1642}"/>
              </a:ext>
            </a:extLst>
          </p:cNvPr>
          <p:cNvSpPr/>
          <p:nvPr/>
        </p:nvSpPr>
        <p:spPr>
          <a:xfrm>
            <a:off x="7905045" y="4539380"/>
            <a:ext cx="21137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FB03AA25-90ED-4DDE-BEEB-96AD11890166}"/>
              </a:ext>
            </a:extLst>
          </p:cNvPr>
          <p:cNvSpPr/>
          <p:nvPr/>
        </p:nvSpPr>
        <p:spPr>
          <a:xfrm>
            <a:off x="8228371" y="241765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391674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198" r="45160" b="1233"/>
          <a:stretch/>
        </p:blipFill>
        <p:spPr>
          <a:xfrm rot="16200000">
            <a:off x="5359239" y="25236"/>
            <a:ext cx="1473524" cy="12192003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DCCDD2E-9199-4313-9086-3C3AE2B91762}"/>
              </a:ext>
            </a:extLst>
          </p:cNvPr>
          <p:cNvSpPr txBox="1"/>
          <p:nvPr/>
        </p:nvSpPr>
        <p:spPr>
          <a:xfrm>
            <a:off x="3995087" y="275067"/>
            <a:ext cx="404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your title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A4D091-E6AB-4716-ABE5-CACCB4AB1DA4}"/>
              </a:ext>
            </a:extLst>
          </p:cNvPr>
          <p:cNvSpPr txBox="1"/>
          <p:nvPr/>
        </p:nvSpPr>
        <p:spPr>
          <a:xfrm>
            <a:off x="3962640" y="735488"/>
            <a:ext cx="42667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spc="1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the font and title you think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F7EBF2C-401A-40AC-B254-BD549CD3A9D4}"/>
              </a:ext>
            </a:extLst>
          </p:cNvPr>
          <p:cNvGrpSpPr/>
          <p:nvPr/>
        </p:nvGrpSpPr>
        <p:grpSpPr>
          <a:xfrm>
            <a:off x="1924054" y="4483289"/>
            <a:ext cx="8662247" cy="339591"/>
            <a:chOff x="2184411" y="2382353"/>
            <a:chExt cx="6451751" cy="339591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7FF1DCE7-1D78-4A85-8125-98146622E3A1}"/>
                </a:ext>
              </a:extLst>
            </p:cNvPr>
            <p:cNvGrpSpPr/>
            <p:nvPr/>
          </p:nvGrpSpPr>
          <p:grpSpPr>
            <a:xfrm>
              <a:off x="2184411" y="2424413"/>
              <a:ext cx="6451751" cy="293670"/>
              <a:chOff x="6116782" y="3359725"/>
              <a:chExt cx="3607835" cy="346275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C6415C4-312E-4784-B66A-5801FCD74565}"/>
                  </a:ext>
                </a:extLst>
              </p:cNvPr>
              <p:cNvSpPr/>
              <p:nvPr/>
            </p:nvSpPr>
            <p:spPr>
              <a:xfrm>
                <a:off x="6116782" y="3359726"/>
                <a:ext cx="862588" cy="346273"/>
              </a:xfrm>
              <a:prstGeom prst="rect">
                <a:avLst/>
              </a:prstGeom>
              <a:solidFill>
                <a:srgbClr val="F8DE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084B5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3E22FFF-D5B5-4623-9A3A-F5C1EBA7357E}"/>
                  </a:ext>
                </a:extLst>
              </p:cNvPr>
              <p:cNvSpPr/>
              <p:nvPr/>
            </p:nvSpPr>
            <p:spPr>
              <a:xfrm>
                <a:off x="6979370" y="3359727"/>
                <a:ext cx="1262544" cy="346273"/>
              </a:xfrm>
              <a:prstGeom prst="rect">
                <a:avLst/>
              </a:prstGeom>
              <a:solidFill>
                <a:srgbClr val="FFEA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084B5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76F10FE-092A-47E0-AE7D-CD3F01B4DAC3}"/>
                  </a:ext>
                </a:extLst>
              </p:cNvPr>
              <p:cNvSpPr/>
              <p:nvPr/>
            </p:nvSpPr>
            <p:spPr>
              <a:xfrm>
                <a:off x="8241914" y="3359725"/>
                <a:ext cx="1482703" cy="346273"/>
              </a:xfrm>
              <a:prstGeom prst="rect">
                <a:avLst/>
              </a:prstGeom>
              <a:solidFill>
                <a:srgbClr val="EDBB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084B5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1182D32-9A51-449C-812E-D5DECB7393BC}"/>
                </a:ext>
              </a:extLst>
            </p:cNvPr>
            <p:cNvSpPr/>
            <p:nvPr/>
          </p:nvSpPr>
          <p:spPr>
            <a:xfrm>
              <a:off x="2327665" y="2383390"/>
              <a:ext cx="4181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rgbClr val="084B50"/>
                  </a:solidFill>
                  <a:cs typeface="+mn-ea"/>
                  <a:sym typeface="+mn-lt"/>
                </a:rPr>
                <a:t>20</a:t>
              </a:r>
              <a:r>
                <a:rPr lang="en-US" altLang="zh-CN" sz="1200" dirty="0">
                  <a:solidFill>
                    <a:srgbClr val="084B50"/>
                  </a:solidFill>
                  <a:cs typeface="+mn-ea"/>
                  <a:sym typeface="+mn-lt"/>
                </a:rPr>
                <a:t>%</a:t>
              </a:r>
              <a:endParaRPr lang="zh-CN" altLang="en-US" sz="1600" dirty="0">
                <a:solidFill>
                  <a:srgbClr val="084B50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7B657FF-7CC7-439C-A071-C94C709719AD}"/>
                </a:ext>
              </a:extLst>
            </p:cNvPr>
            <p:cNvSpPr/>
            <p:nvPr/>
          </p:nvSpPr>
          <p:spPr>
            <a:xfrm>
              <a:off x="3870198" y="2383390"/>
              <a:ext cx="4181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rgbClr val="084B50"/>
                  </a:solidFill>
                  <a:cs typeface="+mn-ea"/>
                  <a:sym typeface="+mn-lt"/>
                </a:rPr>
                <a:t>40</a:t>
              </a:r>
              <a:r>
                <a:rPr lang="en-US" altLang="zh-CN" sz="1200" dirty="0">
                  <a:solidFill>
                    <a:srgbClr val="084B50"/>
                  </a:solidFill>
                  <a:cs typeface="+mn-ea"/>
                  <a:sym typeface="+mn-lt"/>
                </a:rPr>
                <a:t>%</a:t>
              </a:r>
              <a:endParaRPr lang="zh-CN" altLang="en-US" sz="1600" dirty="0">
                <a:solidFill>
                  <a:srgbClr val="084B50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CABB8B2-7DAC-4CCA-BBB2-5D9526BC8335}"/>
                </a:ext>
              </a:extLst>
            </p:cNvPr>
            <p:cNvSpPr/>
            <p:nvPr/>
          </p:nvSpPr>
          <p:spPr>
            <a:xfrm>
              <a:off x="6107284" y="2382353"/>
              <a:ext cx="4181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rgbClr val="084B50"/>
                  </a:solidFill>
                  <a:cs typeface="+mn-ea"/>
                  <a:sym typeface="+mn-lt"/>
                </a:rPr>
                <a:t>60</a:t>
              </a:r>
              <a:r>
                <a:rPr lang="en-US" altLang="zh-CN" sz="1200" dirty="0">
                  <a:solidFill>
                    <a:srgbClr val="084B50"/>
                  </a:solidFill>
                  <a:cs typeface="+mn-ea"/>
                  <a:sym typeface="+mn-lt"/>
                </a:rPr>
                <a:t>%</a:t>
              </a:r>
              <a:endParaRPr lang="zh-CN" altLang="en-US" sz="1600" dirty="0">
                <a:solidFill>
                  <a:srgbClr val="084B5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07CDCD7-7EAA-45C0-82C4-589CAB92A438}"/>
              </a:ext>
            </a:extLst>
          </p:cNvPr>
          <p:cNvGrpSpPr/>
          <p:nvPr/>
        </p:nvGrpSpPr>
        <p:grpSpPr>
          <a:xfrm>
            <a:off x="1924054" y="5219219"/>
            <a:ext cx="8662247" cy="339591"/>
            <a:chOff x="2184411" y="3308004"/>
            <a:chExt cx="6451751" cy="339591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774B104E-EE19-4A19-A591-83A651DAF421}"/>
                </a:ext>
              </a:extLst>
            </p:cNvPr>
            <p:cNvGrpSpPr/>
            <p:nvPr/>
          </p:nvGrpSpPr>
          <p:grpSpPr>
            <a:xfrm>
              <a:off x="2184411" y="3350064"/>
              <a:ext cx="6451751" cy="293670"/>
              <a:chOff x="6116782" y="3359725"/>
              <a:chExt cx="3607835" cy="346275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5414FA1-D9F6-4FFD-A78C-633D5433F2EF}"/>
                  </a:ext>
                </a:extLst>
              </p:cNvPr>
              <p:cNvSpPr/>
              <p:nvPr/>
            </p:nvSpPr>
            <p:spPr>
              <a:xfrm>
                <a:off x="6116782" y="3359726"/>
                <a:ext cx="1587262" cy="346273"/>
              </a:xfrm>
              <a:prstGeom prst="rect">
                <a:avLst/>
              </a:prstGeom>
              <a:solidFill>
                <a:srgbClr val="F8DE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084B5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7C6EB2E0-08A3-4ADC-AC9B-400CD98FFDB1}"/>
                  </a:ext>
                </a:extLst>
              </p:cNvPr>
              <p:cNvSpPr/>
              <p:nvPr/>
            </p:nvSpPr>
            <p:spPr>
              <a:xfrm>
                <a:off x="7704044" y="3359727"/>
                <a:ext cx="958753" cy="346273"/>
              </a:xfrm>
              <a:prstGeom prst="rect">
                <a:avLst/>
              </a:prstGeom>
              <a:solidFill>
                <a:srgbClr val="FFEA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084B5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843E394-A018-447A-8BDE-D0CF2CA3BC43}"/>
                  </a:ext>
                </a:extLst>
              </p:cNvPr>
              <p:cNvSpPr/>
              <p:nvPr/>
            </p:nvSpPr>
            <p:spPr>
              <a:xfrm>
                <a:off x="8662797" y="3359725"/>
                <a:ext cx="1061820" cy="346273"/>
              </a:xfrm>
              <a:prstGeom prst="rect">
                <a:avLst/>
              </a:prstGeom>
              <a:solidFill>
                <a:srgbClr val="EDBB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084B5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24C2B79-542E-43DB-87C8-58A31680A4D9}"/>
                </a:ext>
              </a:extLst>
            </p:cNvPr>
            <p:cNvSpPr/>
            <p:nvPr/>
          </p:nvSpPr>
          <p:spPr>
            <a:xfrm>
              <a:off x="2327665" y="3309041"/>
              <a:ext cx="4181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rgbClr val="084B50"/>
                  </a:solidFill>
                  <a:cs typeface="+mn-ea"/>
                  <a:sym typeface="+mn-lt"/>
                </a:rPr>
                <a:t>55</a:t>
              </a:r>
              <a:r>
                <a:rPr lang="en-US" altLang="zh-CN" sz="1200" dirty="0">
                  <a:solidFill>
                    <a:srgbClr val="084B50"/>
                  </a:solidFill>
                  <a:cs typeface="+mn-ea"/>
                  <a:sym typeface="+mn-lt"/>
                </a:rPr>
                <a:t>%</a:t>
              </a:r>
              <a:endParaRPr lang="zh-CN" altLang="en-US" sz="1600" dirty="0">
                <a:solidFill>
                  <a:srgbClr val="084B50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AB6EF29-3ADF-48A9-87E7-BB965D5B0C15}"/>
                </a:ext>
              </a:extLst>
            </p:cNvPr>
            <p:cNvSpPr/>
            <p:nvPr/>
          </p:nvSpPr>
          <p:spPr>
            <a:xfrm>
              <a:off x="5128527" y="3309041"/>
              <a:ext cx="4181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rgbClr val="084B50"/>
                  </a:solidFill>
                  <a:cs typeface="+mn-ea"/>
                  <a:sym typeface="+mn-lt"/>
                </a:rPr>
                <a:t>19</a:t>
              </a:r>
              <a:r>
                <a:rPr lang="en-US" altLang="zh-CN" sz="1200" dirty="0">
                  <a:solidFill>
                    <a:srgbClr val="084B50"/>
                  </a:solidFill>
                  <a:cs typeface="+mn-ea"/>
                  <a:sym typeface="+mn-lt"/>
                </a:rPr>
                <a:t>%</a:t>
              </a:r>
              <a:endParaRPr lang="zh-CN" altLang="en-US" sz="1600" dirty="0">
                <a:solidFill>
                  <a:srgbClr val="084B50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624961D-DCB7-4C7E-8784-81B5E8D2A467}"/>
                </a:ext>
              </a:extLst>
            </p:cNvPr>
            <p:cNvSpPr/>
            <p:nvPr/>
          </p:nvSpPr>
          <p:spPr>
            <a:xfrm>
              <a:off x="6828432" y="3308004"/>
              <a:ext cx="4181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rgbClr val="084B50"/>
                  </a:solidFill>
                  <a:cs typeface="+mn-ea"/>
                  <a:sym typeface="+mn-lt"/>
                </a:rPr>
                <a:t>34</a:t>
              </a:r>
              <a:r>
                <a:rPr lang="en-US" altLang="zh-CN" sz="1200" dirty="0">
                  <a:solidFill>
                    <a:srgbClr val="084B50"/>
                  </a:solidFill>
                  <a:cs typeface="+mn-ea"/>
                  <a:sym typeface="+mn-lt"/>
                </a:rPr>
                <a:t>%</a:t>
              </a:r>
              <a:endParaRPr lang="zh-CN" altLang="en-US" sz="1600" dirty="0">
                <a:solidFill>
                  <a:srgbClr val="084B5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88EFA1D-233E-4F92-8C40-DA25AC5E8C0C}"/>
              </a:ext>
            </a:extLst>
          </p:cNvPr>
          <p:cNvGrpSpPr/>
          <p:nvPr/>
        </p:nvGrpSpPr>
        <p:grpSpPr>
          <a:xfrm>
            <a:off x="1924053" y="3747358"/>
            <a:ext cx="8662247" cy="339591"/>
            <a:chOff x="2184411" y="3308004"/>
            <a:chExt cx="6451751" cy="339591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6FB77B29-8012-4B10-A17C-F1052DE6B30A}"/>
                </a:ext>
              </a:extLst>
            </p:cNvPr>
            <p:cNvGrpSpPr/>
            <p:nvPr/>
          </p:nvGrpSpPr>
          <p:grpSpPr>
            <a:xfrm>
              <a:off x="2184411" y="3350064"/>
              <a:ext cx="6451751" cy="293670"/>
              <a:chOff x="6116782" y="3359725"/>
              <a:chExt cx="3607835" cy="346275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7AFFDEF9-BA79-44EF-AE9A-260A86206B62}"/>
                  </a:ext>
                </a:extLst>
              </p:cNvPr>
              <p:cNvSpPr/>
              <p:nvPr/>
            </p:nvSpPr>
            <p:spPr>
              <a:xfrm>
                <a:off x="6116782" y="3359726"/>
                <a:ext cx="1587262" cy="346273"/>
              </a:xfrm>
              <a:prstGeom prst="rect">
                <a:avLst/>
              </a:prstGeom>
              <a:solidFill>
                <a:srgbClr val="F8DE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084B5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AFFF0863-EC79-4A71-B342-7FD0195E1D9D}"/>
                  </a:ext>
                </a:extLst>
              </p:cNvPr>
              <p:cNvSpPr/>
              <p:nvPr/>
            </p:nvSpPr>
            <p:spPr>
              <a:xfrm>
                <a:off x="7704044" y="3359727"/>
                <a:ext cx="958753" cy="346273"/>
              </a:xfrm>
              <a:prstGeom prst="rect">
                <a:avLst/>
              </a:prstGeom>
              <a:solidFill>
                <a:srgbClr val="FFEA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084B5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84DAD41-5B81-44D6-B6EA-C907DDD183B2}"/>
                  </a:ext>
                </a:extLst>
              </p:cNvPr>
              <p:cNvSpPr/>
              <p:nvPr/>
            </p:nvSpPr>
            <p:spPr>
              <a:xfrm>
                <a:off x="8662797" y="3359725"/>
                <a:ext cx="1061820" cy="346273"/>
              </a:xfrm>
              <a:prstGeom prst="rect">
                <a:avLst/>
              </a:prstGeom>
              <a:solidFill>
                <a:srgbClr val="EDBB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084B5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89B8774-F01E-44B3-B38E-BE68D34ADE6F}"/>
                </a:ext>
              </a:extLst>
            </p:cNvPr>
            <p:cNvSpPr/>
            <p:nvPr/>
          </p:nvSpPr>
          <p:spPr>
            <a:xfrm>
              <a:off x="2327665" y="3309041"/>
              <a:ext cx="4181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rgbClr val="084B50"/>
                  </a:solidFill>
                  <a:cs typeface="+mn-ea"/>
                  <a:sym typeface="+mn-lt"/>
                </a:rPr>
                <a:t>55</a:t>
              </a:r>
              <a:r>
                <a:rPr lang="en-US" altLang="zh-CN" sz="1200" dirty="0">
                  <a:solidFill>
                    <a:srgbClr val="084B50"/>
                  </a:solidFill>
                  <a:cs typeface="+mn-ea"/>
                  <a:sym typeface="+mn-lt"/>
                </a:rPr>
                <a:t>%</a:t>
              </a:r>
              <a:endParaRPr lang="zh-CN" altLang="en-US" sz="1600" dirty="0">
                <a:solidFill>
                  <a:srgbClr val="084B50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71B74AC-4020-40C7-A983-1E65DD126415}"/>
                </a:ext>
              </a:extLst>
            </p:cNvPr>
            <p:cNvSpPr/>
            <p:nvPr/>
          </p:nvSpPr>
          <p:spPr>
            <a:xfrm>
              <a:off x="5128527" y="3309041"/>
              <a:ext cx="4181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rgbClr val="084B50"/>
                  </a:solidFill>
                  <a:cs typeface="+mn-ea"/>
                  <a:sym typeface="+mn-lt"/>
                </a:rPr>
                <a:t>19</a:t>
              </a:r>
              <a:r>
                <a:rPr lang="en-US" altLang="zh-CN" sz="1200" dirty="0">
                  <a:solidFill>
                    <a:srgbClr val="084B50"/>
                  </a:solidFill>
                  <a:cs typeface="+mn-ea"/>
                  <a:sym typeface="+mn-lt"/>
                </a:rPr>
                <a:t>%</a:t>
              </a:r>
              <a:endParaRPr lang="zh-CN" altLang="en-US" sz="1600" dirty="0">
                <a:solidFill>
                  <a:srgbClr val="084B50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9CC30E3A-F623-48EA-97F3-6F1B36AEF5D9}"/>
                </a:ext>
              </a:extLst>
            </p:cNvPr>
            <p:cNvSpPr/>
            <p:nvPr/>
          </p:nvSpPr>
          <p:spPr>
            <a:xfrm>
              <a:off x="6828432" y="3308004"/>
              <a:ext cx="4181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rgbClr val="084B50"/>
                  </a:solidFill>
                  <a:cs typeface="+mn-ea"/>
                  <a:sym typeface="+mn-lt"/>
                </a:rPr>
                <a:t>34</a:t>
              </a:r>
              <a:r>
                <a:rPr lang="en-US" altLang="zh-CN" sz="1200" dirty="0">
                  <a:solidFill>
                    <a:srgbClr val="084B50"/>
                  </a:solidFill>
                  <a:cs typeface="+mn-ea"/>
                  <a:sym typeface="+mn-lt"/>
                </a:rPr>
                <a:t>%</a:t>
              </a:r>
              <a:endParaRPr lang="zh-CN" altLang="en-US" sz="1600" dirty="0">
                <a:solidFill>
                  <a:srgbClr val="084B5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2EF95183-45E3-4DEC-A8B8-479333F9E17E}"/>
              </a:ext>
            </a:extLst>
          </p:cNvPr>
          <p:cNvSpPr/>
          <p:nvPr/>
        </p:nvSpPr>
        <p:spPr>
          <a:xfrm>
            <a:off x="1920337" y="2732025"/>
            <a:ext cx="2555570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5D370A9-577A-48B8-8FC6-5811148D6CD1}"/>
              </a:ext>
            </a:extLst>
          </p:cNvPr>
          <p:cNvSpPr/>
          <p:nvPr/>
        </p:nvSpPr>
        <p:spPr>
          <a:xfrm>
            <a:off x="1977382" y="233191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956BBC7-3E7B-4A4E-B39F-C4E7B0BFB40B}"/>
              </a:ext>
            </a:extLst>
          </p:cNvPr>
          <p:cNvSpPr/>
          <p:nvPr/>
        </p:nvSpPr>
        <p:spPr>
          <a:xfrm>
            <a:off x="5012414" y="2732025"/>
            <a:ext cx="2555570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2C592A0-F247-44EC-973C-7C5C2777DCC9}"/>
              </a:ext>
            </a:extLst>
          </p:cNvPr>
          <p:cNvSpPr/>
          <p:nvPr/>
        </p:nvSpPr>
        <p:spPr>
          <a:xfrm>
            <a:off x="5069459" y="233191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3774EE6-645F-4901-8E13-A8B3EE4DB76F}"/>
              </a:ext>
            </a:extLst>
          </p:cNvPr>
          <p:cNvSpPr/>
          <p:nvPr/>
        </p:nvSpPr>
        <p:spPr>
          <a:xfrm>
            <a:off x="8036919" y="2732025"/>
            <a:ext cx="2555570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6BAA6822-51A9-4A0C-AB45-4D1ECBCD6E48}"/>
              </a:ext>
            </a:extLst>
          </p:cNvPr>
          <p:cNvSpPr/>
          <p:nvPr/>
        </p:nvSpPr>
        <p:spPr>
          <a:xfrm>
            <a:off x="8093964" y="233191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Enter the title</a:t>
            </a: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4BD9378E-67A7-494B-90F5-A7D031D70976}"/>
              </a:ext>
            </a:extLst>
          </p:cNvPr>
          <p:cNvCxnSpPr>
            <a:cxnSpLocks/>
          </p:cNvCxnSpPr>
          <p:nvPr/>
        </p:nvCxnSpPr>
        <p:spPr>
          <a:xfrm>
            <a:off x="2039048" y="2214893"/>
            <a:ext cx="638713" cy="0"/>
          </a:xfrm>
          <a:prstGeom prst="line">
            <a:avLst/>
          </a:prstGeom>
          <a:gradFill>
            <a:gsLst>
              <a:gs pos="100000">
                <a:srgbClr val="FFFFBB"/>
              </a:gs>
              <a:gs pos="0">
                <a:srgbClr val="F4D28B"/>
              </a:gs>
            </a:gsLst>
            <a:lin ang="18900000" scaled="1"/>
          </a:gradFill>
          <a:ln w="12700">
            <a:solidFill>
              <a:srgbClr val="F8DE9F"/>
            </a:solidFill>
            <a:head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FDD127C3-428C-4249-BD1F-E5BE989D4D87}"/>
              </a:ext>
            </a:extLst>
          </p:cNvPr>
          <p:cNvCxnSpPr>
            <a:cxnSpLocks/>
          </p:cNvCxnSpPr>
          <p:nvPr/>
        </p:nvCxnSpPr>
        <p:spPr>
          <a:xfrm>
            <a:off x="5096284" y="2214893"/>
            <a:ext cx="638713" cy="0"/>
          </a:xfrm>
          <a:prstGeom prst="line">
            <a:avLst/>
          </a:prstGeom>
          <a:gradFill>
            <a:gsLst>
              <a:gs pos="100000">
                <a:srgbClr val="FFFFBB"/>
              </a:gs>
              <a:gs pos="0">
                <a:srgbClr val="F4D28B"/>
              </a:gs>
            </a:gsLst>
            <a:lin ang="18900000" scaled="1"/>
          </a:gradFill>
          <a:ln w="12700">
            <a:solidFill>
              <a:srgbClr val="F8DE9F"/>
            </a:solidFill>
            <a:head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BA926905-A47B-4941-9D4B-81EB845D1E8A}"/>
              </a:ext>
            </a:extLst>
          </p:cNvPr>
          <p:cNvCxnSpPr>
            <a:cxnSpLocks/>
          </p:cNvCxnSpPr>
          <p:nvPr/>
        </p:nvCxnSpPr>
        <p:spPr>
          <a:xfrm>
            <a:off x="8153520" y="2214893"/>
            <a:ext cx="638713" cy="0"/>
          </a:xfrm>
          <a:prstGeom prst="line">
            <a:avLst/>
          </a:prstGeom>
          <a:gradFill>
            <a:gsLst>
              <a:gs pos="100000">
                <a:srgbClr val="FFFFBB"/>
              </a:gs>
              <a:gs pos="0">
                <a:srgbClr val="F4D28B"/>
              </a:gs>
            </a:gsLst>
            <a:lin ang="18900000" scaled="1"/>
          </a:gradFill>
          <a:ln w="12700">
            <a:solidFill>
              <a:srgbClr val="F8DE9F"/>
            </a:solidFill>
            <a:head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4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198" r="45160" b="1233"/>
          <a:stretch/>
        </p:blipFill>
        <p:spPr>
          <a:xfrm rot="16200000">
            <a:off x="5359239" y="25236"/>
            <a:ext cx="1473524" cy="12192003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DCCDD2E-9199-4313-9086-3C3AE2B91762}"/>
              </a:ext>
            </a:extLst>
          </p:cNvPr>
          <p:cNvSpPr txBox="1"/>
          <p:nvPr/>
        </p:nvSpPr>
        <p:spPr>
          <a:xfrm>
            <a:off x="3727937" y="275067"/>
            <a:ext cx="441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your title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A4D091-E6AB-4716-ABE5-CACCB4AB1DA4}"/>
              </a:ext>
            </a:extLst>
          </p:cNvPr>
          <p:cNvSpPr txBox="1"/>
          <p:nvPr/>
        </p:nvSpPr>
        <p:spPr>
          <a:xfrm>
            <a:off x="3962640" y="735488"/>
            <a:ext cx="42667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spc="1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the font and title you think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4C77902-7758-485C-B062-1CA13BD7D0E4}"/>
              </a:ext>
            </a:extLst>
          </p:cNvPr>
          <p:cNvGrpSpPr/>
          <p:nvPr/>
        </p:nvGrpSpPr>
        <p:grpSpPr>
          <a:xfrm>
            <a:off x="1343455" y="2503127"/>
            <a:ext cx="2260716" cy="2198255"/>
            <a:chOff x="1343455" y="2949943"/>
            <a:chExt cx="2260716" cy="219825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8CD79B2-D484-4D7D-8255-515357A79DAD}"/>
                </a:ext>
              </a:extLst>
            </p:cNvPr>
            <p:cNvSpPr/>
            <p:nvPr/>
          </p:nvSpPr>
          <p:spPr>
            <a:xfrm>
              <a:off x="1404313" y="2949943"/>
              <a:ext cx="1917654" cy="2198255"/>
            </a:xfrm>
            <a:prstGeom prst="rect">
              <a:avLst/>
            </a:prstGeom>
            <a:noFill/>
            <a:ln w="9525">
              <a:solidFill>
                <a:srgbClr val="F8DE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30E45F3-2360-4E16-96B6-7F2FCAE60F1D}"/>
                </a:ext>
              </a:extLst>
            </p:cNvPr>
            <p:cNvSpPr txBox="1"/>
            <p:nvPr/>
          </p:nvSpPr>
          <p:spPr>
            <a:xfrm>
              <a:off x="1963065" y="3100219"/>
              <a:ext cx="800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rgbClr val="F8DE9F"/>
                  </a:solidFill>
                  <a:cs typeface="+mn-ea"/>
                  <a:sym typeface="+mn-lt"/>
                </a:rPr>
                <a:t>1</a:t>
              </a:r>
              <a:endParaRPr lang="zh-CN" altLang="en-US" sz="3200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9CF2560-FBE9-44F6-91CB-B62101101DAF}"/>
                </a:ext>
              </a:extLst>
            </p:cNvPr>
            <p:cNvSpPr txBox="1"/>
            <p:nvPr/>
          </p:nvSpPr>
          <p:spPr>
            <a:xfrm>
              <a:off x="1343455" y="3879120"/>
              <a:ext cx="22607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F8DE9F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2AE1A72-B75B-4773-954A-13BE879B2E35}"/>
                </a:ext>
              </a:extLst>
            </p:cNvPr>
            <p:cNvSpPr txBox="1"/>
            <p:nvPr/>
          </p:nvSpPr>
          <p:spPr>
            <a:xfrm>
              <a:off x="1522100" y="4340887"/>
              <a:ext cx="1682077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spc="100" dirty="0">
                  <a:solidFill>
                    <a:srgbClr val="F8DE9F"/>
                  </a:solidFill>
                  <a:cs typeface="+mn-ea"/>
                  <a:sym typeface="+mn-lt"/>
                </a:rPr>
                <a:t>Please enter the font and title you think</a:t>
              </a: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945D0259-4982-4CF5-8466-215EB1183237}"/>
                </a:ext>
              </a:extLst>
            </p:cNvPr>
            <p:cNvCxnSpPr>
              <a:cxnSpLocks/>
            </p:cNvCxnSpPr>
            <p:nvPr/>
          </p:nvCxnSpPr>
          <p:spPr>
            <a:xfrm>
              <a:off x="2076498" y="3765605"/>
              <a:ext cx="542800" cy="0"/>
            </a:xfrm>
            <a:prstGeom prst="line">
              <a:avLst/>
            </a:prstGeom>
            <a:ln w="38100">
              <a:solidFill>
                <a:srgbClr val="F8DE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466BC99-6BE3-4CCA-8AD1-312E7C87972F}"/>
              </a:ext>
            </a:extLst>
          </p:cNvPr>
          <p:cNvGrpSpPr/>
          <p:nvPr/>
        </p:nvGrpSpPr>
        <p:grpSpPr>
          <a:xfrm>
            <a:off x="3886375" y="2503127"/>
            <a:ext cx="1917654" cy="2198255"/>
            <a:chOff x="3886375" y="2949943"/>
            <a:chExt cx="1917654" cy="219825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EE8A89F-7DC7-4AEE-AC08-1A05C8C0D892}"/>
                </a:ext>
              </a:extLst>
            </p:cNvPr>
            <p:cNvSpPr/>
            <p:nvPr/>
          </p:nvSpPr>
          <p:spPr>
            <a:xfrm>
              <a:off x="3886375" y="2949943"/>
              <a:ext cx="1917654" cy="2198255"/>
            </a:xfrm>
            <a:prstGeom prst="rect">
              <a:avLst/>
            </a:prstGeom>
            <a:noFill/>
            <a:ln w="9525">
              <a:solidFill>
                <a:srgbClr val="F8DE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827697D-AF99-47CA-8B99-5D9B181FDF8F}"/>
                </a:ext>
              </a:extLst>
            </p:cNvPr>
            <p:cNvSpPr txBox="1"/>
            <p:nvPr/>
          </p:nvSpPr>
          <p:spPr>
            <a:xfrm>
              <a:off x="4445127" y="3105834"/>
              <a:ext cx="800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rgbClr val="F8DE9F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B4AF3FC2-1553-4E42-BDE7-CE752A13D222}"/>
                </a:ext>
              </a:extLst>
            </p:cNvPr>
            <p:cNvCxnSpPr>
              <a:cxnSpLocks/>
            </p:cNvCxnSpPr>
            <p:nvPr/>
          </p:nvCxnSpPr>
          <p:spPr>
            <a:xfrm>
              <a:off x="4573801" y="3765605"/>
              <a:ext cx="542800" cy="0"/>
            </a:xfrm>
            <a:prstGeom prst="line">
              <a:avLst/>
            </a:prstGeom>
            <a:ln w="38100">
              <a:solidFill>
                <a:srgbClr val="F8DE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A47EF11-2876-49C6-88C6-17BA1607A017}"/>
                </a:ext>
              </a:extLst>
            </p:cNvPr>
            <p:cNvSpPr txBox="1"/>
            <p:nvPr/>
          </p:nvSpPr>
          <p:spPr>
            <a:xfrm>
              <a:off x="3886375" y="3889671"/>
              <a:ext cx="1859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F8DE9F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2F802F7-A324-436A-8024-2C255E9C8838}"/>
                </a:ext>
              </a:extLst>
            </p:cNvPr>
            <p:cNvSpPr txBox="1"/>
            <p:nvPr/>
          </p:nvSpPr>
          <p:spPr>
            <a:xfrm>
              <a:off x="3992837" y="4340887"/>
              <a:ext cx="1682077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spc="100" dirty="0">
                  <a:solidFill>
                    <a:srgbClr val="F8DE9F"/>
                  </a:solidFill>
                  <a:cs typeface="+mn-ea"/>
                  <a:sym typeface="+mn-lt"/>
                </a:rPr>
                <a:t>Please enter the font and title you think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C09CBA0-00AB-48E2-B9A4-F49CD8EC09D3}"/>
              </a:ext>
            </a:extLst>
          </p:cNvPr>
          <p:cNvGrpSpPr/>
          <p:nvPr/>
        </p:nvGrpSpPr>
        <p:grpSpPr>
          <a:xfrm>
            <a:off x="6368437" y="2503127"/>
            <a:ext cx="1917654" cy="2198255"/>
            <a:chOff x="6368437" y="2949943"/>
            <a:chExt cx="1917654" cy="2198255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0E23DE0-9B84-4DBD-9C93-D3311EB447B9}"/>
                </a:ext>
              </a:extLst>
            </p:cNvPr>
            <p:cNvSpPr/>
            <p:nvPr/>
          </p:nvSpPr>
          <p:spPr>
            <a:xfrm>
              <a:off x="6368437" y="2949943"/>
              <a:ext cx="1917654" cy="2198255"/>
            </a:xfrm>
            <a:prstGeom prst="rect">
              <a:avLst/>
            </a:prstGeom>
            <a:noFill/>
            <a:ln w="9525">
              <a:solidFill>
                <a:srgbClr val="F8DE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F898150-9C56-4728-A33F-7B68FA07D163}"/>
                </a:ext>
              </a:extLst>
            </p:cNvPr>
            <p:cNvSpPr txBox="1"/>
            <p:nvPr/>
          </p:nvSpPr>
          <p:spPr>
            <a:xfrm>
              <a:off x="6939715" y="3100218"/>
              <a:ext cx="800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rgbClr val="F8DE9F"/>
                  </a:solidFill>
                  <a:cs typeface="+mn-ea"/>
                  <a:sym typeface="+mn-lt"/>
                </a:rPr>
                <a:t>3</a:t>
              </a:r>
              <a:endParaRPr lang="zh-CN" altLang="en-US" sz="3200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DB0B048-DFAD-4321-982B-E018CF6FE14E}"/>
                </a:ext>
              </a:extLst>
            </p:cNvPr>
            <p:cNvCxnSpPr>
              <a:cxnSpLocks/>
            </p:cNvCxnSpPr>
            <p:nvPr/>
          </p:nvCxnSpPr>
          <p:spPr>
            <a:xfrm>
              <a:off x="7071104" y="3765605"/>
              <a:ext cx="542800" cy="0"/>
            </a:xfrm>
            <a:prstGeom prst="line">
              <a:avLst/>
            </a:prstGeom>
            <a:ln w="38100">
              <a:solidFill>
                <a:srgbClr val="F8DE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F0589FF-565E-4962-8E23-745B8E0028A1}"/>
                </a:ext>
              </a:extLst>
            </p:cNvPr>
            <p:cNvSpPr txBox="1"/>
            <p:nvPr/>
          </p:nvSpPr>
          <p:spPr>
            <a:xfrm>
              <a:off x="6368437" y="3879120"/>
              <a:ext cx="1917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F8DE9F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9535BD4-3A11-4258-91C1-4767970551E7}"/>
                </a:ext>
              </a:extLst>
            </p:cNvPr>
            <p:cNvSpPr txBox="1"/>
            <p:nvPr/>
          </p:nvSpPr>
          <p:spPr>
            <a:xfrm>
              <a:off x="6463574" y="4340887"/>
              <a:ext cx="1682077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spc="100" dirty="0">
                  <a:solidFill>
                    <a:srgbClr val="F8DE9F"/>
                  </a:solidFill>
                  <a:cs typeface="+mn-ea"/>
                  <a:sym typeface="+mn-lt"/>
                </a:rPr>
                <a:t>Please enter the font and title you think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DC43E94-6378-4608-B524-8A7AB2965821}"/>
              </a:ext>
            </a:extLst>
          </p:cNvPr>
          <p:cNvGrpSpPr/>
          <p:nvPr/>
        </p:nvGrpSpPr>
        <p:grpSpPr>
          <a:xfrm>
            <a:off x="8850499" y="2503127"/>
            <a:ext cx="1917654" cy="2198255"/>
            <a:chOff x="8850499" y="2949943"/>
            <a:chExt cx="1917654" cy="219825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406A5E3-1645-42D0-A439-34A56CA6115E}"/>
                </a:ext>
              </a:extLst>
            </p:cNvPr>
            <p:cNvSpPr/>
            <p:nvPr/>
          </p:nvSpPr>
          <p:spPr>
            <a:xfrm>
              <a:off x="8850499" y="2949943"/>
              <a:ext cx="1917654" cy="2198255"/>
            </a:xfrm>
            <a:prstGeom prst="rect">
              <a:avLst/>
            </a:prstGeom>
            <a:noFill/>
            <a:ln w="9525">
              <a:solidFill>
                <a:srgbClr val="F8DE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BEDCA1B-0159-4FE5-812B-EA4AA01CD4E8}"/>
                </a:ext>
              </a:extLst>
            </p:cNvPr>
            <p:cNvSpPr txBox="1"/>
            <p:nvPr/>
          </p:nvSpPr>
          <p:spPr>
            <a:xfrm>
              <a:off x="9434303" y="3094602"/>
              <a:ext cx="800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rgbClr val="F8DE9F"/>
                  </a:solidFill>
                  <a:cs typeface="+mn-ea"/>
                  <a:sym typeface="+mn-lt"/>
                </a:rPr>
                <a:t>4</a:t>
              </a:r>
              <a:endParaRPr lang="zh-CN" altLang="en-US" sz="3200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1A0AD589-0520-48B6-82F3-27F6C9ACCC71}"/>
                </a:ext>
              </a:extLst>
            </p:cNvPr>
            <p:cNvCxnSpPr>
              <a:cxnSpLocks/>
            </p:cNvCxnSpPr>
            <p:nvPr/>
          </p:nvCxnSpPr>
          <p:spPr>
            <a:xfrm>
              <a:off x="9568407" y="3765605"/>
              <a:ext cx="542800" cy="0"/>
            </a:xfrm>
            <a:prstGeom prst="line">
              <a:avLst/>
            </a:prstGeom>
            <a:ln w="38100">
              <a:solidFill>
                <a:srgbClr val="F8DE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1212E1C-D462-465C-B253-AD624EC4A135}"/>
                </a:ext>
              </a:extLst>
            </p:cNvPr>
            <p:cNvSpPr txBox="1"/>
            <p:nvPr/>
          </p:nvSpPr>
          <p:spPr>
            <a:xfrm>
              <a:off x="8885289" y="3889671"/>
              <a:ext cx="1848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F8DE9F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D6E667A-CCB2-4E97-ADF1-4DF8B946B374}"/>
                </a:ext>
              </a:extLst>
            </p:cNvPr>
            <p:cNvSpPr txBox="1"/>
            <p:nvPr/>
          </p:nvSpPr>
          <p:spPr>
            <a:xfrm>
              <a:off x="8934311" y="4340887"/>
              <a:ext cx="1682077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spc="100" dirty="0">
                  <a:solidFill>
                    <a:srgbClr val="F8DE9F"/>
                  </a:solidFill>
                  <a:cs typeface="+mn-ea"/>
                  <a:sym typeface="+mn-lt"/>
                </a:rPr>
                <a:t>Please enter the font and title you 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054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4E040C46-89D2-4195-907F-D9992DD0F6C6}"/>
              </a:ext>
            </a:extLst>
          </p:cNvPr>
          <p:cNvGrpSpPr/>
          <p:nvPr/>
        </p:nvGrpSpPr>
        <p:grpSpPr>
          <a:xfrm>
            <a:off x="9734964" y="260031"/>
            <a:ext cx="1720831" cy="418501"/>
            <a:chOff x="479596" y="321813"/>
            <a:chExt cx="2365204" cy="418501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0D0673C-53C3-4663-8D4E-B517F373E334}"/>
                </a:ext>
              </a:extLst>
            </p:cNvPr>
            <p:cNvSpPr txBox="1"/>
            <p:nvPr/>
          </p:nvSpPr>
          <p:spPr>
            <a:xfrm>
              <a:off x="479596" y="321813"/>
              <a:ext cx="2365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YOUR LOGO</a:t>
              </a:r>
              <a:endParaRPr lang="zh-CN" altLang="en-US" sz="16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CC9E020-3587-4C89-B65B-B14B0C4E91A1}"/>
                </a:ext>
              </a:extLst>
            </p:cNvPr>
            <p:cNvSpPr txBox="1"/>
            <p:nvPr/>
          </p:nvSpPr>
          <p:spPr>
            <a:xfrm>
              <a:off x="479596" y="540259"/>
              <a:ext cx="233521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7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SHANGWUHUIBAO</a:t>
              </a:r>
              <a:endParaRPr lang="zh-CN" altLang="en-US" sz="7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327525E-61FE-431B-9DE4-2A5CFA8ED842}"/>
              </a:ext>
            </a:extLst>
          </p:cNvPr>
          <p:cNvGrpSpPr/>
          <p:nvPr/>
        </p:nvGrpSpPr>
        <p:grpSpPr>
          <a:xfrm>
            <a:off x="9262830" y="6179468"/>
            <a:ext cx="2120900" cy="400110"/>
            <a:chOff x="9613814" y="336811"/>
            <a:chExt cx="2120900" cy="40011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7DEA6EB5-4745-4FF3-8C36-C164EFEC51D1}"/>
                </a:ext>
              </a:extLst>
            </p:cNvPr>
            <p:cNvSpPr/>
            <p:nvPr/>
          </p:nvSpPr>
          <p:spPr>
            <a:xfrm>
              <a:off x="9613814" y="336811"/>
              <a:ext cx="2120900" cy="40011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1A2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B6996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B683422-A566-47B9-8891-CB3CE629DBDE}"/>
                </a:ext>
              </a:extLst>
            </p:cNvPr>
            <p:cNvSpPr txBox="1"/>
            <p:nvPr/>
          </p:nvSpPr>
          <p:spPr>
            <a:xfrm>
              <a:off x="9716916" y="382977"/>
              <a:ext cx="1914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CHINESE STYLE</a:t>
              </a:r>
              <a:endParaRPr lang="zh-CN" altLang="en-US" sz="14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r="45160"/>
          <a:stretch/>
        </p:blipFill>
        <p:spPr>
          <a:xfrm>
            <a:off x="-1" y="2064"/>
            <a:ext cx="7182082" cy="6891337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EBDB799-0CE1-4992-95C8-AC500A4FDD7B}"/>
              </a:ext>
            </a:extLst>
          </p:cNvPr>
          <p:cNvSpPr txBox="1"/>
          <p:nvPr/>
        </p:nvSpPr>
        <p:spPr>
          <a:xfrm>
            <a:off x="6157565" y="1434570"/>
            <a:ext cx="30537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0" scaled="1"/>
                </a:gradFill>
                <a:cs typeface="+mn-ea"/>
                <a:sym typeface="+mn-lt"/>
              </a:rPr>
              <a:t>Part 4</a:t>
            </a:r>
            <a:endParaRPr lang="zh-CN" altLang="en-US" sz="8000" dirty="0">
              <a:gradFill>
                <a:gsLst>
                  <a:gs pos="0">
                    <a:srgbClr val="ECB75E"/>
                  </a:gs>
                  <a:gs pos="100000">
                    <a:srgbClr val="F8DFA1"/>
                  </a:gs>
                </a:gsLst>
                <a:lin ang="0" scaled="1"/>
              </a:gradFill>
              <a:effectLst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F91FD74-76C0-4D11-8014-9FE2F7D9A343}"/>
              </a:ext>
            </a:extLst>
          </p:cNvPr>
          <p:cNvSpPr txBox="1"/>
          <p:nvPr/>
        </p:nvSpPr>
        <p:spPr>
          <a:xfrm>
            <a:off x="6061599" y="2800956"/>
            <a:ext cx="554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title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C1A8F74-4E7F-4FAF-93F1-609CCC53BA6A}"/>
              </a:ext>
            </a:extLst>
          </p:cNvPr>
          <p:cNvGrpSpPr/>
          <p:nvPr/>
        </p:nvGrpSpPr>
        <p:grpSpPr>
          <a:xfrm>
            <a:off x="7900163" y="5248138"/>
            <a:ext cx="1385566" cy="256394"/>
            <a:chOff x="7504434" y="4407244"/>
            <a:chExt cx="1177162" cy="256394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FE724A7B-9136-4DA0-934D-75E204C85C2C}"/>
                </a:ext>
              </a:extLst>
            </p:cNvPr>
            <p:cNvSpPr/>
            <p:nvPr/>
          </p:nvSpPr>
          <p:spPr>
            <a:xfrm>
              <a:off x="7504434" y="4412746"/>
              <a:ext cx="1177162" cy="250892"/>
            </a:xfrm>
            <a:prstGeom prst="roundRect">
              <a:avLst>
                <a:gd name="adj" fmla="val 50000"/>
              </a:avLst>
            </a:prstGeom>
            <a:noFill/>
            <a:ln w="6350">
              <a:gradFill>
                <a:gsLst>
                  <a:gs pos="0">
                    <a:srgbClr val="ECB75E"/>
                  </a:gs>
                  <a:gs pos="100000">
                    <a:srgbClr val="F8DFA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9B9FFA9-F5EB-4C57-A456-557DB08F1683}"/>
                </a:ext>
              </a:extLst>
            </p:cNvPr>
            <p:cNvSpPr txBox="1"/>
            <p:nvPr/>
          </p:nvSpPr>
          <p:spPr>
            <a:xfrm>
              <a:off x="7614189" y="4407244"/>
              <a:ext cx="941173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spc="1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ABOUTUS</a:t>
              </a:r>
              <a:endParaRPr lang="zh-CN" altLang="en-US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0237D3D-385E-4900-BC72-35439BBA57FC}"/>
              </a:ext>
            </a:extLst>
          </p:cNvPr>
          <p:cNvGrpSpPr/>
          <p:nvPr/>
        </p:nvGrpSpPr>
        <p:grpSpPr>
          <a:xfrm>
            <a:off x="6167214" y="5248138"/>
            <a:ext cx="1385566" cy="256394"/>
            <a:chOff x="6029525" y="4407244"/>
            <a:chExt cx="1177162" cy="256394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B6CC8796-CCC5-49AD-BD85-3EC75512FED3}"/>
                </a:ext>
              </a:extLst>
            </p:cNvPr>
            <p:cNvSpPr/>
            <p:nvPr/>
          </p:nvSpPr>
          <p:spPr>
            <a:xfrm>
              <a:off x="6029525" y="4412746"/>
              <a:ext cx="1177162" cy="250892"/>
            </a:xfrm>
            <a:prstGeom prst="roundRect">
              <a:avLst>
                <a:gd name="adj" fmla="val 50000"/>
              </a:avLst>
            </a:prstGeom>
            <a:noFill/>
            <a:ln w="6350">
              <a:gradFill>
                <a:gsLst>
                  <a:gs pos="0">
                    <a:srgbClr val="ECB75E"/>
                  </a:gs>
                  <a:gs pos="100000">
                    <a:srgbClr val="F8DFA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AF37576-45D5-41FE-8933-2F265D716B10}"/>
                </a:ext>
              </a:extLst>
            </p:cNvPr>
            <p:cNvSpPr txBox="1"/>
            <p:nvPr/>
          </p:nvSpPr>
          <p:spPr>
            <a:xfrm>
              <a:off x="6096000" y="4407244"/>
              <a:ext cx="1040788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spc="1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CONTENTS</a:t>
              </a:r>
              <a:endParaRPr lang="zh-CN" altLang="en-US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F4E50693-E1A9-4C16-9522-D98AB8511D12}"/>
              </a:ext>
            </a:extLst>
          </p:cNvPr>
          <p:cNvSpPr txBox="1"/>
          <p:nvPr/>
        </p:nvSpPr>
        <p:spPr>
          <a:xfrm>
            <a:off x="6119475" y="3441185"/>
            <a:ext cx="54914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55C740B-AE7A-46C8-A591-0CE40E54B16D}"/>
              </a:ext>
            </a:extLst>
          </p:cNvPr>
          <p:cNvSpPr txBox="1"/>
          <p:nvPr/>
        </p:nvSpPr>
        <p:spPr>
          <a:xfrm>
            <a:off x="6124759" y="4249264"/>
            <a:ext cx="5062885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altLang="zh-CN" sz="12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</a:t>
            </a:r>
            <a:r>
              <a:rPr lang="zh-CN" altLang="en-US" sz="12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，</a:t>
            </a:r>
            <a:r>
              <a:rPr lang="en-US" altLang="zh-CN" sz="12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</a:t>
            </a:r>
            <a:r>
              <a:rPr lang="zh-CN" altLang="en-US" sz="12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，</a:t>
            </a:r>
            <a:r>
              <a:rPr lang="en-US" altLang="zh-CN" sz="12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</a:t>
            </a:r>
            <a:r>
              <a:rPr lang="zh-CN" altLang="en-US" sz="12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，</a:t>
            </a:r>
            <a:r>
              <a:rPr lang="en-US" altLang="zh-CN" sz="12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</a:t>
            </a:r>
            <a:r>
              <a:rPr lang="zh-CN" altLang="en-US" sz="12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，</a:t>
            </a:r>
            <a:endParaRPr lang="en-US" altLang="zh-CN" sz="1200" spc="100" dirty="0">
              <a:gradFill>
                <a:gsLst>
                  <a:gs pos="0">
                    <a:srgbClr val="ECB75E"/>
                  </a:gs>
                  <a:gs pos="100000">
                    <a:srgbClr val="F8DFA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303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11D9E8-EFED-4E81-87C5-F3CA882B9C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44"/>
          <a:stretch/>
        </p:blipFill>
        <p:spPr>
          <a:xfrm>
            <a:off x="0" y="-1"/>
            <a:ext cx="12192000" cy="465954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F327525E-61FE-431B-9DE4-2A5CFA8ED842}"/>
              </a:ext>
            </a:extLst>
          </p:cNvPr>
          <p:cNvGrpSpPr/>
          <p:nvPr/>
        </p:nvGrpSpPr>
        <p:grpSpPr>
          <a:xfrm>
            <a:off x="9262830" y="6179468"/>
            <a:ext cx="2120900" cy="400110"/>
            <a:chOff x="9613814" y="336811"/>
            <a:chExt cx="2120900" cy="40011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7DEA6EB5-4745-4FF3-8C36-C164EFEC51D1}"/>
                </a:ext>
              </a:extLst>
            </p:cNvPr>
            <p:cNvSpPr/>
            <p:nvPr/>
          </p:nvSpPr>
          <p:spPr>
            <a:xfrm>
              <a:off x="9613814" y="336811"/>
              <a:ext cx="2120900" cy="40011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1A2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B6996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B683422-A566-47B9-8891-CB3CE629DBDE}"/>
                </a:ext>
              </a:extLst>
            </p:cNvPr>
            <p:cNvSpPr txBox="1"/>
            <p:nvPr/>
          </p:nvSpPr>
          <p:spPr>
            <a:xfrm>
              <a:off x="9716916" y="382977"/>
              <a:ext cx="1914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CHINESE STYLE</a:t>
              </a:r>
              <a:endParaRPr lang="zh-CN" altLang="en-US" sz="14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746108A0-C119-4151-9426-F98932B141FD}"/>
              </a:ext>
            </a:extLst>
          </p:cNvPr>
          <p:cNvSpPr txBox="1"/>
          <p:nvPr/>
        </p:nvSpPr>
        <p:spPr>
          <a:xfrm>
            <a:off x="1000366" y="4321614"/>
            <a:ext cx="4266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C4B93B4-7258-4A9D-9BFE-D775C55C5882}"/>
              </a:ext>
            </a:extLst>
          </p:cNvPr>
          <p:cNvSpPr txBox="1"/>
          <p:nvPr/>
        </p:nvSpPr>
        <p:spPr>
          <a:xfrm>
            <a:off x="1000366" y="4782035"/>
            <a:ext cx="42667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spc="1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the font and title you think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2DCC7F9-A8CC-4B14-B22F-E4DE1C292E37}"/>
              </a:ext>
            </a:extLst>
          </p:cNvPr>
          <p:cNvSpPr txBox="1"/>
          <p:nvPr/>
        </p:nvSpPr>
        <p:spPr>
          <a:xfrm>
            <a:off x="1000366" y="5280096"/>
            <a:ext cx="4266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680EB2C-2C75-4D39-8287-7A2661DC41AE}"/>
              </a:ext>
            </a:extLst>
          </p:cNvPr>
          <p:cNvSpPr txBox="1"/>
          <p:nvPr/>
        </p:nvSpPr>
        <p:spPr>
          <a:xfrm>
            <a:off x="1000366" y="5740517"/>
            <a:ext cx="42667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spc="1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the font and title you think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4846005-09C2-4D1C-9DDE-402EAE840ACE}"/>
              </a:ext>
            </a:extLst>
          </p:cNvPr>
          <p:cNvSpPr txBox="1"/>
          <p:nvPr/>
        </p:nvSpPr>
        <p:spPr>
          <a:xfrm>
            <a:off x="6267450" y="4313667"/>
            <a:ext cx="4266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F8DA666-1233-4778-8448-69ACB4FB62E3}"/>
              </a:ext>
            </a:extLst>
          </p:cNvPr>
          <p:cNvSpPr txBox="1"/>
          <p:nvPr/>
        </p:nvSpPr>
        <p:spPr>
          <a:xfrm>
            <a:off x="6267450" y="4774088"/>
            <a:ext cx="42667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spc="1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the font and title you think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AEFD727-111A-4091-AC2F-DF56DC280025}"/>
              </a:ext>
            </a:extLst>
          </p:cNvPr>
          <p:cNvSpPr txBox="1"/>
          <p:nvPr/>
        </p:nvSpPr>
        <p:spPr>
          <a:xfrm>
            <a:off x="6267450" y="5272149"/>
            <a:ext cx="4266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DB84C5D-CAF6-4C92-AD28-AD48AB57F0BE}"/>
              </a:ext>
            </a:extLst>
          </p:cNvPr>
          <p:cNvSpPr txBox="1"/>
          <p:nvPr/>
        </p:nvSpPr>
        <p:spPr>
          <a:xfrm>
            <a:off x="6267450" y="5732570"/>
            <a:ext cx="42667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spc="1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the font and title you think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F7F5390-BD8F-443A-ACEA-6DFCD1CE7A5C}"/>
              </a:ext>
            </a:extLst>
          </p:cNvPr>
          <p:cNvSpPr txBox="1"/>
          <p:nvPr/>
        </p:nvSpPr>
        <p:spPr>
          <a:xfrm>
            <a:off x="1000366" y="3580763"/>
            <a:ext cx="234778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2800" dirty="0">
                <a:gradFill flip="none" rotWithShape="1"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2800" dirty="0">
              <a:gradFill flip="none" rotWithShape="1">
                <a:gsLst>
                  <a:gs pos="0">
                    <a:srgbClr val="ECB75E"/>
                  </a:gs>
                  <a:gs pos="100000">
                    <a:srgbClr val="F8DFA1"/>
                  </a:gs>
                </a:gsLst>
                <a:lin ang="135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7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6" grpId="0"/>
      <p:bldP spid="28" grpId="0"/>
      <p:bldP spid="30" grpId="0"/>
      <p:bldP spid="32" grpId="0"/>
      <p:bldP spid="34" grpId="0"/>
      <p:bldP spid="36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198" r="45160" b="1233"/>
          <a:stretch/>
        </p:blipFill>
        <p:spPr>
          <a:xfrm rot="16200000">
            <a:off x="5359239" y="25236"/>
            <a:ext cx="1473524" cy="12192003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DCCDD2E-9199-4313-9086-3C3AE2B91762}"/>
              </a:ext>
            </a:extLst>
          </p:cNvPr>
          <p:cNvSpPr txBox="1"/>
          <p:nvPr/>
        </p:nvSpPr>
        <p:spPr>
          <a:xfrm>
            <a:off x="3911229" y="235332"/>
            <a:ext cx="4227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your title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A4D091-E6AB-4716-ABE5-CACCB4AB1DA4}"/>
              </a:ext>
            </a:extLst>
          </p:cNvPr>
          <p:cNvSpPr txBox="1"/>
          <p:nvPr/>
        </p:nvSpPr>
        <p:spPr>
          <a:xfrm>
            <a:off x="3962640" y="735488"/>
            <a:ext cx="42667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spc="1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the font and title you think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84F7D22-DEDF-479D-BBBF-397E2CE66D6C}"/>
              </a:ext>
            </a:extLst>
          </p:cNvPr>
          <p:cNvGrpSpPr/>
          <p:nvPr/>
        </p:nvGrpSpPr>
        <p:grpSpPr>
          <a:xfrm>
            <a:off x="5728930" y="2690630"/>
            <a:ext cx="576083" cy="576083"/>
            <a:chOff x="6168200" y="2833805"/>
            <a:chExt cx="576083" cy="576083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6CFE0F92-359D-4148-9975-155F061A0EB0}"/>
                </a:ext>
              </a:extLst>
            </p:cNvPr>
            <p:cNvSpPr/>
            <p:nvPr/>
          </p:nvSpPr>
          <p:spPr>
            <a:xfrm>
              <a:off x="6168200" y="2833805"/>
              <a:ext cx="576083" cy="576083"/>
            </a:xfrm>
            <a:prstGeom prst="ellipse">
              <a:avLst/>
            </a:prstGeom>
            <a:solidFill>
              <a:srgbClr val="F8DE9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Google Shape;1002;p32">
              <a:extLst>
                <a:ext uri="{FF2B5EF4-FFF2-40B4-BE49-F238E27FC236}">
                  <a16:creationId xmlns:a16="http://schemas.microsoft.com/office/drawing/2014/main" id="{BFAAF2E5-AE1D-4C68-A744-0009A971EEDF}"/>
                </a:ext>
              </a:extLst>
            </p:cNvPr>
            <p:cNvGrpSpPr/>
            <p:nvPr/>
          </p:nvGrpSpPr>
          <p:grpSpPr>
            <a:xfrm>
              <a:off x="6362913" y="3012736"/>
              <a:ext cx="186656" cy="218219"/>
              <a:chOff x="-48237000" y="2342650"/>
              <a:chExt cx="256800" cy="300225"/>
            </a:xfrm>
            <a:solidFill>
              <a:schemeClr val="bg1"/>
            </a:solidFill>
          </p:grpSpPr>
          <p:sp>
            <p:nvSpPr>
              <p:cNvPr id="8" name="Google Shape;1003;p32">
                <a:extLst>
                  <a:ext uri="{FF2B5EF4-FFF2-40B4-BE49-F238E27FC236}">
                    <a16:creationId xmlns:a16="http://schemas.microsoft.com/office/drawing/2014/main" id="{C81D3734-A014-44BD-94A7-FA44865A46BA}"/>
                  </a:ext>
                </a:extLst>
              </p:cNvPr>
              <p:cNvSpPr/>
              <p:nvPr/>
            </p:nvSpPr>
            <p:spPr>
              <a:xfrm>
                <a:off x="-48237000" y="2342650"/>
                <a:ext cx="256800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0272" h="12009" extrusionOk="0">
                    <a:moveTo>
                      <a:pt x="4507" y="679"/>
                    </a:moveTo>
                    <a:cubicBezTo>
                      <a:pt x="4774" y="679"/>
                      <a:pt x="5048" y="706"/>
                      <a:pt x="5325" y="762"/>
                    </a:cubicBezTo>
                    <a:cubicBezTo>
                      <a:pt x="6774" y="1077"/>
                      <a:pt x="7940" y="2274"/>
                      <a:pt x="8255" y="3723"/>
                    </a:cubicBezTo>
                    <a:cubicBezTo>
                      <a:pt x="8381" y="4227"/>
                      <a:pt x="8381" y="4763"/>
                      <a:pt x="8318" y="5267"/>
                    </a:cubicBezTo>
                    <a:cubicBezTo>
                      <a:pt x="8318" y="5330"/>
                      <a:pt x="8318" y="5424"/>
                      <a:pt x="8350" y="5487"/>
                    </a:cubicBezTo>
                    <a:lnTo>
                      <a:pt x="9263" y="7220"/>
                    </a:lnTo>
                    <a:cubicBezTo>
                      <a:pt x="9389" y="7441"/>
                      <a:pt x="9232" y="7756"/>
                      <a:pt x="8980" y="7756"/>
                    </a:cubicBezTo>
                    <a:lnTo>
                      <a:pt x="8034" y="7756"/>
                    </a:lnTo>
                    <a:cubicBezTo>
                      <a:pt x="7845" y="7756"/>
                      <a:pt x="7688" y="7913"/>
                      <a:pt x="7688" y="8102"/>
                    </a:cubicBezTo>
                    <a:lnTo>
                      <a:pt x="7688" y="9867"/>
                    </a:lnTo>
                    <a:lnTo>
                      <a:pt x="5892" y="9867"/>
                    </a:lnTo>
                    <a:cubicBezTo>
                      <a:pt x="5703" y="9867"/>
                      <a:pt x="5546" y="10024"/>
                      <a:pt x="5546" y="10213"/>
                    </a:cubicBezTo>
                    <a:lnTo>
                      <a:pt x="5546" y="11284"/>
                    </a:lnTo>
                    <a:lnTo>
                      <a:pt x="2049" y="11284"/>
                    </a:lnTo>
                    <a:lnTo>
                      <a:pt x="2049" y="7693"/>
                    </a:lnTo>
                    <a:cubicBezTo>
                      <a:pt x="2049" y="7598"/>
                      <a:pt x="2017" y="7504"/>
                      <a:pt x="1923" y="7441"/>
                    </a:cubicBezTo>
                    <a:cubicBezTo>
                      <a:pt x="1103" y="6685"/>
                      <a:pt x="631" y="5645"/>
                      <a:pt x="631" y="4542"/>
                    </a:cubicBezTo>
                    <a:cubicBezTo>
                      <a:pt x="631" y="2387"/>
                      <a:pt x="2372" y="679"/>
                      <a:pt x="4507" y="679"/>
                    </a:cubicBezTo>
                    <a:close/>
                    <a:moveTo>
                      <a:pt x="4570" y="0"/>
                    </a:moveTo>
                    <a:cubicBezTo>
                      <a:pt x="2059" y="0"/>
                      <a:pt x="1" y="1999"/>
                      <a:pt x="1" y="4542"/>
                    </a:cubicBezTo>
                    <a:cubicBezTo>
                      <a:pt x="1" y="5802"/>
                      <a:pt x="505" y="7000"/>
                      <a:pt x="1418" y="7850"/>
                    </a:cubicBezTo>
                    <a:lnTo>
                      <a:pt x="1418" y="11631"/>
                    </a:lnTo>
                    <a:cubicBezTo>
                      <a:pt x="1418" y="11851"/>
                      <a:pt x="1576" y="12009"/>
                      <a:pt x="1765" y="12009"/>
                    </a:cubicBezTo>
                    <a:lnTo>
                      <a:pt x="5987" y="12009"/>
                    </a:lnTo>
                    <a:cubicBezTo>
                      <a:pt x="6176" y="12009"/>
                      <a:pt x="6333" y="11851"/>
                      <a:pt x="6333" y="11631"/>
                    </a:cubicBezTo>
                    <a:lnTo>
                      <a:pt x="6333" y="10591"/>
                    </a:lnTo>
                    <a:lnTo>
                      <a:pt x="8097" y="10591"/>
                    </a:lnTo>
                    <a:cubicBezTo>
                      <a:pt x="8287" y="10591"/>
                      <a:pt x="8444" y="10434"/>
                      <a:pt x="8444" y="10213"/>
                    </a:cubicBezTo>
                    <a:lnTo>
                      <a:pt x="8444" y="8449"/>
                    </a:lnTo>
                    <a:lnTo>
                      <a:pt x="9043" y="8449"/>
                    </a:lnTo>
                    <a:cubicBezTo>
                      <a:pt x="9799" y="8417"/>
                      <a:pt x="10271" y="7598"/>
                      <a:pt x="9925" y="6874"/>
                    </a:cubicBezTo>
                    <a:lnTo>
                      <a:pt x="9043" y="5267"/>
                    </a:lnTo>
                    <a:cubicBezTo>
                      <a:pt x="9137" y="4700"/>
                      <a:pt x="9137" y="4164"/>
                      <a:pt x="9011" y="3597"/>
                    </a:cubicBezTo>
                    <a:cubicBezTo>
                      <a:pt x="8665" y="1864"/>
                      <a:pt x="7247" y="510"/>
                      <a:pt x="5546" y="100"/>
                    </a:cubicBezTo>
                    <a:cubicBezTo>
                      <a:pt x="5215" y="33"/>
                      <a:pt x="4889" y="0"/>
                      <a:pt x="4570" y="0"/>
                    </a:cubicBezTo>
                    <a:close/>
                  </a:path>
                </a:pathLst>
              </a:custGeom>
              <a:solidFill>
                <a:srgbClr val="084B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Google Shape;1004;p32">
                <a:extLst>
                  <a:ext uri="{FF2B5EF4-FFF2-40B4-BE49-F238E27FC236}">
                    <a16:creationId xmlns:a16="http://schemas.microsoft.com/office/drawing/2014/main" id="{BBAA01F8-D9EA-4B2C-9B9C-88546188B23D}"/>
                  </a:ext>
                </a:extLst>
              </p:cNvPr>
              <p:cNvSpPr/>
              <p:nvPr/>
            </p:nvSpPr>
            <p:spPr>
              <a:xfrm>
                <a:off x="-48195250" y="2377425"/>
                <a:ext cx="14415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5609" extrusionOk="0">
                    <a:moveTo>
                      <a:pt x="3214" y="757"/>
                    </a:moveTo>
                    <a:lnTo>
                      <a:pt x="3214" y="883"/>
                    </a:lnTo>
                    <a:cubicBezTo>
                      <a:pt x="3214" y="1040"/>
                      <a:pt x="3277" y="1135"/>
                      <a:pt x="3435" y="1198"/>
                    </a:cubicBezTo>
                    <a:cubicBezTo>
                      <a:pt x="3624" y="1261"/>
                      <a:pt x="3844" y="1387"/>
                      <a:pt x="4002" y="1513"/>
                    </a:cubicBezTo>
                    <a:cubicBezTo>
                      <a:pt x="4061" y="1553"/>
                      <a:pt x="4146" y="1593"/>
                      <a:pt x="4233" y="1593"/>
                    </a:cubicBezTo>
                    <a:cubicBezTo>
                      <a:pt x="4283" y="1593"/>
                      <a:pt x="4333" y="1579"/>
                      <a:pt x="4380" y="1545"/>
                    </a:cubicBezTo>
                    <a:lnTo>
                      <a:pt x="4506" y="1482"/>
                    </a:lnTo>
                    <a:lnTo>
                      <a:pt x="4852" y="2049"/>
                    </a:lnTo>
                    <a:lnTo>
                      <a:pt x="4726" y="2143"/>
                    </a:lnTo>
                    <a:cubicBezTo>
                      <a:pt x="4632" y="2206"/>
                      <a:pt x="4537" y="2364"/>
                      <a:pt x="4569" y="2490"/>
                    </a:cubicBezTo>
                    <a:cubicBezTo>
                      <a:pt x="4632" y="2710"/>
                      <a:pt x="4632" y="2899"/>
                      <a:pt x="4569" y="3120"/>
                    </a:cubicBezTo>
                    <a:cubicBezTo>
                      <a:pt x="4537" y="3277"/>
                      <a:pt x="4632" y="3403"/>
                      <a:pt x="4726" y="3466"/>
                    </a:cubicBezTo>
                    <a:lnTo>
                      <a:pt x="4852" y="3561"/>
                    </a:lnTo>
                    <a:lnTo>
                      <a:pt x="4506" y="4159"/>
                    </a:lnTo>
                    <a:lnTo>
                      <a:pt x="4380" y="4065"/>
                    </a:lnTo>
                    <a:cubicBezTo>
                      <a:pt x="4323" y="4037"/>
                      <a:pt x="4260" y="4021"/>
                      <a:pt x="4199" y="4021"/>
                    </a:cubicBezTo>
                    <a:cubicBezTo>
                      <a:pt x="4125" y="4021"/>
                      <a:pt x="4054" y="4044"/>
                      <a:pt x="4002" y="4096"/>
                    </a:cubicBezTo>
                    <a:cubicBezTo>
                      <a:pt x="3844" y="4254"/>
                      <a:pt x="3624" y="4348"/>
                      <a:pt x="3435" y="4411"/>
                    </a:cubicBezTo>
                    <a:cubicBezTo>
                      <a:pt x="3277" y="4475"/>
                      <a:pt x="3214" y="4632"/>
                      <a:pt x="3214" y="4727"/>
                    </a:cubicBezTo>
                    <a:lnTo>
                      <a:pt x="3214" y="4853"/>
                    </a:lnTo>
                    <a:lnTo>
                      <a:pt x="2489" y="4853"/>
                    </a:lnTo>
                    <a:lnTo>
                      <a:pt x="2489" y="4727"/>
                    </a:lnTo>
                    <a:cubicBezTo>
                      <a:pt x="2489" y="4569"/>
                      <a:pt x="2426" y="4475"/>
                      <a:pt x="2269" y="4411"/>
                    </a:cubicBezTo>
                    <a:cubicBezTo>
                      <a:pt x="2048" y="4348"/>
                      <a:pt x="1859" y="4222"/>
                      <a:pt x="1702" y="4096"/>
                    </a:cubicBezTo>
                    <a:cubicBezTo>
                      <a:pt x="1622" y="4057"/>
                      <a:pt x="1530" y="4017"/>
                      <a:pt x="1449" y="4017"/>
                    </a:cubicBezTo>
                    <a:cubicBezTo>
                      <a:pt x="1402" y="4017"/>
                      <a:pt x="1358" y="4030"/>
                      <a:pt x="1324" y="4065"/>
                    </a:cubicBezTo>
                    <a:lnTo>
                      <a:pt x="1198" y="4159"/>
                    </a:lnTo>
                    <a:lnTo>
                      <a:pt x="851" y="3561"/>
                    </a:lnTo>
                    <a:lnTo>
                      <a:pt x="946" y="3466"/>
                    </a:lnTo>
                    <a:cubicBezTo>
                      <a:pt x="1072" y="3403"/>
                      <a:pt x="1166" y="3246"/>
                      <a:pt x="1103" y="3120"/>
                    </a:cubicBezTo>
                    <a:cubicBezTo>
                      <a:pt x="1072" y="2899"/>
                      <a:pt x="1072" y="2710"/>
                      <a:pt x="1103" y="2490"/>
                    </a:cubicBezTo>
                    <a:cubicBezTo>
                      <a:pt x="1166" y="2332"/>
                      <a:pt x="1072" y="2206"/>
                      <a:pt x="946" y="2143"/>
                    </a:cubicBezTo>
                    <a:lnTo>
                      <a:pt x="851" y="2049"/>
                    </a:lnTo>
                    <a:lnTo>
                      <a:pt x="1198" y="1482"/>
                    </a:lnTo>
                    <a:lnTo>
                      <a:pt x="1324" y="1545"/>
                    </a:lnTo>
                    <a:cubicBezTo>
                      <a:pt x="1366" y="1573"/>
                      <a:pt x="1421" y="1588"/>
                      <a:pt x="1481" y="1588"/>
                    </a:cubicBezTo>
                    <a:cubicBezTo>
                      <a:pt x="1553" y="1588"/>
                      <a:pt x="1632" y="1565"/>
                      <a:pt x="1702" y="1513"/>
                    </a:cubicBezTo>
                    <a:cubicBezTo>
                      <a:pt x="1859" y="1356"/>
                      <a:pt x="2048" y="1261"/>
                      <a:pt x="2269" y="1198"/>
                    </a:cubicBezTo>
                    <a:cubicBezTo>
                      <a:pt x="2426" y="1135"/>
                      <a:pt x="2489" y="977"/>
                      <a:pt x="2489" y="883"/>
                    </a:cubicBezTo>
                    <a:lnTo>
                      <a:pt x="2489" y="757"/>
                    </a:lnTo>
                    <a:close/>
                    <a:moveTo>
                      <a:pt x="2174" y="1"/>
                    </a:moveTo>
                    <a:cubicBezTo>
                      <a:pt x="1985" y="1"/>
                      <a:pt x="1828" y="158"/>
                      <a:pt x="1828" y="379"/>
                    </a:cubicBezTo>
                    <a:lnTo>
                      <a:pt x="1828" y="599"/>
                    </a:lnTo>
                    <a:cubicBezTo>
                      <a:pt x="1702" y="631"/>
                      <a:pt x="1576" y="725"/>
                      <a:pt x="1513" y="788"/>
                    </a:cubicBezTo>
                    <a:lnTo>
                      <a:pt x="1324" y="694"/>
                    </a:lnTo>
                    <a:cubicBezTo>
                      <a:pt x="1265" y="658"/>
                      <a:pt x="1192" y="641"/>
                      <a:pt x="1122" y="641"/>
                    </a:cubicBezTo>
                    <a:cubicBezTo>
                      <a:pt x="1004" y="641"/>
                      <a:pt x="890" y="690"/>
                      <a:pt x="851" y="788"/>
                    </a:cubicBezTo>
                    <a:lnTo>
                      <a:pt x="126" y="2017"/>
                    </a:lnTo>
                    <a:cubicBezTo>
                      <a:pt x="63" y="2175"/>
                      <a:pt x="95" y="2427"/>
                      <a:pt x="253" y="2490"/>
                    </a:cubicBezTo>
                    <a:lnTo>
                      <a:pt x="442" y="2616"/>
                    </a:lnTo>
                    <a:lnTo>
                      <a:pt x="442" y="2994"/>
                    </a:lnTo>
                    <a:lnTo>
                      <a:pt x="253" y="3120"/>
                    </a:lnTo>
                    <a:cubicBezTo>
                      <a:pt x="95" y="3214"/>
                      <a:pt x="0" y="3435"/>
                      <a:pt x="126" y="3592"/>
                    </a:cubicBezTo>
                    <a:lnTo>
                      <a:pt x="851" y="4821"/>
                    </a:lnTo>
                    <a:cubicBezTo>
                      <a:pt x="894" y="4928"/>
                      <a:pt x="1024" y="4991"/>
                      <a:pt x="1152" y="4991"/>
                    </a:cubicBezTo>
                    <a:cubicBezTo>
                      <a:pt x="1213" y="4991"/>
                      <a:pt x="1273" y="4977"/>
                      <a:pt x="1324" y="4947"/>
                    </a:cubicBezTo>
                    <a:lnTo>
                      <a:pt x="1513" y="4821"/>
                    </a:lnTo>
                    <a:cubicBezTo>
                      <a:pt x="1639" y="4884"/>
                      <a:pt x="1733" y="4979"/>
                      <a:pt x="1828" y="5010"/>
                    </a:cubicBezTo>
                    <a:lnTo>
                      <a:pt x="1828" y="5262"/>
                    </a:lnTo>
                    <a:cubicBezTo>
                      <a:pt x="1828" y="5451"/>
                      <a:pt x="1985" y="5609"/>
                      <a:pt x="2174" y="5609"/>
                    </a:cubicBezTo>
                    <a:lnTo>
                      <a:pt x="3592" y="5609"/>
                    </a:lnTo>
                    <a:cubicBezTo>
                      <a:pt x="3781" y="5609"/>
                      <a:pt x="3939" y="5451"/>
                      <a:pt x="3939" y="5262"/>
                    </a:cubicBezTo>
                    <a:lnTo>
                      <a:pt x="3939" y="5010"/>
                    </a:lnTo>
                    <a:cubicBezTo>
                      <a:pt x="4065" y="4979"/>
                      <a:pt x="4191" y="4884"/>
                      <a:pt x="4254" y="4821"/>
                    </a:cubicBezTo>
                    <a:lnTo>
                      <a:pt x="4474" y="4947"/>
                    </a:lnTo>
                    <a:cubicBezTo>
                      <a:pt x="4524" y="4967"/>
                      <a:pt x="4580" y="4978"/>
                      <a:pt x="4637" y="4978"/>
                    </a:cubicBezTo>
                    <a:cubicBezTo>
                      <a:pt x="4759" y="4978"/>
                      <a:pt x="4882" y="4929"/>
                      <a:pt x="4947" y="4821"/>
                    </a:cubicBezTo>
                    <a:lnTo>
                      <a:pt x="5640" y="3592"/>
                    </a:lnTo>
                    <a:cubicBezTo>
                      <a:pt x="5734" y="3435"/>
                      <a:pt x="5671" y="3214"/>
                      <a:pt x="5514" y="3120"/>
                    </a:cubicBezTo>
                    <a:lnTo>
                      <a:pt x="5325" y="2994"/>
                    </a:lnTo>
                    <a:lnTo>
                      <a:pt x="5325" y="2616"/>
                    </a:lnTo>
                    <a:lnTo>
                      <a:pt x="5514" y="2490"/>
                    </a:lnTo>
                    <a:cubicBezTo>
                      <a:pt x="5671" y="2427"/>
                      <a:pt x="5766" y="2206"/>
                      <a:pt x="5640" y="2017"/>
                    </a:cubicBezTo>
                    <a:lnTo>
                      <a:pt x="4947" y="788"/>
                    </a:lnTo>
                    <a:cubicBezTo>
                      <a:pt x="4887" y="689"/>
                      <a:pt x="4777" y="627"/>
                      <a:pt x="4664" y="627"/>
                    </a:cubicBezTo>
                    <a:cubicBezTo>
                      <a:pt x="4598" y="627"/>
                      <a:pt x="4532" y="648"/>
                      <a:pt x="4474" y="694"/>
                    </a:cubicBezTo>
                    <a:lnTo>
                      <a:pt x="4254" y="788"/>
                    </a:lnTo>
                    <a:cubicBezTo>
                      <a:pt x="4159" y="725"/>
                      <a:pt x="4033" y="631"/>
                      <a:pt x="3939" y="599"/>
                    </a:cubicBezTo>
                    <a:lnTo>
                      <a:pt x="3939" y="379"/>
                    </a:lnTo>
                    <a:cubicBezTo>
                      <a:pt x="3939" y="158"/>
                      <a:pt x="3781" y="1"/>
                      <a:pt x="3592" y="1"/>
                    </a:cubicBezTo>
                    <a:close/>
                  </a:path>
                </a:pathLst>
              </a:custGeom>
              <a:solidFill>
                <a:srgbClr val="084B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Google Shape;1005;p32">
                <a:extLst>
                  <a:ext uri="{FF2B5EF4-FFF2-40B4-BE49-F238E27FC236}">
                    <a16:creationId xmlns:a16="http://schemas.microsoft.com/office/drawing/2014/main" id="{F942F31C-022F-45E8-8E83-18A550A65173}"/>
                  </a:ext>
                </a:extLst>
              </p:cNvPr>
              <p:cNvSpPr/>
              <p:nvPr/>
            </p:nvSpPr>
            <p:spPr>
              <a:xfrm>
                <a:off x="-48150350" y="2422325"/>
                <a:ext cx="52775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2112" extrusionOk="0">
                    <a:moveTo>
                      <a:pt x="1040" y="662"/>
                    </a:moveTo>
                    <a:cubicBezTo>
                      <a:pt x="1260" y="662"/>
                      <a:pt x="1418" y="820"/>
                      <a:pt x="1418" y="1009"/>
                    </a:cubicBezTo>
                    <a:cubicBezTo>
                      <a:pt x="1418" y="1198"/>
                      <a:pt x="1260" y="1355"/>
                      <a:pt x="1040" y="1355"/>
                    </a:cubicBezTo>
                    <a:cubicBezTo>
                      <a:pt x="851" y="1355"/>
                      <a:pt x="693" y="1198"/>
                      <a:pt x="693" y="1009"/>
                    </a:cubicBezTo>
                    <a:cubicBezTo>
                      <a:pt x="693" y="820"/>
                      <a:pt x="851" y="662"/>
                      <a:pt x="1040" y="662"/>
                    </a:cubicBezTo>
                    <a:close/>
                    <a:moveTo>
                      <a:pt x="1040" y="1"/>
                    </a:moveTo>
                    <a:cubicBezTo>
                      <a:pt x="473" y="1"/>
                      <a:pt x="0" y="473"/>
                      <a:pt x="0" y="1040"/>
                    </a:cubicBezTo>
                    <a:cubicBezTo>
                      <a:pt x="0" y="1639"/>
                      <a:pt x="473" y="2111"/>
                      <a:pt x="1040" y="2111"/>
                    </a:cubicBezTo>
                    <a:cubicBezTo>
                      <a:pt x="1639" y="2111"/>
                      <a:pt x="2111" y="1639"/>
                      <a:pt x="2111" y="1040"/>
                    </a:cubicBezTo>
                    <a:cubicBezTo>
                      <a:pt x="2111" y="473"/>
                      <a:pt x="1639" y="1"/>
                      <a:pt x="1040" y="1"/>
                    </a:cubicBezTo>
                    <a:close/>
                  </a:path>
                </a:pathLst>
              </a:custGeom>
              <a:solidFill>
                <a:srgbClr val="084B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E001508-7699-4714-934E-77C19DB98E1C}"/>
              </a:ext>
            </a:extLst>
          </p:cNvPr>
          <p:cNvGrpSpPr/>
          <p:nvPr/>
        </p:nvGrpSpPr>
        <p:grpSpPr>
          <a:xfrm>
            <a:off x="7170838" y="2690630"/>
            <a:ext cx="576083" cy="576083"/>
            <a:chOff x="7610108" y="2833805"/>
            <a:chExt cx="576083" cy="57608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DDC6A67-B3CC-4031-B675-827717AF8686}"/>
                </a:ext>
              </a:extLst>
            </p:cNvPr>
            <p:cNvSpPr/>
            <p:nvPr/>
          </p:nvSpPr>
          <p:spPr>
            <a:xfrm>
              <a:off x="7610108" y="2833805"/>
              <a:ext cx="576083" cy="576083"/>
            </a:xfrm>
            <a:prstGeom prst="ellipse">
              <a:avLst/>
            </a:prstGeom>
            <a:solidFill>
              <a:srgbClr val="F8DE9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sp>
          <p:nvSpPr>
            <p:cNvPr id="13" name="Google Shape;973;p32">
              <a:extLst>
                <a:ext uri="{FF2B5EF4-FFF2-40B4-BE49-F238E27FC236}">
                  <a16:creationId xmlns:a16="http://schemas.microsoft.com/office/drawing/2014/main" id="{F42836AC-D1D3-40C4-97B8-EC8C5E1A9E4E}"/>
                </a:ext>
              </a:extLst>
            </p:cNvPr>
            <p:cNvSpPr/>
            <p:nvPr/>
          </p:nvSpPr>
          <p:spPr>
            <a:xfrm>
              <a:off x="7817500" y="3028968"/>
              <a:ext cx="213918" cy="212805"/>
            </a:xfrm>
            <a:custGeom>
              <a:avLst/>
              <a:gdLst/>
              <a:ahLst/>
              <a:cxnLst/>
              <a:rect l="l" t="t" r="r" b="b"/>
              <a:pathLst>
                <a:path w="11909" h="11847" extrusionOk="0">
                  <a:moveTo>
                    <a:pt x="3560" y="2647"/>
                  </a:moveTo>
                  <a:lnTo>
                    <a:pt x="3560" y="3561"/>
                  </a:lnTo>
                  <a:lnTo>
                    <a:pt x="2615" y="3561"/>
                  </a:lnTo>
                  <a:lnTo>
                    <a:pt x="3560" y="2647"/>
                  </a:lnTo>
                  <a:close/>
                  <a:moveTo>
                    <a:pt x="6616" y="4222"/>
                  </a:moveTo>
                  <a:cubicBezTo>
                    <a:pt x="7971" y="4285"/>
                    <a:pt x="9074" y="5325"/>
                    <a:pt x="9074" y="6680"/>
                  </a:cubicBezTo>
                  <a:cubicBezTo>
                    <a:pt x="9074" y="8003"/>
                    <a:pt x="7971" y="9106"/>
                    <a:pt x="6616" y="9106"/>
                  </a:cubicBezTo>
                  <a:cubicBezTo>
                    <a:pt x="5293" y="9106"/>
                    <a:pt x="4190" y="8003"/>
                    <a:pt x="4190" y="6680"/>
                  </a:cubicBezTo>
                  <a:cubicBezTo>
                    <a:pt x="4190" y="5325"/>
                    <a:pt x="5293" y="4222"/>
                    <a:pt x="6616" y="4222"/>
                  </a:cubicBezTo>
                  <a:close/>
                  <a:moveTo>
                    <a:pt x="7687" y="757"/>
                  </a:moveTo>
                  <a:lnTo>
                    <a:pt x="7687" y="1513"/>
                  </a:lnTo>
                  <a:lnTo>
                    <a:pt x="3875" y="1513"/>
                  </a:lnTo>
                  <a:cubicBezTo>
                    <a:pt x="3781" y="1513"/>
                    <a:pt x="3655" y="1544"/>
                    <a:pt x="3623" y="1639"/>
                  </a:cubicBezTo>
                  <a:lnTo>
                    <a:pt x="1512" y="3718"/>
                  </a:lnTo>
                  <a:cubicBezTo>
                    <a:pt x="1418" y="3813"/>
                    <a:pt x="1386" y="3876"/>
                    <a:pt x="1386" y="3939"/>
                  </a:cubicBezTo>
                  <a:lnTo>
                    <a:pt x="1386" y="9862"/>
                  </a:lnTo>
                  <a:lnTo>
                    <a:pt x="662" y="9862"/>
                  </a:lnTo>
                  <a:lnTo>
                    <a:pt x="662" y="757"/>
                  </a:lnTo>
                  <a:close/>
                  <a:moveTo>
                    <a:pt x="8380" y="2175"/>
                  </a:moveTo>
                  <a:lnTo>
                    <a:pt x="8380" y="4128"/>
                  </a:lnTo>
                  <a:cubicBezTo>
                    <a:pt x="7876" y="3813"/>
                    <a:pt x="7278" y="3592"/>
                    <a:pt x="6648" y="3592"/>
                  </a:cubicBezTo>
                  <a:cubicBezTo>
                    <a:pt x="4915" y="3592"/>
                    <a:pt x="3560" y="5010"/>
                    <a:pt x="3560" y="6711"/>
                  </a:cubicBezTo>
                  <a:cubicBezTo>
                    <a:pt x="3560" y="8444"/>
                    <a:pt x="4946" y="9830"/>
                    <a:pt x="6648" y="9830"/>
                  </a:cubicBezTo>
                  <a:cubicBezTo>
                    <a:pt x="7120" y="9830"/>
                    <a:pt x="7593" y="9704"/>
                    <a:pt x="8002" y="9515"/>
                  </a:cubicBezTo>
                  <a:lnTo>
                    <a:pt x="8380" y="9893"/>
                  </a:lnTo>
                  <a:lnTo>
                    <a:pt x="8380" y="10492"/>
                  </a:lnTo>
                  <a:lnTo>
                    <a:pt x="2079" y="10492"/>
                  </a:lnTo>
                  <a:lnTo>
                    <a:pt x="2079" y="4285"/>
                  </a:lnTo>
                  <a:lnTo>
                    <a:pt x="3875" y="4285"/>
                  </a:lnTo>
                  <a:cubicBezTo>
                    <a:pt x="4064" y="4285"/>
                    <a:pt x="4222" y="4128"/>
                    <a:pt x="4222" y="3907"/>
                  </a:cubicBezTo>
                  <a:lnTo>
                    <a:pt x="4222" y="2175"/>
                  </a:lnTo>
                  <a:close/>
                  <a:moveTo>
                    <a:pt x="9074" y="8633"/>
                  </a:moveTo>
                  <a:lnTo>
                    <a:pt x="11027" y="10618"/>
                  </a:lnTo>
                  <a:cubicBezTo>
                    <a:pt x="11153" y="10744"/>
                    <a:pt x="11153" y="10964"/>
                    <a:pt x="11027" y="11090"/>
                  </a:cubicBezTo>
                  <a:cubicBezTo>
                    <a:pt x="10964" y="11153"/>
                    <a:pt x="10877" y="11185"/>
                    <a:pt x="10791" y="11185"/>
                  </a:cubicBezTo>
                  <a:cubicBezTo>
                    <a:pt x="10704" y="11185"/>
                    <a:pt x="10617" y="11153"/>
                    <a:pt x="10554" y="11090"/>
                  </a:cubicBezTo>
                  <a:lnTo>
                    <a:pt x="8601" y="9106"/>
                  </a:lnTo>
                  <a:cubicBezTo>
                    <a:pt x="8790" y="9011"/>
                    <a:pt x="8948" y="8791"/>
                    <a:pt x="9074" y="8633"/>
                  </a:cubicBezTo>
                  <a:close/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10145"/>
                  </a:lnTo>
                  <a:cubicBezTo>
                    <a:pt x="0" y="10334"/>
                    <a:pt x="158" y="10492"/>
                    <a:pt x="347" y="10492"/>
                  </a:cubicBezTo>
                  <a:lnTo>
                    <a:pt x="1386" y="10492"/>
                  </a:lnTo>
                  <a:lnTo>
                    <a:pt x="1386" y="10838"/>
                  </a:lnTo>
                  <a:cubicBezTo>
                    <a:pt x="1386" y="11059"/>
                    <a:pt x="1544" y="11216"/>
                    <a:pt x="1733" y="11216"/>
                  </a:cubicBezTo>
                  <a:lnTo>
                    <a:pt x="8695" y="11216"/>
                  </a:lnTo>
                  <a:cubicBezTo>
                    <a:pt x="8916" y="11216"/>
                    <a:pt x="9074" y="11059"/>
                    <a:pt x="9074" y="10838"/>
                  </a:cubicBezTo>
                  <a:lnTo>
                    <a:pt x="9074" y="10586"/>
                  </a:lnTo>
                  <a:lnTo>
                    <a:pt x="10050" y="11563"/>
                  </a:lnTo>
                  <a:cubicBezTo>
                    <a:pt x="10239" y="11752"/>
                    <a:pt x="10507" y="11847"/>
                    <a:pt x="10775" y="11847"/>
                  </a:cubicBezTo>
                  <a:cubicBezTo>
                    <a:pt x="11043" y="11847"/>
                    <a:pt x="11310" y="11752"/>
                    <a:pt x="11499" y="11563"/>
                  </a:cubicBezTo>
                  <a:cubicBezTo>
                    <a:pt x="11909" y="11153"/>
                    <a:pt x="11909" y="10492"/>
                    <a:pt x="11499" y="10114"/>
                  </a:cubicBezTo>
                  <a:lnTo>
                    <a:pt x="9420" y="8003"/>
                  </a:lnTo>
                  <a:cubicBezTo>
                    <a:pt x="9609" y="7625"/>
                    <a:pt x="9735" y="7152"/>
                    <a:pt x="9735" y="6680"/>
                  </a:cubicBezTo>
                  <a:cubicBezTo>
                    <a:pt x="9735" y="5924"/>
                    <a:pt x="9452" y="5262"/>
                    <a:pt x="9011" y="4695"/>
                  </a:cubicBezTo>
                  <a:lnTo>
                    <a:pt x="9011" y="1828"/>
                  </a:lnTo>
                  <a:cubicBezTo>
                    <a:pt x="9011" y="1639"/>
                    <a:pt x="8853" y="1481"/>
                    <a:pt x="8664" y="1481"/>
                  </a:cubicBezTo>
                  <a:lnTo>
                    <a:pt x="8317" y="1481"/>
                  </a:lnTo>
                  <a:lnTo>
                    <a:pt x="8317" y="379"/>
                  </a:lnTo>
                  <a:cubicBezTo>
                    <a:pt x="8317" y="190"/>
                    <a:pt x="8160" y="1"/>
                    <a:pt x="7971" y="1"/>
                  </a:cubicBezTo>
                  <a:close/>
                </a:path>
              </a:pathLst>
            </a:custGeom>
            <a:solidFill>
              <a:srgbClr val="084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97CFE03-B8D2-4C29-9402-BE4C24C5C85E}"/>
              </a:ext>
            </a:extLst>
          </p:cNvPr>
          <p:cNvGrpSpPr/>
          <p:nvPr/>
        </p:nvGrpSpPr>
        <p:grpSpPr>
          <a:xfrm>
            <a:off x="10054534" y="2690630"/>
            <a:ext cx="576083" cy="576083"/>
            <a:chOff x="10493804" y="2833805"/>
            <a:chExt cx="576083" cy="576083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5E6CF73-D95A-44E3-A762-6349DA443793}"/>
                </a:ext>
              </a:extLst>
            </p:cNvPr>
            <p:cNvSpPr/>
            <p:nvPr/>
          </p:nvSpPr>
          <p:spPr>
            <a:xfrm>
              <a:off x="10493804" y="2833805"/>
              <a:ext cx="576083" cy="576083"/>
            </a:xfrm>
            <a:prstGeom prst="ellipse">
              <a:avLst/>
            </a:prstGeom>
            <a:solidFill>
              <a:srgbClr val="F8DE9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Google Shape;1014;p32">
              <a:extLst>
                <a:ext uri="{FF2B5EF4-FFF2-40B4-BE49-F238E27FC236}">
                  <a16:creationId xmlns:a16="http://schemas.microsoft.com/office/drawing/2014/main" id="{A9E8B0ED-480E-40D7-8456-8B249EE21A95}"/>
                </a:ext>
              </a:extLst>
            </p:cNvPr>
            <p:cNvGrpSpPr/>
            <p:nvPr/>
          </p:nvGrpSpPr>
          <p:grpSpPr>
            <a:xfrm>
              <a:off x="10688573" y="3032896"/>
              <a:ext cx="210156" cy="210714"/>
              <a:chOff x="-1700225" y="2768875"/>
              <a:chExt cx="291450" cy="292225"/>
            </a:xfrm>
            <a:solidFill>
              <a:schemeClr val="bg1"/>
            </a:solidFill>
          </p:grpSpPr>
          <p:sp>
            <p:nvSpPr>
              <p:cNvPr id="17" name="Google Shape;1015;p32">
                <a:extLst>
                  <a:ext uri="{FF2B5EF4-FFF2-40B4-BE49-F238E27FC236}">
                    <a16:creationId xmlns:a16="http://schemas.microsoft.com/office/drawing/2014/main" id="{DA0D9240-D2DB-4DA8-AE01-BA0725C8AEAE}"/>
                  </a:ext>
                </a:extLst>
              </p:cNvPr>
              <p:cNvSpPr/>
              <p:nvPr/>
            </p:nvSpPr>
            <p:spPr>
              <a:xfrm>
                <a:off x="-1700225" y="2768875"/>
                <a:ext cx="291450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89" extrusionOk="0">
                    <a:moveTo>
                      <a:pt x="10617" y="662"/>
                    </a:moveTo>
                    <a:cubicBezTo>
                      <a:pt x="10806" y="662"/>
                      <a:pt x="10964" y="820"/>
                      <a:pt x="10964" y="1009"/>
                    </a:cubicBezTo>
                    <a:lnTo>
                      <a:pt x="10964" y="2710"/>
                    </a:lnTo>
                    <a:lnTo>
                      <a:pt x="662" y="2710"/>
                    </a:lnTo>
                    <a:lnTo>
                      <a:pt x="662" y="1009"/>
                    </a:lnTo>
                    <a:cubicBezTo>
                      <a:pt x="662" y="820"/>
                      <a:pt x="819" y="662"/>
                      <a:pt x="1008" y="662"/>
                    </a:cubicBezTo>
                    <a:close/>
                    <a:moveTo>
                      <a:pt x="10933" y="3372"/>
                    </a:moveTo>
                    <a:lnTo>
                      <a:pt x="10933" y="9232"/>
                    </a:lnTo>
                    <a:cubicBezTo>
                      <a:pt x="10964" y="9484"/>
                      <a:pt x="10806" y="9610"/>
                      <a:pt x="10617" y="9610"/>
                    </a:cubicBezTo>
                    <a:lnTo>
                      <a:pt x="8916" y="9610"/>
                    </a:lnTo>
                    <a:lnTo>
                      <a:pt x="8570" y="9232"/>
                    </a:lnTo>
                    <a:cubicBezTo>
                      <a:pt x="8601" y="9169"/>
                      <a:pt x="8664" y="9043"/>
                      <a:pt x="8696" y="8917"/>
                    </a:cubicBezTo>
                    <a:lnTo>
                      <a:pt x="9200" y="8917"/>
                    </a:lnTo>
                    <a:cubicBezTo>
                      <a:pt x="9389" y="8917"/>
                      <a:pt x="9546" y="8759"/>
                      <a:pt x="9546" y="8570"/>
                    </a:cubicBezTo>
                    <a:lnTo>
                      <a:pt x="9546" y="7184"/>
                    </a:lnTo>
                    <a:cubicBezTo>
                      <a:pt x="9546" y="6995"/>
                      <a:pt x="9389" y="6837"/>
                      <a:pt x="9200" y="6837"/>
                    </a:cubicBezTo>
                    <a:lnTo>
                      <a:pt x="8696" y="6837"/>
                    </a:lnTo>
                    <a:cubicBezTo>
                      <a:pt x="8664" y="6711"/>
                      <a:pt x="8601" y="6648"/>
                      <a:pt x="8570" y="6522"/>
                    </a:cubicBezTo>
                    <a:lnTo>
                      <a:pt x="8916" y="6176"/>
                    </a:lnTo>
                    <a:cubicBezTo>
                      <a:pt x="9042" y="6050"/>
                      <a:pt x="9042" y="5798"/>
                      <a:pt x="8916" y="5703"/>
                    </a:cubicBezTo>
                    <a:lnTo>
                      <a:pt x="7940" y="4695"/>
                    </a:lnTo>
                    <a:cubicBezTo>
                      <a:pt x="7877" y="4648"/>
                      <a:pt x="7790" y="4624"/>
                      <a:pt x="7703" y="4624"/>
                    </a:cubicBezTo>
                    <a:cubicBezTo>
                      <a:pt x="7617" y="4624"/>
                      <a:pt x="7530" y="4648"/>
                      <a:pt x="7467" y="4695"/>
                    </a:cubicBezTo>
                    <a:lnTo>
                      <a:pt x="7120" y="5073"/>
                    </a:lnTo>
                    <a:cubicBezTo>
                      <a:pt x="7026" y="5041"/>
                      <a:pt x="6931" y="4978"/>
                      <a:pt x="6805" y="4947"/>
                    </a:cubicBezTo>
                    <a:lnTo>
                      <a:pt x="6805" y="4443"/>
                    </a:lnTo>
                    <a:cubicBezTo>
                      <a:pt x="6805" y="4222"/>
                      <a:pt x="6648" y="4065"/>
                      <a:pt x="6459" y="4065"/>
                    </a:cubicBezTo>
                    <a:lnTo>
                      <a:pt x="5073" y="4065"/>
                    </a:lnTo>
                    <a:cubicBezTo>
                      <a:pt x="4884" y="4065"/>
                      <a:pt x="4726" y="4222"/>
                      <a:pt x="4726" y="4443"/>
                    </a:cubicBezTo>
                    <a:lnTo>
                      <a:pt x="4726" y="4947"/>
                    </a:lnTo>
                    <a:cubicBezTo>
                      <a:pt x="4600" y="4978"/>
                      <a:pt x="4506" y="5010"/>
                      <a:pt x="4411" y="5073"/>
                    </a:cubicBezTo>
                    <a:lnTo>
                      <a:pt x="4033" y="4695"/>
                    </a:lnTo>
                    <a:cubicBezTo>
                      <a:pt x="3986" y="4648"/>
                      <a:pt x="3899" y="4624"/>
                      <a:pt x="3808" y="4624"/>
                    </a:cubicBezTo>
                    <a:cubicBezTo>
                      <a:pt x="3718" y="4624"/>
                      <a:pt x="3623" y="4648"/>
                      <a:pt x="3560" y="4695"/>
                    </a:cubicBezTo>
                    <a:lnTo>
                      <a:pt x="2584" y="5703"/>
                    </a:lnTo>
                    <a:cubicBezTo>
                      <a:pt x="2458" y="5829"/>
                      <a:pt x="2458" y="6050"/>
                      <a:pt x="2584" y="6176"/>
                    </a:cubicBezTo>
                    <a:lnTo>
                      <a:pt x="2930" y="6522"/>
                    </a:lnTo>
                    <a:cubicBezTo>
                      <a:pt x="2899" y="6585"/>
                      <a:pt x="2867" y="6711"/>
                      <a:pt x="2836" y="6837"/>
                    </a:cubicBezTo>
                    <a:lnTo>
                      <a:pt x="2300" y="6837"/>
                    </a:lnTo>
                    <a:cubicBezTo>
                      <a:pt x="2111" y="6837"/>
                      <a:pt x="1954" y="6995"/>
                      <a:pt x="1954" y="7184"/>
                    </a:cubicBezTo>
                    <a:lnTo>
                      <a:pt x="1954" y="8570"/>
                    </a:lnTo>
                    <a:cubicBezTo>
                      <a:pt x="1954" y="8759"/>
                      <a:pt x="2111" y="8917"/>
                      <a:pt x="2300" y="8917"/>
                    </a:cubicBezTo>
                    <a:lnTo>
                      <a:pt x="2836" y="8917"/>
                    </a:lnTo>
                    <a:cubicBezTo>
                      <a:pt x="2867" y="9043"/>
                      <a:pt x="2899" y="9137"/>
                      <a:pt x="2930" y="9232"/>
                    </a:cubicBezTo>
                    <a:lnTo>
                      <a:pt x="2584" y="9610"/>
                    </a:lnTo>
                    <a:lnTo>
                      <a:pt x="977" y="9610"/>
                    </a:lnTo>
                    <a:cubicBezTo>
                      <a:pt x="788" y="9610"/>
                      <a:pt x="630" y="9452"/>
                      <a:pt x="630" y="9232"/>
                    </a:cubicBezTo>
                    <a:lnTo>
                      <a:pt x="630" y="3372"/>
                    </a:lnTo>
                    <a:close/>
                    <a:moveTo>
                      <a:pt x="6112" y="4726"/>
                    </a:moveTo>
                    <a:lnTo>
                      <a:pt x="6112" y="5136"/>
                    </a:lnTo>
                    <a:cubicBezTo>
                      <a:pt x="6112" y="5294"/>
                      <a:pt x="6207" y="5420"/>
                      <a:pt x="6364" y="5451"/>
                    </a:cubicBezTo>
                    <a:cubicBezTo>
                      <a:pt x="6553" y="5514"/>
                      <a:pt x="6805" y="5609"/>
                      <a:pt x="6994" y="5735"/>
                    </a:cubicBezTo>
                    <a:cubicBezTo>
                      <a:pt x="7041" y="5769"/>
                      <a:pt x="7096" y="5783"/>
                      <a:pt x="7153" y="5783"/>
                    </a:cubicBezTo>
                    <a:cubicBezTo>
                      <a:pt x="7251" y="5783"/>
                      <a:pt x="7356" y="5743"/>
                      <a:pt x="7435" y="5703"/>
                    </a:cubicBezTo>
                    <a:lnTo>
                      <a:pt x="7751" y="5388"/>
                    </a:lnTo>
                    <a:lnTo>
                      <a:pt x="8223" y="5861"/>
                    </a:lnTo>
                    <a:lnTo>
                      <a:pt x="7908" y="6176"/>
                    </a:lnTo>
                    <a:cubicBezTo>
                      <a:pt x="7782" y="6302"/>
                      <a:pt x="7782" y="6459"/>
                      <a:pt x="7877" y="6617"/>
                    </a:cubicBezTo>
                    <a:cubicBezTo>
                      <a:pt x="7971" y="6806"/>
                      <a:pt x="8066" y="6995"/>
                      <a:pt x="8129" y="7247"/>
                    </a:cubicBezTo>
                    <a:cubicBezTo>
                      <a:pt x="8192" y="7404"/>
                      <a:pt x="8286" y="7499"/>
                      <a:pt x="8444" y="7499"/>
                    </a:cubicBezTo>
                    <a:lnTo>
                      <a:pt x="8885" y="7499"/>
                    </a:lnTo>
                    <a:lnTo>
                      <a:pt x="8885" y="8192"/>
                    </a:lnTo>
                    <a:lnTo>
                      <a:pt x="8444" y="8192"/>
                    </a:lnTo>
                    <a:cubicBezTo>
                      <a:pt x="8286" y="8192"/>
                      <a:pt x="8192" y="8286"/>
                      <a:pt x="8129" y="8444"/>
                    </a:cubicBezTo>
                    <a:cubicBezTo>
                      <a:pt x="8097" y="8665"/>
                      <a:pt x="7971" y="8885"/>
                      <a:pt x="7877" y="9074"/>
                    </a:cubicBezTo>
                    <a:cubicBezTo>
                      <a:pt x="7782" y="9200"/>
                      <a:pt x="7814" y="9389"/>
                      <a:pt x="7908" y="9515"/>
                    </a:cubicBezTo>
                    <a:lnTo>
                      <a:pt x="8223" y="9830"/>
                    </a:lnTo>
                    <a:lnTo>
                      <a:pt x="7751" y="10303"/>
                    </a:lnTo>
                    <a:lnTo>
                      <a:pt x="7435" y="9988"/>
                    </a:lnTo>
                    <a:cubicBezTo>
                      <a:pt x="7368" y="9920"/>
                      <a:pt x="7291" y="9889"/>
                      <a:pt x="7211" y="9889"/>
                    </a:cubicBezTo>
                    <a:cubicBezTo>
                      <a:pt x="7141" y="9889"/>
                      <a:pt x="7068" y="9912"/>
                      <a:pt x="6994" y="9956"/>
                    </a:cubicBezTo>
                    <a:cubicBezTo>
                      <a:pt x="6805" y="10082"/>
                      <a:pt x="6616" y="10145"/>
                      <a:pt x="6364" y="10208"/>
                    </a:cubicBezTo>
                    <a:cubicBezTo>
                      <a:pt x="6207" y="10271"/>
                      <a:pt x="6112" y="10366"/>
                      <a:pt x="6112" y="10555"/>
                    </a:cubicBezTo>
                    <a:lnTo>
                      <a:pt x="6112" y="10964"/>
                    </a:lnTo>
                    <a:lnTo>
                      <a:pt x="5419" y="10964"/>
                    </a:lnTo>
                    <a:lnTo>
                      <a:pt x="5419" y="10555"/>
                    </a:lnTo>
                    <a:cubicBezTo>
                      <a:pt x="5419" y="10366"/>
                      <a:pt x="5325" y="10271"/>
                      <a:pt x="5167" y="10208"/>
                    </a:cubicBezTo>
                    <a:cubicBezTo>
                      <a:pt x="4947" y="10177"/>
                      <a:pt x="4726" y="10051"/>
                      <a:pt x="4537" y="9956"/>
                    </a:cubicBezTo>
                    <a:cubicBezTo>
                      <a:pt x="4491" y="9921"/>
                      <a:pt x="4436" y="9908"/>
                      <a:pt x="4379" y="9908"/>
                    </a:cubicBezTo>
                    <a:cubicBezTo>
                      <a:pt x="4281" y="9908"/>
                      <a:pt x="4176" y="9948"/>
                      <a:pt x="4096" y="9988"/>
                    </a:cubicBezTo>
                    <a:lnTo>
                      <a:pt x="3781" y="10303"/>
                    </a:lnTo>
                    <a:lnTo>
                      <a:pt x="3308" y="9830"/>
                    </a:lnTo>
                    <a:lnTo>
                      <a:pt x="3623" y="9515"/>
                    </a:lnTo>
                    <a:cubicBezTo>
                      <a:pt x="3749" y="9389"/>
                      <a:pt x="3749" y="9232"/>
                      <a:pt x="3655" y="9074"/>
                    </a:cubicBezTo>
                    <a:cubicBezTo>
                      <a:pt x="3529" y="8885"/>
                      <a:pt x="3466" y="8696"/>
                      <a:pt x="3371" y="8444"/>
                    </a:cubicBezTo>
                    <a:cubicBezTo>
                      <a:pt x="3340" y="8286"/>
                      <a:pt x="3214" y="8192"/>
                      <a:pt x="3056" y="8192"/>
                    </a:cubicBezTo>
                    <a:lnTo>
                      <a:pt x="2647" y="8192"/>
                    </a:lnTo>
                    <a:lnTo>
                      <a:pt x="2647" y="7499"/>
                    </a:lnTo>
                    <a:lnTo>
                      <a:pt x="3056" y="7499"/>
                    </a:lnTo>
                    <a:cubicBezTo>
                      <a:pt x="3214" y="7499"/>
                      <a:pt x="3340" y="7404"/>
                      <a:pt x="3371" y="7247"/>
                    </a:cubicBezTo>
                    <a:cubicBezTo>
                      <a:pt x="3434" y="7026"/>
                      <a:pt x="3529" y="6806"/>
                      <a:pt x="3655" y="6617"/>
                    </a:cubicBezTo>
                    <a:cubicBezTo>
                      <a:pt x="3749" y="6491"/>
                      <a:pt x="3686" y="6302"/>
                      <a:pt x="3623" y="6176"/>
                    </a:cubicBezTo>
                    <a:lnTo>
                      <a:pt x="3308" y="5861"/>
                    </a:lnTo>
                    <a:lnTo>
                      <a:pt x="3781" y="5388"/>
                    </a:lnTo>
                    <a:lnTo>
                      <a:pt x="4096" y="5703"/>
                    </a:lnTo>
                    <a:cubicBezTo>
                      <a:pt x="4163" y="5771"/>
                      <a:pt x="4240" y="5802"/>
                      <a:pt x="4321" y="5802"/>
                    </a:cubicBezTo>
                    <a:cubicBezTo>
                      <a:pt x="4391" y="5802"/>
                      <a:pt x="4464" y="5778"/>
                      <a:pt x="4537" y="5735"/>
                    </a:cubicBezTo>
                    <a:cubicBezTo>
                      <a:pt x="4726" y="5609"/>
                      <a:pt x="4915" y="5546"/>
                      <a:pt x="5167" y="5451"/>
                    </a:cubicBezTo>
                    <a:cubicBezTo>
                      <a:pt x="5325" y="5420"/>
                      <a:pt x="5419" y="5294"/>
                      <a:pt x="5419" y="5136"/>
                    </a:cubicBezTo>
                    <a:lnTo>
                      <a:pt x="5419" y="4726"/>
                    </a:lnTo>
                    <a:close/>
                    <a:moveTo>
                      <a:pt x="1008" y="1"/>
                    </a:moveTo>
                    <a:cubicBezTo>
                      <a:pt x="473" y="1"/>
                      <a:pt x="0" y="473"/>
                      <a:pt x="0" y="1009"/>
                    </a:cubicBezTo>
                    <a:lnTo>
                      <a:pt x="0" y="9295"/>
                    </a:lnTo>
                    <a:cubicBezTo>
                      <a:pt x="0" y="9830"/>
                      <a:pt x="473" y="10303"/>
                      <a:pt x="1008" y="10303"/>
                    </a:cubicBezTo>
                    <a:lnTo>
                      <a:pt x="2867" y="10303"/>
                    </a:lnTo>
                    <a:lnTo>
                      <a:pt x="3623" y="11059"/>
                    </a:lnTo>
                    <a:cubicBezTo>
                      <a:pt x="3671" y="11122"/>
                      <a:pt x="3757" y="11153"/>
                      <a:pt x="3848" y="11153"/>
                    </a:cubicBezTo>
                    <a:cubicBezTo>
                      <a:pt x="3938" y="11153"/>
                      <a:pt x="4033" y="11122"/>
                      <a:pt x="4096" y="11059"/>
                    </a:cubicBezTo>
                    <a:lnTo>
                      <a:pt x="4442" y="10712"/>
                    </a:lnTo>
                    <a:cubicBezTo>
                      <a:pt x="4506" y="10744"/>
                      <a:pt x="4632" y="10775"/>
                      <a:pt x="4758" y="10807"/>
                    </a:cubicBezTo>
                    <a:lnTo>
                      <a:pt x="4758" y="11342"/>
                    </a:lnTo>
                    <a:cubicBezTo>
                      <a:pt x="4758" y="11531"/>
                      <a:pt x="4915" y="11689"/>
                      <a:pt x="5104" y="11689"/>
                    </a:cubicBezTo>
                    <a:lnTo>
                      <a:pt x="6490" y="11689"/>
                    </a:lnTo>
                    <a:cubicBezTo>
                      <a:pt x="6679" y="11689"/>
                      <a:pt x="6837" y="11531"/>
                      <a:pt x="6837" y="11342"/>
                    </a:cubicBezTo>
                    <a:lnTo>
                      <a:pt x="6837" y="10807"/>
                    </a:lnTo>
                    <a:cubicBezTo>
                      <a:pt x="6963" y="10775"/>
                      <a:pt x="7026" y="10744"/>
                      <a:pt x="7152" y="10712"/>
                    </a:cubicBezTo>
                    <a:lnTo>
                      <a:pt x="7498" y="11059"/>
                    </a:lnTo>
                    <a:cubicBezTo>
                      <a:pt x="7561" y="11122"/>
                      <a:pt x="7656" y="11153"/>
                      <a:pt x="7747" y="11153"/>
                    </a:cubicBezTo>
                    <a:cubicBezTo>
                      <a:pt x="7837" y="11153"/>
                      <a:pt x="7924" y="11122"/>
                      <a:pt x="7971" y="11059"/>
                    </a:cubicBezTo>
                    <a:lnTo>
                      <a:pt x="8727" y="10303"/>
                    </a:lnTo>
                    <a:lnTo>
                      <a:pt x="10617" y="10303"/>
                    </a:lnTo>
                    <a:cubicBezTo>
                      <a:pt x="11185" y="10303"/>
                      <a:pt x="11657" y="9830"/>
                      <a:pt x="11657" y="9295"/>
                    </a:cubicBezTo>
                    <a:lnTo>
                      <a:pt x="11657" y="1009"/>
                    </a:lnTo>
                    <a:cubicBezTo>
                      <a:pt x="11657" y="473"/>
                      <a:pt x="11216" y="1"/>
                      <a:pt x="10617" y="1"/>
                    </a:cubicBezTo>
                    <a:close/>
                  </a:path>
                </a:pathLst>
              </a:custGeom>
              <a:solidFill>
                <a:srgbClr val="084B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Google Shape;1016;p32">
                <a:extLst>
                  <a:ext uri="{FF2B5EF4-FFF2-40B4-BE49-F238E27FC236}">
                    <a16:creationId xmlns:a16="http://schemas.microsoft.com/office/drawing/2014/main" id="{1F7AD7B2-C05F-4312-95D9-484E710BA628}"/>
                  </a:ext>
                </a:extLst>
              </p:cNvPr>
              <p:cNvSpPr/>
              <p:nvPr/>
            </p:nvSpPr>
            <p:spPr>
              <a:xfrm>
                <a:off x="-1667150" y="2801950"/>
                <a:ext cx="181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6"/>
                      <a:pt x="158" y="726"/>
                      <a:pt x="347" y="726"/>
                    </a:cubicBezTo>
                    <a:cubicBezTo>
                      <a:pt x="568" y="726"/>
                      <a:pt x="725" y="536"/>
                      <a:pt x="725" y="347"/>
                    </a:cubicBezTo>
                    <a:cubicBezTo>
                      <a:pt x="725" y="158"/>
                      <a:pt x="568" y="1"/>
                      <a:pt x="347" y="1"/>
                    </a:cubicBezTo>
                    <a:close/>
                  </a:path>
                </a:pathLst>
              </a:custGeom>
              <a:solidFill>
                <a:srgbClr val="084B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Google Shape;1017;p32">
                <a:extLst>
                  <a:ext uri="{FF2B5EF4-FFF2-40B4-BE49-F238E27FC236}">
                    <a16:creationId xmlns:a16="http://schemas.microsoft.com/office/drawing/2014/main" id="{8AF6CFF5-3D87-47B6-A2B2-484C8A7F9304}"/>
                  </a:ext>
                </a:extLst>
              </p:cNvPr>
              <p:cNvSpPr/>
              <p:nvPr/>
            </p:nvSpPr>
            <p:spPr>
              <a:xfrm>
                <a:off x="-1632500" y="2801950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6"/>
                      <a:pt x="347" y="726"/>
                    </a:cubicBezTo>
                    <a:cubicBezTo>
                      <a:pt x="536" y="726"/>
                      <a:pt x="694" y="568"/>
                      <a:pt x="694" y="347"/>
                    </a:cubicBezTo>
                    <a:cubicBezTo>
                      <a:pt x="694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rgbClr val="084B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Google Shape;1018;p32">
                <a:extLst>
                  <a:ext uri="{FF2B5EF4-FFF2-40B4-BE49-F238E27FC236}">
                    <a16:creationId xmlns:a16="http://schemas.microsoft.com/office/drawing/2014/main" id="{6AC0FCDB-DC27-4C01-B71F-1900CD7E886F}"/>
                  </a:ext>
                </a:extLst>
              </p:cNvPr>
              <p:cNvSpPr/>
              <p:nvPr/>
            </p:nvSpPr>
            <p:spPr>
              <a:xfrm>
                <a:off x="-1597850" y="2801950"/>
                <a:ext cx="173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6"/>
                      <a:pt x="347" y="726"/>
                    </a:cubicBezTo>
                    <a:cubicBezTo>
                      <a:pt x="537" y="726"/>
                      <a:pt x="694" y="568"/>
                      <a:pt x="694" y="347"/>
                    </a:cubicBezTo>
                    <a:cubicBezTo>
                      <a:pt x="694" y="158"/>
                      <a:pt x="537" y="1"/>
                      <a:pt x="347" y="1"/>
                    </a:cubicBezTo>
                    <a:close/>
                  </a:path>
                </a:pathLst>
              </a:custGeom>
              <a:solidFill>
                <a:srgbClr val="084B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Google Shape;1019;p32">
                <a:extLst>
                  <a:ext uri="{FF2B5EF4-FFF2-40B4-BE49-F238E27FC236}">
                    <a16:creationId xmlns:a16="http://schemas.microsoft.com/office/drawing/2014/main" id="{46DB8532-D536-4F09-B701-A9E9689B35B1}"/>
                  </a:ext>
                </a:extLst>
              </p:cNvPr>
              <p:cNvSpPr/>
              <p:nvPr/>
            </p:nvSpPr>
            <p:spPr>
              <a:xfrm>
                <a:off x="-1564750" y="2801950"/>
                <a:ext cx="1205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32" y="568"/>
                      <a:pt x="189" y="726"/>
                      <a:pt x="347" y="726"/>
                    </a:cubicBezTo>
                    <a:lnTo>
                      <a:pt x="4442" y="726"/>
                    </a:lnTo>
                    <a:cubicBezTo>
                      <a:pt x="4663" y="726"/>
                      <a:pt x="4820" y="568"/>
                      <a:pt x="4820" y="347"/>
                    </a:cubicBezTo>
                    <a:cubicBezTo>
                      <a:pt x="4820" y="158"/>
                      <a:pt x="4663" y="1"/>
                      <a:pt x="4442" y="1"/>
                    </a:cubicBezTo>
                    <a:close/>
                  </a:path>
                </a:pathLst>
              </a:custGeom>
              <a:solidFill>
                <a:srgbClr val="084B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Google Shape;1020;p32">
                <a:extLst>
                  <a:ext uri="{FF2B5EF4-FFF2-40B4-BE49-F238E27FC236}">
                    <a16:creationId xmlns:a16="http://schemas.microsoft.com/office/drawing/2014/main" id="{08AAA4C3-EB19-4D72-AFF3-92E53077A893}"/>
                  </a:ext>
                </a:extLst>
              </p:cNvPr>
              <p:cNvSpPr/>
              <p:nvPr/>
            </p:nvSpPr>
            <p:spPr>
              <a:xfrm>
                <a:off x="-1597850" y="2924050"/>
                <a:ext cx="8510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403" extrusionOk="0">
                    <a:moveTo>
                      <a:pt x="1671" y="662"/>
                    </a:moveTo>
                    <a:cubicBezTo>
                      <a:pt x="2238" y="662"/>
                      <a:pt x="2710" y="1134"/>
                      <a:pt x="2710" y="1701"/>
                    </a:cubicBezTo>
                    <a:cubicBezTo>
                      <a:pt x="2710" y="2237"/>
                      <a:pt x="2269" y="2710"/>
                      <a:pt x="1671" y="2710"/>
                    </a:cubicBezTo>
                    <a:cubicBezTo>
                      <a:pt x="1135" y="2710"/>
                      <a:pt x="663" y="2237"/>
                      <a:pt x="663" y="1701"/>
                    </a:cubicBezTo>
                    <a:cubicBezTo>
                      <a:pt x="663" y="1134"/>
                      <a:pt x="1135" y="662"/>
                      <a:pt x="1671" y="662"/>
                    </a:cubicBezTo>
                    <a:close/>
                    <a:moveTo>
                      <a:pt x="1671" y="0"/>
                    </a:moveTo>
                    <a:cubicBezTo>
                      <a:pt x="726" y="0"/>
                      <a:pt x="1" y="756"/>
                      <a:pt x="1" y="1701"/>
                    </a:cubicBezTo>
                    <a:cubicBezTo>
                      <a:pt x="1" y="2647"/>
                      <a:pt x="726" y="3403"/>
                      <a:pt x="1671" y="3403"/>
                    </a:cubicBezTo>
                    <a:cubicBezTo>
                      <a:pt x="2616" y="3403"/>
                      <a:pt x="3372" y="2647"/>
                      <a:pt x="3372" y="1701"/>
                    </a:cubicBezTo>
                    <a:cubicBezTo>
                      <a:pt x="3403" y="756"/>
                      <a:pt x="2616" y="0"/>
                      <a:pt x="1671" y="0"/>
                    </a:cubicBezTo>
                    <a:close/>
                  </a:path>
                </a:pathLst>
              </a:custGeom>
              <a:solidFill>
                <a:srgbClr val="084B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6C2C11A-1F8A-46BF-990C-2DB59A463D5F}"/>
              </a:ext>
            </a:extLst>
          </p:cNvPr>
          <p:cNvGrpSpPr/>
          <p:nvPr/>
        </p:nvGrpSpPr>
        <p:grpSpPr>
          <a:xfrm>
            <a:off x="8670357" y="2690630"/>
            <a:ext cx="576083" cy="576083"/>
            <a:chOff x="9109627" y="2833805"/>
            <a:chExt cx="576083" cy="576083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44F630EE-6B8D-4477-85AA-37A9D1D00BDC}"/>
                </a:ext>
              </a:extLst>
            </p:cNvPr>
            <p:cNvSpPr/>
            <p:nvPr/>
          </p:nvSpPr>
          <p:spPr>
            <a:xfrm>
              <a:off x="9109627" y="2833805"/>
              <a:ext cx="576083" cy="576083"/>
            </a:xfrm>
            <a:prstGeom prst="ellipse">
              <a:avLst/>
            </a:prstGeom>
            <a:solidFill>
              <a:srgbClr val="F8DE9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Google Shape;982;p32">
              <a:extLst>
                <a:ext uri="{FF2B5EF4-FFF2-40B4-BE49-F238E27FC236}">
                  <a16:creationId xmlns:a16="http://schemas.microsoft.com/office/drawing/2014/main" id="{60250C38-4ECD-400B-9BBD-582334B73D0B}"/>
                </a:ext>
              </a:extLst>
            </p:cNvPr>
            <p:cNvGrpSpPr/>
            <p:nvPr/>
          </p:nvGrpSpPr>
          <p:grpSpPr>
            <a:xfrm>
              <a:off x="9307380" y="3008116"/>
              <a:ext cx="217055" cy="215301"/>
              <a:chOff x="-31166825" y="1939525"/>
              <a:chExt cx="293800" cy="291425"/>
            </a:xfrm>
            <a:solidFill>
              <a:schemeClr val="bg1"/>
            </a:solidFill>
          </p:grpSpPr>
          <p:sp>
            <p:nvSpPr>
              <p:cNvPr id="26" name="Google Shape;983;p32">
                <a:extLst>
                  <a:ext uri="{FF2B5EF4-FFF2-40B4-BE49-F238E27FC236}">
                    <a16:creationId xmlns:a16="http://schemas.microsoft.com/office/drawing/2014/main" id="{7E058A53-2EA0-404E-9E9F-05EA2133D21F}"/>
                  </a:ext>
                </a:extLst>
              </p:cNvPr>
              <p:cNvSpPr/>
              <p:nvPr/>
            </p:nvSpPr>
            <p:spPr>
              <a:xfrm>
                <a:off x="-31166825" y="1939525"/>
                <a:ext cx="2245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8980" h="11657" extrusionOk="0">
                    <a:moveTo>
                      <a:pt x="5892" y="662"/>
                    </a:moveTo>
                    <a:cubicBezTo>
                      <a:pt x="6081" y="662"/>
                      <a:pt x="6239" y="819"/>
                      <a:pt x="6239" y="1040"/>
                    </a:cubicBezTo>
                    <a:lnTo>
                      <a:pt x="6239" y="1386"/>
                    </a:lnTo>
                    <a:lnTo>
                      <a:pt x="2805" y="1386"/>
                    </a:lnTo>
                    <a:lnTo>
                      <a:pt x="2805" y="1040"/>
                    </a:lnTo>
                    <a:cubicBezTo>
                      <a:pt x="2805" y="819"/>
                      <a:pt x="2962" y="662"/>
                      <a:pt x="3120" y="662"/>
                    </a:cubicBezTo>
                    <a:close/>
                    <a:moveTo>
                      <a:pt x="8035" y="1323"/>
                    </a:moveTo>
                    <a:cubicBezTo>
                      <a:pt x="8255" y="1323"/>
                      <a:pt x="8413" y="1512"/>
                      <a:pt x="8413" y="1701"/>
                    </a:cubicBezTo>
                    <a:lnTo>
                      <a:pt x="8413" y="10617"/>
                    </a:lnTo>
                    <a:cubicBezTo>
                      <a:pt x="8413" y="10838"/>
                      <a:pt x="8255" y="10995"/>
                      <a:pt x="8035" y="10995"/>
                    </a:cubicBezTo>
                    <a:lnTo>
                      <a:pt x="1166" y="10995"/>
                    </a:lnTo>
                    <a:cubicBezTo>
                      <a:pt x="946" y="10995"/>
                      <a:pt x="788" y="10838"/>
                      <a:pt x="788" y="10617"/>
                    </a:cubicBezTo>
                    <a:lnTo>
                      <a:pt x="788" y="1701"/>
                    </a:lnTo>
                    <a:lnTo>
                      <a:pt x="757" y="1701"/>
                    </a:lnTo>
                    <a:cubicBezTo>
                      <a:pt x="757" y="1512"/>
                      <a:pt x="914" y="1323"/>
                      <a:pt x="1103" y="1323"/>
                    </a:cubicBezTo>
                    <a:lnTo>
                      <a:pt x="2143" y="1323"/>
                    </a:lnTo>
                    <a:lnTo>
                      <a:pt x="2143" y="1701"/>
                    </a:lnTo>
                    <a:cubicBezTo>
                      <a:pt x="2143" y="1890"/>
                      <a:pt x="2301" y="2048"/>
                      <a:pt x="2490" y="2048"/>
                    </a:cubicBezTo>
                    <a:lnTo>
                      <a:pt x="6617" y="2048"/>
                    </a:lnTo>
                    <a:cubicBezTo>
                      <a:pt x="6837" y="2048"/>
                      <a:pt x="6995" y="1890"/>
                      <a:pt x="6995" y="1701"/>
                    </a:cubicBezTo>
                    <a:lnTo>
                      <a:pt x="6995" y="1323"/>
                    </a:lnTo>
                    <a:close/>
                    <a:moveTo>
                      <a:pt x="3120" y="0"/>
                    </a:moveTo>
                    <a:cubicBezTo>
                      <a:pt x="2679" y="0"/>
                      <a:pt x="2301" y="284"/>
                      <a:pt x="2143" y="662"/>
                    </a:cubicBezTo>
                    <a:lnTo>
                      <a:pt x="1040" y="662"/>
                    </a:lnTo>
                    <a:cubicBezTo>
                      <a:pt x="473" y="662"/>
                      <a:pt x="1" y="1134"/>
                      <a:pt x="1" y="1701"/>
                    </a:cubicBezTo>
                    <a:lnTo>
                      <a:pt x="1" y="10649"/>
                    </a:lnTo>
                    <a:cubicBezTo>
                      <a:pt x="64" y="11216"/>
                      <a:pt x="536" y="11657"/>
                      <a:pt x="1072" y="11657"/>
                    </a:cubicBezTo>
                    <a:lnTo>
                      <a:pt x="7971" y="11657"/>
                    </a:lnTo>
                    <a:cubicBezTo>
                      <a:pt x="8507" y="11657"/>
                      <a:pt x="8980" y="11184"/>
                      <a:pt x="8980" y="10649"/>
                    </a:cubicBezTo>
                    <a:lnTo>
                      <a:pt x="8980" y="1701"/>
                    </a:lnTo>
                    <a:cubicBezTo>
                      <a:pt x="8980" y="1134"/>
                      <a:pt x="8507" y="662"/>
                      <a:pt x="7971" y="662"/>
                    </a:cubicBezTo>
                    <a:lnTo>
                      <a:pt x="6869" y="662"/>
                    </a:lnTo>
                    <a:cubicBezTo>
                      <a:pt x="6711" y="284"/>
                      <a:pt x="6365" y="0"/>
                      <a:pt x="5892" y="0"/>
                    </a:cubicBezTo>
                    <a:close/>
                  </a:path>
                </a:pathLst>
              </a:custGeom>
              <a:solidFill>
                <a:srgbClr val="084B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Google Shape;984;p32">
                <a:extLst>
                  <a:ext uri="{FF2B5EF4-FFF2-40B4-BE49-F238E27FC236}">
                    <a16:creationId xmlns:a16="http://schemas.microsoft.com/office/drawing/2014/main" id="{376F19E3-55C5-4DF8-BFFF-DC008E17ABF6}"/>
                  </a:ext>
                </a:extLst>
              </p:cNvPr>
              <p:cNvSpPr/>
              <p:nvPr/>
            </p:nvSpPr>
            <p:spPr>
              <a:xfrm>
                <a:off x="-31131375" y="2145075"/>
                <a:ext cx="528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355" y="726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726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1734"/>
                    </a:lnTo>
                    <a:cubicBezTo>
                      <a:pt x="0" y="1954"/>
                      <a:pt x="158" y="2112"/>
                      <a:pt x="379" y="2112"/>
                    </a:cubicBezTo>
                    <a:lnTo>
                      <a:pt x="1733" y="2112"/>
                    </a:lnTo>
                    <a:cubicBezTo>
                      <a:pt x="1954" y="2112"/>
                      <a:pt x="2111" y="1954"/>
                      <a:pt x="2111" y="1734"/>
                    </a:cubicBezTo>
                    <a:lnTo>
                      <a:pt x="2111" y="379"/>
                    </a:lnTo>
                    <a:cubicBezTo>
                      <a:pt x="2111" y="158"/>
                      <a:pt x="1954" y="1"/>
                      <a:pt x="1733" y="1"/>
                    </a:cubicBezTo>
                    <a:close/>
                  </a:path>
                </a:pathLst>
              </a:custGeom>
              <a:solidFill>
                <a:srgbClr val="084B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Google Shape;985;p32">
                <a:extLst>
                  <a:ext uri="{FF2B5EF4-FFF2-40B4-BE49-F238E27FC236}">
                    <a16:creationId xmlns:a16="http://schemas.microsoft.com/office/drawing/2014/main" id="{C8F9B486-5D6A-4ED1-9315-8D3FDB2A3CEF}"/>
                  </a:ext>
                </a:extLst>
              </p:cNvPr>
              <p:cNvSpPr/>
              <p:nvPr/>
            </p:nvSpPr>
            <p:spPr>
              <a:xfrm>
                <a:off x="-31131375" y="2076550"/>
                <a:ext cx="528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081" extrusionOk="0">
                    <a:moveTo>
                      <a:pt x="1355" y="694"/>
                    </a:moveTo>
                    <a:lnTo>
                      <a:pt x="1355" y="1356"/>
                    </a:lnTo>
                    <a:lnTo>
                      <a:pt x="694" y="1356"/>
                    </a:lnTo>
                    <a:lnTo>
                      <a:pt x="694" y="694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9"/>
                      <a:pt x="0" y="348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79" y="2080"/>
                    </a:cubicBezTo>
                    <a:lnTo>
                      <a:pt x="1733" y="2080"/>
                    </a:lnTo>
                    <a:cubicBezTo>
                      <a:pt x="1954" y="2080"/>
                      <a:pt x="2111" y="1923"/>
                      <a:pt x="2111" y="1734"/>
                    </a:cubicBezTo>
                    <a:lnTo>
                      <a:pt x="2111" y="348"/>
                    </a:lnTo>
                    <a:cubicBezTo>
                      <a:pt x="2111" y="159"/>
                      <a:pt x="1954" y="1"/>
                      <a:pt x="1733" y="1"/>
                    </a:cubicBezTo>
                    <a:close/>
                  </a:path>
                </a:pathLst>
              </a:custGeom>
              <a:solidFill>
                <a:srgbClr val="084B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Google Shape;986;p32">
                <a:extLst>
                  <a:ext uri="{FF2B5EF4-FFF2-40B4-BE49-F238E27FC236}">
                    <a16:creationId xmlns:a16="http://schemas.microsoft.com/office/drawing/2014/main" id="{270E0015-D5B6-49E8-96F9-B111CA85CC80}"/>
                  </a:ext>
                </a:extLst>
              </p:cNvPr>
              <p:cNvSpPr/>
              <p:nvPr/>
            </p:nvSpPr>
            <p:spPr>
              <a:xfrm>
                <a:off x="-31131375" y="2007250"/>
                <a:ext cx="528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355" y="725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725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1733"/>
                    </a:lnTo>
                    <a:cubicBezTo>
                      <a:pt x="0" y="1954"/>
                      <a:pt x="158" y="2111"/>
                      <a:pt x="379" y="2111"/>
                    </a:cubicBezTo>
                    <a:lnTo>
                      <a:pt x="1733" y="2111"/>
                    </a:lnTo>
                    <a:cubicBezTo>
                      <a:pt x="1954" y="2111"/>
                      <a:pt x="2111" y="1954"/>
                      <a:pt x="2111" y="1733"/>
                    </a:cubicBezTo>
                    <a:lnTo>
                      <a:pt x="2111" y="379"/>
                    </a:lnTo>
                    <a:cubicBezTo>
                      <a:pt x="2111" y="158"/>
                      <a:pt x="1954" y="1"/>
                      <a:pt x="1733" y="1"/>
                    </a:cubicBezTo>
                    <a:close/>
                  </a:path>
                </a:pathLst>
              </a:custGeom>
              <a:solidFill>
                <a:srgbClr val="084B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Google Shape;987;p32">
                <a:extLst>
                  <a:ext uri="{FF2B5EF4-FFF2-40B4-BE49-F238E27FC236}">
                    <a16:creationId xmlns:a16="http://schemas.microsoft.com/office/drawing/2014/main" id="{7B44E758-4238-47A7-85FD-9C12A85E2BA4}"/>
                  </a:ext>
                </a:extLst>
              </p:cNvPr>
              <p:cNvSpPr/>
              <p:nvPr/>
            </p:nvSpPr>
            <p:spPr>
              <a:xfrm>
                <a:off x="-31062075" y="2007250"/>
                <a:ext cx="858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3057" y="725"/>
                    </a:lnTo>
                    <a:cubicBezTo>
                      <a:pt x="3277" y="725"/>
                      <a:pt x="3435" y="568"/>
                      <a:pt x="3435" y="379"/>
                    </a:cubicBezTo>
                    <a:cubicBezTo>
                      <a:pt x="3435" y="158"/>
                      <a:pt x="3277" y="1"/>
                      <a:pt x="3057" y="1"/>
                    </a:cubicBezTo>
                    <a:close/>
                  </a:path>
                </a:pathLst>
              </a:custGeom>
              <a:solidFill>
                <a:srgbClr val="084B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Google Shape;988;p32">
                <a:extLst>
                  <a:ext uri="{FF2B5EF4-FFF2-40B4-BE49-F238E27FC236}">
                    <a16:creationId xmlns:a16="http://schemas.microsoft.com/office/drawing/2014/main" id="{A89F44C7-F45A-4860-8CBE-FA156EA1148B}"/>
                  </a:ext>
                </a:extLst>
              </p:cNvPr>
              <p:cNvSpPr/>
              <p:nvPr/>
            </p:nvSpPr>
            <p:spPr>
              <a:xfrm>
                <a:off x="-31062075" y="2041900"/>
                <a:ext cx="520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8"/>
                      <a:pt x="2080" y="347"/>
                    </a:cubicBezTo>
                    <a:cubicBezTo>
                      <a:pt x="2080" y="158"/>
                      <a:pt x="1923" y="1"/>
                      <a:pt x="1734" y="1"/>
                    </a:cubicBezTo>
                    <a:close/>
                  </a:path>
                </a:pathLst>
              </a:custGeom>
              <a:solidFill>
                <a:srgbClr val="084B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Google Shape;989;p32">
                <a:extLst>
                  <a:ext uri="{FF2B5EF4-FFF2-40B4-BE49-F238E27FC236}">
                    <a16:creationId xmlns:a16="http://schemas.microsoft.com/office/drawing/2014/main" id="{7D093F80-419B-4215-8148-FDD38721A327}"/>
                  </a:ext>
                </a:extLst>
              </p:cNvPr>
              <p:cNvSpPr/>
              <p:nvPr/>
            </p:nvSpPr>
            <p:spPr>
              <a:xfrm>
                <a:off x="-31062075" y="2076550"/>
                <a:ext cx="85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695" extrusionOk="0">
                    <a:moveTo>
                      <a:pt x="347" y="1"/>
                    </a:moveTo>
                    <a:cubicBezTo>
                      <a:pt x="158" y="1"/>
                      <a:pt x="1" y="159"/>
                      <a:pt x="1" y="348"/>
                    </a:cubicBezTo>
                    <a:cubicBezTo>
                      <a:pt x="1" y="537"/>
                      <a:pt x="158" y="694"/>
                      <a:pt x="347" y="694"/>
                    </a:cubicBezTo>
                    <a:lnTo>
                      <a:pt x="3057" y="694"/>
                    </a:lnTo>
                    <a:cubicBezTo>
                      <a:pt x="3277" y="694"/>
                      <a:pt x="3435" y="537"/>
                      <a:pt x="3435" y="348"/>
                    </a:cubicBezTo>
                    <a:cubicBezTo>
                      <a:pt x="3435" y="159"/>
                      <a:pt x="3277" y="1"/>
                      <a:pt x="3057" y="1"/>
                    </a:cubicBezTo>
                    <a:close/>
                  </a:path>
                </a:pathLst>
              </a:custGeom>
              <a:solidFill>
                <a:srgbClr val="084B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Google Shape;990;p32">
                <a:extLst>
                  <a:ext uri="{FF2B5EF4-FFF2-40B4-BE49-F238E27FC236}">
                    <a16:creationId xmlns:a16="http://schemas.microsoft.com/office/drawing/2014/main" id="{AC86C4B5-A2E1-4186-B28D-16182FC589D4}"/>
                  </a:ext>
                </a:extLst>
              </p:cNvPr>
              <p:cNvSpPr/>
              <p:nvPr/>
            </p:nvSpPr>
            <p:spPr>
              <a:xfrm>
                <a:off x="-31062075" y="2110425"/>
                <a:ext cx="520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6" extrusionOk="0">
                    <a:moveTo>
                      <a:pt x="347" y="1"/>
                    </a:moveTo>
                    <a:cubicBezTo>
                      <a:pt x="158" y="1"/>
                      <a:pt x="1" y="190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8"/>
                      <a:pt x="2080" y="379"/>
                    </a:cubicBezTo>
                    <a:cubicBezTo>
                      <a:pt x="2080" y="190"/>
                      <a:pt x="1923" y="1"/>
                      <a:pt x="1734" y="1"/>
                    </a:cubicBezTo>
                    <a:close/>
                  </a:path>
                </a:pathLst>
              </a:custGeom>
              <a:solidFill>
                <a:srgbClr val="084B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Google Shape;991;p32">
                <a:extLst>
                  <a:ext uri="{FF2B5EF4-FFF2-40B4-BE49-F238E27FC236}">
                    <a16:creationId xmlns:a16="http://schemas.microsoft.com/office/drawing/2014/main" id="{7D38EFA4-750E-467A-B8AC-A03BD7A09B24}"/>
                  </a:ext>
                </a:extLst>
              </p:cNvPr>
              <p:cNvSpPr/>
              <p:nvPr/>
            </p:nvSpPr>
            <p:spPr>
              <a:xfrm>
                <a:off x="-31062075" y="2145075"/>
                <a:ext cx="858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6"/>
                      <a:pt x="347" y="726"/>
                    </a:cubicBezTo>
                    <a:lnTo>
                      <a:pt x="3057" y="726"/>
                    </a:lnTo>
                    <a:cubicBezTo>
                      <a:pt x="3277" y="726"/>
                      <a:pt x="3435" y="568"/>
                      <a:pt x="3435" y="379"/>
                    </a:cubicBezTo>
                    <a:cubicBezTo>
                      <a:pt x="3435" y="158"/>
                      <a:pt x="3277" y="1"/>
                      <a:pt x="3057" y="1"/>
                    </a:cubicBezTo>
                    <a:close/>
                  </a:path>
                </a:pathLst>
              </a:custGeom>
              <a:solidFill>
                <a:srgbClr val="084B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Google Shape;992;p32">
                <a:extLst>
                  <a:ext uri="{FF2B5EF4-FFF2-40B4-BE49-F238E27FC236}">
                    <a16:creationId xmlns:a16="http://schemas.microsoft.com/office/drawing/2014/main" id="{E92A778C-4998-4ADA-8A33-49B56AF3AFBE}"/>
                  </a:ext>
                </a:extLst>
              </p:cNvPr>
              <p:cNvSpPr/>
              <p:nvPr/>
            </p:nvSpPr>
            <p:spPr>
              <a:xfrm>
                <a:off x="-31062075" y="2179750"/>
                <a:ext cx="5202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7"/>
                      <a:pt x="2080" y="347"/>
                    </a:cubicBez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solidFill>
                <a:srgbClr val="084B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Google Shape;993;p32">
                <a:extLst>
                  <a:ext uri="{FF2B5EF4-FFF2-40B4-BE49-F238E27FC236}">
                    <a16:creationId xmlns:a16="http://schemas.microsoft.com/office/drawing/2014/main" id="{55BD03DB-E574-473E-85AF-9036C31C2BDD}"/>
                  </a:ext>
                </a:extLst>
              </p:cNvPr>
              <p:cNvSpPr/>
              <p:nvPr/>
            </p:nvSpPr>
            <p:spPr>
              <a:xfrm>
                <a:off x="-30924225" y="1974175"/>
                <a:ext cx="51200" cy="24025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9610" extrusionOk="0">
                    <a:moveTo>
                      <a:pt x="1008" y="662"/>
                    </a:moveTo>
                    <a:cubicBezTo>
                      <a:pt x="1229" y="662"/>
                      <a:pt x="1386" y="819"/>
                      <a:pt x="1386" y="1009"/>
                    </a:cubicBezTo>
                    <a:lnTo>
                      <a:pt x="1386" y="2080"/>
                    </a:lnTo>
                    <a:lnTo>
                      <a:pt x="725" y="2080"/>
                    </a:lnTo>
                    <a:lnTo>
                      <a:pt x="725" y="1009"/>
                    </a:lnTo>
                    <a:lnTo>
                      <a:pt x="662" y="1009"/>
                    </a:lnTo>
                    <a:cubicBezTo>
                      <a:pt x="662" y="819"/>
                      <a:pt x="819" y="662"/>
                      <a:pt x="1008" y="662"/>
                    </a:cubicBezTo>
                    <a:close/>
                    <a:moveTo>
                      <a:pt x="1323" y="2741"/>
                    </a:moveTo>
                    <a:lnTo>
                      <a:pt x="1323" y="6900"/>
                    </a:lnTo>
                    <a:lnTo>
                      <a:pt x="662" y="6900"/>
                    </a:lnTo>
                    <a:lnTo>
                      <a:pt x="662" y="2741"/>
                    </a:lnTo>
                    <a:close/>
                    <a:moveTo>
                      <a:pt x="1260" y="7562"/>
                    </a:moveTo>
                    <a:lnTo>
                      <a:pt x="1008" y="8192"/>
                    </a:lnTo>
                    <a:lnTo>
                      <a:pt x="819" y="7562"/>
                    </a:lnTo>
                    <a:close/>
                    <a:moveTo>
                      <a:pt x="1008" y="0"/>
                    </a:moveTo>
                    <a:cubicBezTo>
                      <a:pt x="473" y="0"/>
                      <a:pt x="0" y="473"/>
                      <a:pt x="0" y="1009"/>
                    </a:cubicBezTo>
                    <a:lnTo>
                      <a:pt x="0" y="7215"/>
                    </a:lnTo>
                    <a:lnTo>
                      <a:pt x="0" y="7309"/>
                    </a:lnTo>
                    <a:lnTo>
                      <a:pt x="662" y="9357"/>
                    </a:lnTo>
                    <a:cubicBezTo>
                      <a:pt x="693" y="9515"/>
                      <a:pt x="819" y="9609"/>
                      <a:pt x="977" y="9609"/>
                    </a:cubicBezTo>
                    <a:cubicBezTo>
                      <a:pt x="1134" y="9609"/>
                      <a:pt x="1260" y="9515"/>
                      <a:pt x="1292" y="9357"/>
                    </a:cubicBezTo>
                    <a:lnTo>
                      <a:pt x="1954" y="7309"/>
                    </a:lnTo>
                    <a:lnTo>
                      <a:pt x="1954" y="7215"/>
                    </a:lnTo>
                    <a:lnTo>
                      <a:pt x="1954" y="1009"/>
                    </a:lnTo>
                    <a:cubicBezTo>
                      <a:pt x="2048" y="441"/>
                      <a:pt x="1576" y="0"/>
                      <a:pt x="1008" y="0"/>
                    </a:cubicBezTo>
                    <a:close/>
                  </a:path>
                </a:pathLst>
              </a:custGeom>
              <a:solidFill>
                <a:srgbClr val="084B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1BBF5956-8B3C-48AA-A852-0BA54ED72473}"/>
              </a:ext>
            </a:extLst>
          </p:cNvPr>
          <p:cNvSpPr/>
          <p:nvPr/>
        </p:nvSpPr>
        <p:spPr>
          <a:xfrm>
            <a:off x="1387236" y="2585040"/>
            <a:ext cx="3349863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E1BA1DA-69CE-41AD-BE2A-9D13694FBABC}"/>
              </a:ext>
            </a:extLst>
          </p:cNvPr>
          <p:cNvSpPr/>
          <p:nvPr/>
        </p:nvSpPr>
        <p:spPr>
          <a:xfrm>
            <a:off x="1349745" y="218493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DEDD1AC6-E84B-4AD6-8B0A-330582DAC6FA}"/>
              </a:ext>
            </a:extLst>
          </p:cNvPr>
          <p:cNvSpPr/>
          <p:nvPr/>
        </p:nvSpPr>
        <p:spPr>
          <a:xfrm>
            <a:off x="1365519" y="3712937"/>
            <a:ext cx="3349863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A0D45B9-0F1C-4342-9AE5-E3B898B1899E}"/>
              </a:ext>
            </a:extLst>
          </p:cNvPr>
          <p:cNvSpPr/>
          <p:nvPr/>
        </p:nvSpPr>
        <p:spPr>
          <a:xfrm>
            <a:off x="1328028" y="3312827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3BD9D65-91B8-43EC-8F76-DF0F48E0E858}"/>
              </a:ext>
            </a:extLst>
          </p:cNvPr>
          <p:cNvSpPr/>
          <p:nvPr/>
        </p:nvSpPr>
        <p:spPr>
          <a:xfrm>
            <a:off x="1343802" y="4840834"/>
            <a:ext cx="3349863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8F133F6-A51C-455B-A510-A4C97747B046}"/>
              </a:ext>
            </a:extLst>
          </p:cNvPr>
          <p:cNvSpPr/>
          <p:nvPr/>
        </p:nvSpPr>
        <p:spPr>
          <a:xfrm>
            <a:off x="1306311" y="4440724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DC1C9D5-A570-45C3-A8FE-25AA7386C557}"/>
              </a:ext>
            </a:extLst>
          </p:cNvPr>
          <p:cNvSpPr/>
          <p:nvPr/>
        </p:nvSpPr>
        <p:spPr>
          <a:xfrm>
            <a:off x="5393619" y="3829110"/>
            <a:ext cx="133029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D5198CB7-1F39-4EFD-BAB8-08CBBE68CDB2}"/>
              </a:ext>
            </a:extLst>
          </p:cNvPr>
          <p:cNvSpPr/>
          <p:nvPr/>
        </p:nvSpPr>
        <p:spPr>
          <a:xfrm>
            <a:off x="5458984" y="34290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dirty="0">
                <a:solidFill>
                  <a:srgbClr val="F8DE9F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E2C4497-C27C-434E-A8E6-446F2784B497}"/>
              </a:ext>
            </a:extLst>
          </p:cNvPr>
          <p:cNvSpPr/>
          <p:nvPr/>
        </p:nvSpPr>
        <p:spPr>
          <a:xfrm>
            <a:off x="6919086" y="3829110"/>
            <a:ext cx="133029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F4D1F6C6-56B8-4A59-AE63-48FFE071774D}"/>
              </a:ext>
            </a:extLst>
          </p:cNvPr>
          <p:cNvSpPr/>
          <p:nvPr/>
        </p:nvSpPr>
        <p:spPr>
          <a:xfrm>
            <a:off x="6984451" y="34290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dirty="0">
                <a:solidFill>
                  <a:srgbClr val="F8DE9F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FAD3032F-B0DF-4803-A807-D45AAB1B6039}"/>
              </a:ext>
            </a:extLst>
          </p:cNvPr>
          <p:cNvSpPr/>
          <p:nvPr/>
        </p:nvSpPr>
        <p:spPr>
          <a:xfrm>
            <a:off x="8389578" y="3829110"/>
            <a:ext cx="133029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EE144CA2-9A74-4C41-B830-3238D8C10303}"/>
              </a:ext>
            </a:extLst>
          </p:cNvPr>
          <p:cNvSpPr/>
          <p:nvPr/>
        </p:nvSpPr>
        <p:spPr>
          <a:xfrm>
            <a:off x="8454943" y="34290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dirty="0">
                <a:solidFill>
                  <a:srgbClr val="F8DE9F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F9469B7-CEC5-4488-AE5A-F87F1C43095B}"/>
              </a:ext>
            </a:extLst>
          </p:cNvPr>
          <p:cNvSpPr/>
          <p:nvPr/>
        </p:nvSpPr>
        <p:spPr>
          <a:xfrm>
            <a:off x="9746340" y="3829110"/>
            <a:ext cx="133029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46949E8F-08F4-4272-85FB-D971E7D8F8FA}"/>
              </a:ext>
            </a:extLst>
          </p:cNvPr>
          <p:cNvSpPr/>
          <p:nvPr/>
        </p:nvSpPr>
        <p:spPr>
          <a:xfrm>
            <a:off x="9811705" y="34290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dirty="0">
                <a:solidFill>
                  <a:srgbClr val="F8DE9F"/>
                </a:solidFill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429169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198" r="45160" b="1233"/>
          <a:stretch/>
        </p:blipFill>
        <p:spPr>
          <a:xfrm rot="16200000">
            <a:off x="5359239" y="25236"/>
            <a:ext cx="1473524" cy="12192003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DCCDD2E-9199-4313-9086-3C3AE2B91762}"/>
              </a:ext>
            </a:extLst>
          </p:cNvPr>
          <p:cNvSpPr txBox="1"/>
          <p:nvPr/>
        </p:nvSpPr>
        <p:spPr>
          <a:xfrm>
            <a:off x="3824845" y="275067"/>
            <a:ext cx="426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your title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A4D091-E6AB-4716-ABE5-CACCB4AB1DA4}"/>
              </a:ext>
            </a:extLst>
          </p:cNvPr>
          <p:cNvSpPr txBox="1"/>
          <p:nvPr/>
        </p:nvSpPr>
        <p:spPr>
          <a:xfrm>
            <a:off x="3962640" y="735488"/>
            <a:ext cx="42667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spc="1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the font and title you think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01391DF-ED29-443F-8D22-2E9DA72BBE64}"/>
              </a:ext>
            </a:extLst>
          </p:cNvPr>
          <p:cNvSpPr/>
          <p:nvPr/>
        </p:nvSpPr>
        <p:spPr>
          <a:xfrm>
            <a:off x="996951" y="2011357"/>
            <a:ext cx="3141134" cy="1470385"/>
          </a:xfrm>
          <a:prstGeom prst="rect">
            <a:avLst/>
          </a:prstGeom>
          <a:noFill/>
          <a:ln>
            <a:solidFill>
              <a:srgbClr val="F8D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: Shape 52">
            <a:extLst>
              <a:ext uri="{FF2B5EF4-FFF2-40B4-BE49-F238E27FC236}">
                <a16:creationId xmlns:a16="http://schemas.microsoft.com/office/drawing/2014/main" id="{59FA0080-CAF0-4B97-8E30-1DAF2533CA71}"/>
              </a:ext>
            </a:extLst>
          </p:cNvPr>
          <p:cNvSpPr/>
          <p:nvPr/>
        </p:nvSpPr>
        <p:spPr bwMode="auto">
          <a:xfrm>
            <a:off x="3619065" y="2172086"/>
            <a:ext cx="254193" cy="268510"/>
          </a:xfrm>
          <a:custGeom>
            <a:avLst/>
            <a:gdLst>
              <a:gd name="T0" fmla="*/ 0 w 124"/>
              <a:gd name="T1" fmla="*/ 62 h 124"/>
              <a:gd name="T2" fmla="*/ 124 w 124"/>
              <a:gd name="T3" fmla="*/ 62 h 124"/>
              <a:gd name="T4" fmla="*/ 116 w 124"/>
              <a:gd name="T5" fmla="*/ 60 h 124"/>
              <a:gd name="T6" fmla="*/ 87 w 124"/>
              <a:gd name="T7" fmla="*/ 35 h 124"/>
              <a:gd name="T8" fmla="*/ 116 w 124"/>
              <a:gd name="T9" fmla="*/ 60 h 124"/>
              <a:gd name="T10" fmla="*/ 43 w 124"/>
              <a:gd name="T11" fmla="*/ 95 h 124"/>
              <a:gd name="T12" fmla="*/ 60 w 124"/>
              <a:gd name="T13" fmla="*/ 116 h 124"/>
              <a:gd name="T14" fmla="*/ 64 w 124"/>
              <a:gd name="T15" fmla="*/ 8 h 124"/>
              <a:gd name="T16" fmla="*/ 64 w 124"/>
              <a:gd name="T17" fmla="*/ 36 h 124"/>
              <a:gd name="T18" fmla="*/ 64 w 124"/>
              <a:gd name="T19" fmla="*/ 8 h 124"/>
              <a:gd name="T20" fmla="*/ 100 w 124"/>
              <a:gd name="T21" fmla="*/ 23 h 124"/>
              <a:gd name="T22" fmla="*/ 71 w 124"/>
              <a:gd name="T23" fmla="*/ 9 h 124"/>
              <a:gd name="T24" fmla="*/ 60 w 124"/>
              <a:gd name="T25" fmla="*/ 36 h 124"/>
              <a:gd name="T26" fmla="*/ 60 w 124"/>
              <a:gd name="T27" fmla="*/ 8 h 124"/>
              <a:gd name="T28" fmla="*/ 38 w 124"/>
              <a:gd name="T29" fmla="*/ 31 h 124"/>
              <a:gd name="T30" fmla="*/ 53 w 124"/>
              <a:gd name="T31" fmla="*/ 9 h 124"/>
              <a:gd name="T32" fmla="*/ 40 w 124"/>
              <a:gd name="T33" fmla="*/ 36 h 124"/>
              <a:gd name="T34" fmla="*/ 60 w 124"/>
              <a:gd name="T35" fmla="*/ 60 h 124"/>
              <a:gd name="T36" fmla="*/ 40 w 124"/>
              <a:gd name="T37" fmla="*/ 36 h 124"/>
              <a:gd name="T38" fmla="*/ 60 w 124"/>
              <a:gd name="T39" fmla="*/ 88 h 124"/>
              <a:gd name="T40" fmla="*/ 36 w 124"/>
              <a:gd name="T41" fmla="*/ 64 h 124"/>
              <a:gd name="T42" fmla="*/ 53 w 124"/>
              <a:gd name="T43" fmla="*/ 115 h 124"/>
              <a:gd name="T44" fmla="*/ 40 w 124"/>
              <a:gd name="T45" fmla="*/ 96 h 124"/>
              <a:gd name="T46" fmla="*/ 64 w 124"/>
              <a:gd name="T47" fmla="*/ 116 h 124"/>
              <a:gd name="T48" fmla="*/ 81 w 124"/>
              <a:gd name="T49" fmla="*/ 95 h 124"/>
              <a:gd name="T50" fmla="*/ 64 w 124"/>
              <a:gd name="T51" fmla="*/ 116 h 124"/>
              <a:gd name="T52" fmla="*/ 97 w 124"/>
              <a:gd name="T53" fmla="*/ 103 h 124"/>
              <a:gd name="T54" fmla="*/ 84 w 124"/>
              <a:gd name="T55" fmla="*/ 96 h 124"/>
              <a:gd name="T56" fmla="*/ 64 w 124"/>
              <a:gd name="T57" fmla="*/ 88 h 124"/>
              <a:gd name="T58" fmla="*/ 88 w 124"/>
              <a:gd name="T59" fmla="*/ 64 h 124"/>
              <a:gd name="T60" fmla="*/ 64 w 124"/>
              <a:gd name="T61" fmla="*/ 60 h 124"/>
              <a:gd name="T62" fmla="*/ 84 w 124"/>
              <a:gd name="T63" fmla="*/ 36 h 124"/>
              <a:gd name="T64" fmla="*/ 64 w 124"/>
              <a:gd name="T65" fmla="*/ 60 h 124"/>
              <a:gd name="T66" fmla="*/ 37 w 124"/>
              <a:gd name="T67" fmla="*/ 35 h 124"/>
              <a:gd name="T68" fmla="*/ 8 w 124"/>
              <a:gd name="T69" fmla="*/ 60 h 124"/>
              <a:gd name="T70" fmla="*/ 8 w 124"/>
              <a:gd name="T71" fmla="*/ 64 h 124"/>
              <a:gd name="T72" fmla="*/ 38 w 124"/>
              <a:gd name="T73" fmla="*/ 93 h 124"/>
              <a:gd name="T74" fmla="*/ 8 w 124"/>
              <a:gd name="T75" fmla="*/ 64 h 124"/>
              <a:gd name="T76" fmla="*/ 86 w 124"/>
              <a:gd name="T77" fmla="*/ 93 h 124"/>
              <a:gd name="T78" fmla="*/ 116 w 124"/>
              <a:gd name="T79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rgbClr val="F8DE9F"/>
          </a:solidFill>
          <a:ln>
            <a:noFill/>
          </a:ln>
        </p:spPr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31311BC-709E-411E-BF28-67CDE7C8B8FA}"/>
              </a:ext>
            </a:extLst>
          </p:cNvPr>
          <p:cNvSpPr/>
          <p:nvPr/>
        </p:nvSpPr>
        <p:spPr>
          <a:xfrm>
            <a:off x="4527551" y="2011357"/>
            <a:ext cx="3141134" cy="1470385"/>
          </a:xfrm>
          <a:prstGeom prst="rect">
            <a:avLst/>
          </a:prstGeom>
          <a:noFill/>
          <a:ln>
            <a:solidFill>
              <a:srgbClr val="F8D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: Shape 52">
            <a:extLst>
              <a:ext uri="{FF2B5EF4-FFF2-40B4-BE49-F238E27FC236}">
                <a16:creationId xmlns:a16="http://schemas.microsoft.com/office/drawing/2014/main" id="{4233ED77-7350-4B1E-BB45-F97E36B64F93}"/>
              </a:ext>
            </a:extLst>
          </p:cNvPr>
          <p:cNvSpPr/>
          <p:nvPr/>
        </p:nvSpPr>
        <p:spPr bwMode="auto">
          <a:xfrm>
            <a:off x="7149665" y="2172086"/>
            <a:ext cx="254193" cy="268510"/>
          </a:xfrm>
          <a:custGeom>
            <a:avLst/>
            <a:gdLst>
              <a:gd name="T0" fmla="*/ 0 w 124"/>
              <a:gd name="T1" fmla="*/ 62 h 124"/>
              <a:gd name="T2" fmla="*/ 124 w 124"/>
              <a:gd name="T3" fmla="*/ 62 h 124"/>
              <a:gd name="T4" fmla="*/ 116 w 124"/>
              <a:gd name="T5" fmla="*/ 60 h 124"/>
              <a:gd name="T6" fmla="*/ 87 w 124"/>
              <a:gd name="T7" fmla="*/ 35 h 124"/>
              <a:gd name="T8" fmla="*/ 116 w 124"/>
              <a:gd name="T9" fmla="*/ 60 h 124"/>
              <a:gd name="T10" fmla="*/ 43 w 124"/>
              <a:gd name="T11" fmla="*/ 95 h 124"/>
              <a:gd name="T12" fmla="*/ 60 w 124"/>
              <a:gd name="T13" fmla="*/ 116 h 124"/>
              <a:gd name="T14" fmla="*/ 64 w 124"/>
              <a:gd name="T15" fmla="*/ 8 h 124"/>
              <a:gd name="T16" fmla="*/ 64 w 124"/>
              <a:gd name="T17" fmla="*/ 36 h 124"/>
              <a:gd name="T18" fmla="*/ 64 w 124"/>
              <a:gd name="T19" fmla="*/ 8 h 124"/>
              <a:gd name="T20" fmla="*/ 100 w 124"/>
              <a:gd name="T21" fmla="*/ 23 h 124"/>
              <a:gd name="T22" fmla="*/ 71 w 124"/>
              <a:gd name="T23" fmla="*/ 9 h 124"/>
              <a:gd name="T24" fmla="*/ 60 w 124"/>
              <a:gd name="T25" fmla="*/ 36 h 124"/>
              <a:gd name="T26" fmla="*/ 60 w 124"/>
              <a:gd name="T27" fmla="*/ 8 h 124"/>
              <a:gd name="T28" fmla="*/ 38 w 124"/>
              <a:gd name="T29" fmla="*/ 31 h 124"/>
              <a:gd name="T30" fmla="*/ 53 w 124"/>
              <a:gd name="T31" fmla="*/ 9 h 124"/>
              <a:gd name="T32" fmla="*/ 40 w 124"/>
              <a:gd name="T33" fmla="*/ 36 h 124"/>
              <a:gd name="T34" fmla="*/ 60 w 124"/>
              <a:gd name="T35" fmla="*/ 60 h 124"/>
              <a:gd name="T36" fmla="*/ 40 w 124"/>
              <a:gd name="T37" fmla="*/ 36 h 124"/>
              <a:gd name="T38" fmla="*/ 60 w 124"/>
              <a:gd name="T39" fmla="*/ 88 h 124"/>
              <a:gd name="T40" fmla="*/ 36 w 124"/>
              <a:gd name="T41" fmla="*/ 64 h 124"/>
              <a:gd name="T42" fmla="*/ 53 w 124"/>
              <a:gd name="T43" fmla="*/ 115 h 124"/>
              <a:gd name="T44" fmla="*/ 40 w 124"/>
              <a:gd name="T45" fmla="*/ 96 h 124"/>
              <a:gd name="T46" fmla="*/ 64 w 124"/>
              <a:gd name="T47" fmla="*/ 116 h 124"/>
              <a:gd name="T48" fmla="*/ 81 w 124"/>
              <a:gd name="T49" fmla="*/ 95 h 124"/>
              <a:gd name="T50" fmla="*/ 64 w 124"/>
              <a:gd name="T51" fmla="*/ 116 h 124"/>
              <a:gd name="T52" fmla="*/ 97 w 124"/>
              <a:gd name="T53" fmla="*/ 103 h 124"/>
              <a:gd name="T54" fmla="*/ 84 w 124"/>
              <a:gd name="T55" fmla="*/ 96 h 124"/>
              <a:gd name="T56" fmla="*/ 64 w 124"/>
              <a:gd name="T57" fmla="*/ 88 h 124"/>
              <a:gd name="T58" fmla="*/ 88 w 124"/>
              <a:gd name="T59" fmla="*/ 64 h 124"/>
              <a:gd name="T60" fmla="*/ 64 w 124"/>
              <a:gd name="T61" fmla="*/ 60 h 124"/>
              <a:gd name="T62" fmla="*/ 84 w 124"/>
              <a:gd name="T63" fmla="*/ 36 h 124"/>
              <a:gd name="T64" fmla="*/ 64 w 124"/>
              <a:gd name="T65" fmla="*/ 60 h 124"/>
              <a:gd name="T66" fmla="*/ 37 w 124"/>
              <a:gd name="T67" fmla="*/ 35 h 124"/>
              <a:gd name="T68" fmla="*/ 8 w 124"/>
              <a:gd name="T69" fmla="*/ 60 h 124"/>
              <a:gd name="T70" fmla="*/ 8 w 124"/>
              <a:gd name="T71" fmla="*/ 64 h 124"/>
              <a:gd name="T72" fmla="*/ 38 w 124"/>
              <a:gd name="T73" fmla="*/ 93 h 124"/>
              <a:gd name="T74" fmla="*/ 8 w 124"/>
              <a:gd name="T75" fmla="*/ 64 h 124"/>
              <a:gd name="T76" fmla="*/ 86 w 124"/>
              <a:gd name="T77" fmla="*/ 93 h 124"/>
              <a:gd name="T78" fmla="*/ 116 w 124"/>
              <a:gd name="T79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rgbClr val="F8DE9F"/>
          </a:solidFill>
          <a:ln>
            <a:noFill/>
          </a:ln>
        </p:spPr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F61659F-7EE7-4456-8308-CC6FB82A5B11}"/>
              </a:ext>
            </a:extLst>
          </p:cNvPr>
          <p:cNvSpPr/>
          <p:nvPr/>
        </p:nvSpPr>
        <p:spPr>
          <a:xfrm>
            <a:off x="8058151" y="2011357"/>
            <a:ext cx="3141134" cy="1470385"/>
          </a:xfrm>
          <a:prstGeom prst="rect">
            <a:avLst/>
          </a:prstGeom>
          <a:noFill/>
          <a:ln>
            <a:solidFill>
              <a:srgbClr val="F8D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: Shape 52">
            <a:extLst>
              <a:ext uri="{FF2B5EF4-FFF2-40B4-BE49-F238E27FC236}">
                <a16:creationId xmlns:a16="http://schemas.microsoft.com/office/drawing/2014/main" id="{98A9E7FC-D050-4F79-8794-DFD635773E43}"/>
              </a:ext>
            </a:extLst>
          </p:cNvPr>
          <p:cNvSpPr/>
          <p:nvPr/>
        </p:nvSpPr>
        <p:spPr bwMode="auto">
          <a:xfrm>
            <a:off x="10680265" y="2172086"/>
            <a:ext cx="254193" cy="268510"/>
          </a:xfrm>
          <a:custGeom>
            <a:avLst/>
            <a:gdLst>
              <a:gd name="T0" fmla="*/ 0 w 124"/>
              <a:gd name="T1" fmla="*/ 62 h 124"/>
              <a:gd name="T2" fmla="*/ 124 w 124"/>
              <a:gd name="T3" fmla="*/ 62 h 124"/>
              <a:gd name="T4" fmla="*/ 116 w 124"/>
              <a:gd name="T5" fmla="*/ 60 h 124"/>
              <a:gd name="T6" fmla="*/ 87 w 124"/>
              <a:gd name="T7" fmla="*/ 35 h 124"/>
              <a:gd name="T8" fmla="*/ 116 w 124"/>
              <a:gd name="T9" fmla="*/ 60 h 124"/>
              <a:gd name="T10" fmla="*/ 43 w 124"/>
              <a:gd name="T11" fmla="*/ 95 h 124"/>
              <a:gd name="T12" fmla="*/ 60 w 124"/>
              <a:gd name="T13" fmla="*/ 116 h 124"/>
              <a:gd name="T14" fmla="*/ 64 w 124"/>
              <a:gd name="T15" fmla="*/ 8 h 124"/>
              <a:gd name="T16" fmla="*/ 64 w 124"/>
              <a:gd name="T17" fmla="*/ 36 h 124"/>
              <a:gd name="T18" fmla="*/ 64 w 124"/>
              <a:gd name="T19" fmla="*/ 8 h 124"/>
              <a:gd name="T20" fmla="*/ 100 w 124"/>
              <a:gd name="T21" fmla="*/ 23 h 124"/>
              <a:gd name="T22" fmla="*/ 71 w 124"/>
              <a:gd name="T23" fmla="*/ 9 h 124"/>
              <a:gd name="T24" fmla="*/ 60 w 124"/>
              <a:gd name="T25" fmla="*/ 36 h 124"/>
              <a:gd name="T26" fmla="*/ 60 w 124"/>
              <a:gd name="T27" fmla="*/ 8 h 124"/>
              <a:gd name="T28" fmla="*/ 38 w 124"/>
              <a:gd name="T29" fmla="*/ 31 h 124"/>
              <a:gd name="T30" fmla="*/ 53 w 124"/>
              <a:gd name="T31" fmla="*/ 9 h 124"/>
              <a:gd name="T32" fmla="*/ 40 w 124"/>
              <a:gd name="T33" fmla="*/ 36 h 124"/>
              <a:gd name="T34" fmla="*/ 60 w 124"/>
              <a:gd name="T35" fmla="*/ 60 h 124"/>
              <a:gd name="T36" fmla="*/ 40 w 124"/>
              <a:gd name="T37" fmla="*/ 36 h 124"/>
              <a:gd name="T38" fmla="*/ 60 w 124"/>
              <a:gd name="T39" fmla="*/ 88 h 124"/>
              <a:gd name="T40" fmla="*/ 36 w 124"/>
              <a:gd name="T41" fmla="*/ 64 h 124"/>
              <a:gd name="T42" fmla="*/ 53 w 124"/>
              <a:gd name="T43" fmla="*/ 115 h 124"/>
              <a:gd name="T44" fmla="*/ 40 w 124"/>
              <a:gd name="T45" fmla="*/ 96 h 124"/>
              <a:gd name="T46" fmla="*/ 64 w 124"/>
              <a:gd name="T47" fmla="*/ 116 h 124"/>
              <a:gd name="T48" fmla="*/ 81 w 124"/>
              <a:gd name="T49" fmla="*/ 95 h 124"/>
              <a:gd name="T50" fmla="*/ 64 w 124"/>
              <a:gd name="T51" fmla="*/ 116 h 124"/>
              <a:gd name="T52" fmla="*/ 97 w 124"/>
              <a:gd name="T53" fmla="*/ 103 h 124"/>
              <a:gd name="T54" fmla="*/ 84 w 124"/>
              <a:gd name="T55" fmla="*/ 96 h 124"/>
              <a:gd name="T56" fmla="*/ 64 w 124"/>
              <a:gd name="T57" fmla="*/ 88 h 124"/>
              <a:gd name="T58" fmla="*/ 88 w 124"/>
              <a:gd name="T59" fmla="*/ 64 h 124"/>
              <a:gd name="T60" fmla="*/ 64 w 124"/>
              <a:gd name="T61" fmla="*/ 60 h 124"/>
              <a:gd name="T62" fmla="*/ 84 w 124"/>
              <a:gd name="T63" fmla="*/ 36 h 124"/>
              <a:gd name="T64" fmla="*/ 64 w 124"/>
              <a:gd name="T65" fmla="*/ 60 h 124"/>
              <a:gd name="T66" fmla="*/ 37 w 124"/>
              <a:gd name="T67" fmla="*/ 35 h 124"/>
              <a:gd name="T68" fmla="*/ 8 w 124"/>
              <a:gd name="T69" fmla="*/ 60 h 124"/>
              <a:gd name="T70" fmla="*/ 8 w 124"/>
              <a:gd name="T71" fmla="*/ 64 h 124"/>
              <a:gd name="T72" fmla="*/ 38 w 124"/>
              <a:gd name="T73" fmla="*/ 93 h 124"/>
              <a:gd name="T74" fmla="*/ 8 w 124"/>
              <a:gd name="T75" fmla="*/ 64 h 124"/>
              <a:gd name="T76" fmla="*/ 86 w 124"/>
              <a:gd name="T77" fmla="*/ 93 h 124"/>
              <a:gd name="T78" fmla="*/ 116 w 124"/>
              <a:gd name="T79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rgbClr val="F8DE9F"/>
          </a:solidFill>
          <a:ln>
            <a:noFill/>
          </a:ln>
        </p:spPr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897ECCC-5AB2-404E-AB9A-EAF8178D6110}"/>
              </a:ext>
            </a:extLst>
          </p:cNvPr>
          <p:cNvSpPr/>
          <p:nvPr/>
        </p:nvSpPr>
        <p:spPr>
          <a:xfrm>
            <a:off x="996951" y="4092739"/>
            <a:ext cx="3141134" cy="1470385"/>
          </a:xfrm>
          <a:prstGeom prst="rect">
            <a:avLst/>
          </a:prstGeom>
          <a:noFill/>
          <a:ln>
            <a:solidFill>
              <a:srgbClr val="F8D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: Shape 52">
            <a:extLst>
              <a:ext uri="{FF2B5EF4-FFF2-40B4-BE49-F238E27FC236}">
                <a16:creationId xmlns:a16="http://schemas.microsoft.com/office/drawing/2014/main" id="{F162BA39-F875-4A6D-8B20-78CE3E1528F0}"/>
              </a:ext>
            </a:extLst>
          </p:cNvPr>
          <p:cNvSpPr/>
          <p:nvPr/>
        </p:nvSpPr>
        <p:spPr bwMode="auto">
          <a:xfrm>
            <a:off x="3619065" y="4253468"/>
            <a:ext cx="254193" cy="268510"/>
          </a:xfrm>
          <a:custGeom>
            <a:avLst/>
            <a:gdLst>
              <a:gd name="T0" fmla="*/ 0 w 124"/>
              <a:gd name="T1" fmla="*/ 62 h 124"/>
              <a:gd name="T2" fmla="*/ 124 w 124"/>
              <a:gd name="T3" fmla="*/ 62 h 124"/>
              <a:gd name="T4" fmla="*/ 116 w 124"/>
              <a:gd name="T5" fmla="*/ 60 h 124"/>
              <a:gd name="T6" fmla="*/ 87 w 124"/>
              <a:gd name="T7" fmla="*/ 35 h 124"/>
              <a:gd name="T8" fmla="*/ 116 w 124"/>
              <a:gd name="T9" fmla="*/ 60 h 124"/>
              <a:gd name="T10" fmla="*/ 43 w 124"/>
              <a:gd name="T11" fmla="*/ 95 h 124"/>
              <a:gd name="T12" fmla="*/ 60 w 124"/>
              <a:gd name="T13" fmla="*/ 116 h 124"/>
              <a:gd name="T14" fmla="*/ 64 w 124"/>
              <a:gd name="T15" fmla="*/ 8 h 124"/>
              <a:gd name="T16" fmla="*/ 64 w 124"/>
              <a:gd name="T17" fmla="*/ 36 h 124"/>
              <a:gd name="T18" fmla="*/ 64 w 124"/>
              <a:gd name="T19" fmla="*/ 8 h 124"/>
              <a:gd name="T20" fmla="*/ 100 w 124"/>
              <a:gd name="T21" fmla="*/ 23 h 124"/>
              <a:gd name="T22" fmla="*/ 71 w 124"/>
              <a:gd name="T23" fmla="*/ 9 h 124"/>
              <a:gd name="T24" fmla="*/ 60 w 124"/>
              <a:gd name="T25" fmla="*/ 36 h 124"/>
              <a:gd name="T26" fmla="*/ 60 w 124"/>
              <a:gd name="T27" fmla="*/ 8 h 124"/>
              <a:gd name="T28" fmla="*/ 38 w 124"/>
              <a:gd name="T29" fmla="*/ 31 h 124"/>
              <a:gd name="T30" fmla="*/ 53 w 124"/>
              <a:gd name="T31" fmla="*/ 9 h 124"/>
              <a:gd name="T32" fmla="*/ 40 w 124"/>
              <a:gd name="T33" fmla="*/ 36 h 124"/>
              <a:gd name="T34" fmla="*/ 60 w 124"/>
              <a:gd name="T35" fmla="*/ 60 h 124"/>
              <a:gd name="T36" fmla="*/ 40 w 124"/>
              <a:gd name="T37" fmla="*/ 36 h 124"/>
              <a:gd name="T38" fmla="*/ 60 w 124"/>
              <a:gd name="T39" fmla="*/ 88 h 124"/>
              <a:gd name="T40" fmla="*/ 36 w 124"/>
              <a:gd name="T41" fmla="*/ 64 h 124"/>
              <a:gd name="T42" fmla="*/ 53 w 124"/>
              <a:gd name="T43" fmla="*/ 115 h 124"/>
              <a:gd name="T44" fmla="*/ 40 w 124"/>
              <a:gd name="T45" fmla="*/ 96 h 124"/>
              <a:gd name="T46" fmla="*/ 64 w 124"/>
              <a:gd name="T47" fmla="*/ 116 h 124"/>
              <a:gd name="T48" fmla="*/ 81 w 124"/>
              <a:gd name="T49" fmla="*/ 95 h 124"/>
              <a:gd name="T50" fmla="*/ 64 w 124"/>
              <a:gd name="T51" fmla="*/ 116 h 124"/>
              <a:gd name="T52" fmla="*/ 97 w 124"/>
              <a:gd name="T53" fmla="*/ 103 h 124"/>
              <a:gd name="T54" fmla="*/ 84 w 124"/>
              <a:gd name="T55" fmla="*/ 96 h 124"/>
              <a:gd name="T56" fmla="*/ 64 w 124"/>
              <a:gd name="T57" fmla="*/ 88 h 124"/>
              <a:gd name="T58" fmla="*/ 88 w 124"/>
              <a:gd name="T59" fmla="*/ 64 h 124"/>
              <a:gd name="T60" fmla="*/ 64 w 124"/>
              <a:gd name="T61" fmla="*/ 60 h 124"/>
              <a:gd name="T62" fmla="*/ 84 w 124"/>
              <a:gd name="T63" fmla="*/ 36 h 124"/>
              <a:gd name="T64" fmla="*/ 64 w 124"/>
              <a:gd name="T65" fmla="*/ 60 h 124"/>
              <a:gd name="T66" fmla="*/ 37 w 124"/>
              <a:gd name="T67" fmla="*/ 35 h 124"/>
              <a:gd name="T68" fmla="*/ 8 w 124"/>
              <a:gd name="T69" fmla="*/ 60 h 124"/>
              <a:gd name="T70" fmla="*/ 8 w 124"/>
              <a:gd name="T71" fmla="*/ 64 h 124"/>
              <a:gd name="T72" fmla="*/ 38 w 124"/>
              <a:gd name="T73" fmla="*/ 93 h 124"/>
              <a:gd name="T74" fmla="*/ 8 w 124"/>
              <a:gd name="T75" fmla="*/ 64 h 124"/>
              <a:gd name="T76" fmla="*/ 86 w 124"/>
              <a:gd name="T77" fmla="*/ 93 h 124"/>
              <a:gd name="T78" fmla="*/ 116 w 124"/>
              <a:gd name="T79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rgbClr val="F8DE9F"/>
          </a:solidFill>
          <a:ln>
            <a:noFill/>
          </a:ln>
        </p:spPr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7E27BD5-747A-4C25-A592-902B3D7D454A}"/>
              </a:ext>
            </a:extLst>
          </p:cNvPr>
          <p:cNvSpPr/>
          <p:nvPr/>
        </p:nvSpPr>
        <p:spPr>
          <a:xfrm>
            <a:off x="4527551" y="4092739"/>
            <a:ext cx="3141134" cy="1470385"/>
          </a:xfrm>
          <a:prstGeom prst="rect">
            <a:avLst/>
          </a:prstGeom>
          <a:noFill/>
          <a:ln>
            <a:solidFill>
              <a:srgbClr val="F8D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: Shape 52">
            <a:extLst>
              <a:ext uri="{FF2B5EF4-FFF2-40B4-BE49-F238E27FC236}">
                <a16:creationId xmlns:a16="http://schemas.microsoft.com/office/drawing/2014/main" id="{6DE64173-A4F4-4853-AC1C-6E07285352B2}"/>
              </a:ext>
            </a:extLst>
          </p:cNvPr>
          <p:cNvSpPr/>
          <p:nvPr/>
        </p:nvSpPr>
        <p:spPr bwMode="auto">
          <a:xfrm>
            <a:off x="7149665" y="4253468"/>
            <a:ext cx="254193" cy="268510"/>
          </a:xfrm>
          <a:custGeom>
            <a:avLst/>
            <a:gdLst>
              <a:gd name="T0" fmla="*/ 0 w 124"/>
              <a:gd name="T1" fmla="*/ 62 h 124"/>
              <a:gd name="T2" fmla="*/ 124 w 124"/>
              <a:gd name="T3" fmla="*/ 62 h 124"/>
              <a:gd name="T4" fmla="*/ 116 w 124"/>
              <a:gd name="T5" fmla="*/ 60 h 124"/>
              <a:gd name="T6" fmla="*/ 87 w 124"/>
              <a:gd name="T7" fmla="*/ 35 h 124"/>
              <a:gd name="T8" fmla="*/ 116 w 124"/>
              <a:gd name="T9" fmla="*/ 60 h 124"/>
              <a:gd name="T10" fmla="*/ 43 w 124"/>
              <a:gd name="T11" fmla="*/ 95 h 124"/>
              <a:gd name="T12" fmla="*/ 60 w 124"/>
              <a:gd name="T13" fmla="*/ 116 h 124"/>
              <a:gd name="T14" fmla="*/ 64 w 124"/>
              <a:gd name="T15" fmla="*/ 8 h 124"/>
              <a:gd name="T16" fmla="*/ 64 w 124"/>
              <a:gd name="T17" fmla="*/ 36 h 124"/>
              <a:gd name="T18" fmla="*/ 64 w 124"/>
              <a:gd name="T19" fmla="*/ 8 h 124"/>
              <a:gd name="T20" fmla="*/ 100 w 124"/>
              <a:gd name="T21" fmla="*/ 23 h 124"/>
              <a:gd name="T22" fmla="*/ 71 w 124"/>
              <a:gd name="T23" fmla="*/ 9 h 124"/>
              <a:gd name="T24" fmla="*/ 60 w 124"/>
              <a:gd name="T25" fmla="*/ 36 h 124"/>
              <a:gd name="T26" fmla="*/ 60 w 124"/>
              <a:gd name="T27" fmla="*/ 8 h 124"/>
              <a:gd name="T28" fmla="*/ 38 w 124"/>
              <a:gd name="T29" fmla="*/ 31 h 124"/>
              <a:gd name="T30" fmla="*/ 53 w 124"/>
              <a:gd name="T31" fmla="*/ 9 h 124"/>
              <a:gd name="T32" fmla="*/ 40 w 124"/>
              <a:gd name="T33" fmla="*/ 36 h 124"/>
              <a:gd name="T34" fmla="*/ 60 w 124"/>
              <a:gd name="T35" fmla="*/ 60 h 124"/>
              <a:gd name="T36" fmla="*/ 40 w 124"/>
              <a:gd name="T37" fmla="*/ 36 h 124"/>
              <a:gd name="T38" fmla="*/ 60 w 124"/>
              <a:gd name="T39" fmla="*/ 88 h 124"/>
              <a:gd name="T40" fmla="*/ 36 w 124"/>
              <a:gd name="T41" fmla="*/ 64 h 124"/>
              <a:gd name="T42" fmla="*/ 53 w 124"/>
              <a:gd name="T43" fmla="*/ 115 h 124"/>
              <a:gd name="T44" fmla="*/ 40 w 124"/>
              <a:gd name="T45" fmla="*/ 96 h 124"/>
              <a:gd name="T46" fmla="*/ 64 w 124"/>
              <a:gd name="T47" fmla="*/ 116 h 124"/>
              <a:gd name="T48" fmla="*/ 81 w 124"/>
              <a:gd name="T49" fmla="*/ 95 h 124"/>
              <a:gd name="T50" fmla="*/ 64 w 124"/>
              <a:gd name="T51" fmla="*/ 116 h 124"/>
              <a:gd name="T52" fmla="*/ 97 w 124"/>
              <a:gd name="T53" fmla="*/ 103 h 124"/>
              <a:gd name="T54" fmla="*/ 84 w 124"/>
              <a:gd name="T55" fmla="*/ 96 h 124"/>
              <a:gd name="T56" fmla="*/ 64 w 124"/>
              <a:gd name="T57" fmla="*/ 88 h 124"/>
              <a:gd name="T58" fmla="*/ 88 w 124"/>
              <a:gd name="T59" fmla="*/ 64 h 124"/>
              <a:gd name="T60" fmla="*/ 64 w 124"/>
              <a:gd name="T61" fmla="*/ 60 h 124"/>
              <a:gd name="T62" fmla="*/ 84 w 124"/>
              <a:gd name="T63" fmla="*/ 36 h 124"/>
              <a:gd name="T64" fmla="*/ 64 w 124"/>
              <a:gd name="T65" fmla="*/ 60 h 124"/>
              <a:gd name="T66" fmla="*/ 37 w 124"/>
              <a:gd name="T67" fmla="*/ 35 h 124"/>
              <a:gd name="T68" fmla="*/ 8 w 124"/>
              <a:gd name="T69" fmla="*/ 60 h 124"/>
              <a:gd name="T70" fmla="*/ 8 w 124"/>
              <a:gd name="T71" fmla="*/ 64 h 124"/>
              <a:gd name="T72" fmla="*/ 38 w 124"/>
              <a:gd name="T73" fmla="*/ 93 h 124"/>
              <a:gd name="T74" fmla="*/ 8 w 124"/>
              <a:gd name="T75" fmla="*/ 64 h 124"/>
              <a:gd name="T76" fmla="*/ 86 w 124"/>
              <a:gd name="T77" fmla="*/ 93 h 124"/>
              <a:gd name="T78" fmla="*/ 116 w 124"/>
              <a:gd name="T79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rgbClr val="F8DE9F"/>
          </a:solidFill>
          <a:ln>
            <a:noFill/>
          </a:ln>
        </p:spPr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A4CC78E-B694-4EBB-9EDC-5B2F120A3E4A}"/>
              </a:ext>
            </a:extLst>
          </p:cNvPr>
          <p:cNvSpPr/>
          <p:nvPr/>
        </p:nvSpPr>
        <p:spPr>
          <a:xfrm>
            <a:off x="8058151" y="4092739"/>
            <a:ext cx="3141134" cy="1470385"/>
          </a:xfrm>
          <a:prstGeom prst="rect">
            <a:avLst/>
          </a:prstGeom>
          <a:noFill/>
          <a:ln>
            <a:solidFill>
              <a:srgbClr val="F8D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: Shape 52">
            <a:extLst>
              <a:ext uri="{FF2B5EF4-FFF2-40B4-BE49-F238E27FC236}">
                <a16:creationId xmlns:a16="http://schemas.microsoft.com/office/drawing/2014/main" id="{FC0A3A0B-0678-43B1-AFDF-34849435FFAE}"/>
              </a:ext>
            </a:extLst>
          </p:cNvPr>
          <p:cNvSpPr/>
          <p:nvPr/>
        </p:nvSpPr>
        <p:spPr bwMode="auto">
          <a:xfrm>
            <a:off x="10680265" y="4253468"/>
            <a:ext cx="254193" cy="268510"/>
          </a:xfrm>
          <a:custGeom>
            <a:avLst/>
            <a:gdLst>
              <a:gd name="T0" fmla="*/ 0 w 124"/>
              <a:gd name="T1" fmla="*/ 62 h 124"/>
              <a:gd name="T2" fmla="*/ 124 w 124"/>
              <a:gd name="T3" fmla="*/ 62 h 124"/>
              <a:gd name="T4" fmla="*/ 116 w 124"/>
              <a:gd name="T5" fmla="*/ 60 h 124"/>
              <a:gd name="T6" fmla="*/ 87 w 124"/>
              <a:gd name="T7" fmla="*/ 35 h 124"/>
              <a:gd name="T8" fmla="*/ 116 w 124"/>
              <a:gd name="T9" fmla="*/ 60 h 124"/>
              <a:gd name="T10" fmla="*/ 43 w 124"/>
              <a:gd name="T11" fmla="*/ 95 h 124"/>
              <a:gd name="T12" fmla="*/ 60 w 124"/>
              <a:gd name="T13" fmla="*/ 116 h 124"/>
              <a:gd name="T14" fmla="*/ 64 w 124"/>
              <a:gd name="T15" fmla="*/ 8 h 124"/>
              <a:gd name="T16" fmla="*/ 64 w 124"/>
              <a:gd name="T17" fmla="*/ 36 h 124"/>
              <a:gd name="T18" fmla="*/ 64 w 124"/>
              <a:gd name="T19" fmla="*/ 8 h 124"/>
              <a:gd name="T20" fmla="*/ 100 w 124"/>
              <a:gd name="T21" fmla="*/ 23 h 124"/>
              <a:gd name="T22" fmla="*/ 71 w 124"/>
              <a:gd name="T23" fmla="*/ 9 h 124"/>
              <a:gd name="T24" fmla="*/ 60 w 124"/>
              <a:gd name="T25" fmla="*/ 36 h 124"/>
              <a:gd name="T26" fmla="*/ 60 w 124"/>
              <a:gd name="T27" fmla="*/ 8 h 124"/>
              <a:gd name="T28" fmla="*/ 38 w 124"/>
              <a:gd name="T29" fmla="*/ 31 h 124"/>
              <a:gd name="T30" fmla="*/ 53 w 124"/>
              <a:gd name="T31" fmla="*/ 9 h 124"/>
              <a:gd name="T32" fmla="*/ 40 w 124"/>
              <a:gd name="T33" fmla="*/ 36 h 124"/>
              <a:gd name="T34" fmla="*/ 60 w 124"/>
              <a:gd name="T35" fmla="*/ 60 h 124"/>
              <a:gd name="T36" fmla="*/ 40 w 124"/>
              <a:gd name="T37" fmla="*/ 36 h 124"/>
              <a:gd name="T38" fmla="*/ 60 w 124"/>
              <a:gd name="T39" fmla="*/ 88 h 124"/>
              <a:gd name="T40" fmla="*/ 36 w 124"/>
              <a:gd name="T41" fmla="*/ 64 h 124"/>
              <a:gd name="T42" fmla="*/ 53 w 124"/>
              <a:gd name="T43" fmla="*/ 115 h 124"/>
              <a:gd name="T44" fmla="*/ 40 w 124"/>
              <a:gd name="T45" fmla="*/ 96 h 124"/>
              <a:gd name="T46" fmla="*/ 64 w 124"/>
              <a:gd name="T47" fmla="*/ 116 h 124"/>
              <a:gd name="T48" fmla="*/ 81 w 124"/>
              <a:gd name="T49" fmla="*/ 95 h 124"/>
              <a:gd name="T50" fmla="*/ 64 w 124"/>
              <a:gd name="T51" fmla="*/ 116 h 124"/>
              <a:gd name="T52" fmla="*/ 97 w 124"/>
              <a:gd name="T53" fmla="*/ 103 h 124"/>
              <a:gd name="T54" fmla="*/ 84 w 124"/>
              <a:gd name="T55" fmla="*/ 96 h 124"/>
              <a:gd name="T56" fmla="*/ 64 w 124"/>
              <a:gd name="T57" fmla="*/ 88 h 124"/>
              <a:gd name="T58" fmla="*/ 88 w 124"/>
              <a:gd name="T59" fmla="*/ 64 h 124"/>
              <a:gd name="T60" fmla="*/ 64 w 124"/>
              <a:gd name="T61" fmla="*/ 60 h 124"/>
              <a:gd name="T62" fmla="*/ 84 w 124"/>
              <a:gd name="T63" fmla="*/ 36 h 124"/>
              <a:gd name="T64" fmla="*/ 64 w 124"/>
              <a:gd name="T65" fmla="*/ 60 h 124"/>
              <a:gd name="T66" fmla="*/ 37 w 124"/>
              <a:gd name="T67" fmla="*/ 35 h 124"/>
              <a:gd name="T68" fmla="*/ 8 w 124"/>
              <a:gd name="T69" fmla="*/ 60 h 124"/>
              <a:gd name="T70" fmla="*/ 8 w 124"/>
              <a:gd name="T71" fmla="*/ 64 h 124"/>
              <a:gd name="T72" fmla="*/ 38 w 124"/>
              <a:gd name="T73" fmla="*/ 93 h 124"/>
              <a:gd name="T74" fmla="*/ 8 w 124"/>
              <a:gd name="T75" fmla="*/ 64 h 124"/>
              <a:gd name="T76" fmla="*/ 86 w 124"/>
              <a:gd name="T77" fmla="*/ 93 h 124"/>
              <a:gd name="T78" fmla="*/ 116 w 124"/>
              <a:gd name="T79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rgbClr val="F8DE9F"/>
          </a:solidFill>
          <a:ln>
            <a:noFill/>
          </a:ln>
        </p:spPr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BD3CCC2-D4F8-4E80-9A3E-E57062140F7E}"/>
              </a:ext>
            </a:extLst>
          </p:cNvPr>
          <p:cNvSpPr/>
          <p:nvPr/>
        </p:nvSpPr>
        <p:spPr>
          <a:xfrm>
            <a:off x="1257542" y="2653272"/>
            <a:ext cx="256730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7097EEA-5B91-4766-9747-F3704A4631C7}"/>
              </a:ext>
            </a:extLst>
          </p:cNvPr>
          <p:cNvSpPr/>
          <p:nvPr/>
        </p:nvSpPr>
        <p:spPr>
          <a:xfrm>
            <a:off x="1257542" y="228400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B107080-2FB7-40CD-A04C-AEFA1F630ED8}"/>
              </a:ext>
            </a:extLst>
          </p:cNvPr>
          <p:cNvSpPr/>
          <p:nvPr/>
        </p:nvSpPr>
        <p:spPr>
          <a:xfrm>
            <a:off x="4757172" y="2653272"/>
            <a:ext cx="2567303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4709B77-843E-44FB-B208-8F5A48164400}"/>
              </a:ext>
            </a:extLst>
          </p:cNvPr>
          <p:cNvSpPr/>
          <p:nvPr/>
        </p:nvSpPr>
        <p:spPr>
          <a:xfrm>
            <a:off x="4757172" y="228400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EDF6744-BEA9-4570-BEE2-279073E1CEC6}"/>
              </a:ext>
            </a:extLst>
          </p:cNvPr>
          <p:cNvSpPr/>
          <p:nvPr/>
        </p:nvSpPr>
        <p:spPr>
          <a:xfrm>
            <a:off x="8256802" y="2653272"/>
            <a:ext cx="2567303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646FC38-CBF4-4EA4-AADF-CEC7DAF83FC1}"/>
              </a:ext>
            </a:extLst>
          </p:cNvPr>
          <p:cNvSpPr/>
          <p:nvPr/>
        </p:nvSpPr>
        <p:spPr>
          <a:xfrm>
            <a:off x="8256802" y="228400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7D2C910-61C0-4A67-AC34-B888CC8CA455}"/>
              </a:ext>
            </a:extLst>
          </p:cNvPr>
          <p:cNvSpPr/>
          <p:nvPr/>
        </p:nvSpPr>
        <p:spPr>
          <a:xfrm>
            <a:off x="1257542" y="4762237"/>
            <a:ext cx="2567303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903FE17-78DC-4900-92B9-A1BE249625C2}"/>
              </a:ext>
            </a:extLst>
          </p:cNvPr>
          <p:cNvSpPr/>
          <p:nvPr/>
        </p:nvSpPr>
        <p:spPr>
          <a:xfrm>
            <a:off x="1257542" y="439297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B464A2E-C9BB-402B-979F-16C5E8194473}"/>
              </a:ext>
            </a:extLst>
          </p:cNvPr>
          <p:cNvSpPr/>
          <p:nvPr/>
        </p:nvSpPr>
        <p:spPr>
          <a:xfrm>
            <a:off x="4757172" y="4762237"/>
            <a:ext cx="2567303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9713DA8-A869-453D-9BD3-8F9E6E54F3D7}"/>
              </a:ext>
            </a:extLst>
          </p:cNvPr>
          <p:cNvSpPr/>
          <p:nvPr/>
        </p:nvSpPr>
        <p:spPr>
          <a:xfrm>
            <a:off x="4757172" y="439297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2FA2C63-ACFB-4891-A307-5395DEBF9B42}"/>
              </a:ext>
            </a:extLst>
          </p:cNvPr>
          <p:cNvSpPr/>
          <p:nvPr/>
        </p:nvSpPr>
        <p:spPr>
          <a:xfrm>
            <a:off x="8256802" y="4762237"/>
            <a:ext cx="2567303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321A8CA-4CE9-4B18-A789-CF9030AFF210}"/>
              </a:ext>
            </a:extLst>
          </p:cNvPr>
          <p:cNvSpPr/>
          <p:nvPr/>
        </p:nvSpPr>
        <p:spPr>
          <a:xfrm>
            <a:off x="8256802" y="439297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77723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198" r="45160" b="1233"/>
          <a:stretch/>
        </p:blipFill>
        <p:spPr>
          <a:xfrm rot="16200000">
            <a:off x="5359239" y="25236"/>
            <a:ext cx="1473524" cy="12192003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DCCDD2E-9199-4313-9086-3C3AE2B91762}"/>
              </a:ext>
            </a:extLst>
          </p:cNvPr>
          <p:cNvSpPr txBox="1"/>
          <p:nvPr/>
        </p:nvSpPr>
        <p:spPr>
          <a:xfrm>
            <a:off x="3739053" y="275067"/>
            <a:ext cx="4490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your title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A4D091-E6AB-4716-ABE5-CACCB4AB1DA4}"/>
              </a:ext>
            </a:extLst>
          </p:cNvPr>
          <p:cNvSpPr txBox="1"/>
          <p:nvPr/>
        </p:nvSpPr>
        <p:spPr>
          <a:xfrm>
            <a:off x="3962640" y="735488"/>
            <a:ext cx="42667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spc="1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the font and title you think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E1EA8E9-A318-42C6-B1C0-E683B60AA52E}"/>
              </a:ext>
            </a:extLst>
          </p:cNvPr>
          <p:cNvCxnSpPr>
            <a:cxnSpLocks/>
          </p:cNvCxnSpPr>
          <p:nvPr/>
        </p:nvCxnSpPr>
        <p:spPr>
          <a:xfrm flipH="1">
            <a:off x="0" y="3415213"/>
            <a:ext cx="12192000" cy="0"/>
          </a:xfrm>
          <a:prstGeom prst="line">
            <a:avLst/>
          </a:prstGeom>
          <a:ln w="9525">
            <a:solidFill>
              <a:srgbClr val="F8D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F0BD0B2B-059E-4619-9D70-F9D60037349D}"/>
              </a:ext>
            </a:extLst>
          </p:cNvPr>
          <p:cNvSpPr/>
          <p:nvPr/>
        </p:nvSpPr>
        <p:spPr>
          <a:xfrm>
            <a:off x="850735" y="4302932"/>
            <a:ext cx="17998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588552E-17D6-4A80-89DD-C211E75BBF7E}"/>
              </a:ext>
            </a:extLst>
          </p:cNvPr>
          <p:cNvSpPr/>
          <p:nvPr/>
        </p:nvSpPr>
        <p:spPr>
          <a:xfrm>
            <a:off x="796834" y="3813174"/>
            <a:ext cx="1854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73CA1A5-933B-4391-B72F-FCE91BC6EF83}"/>
              </a:ext>
            </a:extLst>
          </p:cNvPr>
          <p:cNvSpPr/>
          <p:nvPr/>
        </p:nvSpPr>
        <p:spPr>
          <a:xfrm>
            <a:off x="3089110" y="4302932"/>
            <a:ext cx="17998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E0976AD-1521-43D6-9874-102B61992972}"/>
              </a:ext>
            </a:extLst>
          </p:cNvPr>
          <p:cNvSpPr/>
          <p:nvPr/>
        </p:nvSpPr>
        <p:spPr>
          <a:xfrm>
            <a:off x="3035209" y="3813174"/>
            <a:ext cx="1854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869B904-72EF-4807-86B1-66E9EE2C3439}"/>
              </a:ext>
            </a:extLst>
          </p:cNvPr>
          <p:cNvSpPr/>
          <p:nvPr/>
        </p:nvSpPr>
        <p:spPr>
          <a:xfrm>
            <a:off x="5327485" y="4302932"/>
            <a:ext cx="1799811" cy="991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84D9939-1C4B-463B-A835-2F39846BF961}"/>
              </a:ext>
            </a:extLst>
          </p:cNvPr>
          <p:cNvSpPr/>
          <p:nvPr/>
        </p:nvSpPr>
        <p:spPr>
          <a:xfrm>
            <a:off x="5273584" y="3813174"/>
            <a:ext cx="1854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98268A1-FE7E-48B0-B2BA-0701F13CBED4}"/>
              </a:ext>
            </a:extLst>
          </p:cNvPr>
          <p:cNvSpPr/>
          <p:nvPr/>
        </p:nvSpPr>
        <p:spPr>
          <a:xfrm>
            <a:off x="7565860" y="4302932"/>
            <a:ext cx="1799811" cy="991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AC607EC-E0DC-4E8F-939B-6BEBD4D160D6}"/>
              </a:ext>
            </a:extLst>
          </p:cNvPr>
          <p:cNvSpPr/>
          <p:nvPr/>
        </p:nvSpPr>
        <p:spPr>
          <a:xfrm>
            <a:off x="7511959" y="3813174"/>
            <a:ext cx="1854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7AF1D73-5186-42FF-BC35-E8520763C58C}"/>
              </a:ext>
            </a:extLst>
          </p:cNvPr>
          <p:cNvSpPr/>
          <p:nvPr/>
        </p:nvSpPr>
        <p:spPr>
          <a:xfrm>
            <a:off x="9804235" y="4302932"/>
            <a:ext cx="1799811" cy="991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40EDD75-F12C-4911-8F4E-F4C8FD9B50F9}"/>
              </a:ext>
            </a:extLst>
          </p:cNvPr>
          <p:cNvSpPr/>
          <p:nvPr/>
        </p:nvSpPr>
        <p:spPr>
          <a:xfrm>
            <a:off x="9750334" y="3813174"/>
            <a:ext cx="1854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B7CB4F8-E639-4367-97CB-2B12DD5CDDD4}"/>
              </a:ext>
            </a:extLst>
          </p:cNvPr>
          <p:cNvSpPr/>
          <p:nvPr/>
        </p:nvSpPr>
        <p:spPr>
          <a:xfrm>
            <a:off x="1269977" y="2492513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2000" dirty="0">
                <a:solidFill>
                  <a:srgbClr val="F8DE9F"/>
                </a:solidFill>
                <a:cs typeface="+mn-ea"/>
                <a:sym typeface="+mn-lt"/>
              </a:rPr>
              <a:t>2020</a:t>
            </a:r>
            <a:endParaRPr lang="zh-CN" altLang="en-US" sz="2000" dirty="0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B6A1F77-A2BF-4135-8779-EAAA80C50E50}"/>
              </a:ext>
            </a:extLst>
          </p:cNvPr>
          <p:cNvSpPr/>
          <p:nvPr/>
        </p:nvSpPr>
        <p:spPr>
          <a:xfrm>
            <a:off x="3508352" y="2492513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2000" dirty="0">
                <a:solidFill>
                  <a:srgbClr val="F8DE9F"/>
                </a:solidFill>
                <a:cs typeface="+mn-ea"/>
                <a:sym typeface="+mn-lt"/>
              </a:rPr>
              <a:t>2021</a:t>
            </a:r>
            <a:endParaRPr lang="zh-CN" altLang="en-US" sz="2000" dirty="0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348684C-E415-4CB1-A5B7-3B81314A86A3}"/>
              </a:ext>
            </a:extLst>
          </p:cNvPr>
          <p:cNvSpPr/>
          <p:nvPr/>
        </p:nvSpPr>
        <p:spPr>
          <a:xfrm>
            <a:off x="5695428" y="2492513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2000" dirty="0">
                <a:solidFill>
                  <a:srgbClr val="F8DE9F"/>
                </a:solidFill>
                <a:cs typeface="+mn-ea"/>
                <a:sym typeface="+mn-lt"/>
              </a:rPr>
              <a:t>2022</a:t>
            </a:r>
            <a:endParaRPr lang="zh-CN" altLang="en-US" sz="2000" dirty="0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D5FE49A-4605-43A9-8D2F-BCF9A6A9467A}"/>
              </a:ext>
            </a:extLst>
          </p:cNvPr>
          <p:cNvSpPr/>
          <p:nvPr/>
        </p:nvSpPr>
        <p:spPr>
          <a:xfrm>
            <a:off x="7843312" y="2492513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2000" dirty="0">
                <a:solidFill>
                  <a:srgbClr val="F8DE9F"/>
                </a:solidFill>
                <a:cs typeface="+mn-ea"/>
                <a:sym typeface="+mn-lt"/>
              </a:rPr>
              <a:t>2023</a:t>
            </a:r>
            <a:endParaRPr lang="zh-CN" altLang="en-US" sz="2000" dirty="0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4D01BD2-9979-4DC3-8299-7B78B1FCAE5B}"/>
              </a:ext>
            </a:extLst>
          </p:cNvPr>
          <p:cNvSpPr/>
          <p:nvPr/>
        </p:nvSpPr>
        <p:spPr>
          <a:xfrm>
            <a:off x="10081687" y="2492513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2000" dirty="0">
                <a:solidFill>
                  <a:srgbClr val="F8DE9F"/>
                </a:solidFill>
                <a:cs typeface="+mn-ea"/>
                <a:sym typeface="+mn-lt"/>
              </a:rPr>
              <a:t>2024</a:t>
            </a:r>
            <a:endParaRPr lang="zh-CN" altLang="en-US" sz="2000" dirty="0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CFF5426F-6754-4FE8-BC94-390E3F009A72}"/>
              </a:ext>
            </a:extLst>
          </p:cNvPr>
          <p:cNvSpPr/>
          <p:nvPr/>
        </p:nvSpPr>
        <p:spPr>
          <a:xfrm rot="2694335">
            <a:off x="1427733" y="3158634"/>
            <a:ext cx="510988" cy="510988"/>
          </a:xfrm>
          <a:prstGeom prst="roundRect">
            <a:avLst>
              <a:gd name="adj" fmla="val 21083"/>
            </a:avLst>
          </a:prstGeom>
          <a:solidFill>
            <a:srgbClr val="F8D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05781F0-FB23-4F76-B8F3-B1E3DD043224}"/>
              </a:ext>
            </a:extLst>
          </p:cNvPr>
          <p:cNvSpPr/>
          <p:nvPr/>
        </p:nvSpPr>
        <p:spPr>
          <a:xfrm rot="2694335">
            <a:off x="3706348" y="3158634"/>
            <a:ext cx="510988" cy="510988"/>
          </a:xfrm>
          <a:prstGeom prst="roundRect">
            <a:avLst>
              <a:gd name="adj" fmla="val 21083"/>
            </a:avLst>
          </a:prstGeom>
          <a:solidFill>
            <a:srgbClr val="F8D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78BBC578-1B5F-491A-8BD7-1925F7048091}"/>
              </a:ext>
            </a:extLst>
          </p:cNvPr>
          <p:cNvSpPr/>
          <p:nvPr/>
        </p:nvSpPr>
        <p:spPr>
          <a:xfrm rot="2694335">
            <a:off x="5840506" y="3158634"/>
            <a:ext cx="510988" cy="510988"/>
          </a:xfrm>
          <a:prstGeom prst="roundRect">
            <a:avLst>
              <a:gd name="adj" fmla="val 21083"/>
            </a:avLst>
          </a:prstGeom>
          <a:solidFill>
            <a:srgbClr val="F8D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4882B3C-25C0-4624-BF46-B5B0EC025B90}"/>
              </a:ext>
            </a:extLst>
          </p:cNvPr>
          <p:cNvSpPr/>
          <p:nvPr/>
        </p:nvSpPr>
        <p:spPr>
          <a:xfrm rot="2694335">
            <a:off x="8026406" y="3158634"/>
            <a:ext cx="510988" cy="510988"/>
          </a:xfrm>
          <a:prstGeom prst="roundRect">
            <a:avLst>
              <a:gd name="adj" fmla="val 21083"/>
            </a:avLst>
          </a:prstGeom>
          <a:solidFill>
            <a:srgbClr val="F8D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2A28EB5-4016-4153-87EF-D618F1296C56}"/>
              </a:ext>
            </a:extLst>
          </p:cNvPr>
          <p:cNvSpPr/>
          <p:nvPr/>
        </p:nvSpPr>
        <p:spPr>
          <a:xfrm rot="2694335">
            <a:off x="10332194" y="3158634"/>
            <a:ext cx="510988" cy="510988"/>
          </a:xfrm>
          <a:prstGeom prst="roundRect">
            <a:avLst>
              <a:gd name="adj" fmla="val 21083"/>
            </a:avLst>
          </a:prstGeom>
          <a:solidFill>
            <a:srgbClr val="F8D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D5B56645-F126-4D8C-AA77-4582CE218C6F}"/>
              </a:ext>
            </a:extLst>
          </p:cNvPr>
          <p:cNvSpPr/>
          <p:nvPr/>
        </p:nvSpPr>
        <p:spPr>
          <a:xfrm rot="2694335">
            <a:off x="1525694" y="3256594"/>
            <a:ext cx="315068" cy="315068"/>
          </a:xfrm>
          <a:prstGeom prst="roundRect">
            <a:avLst>
              <a:gd name="adj" fmla="val 21083"/>
            </a:avLst>
          </a:prstGeom>
          <a:solidFill>
            <a:srgbClr val="08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FFAA447B-32E0-443C-9475-C8B2AEEBC382}"/>
              </a:ext>
            </a:extLst>
          </p:cNvPr>
          <p:cNvSpPr/>
          <p:nvPr/>
        </p:nvSpPr>
        <p:spPr>
          <a:xfrm rot="2694335">
            <a:off x="3804307" y="3256593"/>
            <a:ext cx="315068" cy="315068"/>
          </a:xfrm>
          <a:prstGeom prst="roundRect">
            <a:avLst>
              <a:gd name="adj" fmla="val 21083"/>
            </a:avLst>
          </a:prstGeom>
          <a:solidFill>
            <a:srgbClr val="08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A28F94DF-0AD3-4F7B-9353-43262980F9DC}"/>
              </a:ext>
            </a:extLst>
          </p:cNvPr>
          <p:cNvSpPr/>
          <p:nvPr/>
        </p:nvSpPr>
        <p:spPr>
          <a:xfrm rot="2694335">
            <a:off x="5944387" y="3256593"/>
            <a:ext cx="315068" cy="315068"/>
          </a:xfrm>
          <a:prstGeom prst="roundRect">
            <a:avLst>
              <a:gd name="adj" fmla="val 21083"/>
            </a:avLst>
          </a:prstGeom>
          <a:solidFill>
            <a:srgbClr val="08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B63BA52B-8A7D-4ABC-9E42-339E1CDC97A9}"/>
              </a:ext>
            </a:extLst>
          </p:cNvPr>
          <p:cNvSpPr/>
          <p:nvPr/>
        </p:nvSpPr>
        <p:spPr>
          <a:xfrm rot="2694335">
            <a:off x="8124366" y="3256591"/>
            <a:ext cx="315068" cy="315068"/>
          </a:xfrm>
          <a:prstGeom prst="roundRect">
            <a:avLst>
              <a:gd name="adj" fmla="val 21083"/>
            </a:avLst>
          </a:prstGeom>
          <a:solidFill>
            <a:srgbClr val="08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7F72487D-6710-4EAC-AC5A-DD9D0E2CDF6C}"/>
              </a:ext>
            </a:extLst>
          </p:cNvPr>
          <p:cNvSpPr/>
          <p:nvPr/>
        </p:nvSpPr>
        <p:spPr>
          <a:xfrm rot="2694335">
            <a:off x="10430153" y="3256592"/>
            <a:ext cx="315068" cy="315068"/>
          </a:xfrm>
          <a:prstGeom prst="roundRect">
            <a:avLst>
              <a:gd name="adj" fmla="val 21083"/>
            </a:avLst>
          </a:prstGeom>
          <a:solidFill>
            <a:srgbClr val="08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DE9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34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198" r="45160" b="1233"/>
          <a:stretch/>
        </p:blipFill>
        <p:spPr>
          <a:xfrm rot="16200000">
            <a:off x="5359239" y="25236"/>
            <a:ext cx="1473524" cy="12192003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DCCDD2E-9199-4313-9086-3C3AE2B91762}"/>
              </a:ext>
            </a:extLst>
          </p:cNvPr>
          <p:cNvSpPr txBox="1"/>
          <p:nvPr/>
        </p:nvSpPr>
        <p:spPr>
          <a:xfrm>
            <a:off x="3962640" y="275067"/>
            <a:ext cx="3957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your title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A4D091-E6AB-4716-ABE5-CACCB4AB1DA4}"/>
              </a:ext>
            </a:extLst>
          </p:cNvPr>
          <p:cNvSpPr txBox="1"/>
          <p:nvPr/>
        </p:nvSpPr>
        <p:spPr>
          <a:xfrm>
            <a:off x="3962640" y="735488"/>
            <a:ext cx="42667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spc="1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the font and title you think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30A94457-1CCF-4BF1-9131-D9091F3D286D}"/>
              </a:ext>
            </a:extLst>
          </p:cNvPr>
          <p:cNvGrpSpPr/>
          <p:nvPr/>
        </p:nvGrpSpPr>
        <p:grpSpPr>
          <a:xfrm>
            <a:off x="2004120" y="2271684"/>
            <a:ext cx="1238228" cy="3532580"/>
            <a:chOff x="3073245" y="2271684"/>
            <a:chExt cx="1238228" cy="353258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E9A89C05-D55F-4C28-A7D9-7E438A568C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1711" y="2352395"/>
              <a:ext cx="7214" cy="1358472"/>
            </a:xfrm>
            <a:prstGeom prst="line">
              <a:avLst/>
            </a:prstGeom>
            <a:gradFill>
              <a:gsLst>
                <a:gs pos="100000">
                  <a:srgbClr val="FFFFBB"/>
                </a:gs>
                <a:gs pos="0">
                  <a:srgbClr val="F4D28B"/>
                </a:gs>
              </a:gsLst>
              <a:lin ang="18900000" scaled="1"/>
            </a:gradFill>
            <a:ln>
              <a:gradFill>
                <a:gsLst>
                  <a:gs pos="0">
                    <a:srgbClr val="D1A476"/>
                  </a:gs>
                  <a:gs pos="100000">
                    <a:srgbClr val="D1A476">
                      <a:alpha val="0"/>
                    </a:srgbClr>
                  </a:gs>
                </a:gsLst>
                <a:lin ang="5400000" scaled="1"/>
              </a:gradFill>
              <a:head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0FD4C662-C6B9-4A88-8457-F5EE4093DBE8}"/>
                </a:ext>
              </a:extLst>
            </p:cNvPr>
            <p:cNvSpPr/>
            <p:nvPr/>
          </p:nvSpPr>
          <p:spPr>
            <a:xfrm>
              <a:off x="3716438" y="2271684"/>
              <a:ext cx="595035" cy="353258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en-US" altLang="zh-CN" sz="1100" spc="100" dirty="0">
                  <a:solidFill>
                    <a:srgbClr val="FFEA9D"/>
                  </a:solidFill>
                  <a:cs typeface="+mn-ea"/>
                  <a:sym typeface="+mn-lt"/>
                </a:rPr>
                <a:t>Please enter the font and title you think is appropriate in the box,</a:t>
              </a:r>
              <a:r>
                <a:rPr lang="zh-CN" altLang="en-US" sz="1100" spc="100" dirty="0">
                  <a:solidFill>
                    <a:srgbClr val="FFEA9D"/>
                  </a:solidFill>
                  <a:cs typeface="+mn-ea"/>
                  <a:sym typeface="+mn-lt"/>
                </a:rPr>
                <a:t>。</a:t>
              </a:r>
              <a:endParaRPr lang="en-US" altLang="zh-CN" sz="1100" spc="100" dirty="0">
                <a:solidFill>
                  <a:srgbClr val="FFEA9D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A755A79D-D8BD-4A0A-B742-344113A264CB}"/>
                </a:ext>
              </a:extLst>
            </p:cNvPr>
            <p:cNvSpPr/>
            <p:nvPr/>
          </p:nvSpPr>
          <p:spPr>
            <a:xfrm>
              <a:off x="3073245" y="2338702"/>
              <a:ext cx="492443" cy="124649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rgbClr val="FFEA9D"/>
                  </a:solidFill>
                  <a:cs typeface="+mn-ea"/>
                  <a:sym typeface="+mn-lt"/>
                </a:rPr>
                <a:t>Please enter the title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C618BD96-438A-4908-83AF-8A7386F160D7}"/>
              </a:ext>
            </a:extLst>
          </p:cNvPr>
          <p:cNvGrpSpPr/>
          <p:nvPr/>
        </p:nvGrpSpPr>
        <p:grpSpPr>
          <a:xfrm>
            <a:off x="4242195" y="2271684"/>
            <a:ext cx="1238228" cy="3532580"/>
            <a:chOff x="4667078" y="2271684"/>
            <a:chExt cx="1238228" cy="3532580"/>
          </a:xfrm>
        </p:grpSpPr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0B3E98AF-6C48-456A-87D4-EFAD1A35A6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5544" y="2352395"/>
              <a:ext cx="7214" cy="1358472"/>
            </a:xfrm>
            <a:prstGeom prst="line">
              <a:avLst/>
            </a:prstGeom>
            <a:gradFill>
              <a:gsLst>
                <a:gs pos="100000">
                  <a:srgbClr val="FFFFBB"/>
                </a:gs>
                <a:gs pos="0">
                  <a:srgbClr val="F4D28B"/>
                </a:gs>
              </a:gsLst>
              <a:lin ang="18900000" scaled="1"/>
            </a:gradFill>
            <a:ln>
              <a:gradFill>
                <a:gsLst>
                  <a:gs pos="0">
                    <a:srgbClr val="D1A476"/>
                  </a:gs>
                  <a:gs pos="100000">
                    <a:srgbClr val="D1A476">
                      <a:alpha val="0"/>
                    </a:srgbClr>
                  </a:gs>
                </a:gsLst>
                <a:lin ang="5400000" scaled="1"/>
              </a:gradFill>
              <a:head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7240E30E-7D9D-46D5-9B3B-0AA8B849D3F9}"/>
                </a:ext>
              </a:extLst>
            </p:cNvPr>
            <p:cNvSpPr/>
            <p:nvPr/>
          </p:nvSpPr>
          <p:spPr>
            <a:xfrm>
              <a:off x="5310271" y="2271684"/>
              <a:ext cx="595035" cy="353258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en-US" altLang="zh-CN" sz="1100" spc="100" dirty="0">
                  <a:solidFill>
                    <a:srgbClr val="FFEA9D"/>
                  </a:solidFill>
                  <a:cs typeface="+mn-ea"/>
                  <a:sym typeface="+mn-lt"/>
                </a:rPr>
                <a:t>Please enter the font and title you think is appropriate in the box,</a:t>
              </a:r>
              <a:r>
                <a:rPr lang="zh-CN" altLang="en-US" sz="1100" spc="100" dirty="0">
                  <a:solidFill>
                    <a:srgbClr val="FFEA9D"/>
                  </a:solidFill>
                  <a:cs typeface="+mn-ea"/>
                  <a:sym typeface="+mn-lt"/>
                </a:rPr>
                <a:t>。</a:t>
              </a:r>
              <a:endParaRPr lang="en-US" altLang="zh-CN" sz="1100" spc="100" dirty="0">
                <a:solidFill>
                  <a:srgbClr val="FFEA9D"/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5DD8C1A9-F11E-4653-9263-46E381C2B897}"/>
                </a:ext>
              </a:extLst>
            </p:cNvPr>
            <p:cNvSpPr/>
            <p:nvPr/>
          </p:nvSpPr>
          <p:spPr>
            <a:xfrm>
              <a:off x="4667078" y="2338702"/>
              <a:ext cx="492443" cy="124649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rgbClr val="FFEA9D"/>
                  </a:solidFill>
                  <a:cs typeface="+mn-ea"/>
                  <a:sym typeface="+mn-lt"/>
                </a:rPr>
                <a:t>Please enter the title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E9E38F8B-4209-45D8-B132-04E2FBC95D99}"/>
              </a:ext>
            </a:extLst>
          </p:cNvPr>
          <p:cNvGrpSpPr/>
          <p:nvPr/>
        </p:nvGrpSpPr>
        <p:grpSpPr>
          <a:xfrm>
            <a:off x="6480270" y="2271684"/>
            <a:ext cx="1238228" cy="3532580"/>
            <a:chOff x="6260911" y="2271684"/>
            <a:chExt cx="1238228" cy="3532580"/>
          </a:xfrm>
        </p:grpSpPr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5DB15B4D-E9E3-42E2-B64B-8CD04862CF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9377" y="2352395"/>
              <a:ext cx="7214" cy="1358472"/>
            </a:xfrm>
            <a:prstGeom prst="line">
              <a:avLst/>
            </a:prstGeom>
            <a:gradFill>
              <a:gsLst>
                <a:gs pos="100000">
                  <a:srgbClr val="FFFFBB"/>
                </a:gs>
                <a:gs pos="0">
                  <a:srgbClr val="F4D28B"/>
                </a:gs>
              </a:gsLst>
              <a:lin ang="18900000" scaled="1"/>
            </a:gradFill>
            <a:ln>
              <a:gradFill>
                <a:gsLst>
                  <a:gs pos="0">
                    <a:srgbClr val="D1A476"/>
                  </a:gs>
                  <a:gs pos="100000">
                    <a:srgbClr val="D1A476">
                      <a:alpha val="0"/>
                    </a:srgbClr>
                  </a:gs>
                </a:gsLst>
                <a:lin ang="5400000" scaled="1"/>
              </a:gradFill>
              <a:head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FFCE133D-70AF-4D26-BD27-E5A6B9181EC3}"/>
                </a:ext>
              </a:extLst>
            </p:cNvPr>
            <p:cNvSpPr/>
            <p:nvPr/>
          </p:nvSpPr>
          <p:spPr>
            <a:xfrm>
              <a:off x="6904104" y="2271684"/>
              <a:ext cx="595035" cy="353258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en-US" altLang="zh-CN" sz="1100" spc="100" dirty="0">
                  <a:solidFill>
                    <a:srgbClr val="FFEA9D"/>
                  </a:solidFill>
                  <a:cs typeface="+mn-ea"/>
                  <a:sym typeface="+mn-lt"/>
                </a:rPr>
                <a:t>Please enter the font and title you think is appropriate in the box,</a:t>
              </a:r>
              <a:r>
                <a:rPr lang="zh-CN" altLang="en-US" sz="1100" spc="100" dirty="0">
                  <a:solidFill>
                    <a:srgbClr val="FFEA9D"/>
                  </a:solidFill>
                  <a:cs typeface="+mn-ea"/>
                  <a:sym typeface="+mn-lt"/>
                </a:rPr>
                <a:t>。</a:t>
              </a:r>
              <a:endParaRPr lang="en-US" altLang="zh-CN" sz="1100" spc="100" dirty="0">
                <a:solidFill>
                  <a:srgbClr val="FFEA9D"/>
                </a:solidFill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1EF576E4-B72F-4F3E-9192-662604D7C57C}"/>
                </a:ext>
              </a:extLst>
            </p:cNvPr>
            <p:cNvSpPr/>
            <p:nvPr/>
          </p:nvSpPr>
          <p:spPr>
            <a:xfrm>
              <a:off x="6260911" y="2338702"/>
              <a:ext cx="492443" cy="124649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rgbClr val="FFEA9D"/>
                  </a:solidFill>
                  <a:cs typeface="+mn-ea"/>
                  <a:sym typeface="+mn-lt"/>
                </a:rPr>
                <a:t>Please enter the title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BD32B24D-5E0D-430B-90C0-BE6EFF24EA59}"/>
              </a:ext>
            </a:extLst>
          </p:cNvPr>
          <p:cNvGrpSpPr/>
          <p:nvPr/>
        </p:nvGrpSpPr>
        <p:grpSpPr>
          <a:xfrm>
            <a:off x="8718344" y="2271684"/>
            <a:ext cx="1238228" cy="3532580"/>
            <a:chOff x="7854744" y="2271684"/>
            <a:chExt cx="1238228" cy="3532580"/>
          </a:xfrm>
        </p:grpSpPr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89BB53F8-F807-4049-9D4E-51B828C37A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3210" y="2352395"/>
              <a:ext cx="7214" cy="1358472"/>
            </a:xfrm>
            <a:prstGeom prst="line">
              <a:avLst/>
            </a:prstGeom>
            <a:gradFill>
              <a:gsLst>
                <a:gs pos="100000">
                  <a:srgbClr val="FFFFBB"/>
                </a:gs>
                <a:gs pos="0">
                  <a:srgbClr val="F4D28B"/>
                </a:gs>
              </a:gsLst>
              <a:lin ang="18900000" scaled="1"/>
            </a:gradFill>
            <a:ln>
              <a:gradFill>
                <a:gsLst>
                  <a:gs pos="0">
                    <a:srgbClr val="D1A476"/>
                  </a:gs>
                  <a:gs pos="100000">
                    <a:srgbClr val="D1A476">
                      <a:alpha val="0"/>
                    </a:srgbClr>
                  </a:gs>
                </a:gsLst>
                <a:lin ang="5400000" scaled="1"/>
              </a:gradFill>
              <a:head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1A41D99C-BCB0-4C95-BD3B-C76CF9842F19}"/>
                </a:ext>
              </a:extLst>
            </p:cNvPr>
            <p:cNvSpPr/>
            <p:nvPr/>
          </p:nvSpPr>
          <p:spPr>
            <a:xfrm>
              <a:off x="8497937" y="2271684"/>
              <a:ext cx="595035" cy="353258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en-US" altLang="zh-CN" sz="1100" spc="100" dirty="0">
                  <a:solidFill>
                    <a:srgbClr val="FFEA9D"/>
                  </a:solidFill>
                  <a:cs typeface="+mn-ea"/>
                  <a:sym typeface="+mn-lt"/>
                </a:rPr>
                <a:t>Please enter the font and title you think is appropriate in the box,</a:t>
              </a:r>
              <a:r>
                <a:rPr lang="zh-CN" altLang="en-US" sz="1100" spc="100" dirty="0">
                  <a:solidFill>
                    <a:srgbClr val="FFEA9D"/>
                  </a:solidFill>
                  <a:cs typeface="+mn-ea"/>
                  <a:sym typeface="+mn-lt"/>
                </a:rPr>
                <a:t>。</a:t>
              </a:r>
              <a:endParaRPr lang="en-US" altLang="zh-CN" sz="1100" spc="100" dirty="0">
                <a:solidFill>
                  <a:srgbClr val="FFEA9D"/>
                </a:solidFill>
                <a:cs typeface="+mn-ea"/>
                <a:sym typeface="+mn-lt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62661832-654B-4932-BD00-47DB652F0E83}"/>
                </a:ext>
              </a:extLst>
            </p:cNvPr>
            <p:cNvSpPr/>
            <p:nvPr/>
          </p:nvSpPr>
          <p:spPr>
            <a:xfrm>
              <a:off x="7854744" y="2338702"/>
              <a:ext cx="492443" cy="124649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rgbClr val="FFEA9D"/>
                  </a:solidFill>
                  <a:cs typeface="+mn-ea"/>
                  <a:sym typeface="+mn-lt"/>
                </a:rPr>
                <a:t>Please enter the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59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198" r="45160" b="1233"/>
          <a:stretch/>
        </p:blipFill>
        <p:spPr>
          <a:xfrm rot="16200000">
            <a:off x="5359239" y="25236"/>
            <a:ext cx="1473524" cy="12192003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DCCDD2E-9199-4313-9086-3C3AE2B91762}"/>
              </a:ext>
            </a:extLst>
          </p:cNvPr>
          <p:cNvSpPr txBox="1"/>
          <p:nvPr/>
        </p:nvSpPr>
        <p:spPr>
          <a:xfrm>
            <a:off x="3962640" y="275067"/>
            <a:ext cx="407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your title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A4D091-E6AB-4716-ABE5-CACCB4AB1DA4}"/>
              </a:ext>
            </a:extLst>
          </p:cNvPr>
          <p:cNvSpPr txBox="1"/>
          <p:nvPr/>
        </p:nvSpPr>
        <p:spPr>
          <a:xfrm>
            <a:off x="3962640" y="735488"/>
            <a:ext cx="42667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spc="1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the font and title you think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28A0ECD-1CAF-4DDF-B842-777EDF3EDE97}"/>
              </a:ext>
            </a:extLst>
          </p:cNvPr>
          <p:cNvGrpSpPr/>
          <p:nvPr/>
        </p:nvGrpSpPr>
        <p:grpSpPr>
          <a:xfrm rot="16200000">
            <a:off x="3383208" y="4059108"/>
            <a:ext cx="5507243" cy="5133978"/>
            <a:chOff x="-438150" y="1739900"/>
            <a:chExt cx="3930337" cy="3663950"/>
          </a:xfrm>
        </p:grpSpPr>
        <p:sp>
          <p:nvSpPr>
            <p:cNvPr id="6" name="弧形 5">
              <a:extLst>
                <a:ext uri="{FF2B5EF4-FFF2-40B4-BE49-F238E27FC236}">
                  <a16:creationId xmlns:a16="http://schemas.microsoft.com/office/drawing/2014/main" id="{4BC92D70-5B02-4EB1-AF17-5708AB954E35}"/>
                </a:ext>
              </a:extLst>
            </p:cNvPr>
            <p:cNvSpPr/>
            <p:nvPr/>
          </p:nvSpPr>
          <p:spPr>
            <a:xfrm>
              <a:off x="-438150" y="1739900"/>
              <a:ext cx="3663950" cy="3663950"/>
            </a:xfrm>
            <a:prstGeom prst="arc">
              <a:avLst>
                <a:gd name="adj1" fmla="val 16552933"/>
                <a:gd name="adj2" fmla="val 4974330"/>
              </a:avLst>
            </a:prstGeom>
            <a:ln w="12700">
              <a:solidFill>
                <a:srgbClr val="F8DE9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8F5344A-AE0D-41FD-BB7A-094719983438}"/>
                </a:ext>
              </a:extLst>
            </p:cNvPr>
            <p:cNvGrpSpPr/>
            <p:nvPr/>
          </p:nvGrpSpPr>
          <p:grpSpPr>
            <a:xfrm>
              <a:off x="2492512" y="2072230"/>
              <a:ext cx="533400" cy="533400"/>
              <a:chOff x="4412674" y="2213264"/>
              <a:chExt cx="533400" cy="533400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9FACA56B-450D-4DE6-B9AC-B64278D46251}"/>
                  </a:ext>
                </a:extLst>
              </p:cNvPr>
              <p:cNvSpPr/>
              <p:nvPr/>
            </p:nvSpPr>
            <p:spPr>
              <a:xfrm>
                <a:off x="4412674" y="2213264"/>
                <a:ext cx="533400" cy="533400"/>
              </a:xfrm>
              <a:prstGeom prst="ellipse">
                <a:avLst/>
              </a:prstGeom>
              <a:solidFill>
                <a:srgbClr val="F8DE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AA7F4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iconfont-1191-801535">
                <a:extLst>
                  <a:ext uri="{FF2B5EF4-FFF2-40B4-BE49-F238E27FC236}">
                    <a16:creationId xmlns:a16="http://schemas.microsoft.com/office/drawing/2014/main" id="{4F410E8F-4BB6-4C0A-8AF1-7D1DCB01C9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416772">
                <a:off x="4592236" y="2368848"/>
                <a:ext cx="187605" cy="238025"/>
              </a:xfrm>
              <a:custGeom>
                <a:avLst/>
                <a:gdLst>
                  <a:gd name="T0" fmla="*/ 3166 w 6332"/>
                  <a:gd name="T1" fmla="*/ 0 h 8034"/>
                  <a:gd name="T2" fmla="*/ 0 w 6332"/>
                  <a:gd name="T3" fmla="*/ 3166 h 8034"/>
                  <a:gd name="T4" fmla="*/ 2481 w 6332"/>
                  <a:gd name="T5" fmla="*/ 7590 h 8034"/>
                  <a:gd name="T6" fmla="*/ 3853 w 6332"/>
                  <a:gd name="T7" fmla="*/ 7588 h 8034"/>
                  <a:gd name="T8" fmla="*/ 6332 w 6332"/>
                  <a:gd name="T9" fmla="*/ 3166 h 8034"/>
                  <a:gd name="T10" fmla="*/ 3166 w 6332"/>
                  <a:gd name="T11" fmla="*/ 0 h 8034"/>
                  <a:gd name="T12" fmla="*/ 3166 w 6332"/>
                  <a:gd name="T13" fmla="*/ 0 h 8034"/>
                  <a:gd name="T14" fmla="*/ 3166 w 6332"/>
                  <a:gd name="T15" fmla="*/ 0 h 8034"/>
                  <a:gd name="T16" fmla="*/ 3166 w 6332"/>
                  <a:gd name="T17" fmla="*/ 0 h 8034"/>
                  <a:gd name="T18" fmla="*/ 3166 w 6332"/>
                  <a:gd name="T19" fmla="*/ 4529 h 8034"/>
                  <a:gd name="T20" fmla="*/ 1702 w 6332"/>
                  <a:gd name="T21" fmla="*/ 3065 h 8034"/>
                  <a:gd name="T22" fmla="*/ 3166 w 6332"/>
                  <a:gd name="T23" fmla="*/ 1600 h 8034"/>
                  <a:gd name="T24" fmla="*/ 4630 w 6332"/>
                  <a:gd name="T25" fmla="*/ 3065 h 8034"/>
                  <a:gd name="T26" fmla="*/ 3166 w 6332"/>
                  <a:gd name="T27" fmla="*/ 4529 h 8034"/>
                  <a:gd name="T28" fmla="*/ 3166 w 6332"/>
                  <a:gd name="T29" fmla="*/ 4529 h 8034"/>
                  <a:gd name="T30" fmla="*/ 3166 w 6332"/>
                  <a:gd name="T31" fmla="*/ 4529 h 8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32" h="8034">
                    <a:moveTo>
                      <a:pt x="3166" y="0"/>
                    </a:moveTo>
                    <a:cubicBezTo>
                      <a:pt x="1418" y="0"/>
                      <a:pt x="0" y="1418"/>
                      <a:pt x="0" y="3166"/>
                    </a:cubicBezTo>
                    <a:cubicBezTo>
                      <a:pt x="0" y="4914"/>
                      <a:pt x="2481" y="7590"/>
                      <a:pt x="2481" y="7590"/>
                    </a:cubicBezTo>
                    <a:cubicBezTo>
                      <a:pt x="2859" y="8031"/>
                      <a:pt x="3478" y="8034"/>
                      <a:pt x="3853" y="7588"/>
                    </a:cubicBezTo>
                    <a:cubicBezTo>
                      <a:pt x="3853" y="7588"/>
                      <a:pt x="6332" y="4914"/>
                      <a:pt x="6332" y="3166"/>
                    </a:cubicBezTo>
                    <a:cubicBezTo>
                      <a:pt x="6332" y="1418"/>
                      <a:pt x="4914" y="0"/>
                      <a:pt x="3166" y="0"/>
                    </a:cubicBezTo>
                    <a:lnTo>
                      <a:pt x="3166" y="0"/>
                    </a:lnTo>
                    <a:lnTo>
                      <a:pt x="3166" y="0"/>
                    </a:lnTo>
                    <a:lnTo>
                      <a:pt x="3166" y="0"/>
                    </a:lnTo>
                    <a:close/>
                    <a:moveTo>
                      <a:pt x="3166" y="4529"/>
                    </a:moveTo>
                    <a:cubicBezTo>
                      <a:pt x="2357" y="4529"/>
                      <a:pt x="1702" y="3874"/>
                      <a:pt x="1702" y="3065"/>
                    </a:cubicBezTo>
                    <a:cubicBezTo>
                      <a:pt x="1702" y="2256"/>
                      <a:pt x="2357" y="1600"/>
                      <a:pt x="3166" y="1600"/>
                    </a:cubicBezTo>
                    <a:cubicBezTo>
                      <a:pt x="3975" y="1600"/>
                      <a:pt x="4630" y="2256"/>
                      <a:pt x="4630" y="3065"/>
                    </a:cubicBezTo>
                    <a:cubicBezTo>
                      <a:pt x="4630" y="3874"/>
                      <a:pt x="3975" y="4529"/>
                      <a:pt x="3166" y="4529"/>
                    </a:cubicBezTo>
                    <a:lnTo>
                      <a:pt x="3166" y="4529"/>
                    </a:lnTo>
                    <a:close/>
                    <a:moveTo>
                      <a:pt x="3166" y="4529"/>
                    </a:moveTo>
                    <a:close/>
                  </a:path>
                </a:pathLst>
              </a:custGeom>
              <a:solidFill>
                <a:srgbClr val="084B5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2764EB3-9DA4-4863-86CE-949523D937F8}"/>
                </a:ext>
              </a:extLst>
            </p:cNvPr>
            <p:cNvGrpSpPr/>
            <p:nvPr/>
          </p:nvGrpSpPr>
          <p:grpSpPr>
            <a:xfrm>
              <a:off x="2492512" y="4498170"/>
              <a:ext cx="533400" cy="533400"/>
              <a:chOff x="4412674" y="2213264"/>
              <a:chExt cx="533400" cy="533400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0025ED8E-7C2E-458E-8AAB-B7B8C9CB3AC2}"/>
                  </a:ext>
                </a:extLst>
              </p:cNvPr>
              <p:cNvSpPr/>
              <p:nvPr/>
            </p:nvSpPr>
            <p:spPr>
              <a:xfrm>
                <a:off x="4412674" y="2213264"/>
                <a:ext cx="533400" cy="533400"/>
              </a:xfrm>
              <a:prstGeom prst="ellipse">
                <a:avLst/>
              </a:prstGeom>
              <a:solidFill>
                <a:srgbClr val="F8DE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AA7F4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iconfont-1191-801535">
                <a:extLst>
                  <a:ext uri="{FF2B5EF4-FFF2-40B4-BE49-F238E27FC236}">
                    <a16:creationId xmlns:a16="http://schemas.microsoft.com/office/drawing/2014/main" id="{F4A385CC-F724-48E4-A20F-8535FDD4351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8051196">
                <a:off x="4585572" y="2374845"/>
                <a:ext cx="187605" cy="238025"/>
              </a:xfrm>
              <a:custGeom>
                <a:avLst/>
                <a:gdLst>
                  <a:gd name="T0" fmla="*/ 3166 w 6332"/>
                  <a:gd name="T1" fmla="*/ 0 h 8034"/>
                  <a:gd name="T2" fmla="*/ 0 w 6332"/>
                  <a:gd name="T3" fmla="*/ 3166 h 8034"/>
                  <a:gd name="T4" fmla="*/ 2481 w 6332"/>
                  <a:gd name="T5" fmla="*/ 7590 h 8034"/>
                  <a:gd name="T6" fmla="*/ 3853 w 6332"/>
                  <a:gd name="T7" fmla="*/ 7588 h 8034"/>
                  <a:gd name="T8" fmla="*/ 6332 w 6332"/>
                  <a:gd name="T9" fmla="*/ 3166 h 8034"/>
                  <a:gd name="T10" fmla="*/ 3166 w 6332"/>
                  <a:gd name="T11" fmla="*/ 0 h 8034"/>
                  <a:gd name="T12" fmla="*/ 3166 w 6332"/>
                  <a:gd name="T13" fmla="*/ 0 h 8034"/>
                  <a:gd name="T14" fmla="*/ 3166 w 6332"/>
                  <a:gd name="T15" fmla="*/ 0 h 8034"/>
                  <a:gd name="T16" fmla="*/ 3166 w 6332"/>
                  <a:gd name="T17" fmla="*/ 0 h 8034"/>
                  <a:gd name="T18" fmla="*/ 3166 w 6332"/>
                  <a:gd name="T19" fmla="*/ 4529 h 8034"/>
                  <a:gd name="T20" fmla="*/ 1702 w 6332"/>
                  <a:gd name="T21" fmla="*/ 3065 h 8034"/>
                  <a:gd name="T22" fmla="*/ 3166 w 6332"/>
                  <a:gd name="T23" fmla="*/ 1600 h 8034"/>
                  <a:gd name="T24" fmla="*/ 4630 w 6332"/>
                  <a:gd name="T25" fmla="*/ 3065 h 8034"/>
                  <a:gd name="T26" fmla="*/ 3166 w 6332"/>
                  <a:gd name="T27" fmla="*/ 4529 h 8034"/>
                  <a:gd name="T28" fmla="*/ 3166 w 6332"/>
                  <a:gd name="T29" fmla="*/ 4529 h 8034"/>
                  <a:gd name="T30" fmla="*/ 3166 w 6332"/>
                  <a:gd name="T31" fmla="*/ 4529 h 8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32" h="8034">
                    <a:moveTo>
                      <a:pt x="3166" y="0"/>
                    </a:moveTo>
                    <a:cubicBezTo>
                      <a:pt x="1418" y="0"/>
                      <a:pt x="0" y="1418"/>
                      <a:pt x="0" y="3166"/>
                    </a:cubicBezTo>
                    <a:cubicBezTo>
                      <a:pt x="0" y="4914"/>
                      <a:pt x="2481" y="7590"/>
                      <a:pt x="2481" y="7590"/>
                    </a:cubicBezTo>
                    <a:cubicBezTo>
                      <a:pt x="2859" y="8031"/>
                      <a:pt x="3478" y="8034"/>
                      <a:pt x="3853" y="7588"/>
                    </a:cubicBezTo>
                    <a:cubicBezTo>
                      <a:pt x="3853" y="7588"/>
                      <a:pt x="6332" y="4914"/>
                      <a:pt x="6332" y="3166"/>
                    </a:cubicBezTo>
                    <a:cubicBezTo>
                      <a:pt x="6332" y="1418"/>
                      <a:pt x="4914" y="0"/>
                      <a:pt x="3166" y="0"/>
                    </a:cubicBezTo>
                    <a:lnTo>
                      <a:pt x="3166" y="0"/>
                    </a:lnTo>
                    <a:lnTo>
                      <a:pt x="3166" y="0"/>
                    </a:lnTo>
                    <a:lnTo>
                      <a:pt x="3166" y="0"/>
                    </a:lnTo>
                    <a:close/>
                    <a:moveTo>
                      <a:pt x="3166" y="4529"/>
                    </a:moveTo>
                    <a:cubicBezTo>
                      <a:pt x="2357" y="4529"/>
                      <a:pt x="1702" y="3874"/>
                      <a:pt x="1702" y="3065"/>
                    </a:cubicBezTo>
                    <a:cubicBezTo>
                      <a:pt x="1702" y="2256"/>
                      <a:pt x="2357" y="1600"/>
                      <a:pt x="3166" y="1600"/>
                    </a:cubicBezTo>
                    <a:cubicBezTo>
                      <a:pt x="3975" y="1600"/>
                      <a:pt x="4630" y="2256"/>
                      <a:pt x="4630" y="3065"/>
                    </a:cubicBezTo>
                    <a:cubicBezTo>
                      <a:pt x="4630" y="3874"/>
                      <a:pt x="3975" y="4529"/>
                      <a:pt x="3166" y="4529"/>
                    </a:cubicBezTo>
                    <a:lnTo>
                      <a:pt x="3166" y="4529"/>
                    </a:lnTo>
                    <a:close/>
                    <a:moveTo>
                      <a:pt x="3166" y="4529"/>
                    </a:moveTo>
                    <a:close/>
                  </a:path>
                </a:pathLst>
              </a:custGeom>
              <a:solidFill>
                <a:srgbClr val="084B5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B328A6D1-1362-43CA-944D-7A323935981D}"/>
                </a:ext>
              </a:extLst>
            </p:cNvPr>
            <p:cNvGrpSpPr/>
            <p:nvPr/>
          </p:nvGrpSpPr>
          <p:grpSpPr>
            <a:xfrm>
              <a:off x="2958787" y="3274630"/>
              <a:ext cx="533400" cy="533400"/>
              <a:chOff x="4412674" y="2213264"/>
              <a:chExt cx="533400" cy="533400"/>
            </a:xfrm>
          </p:grpSpPr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86E1CD95-AB2E-401D-8AFA-BD85FCEDAE3C}"/>
                  </a:ext>
                </a:extLst>
              </p:cNvPr>
              <p:cNvSpPr/>
              <p:nvPr/>
            </p:nvSpPr>
            <p:spPr>
              <a:xfrm>
                <a:off x="4412674" y="2213264"/>
                <a:ext cx="533400" cy="533400"/>
              </a:xfrm>
              <a:prstGeom prst="ellipse">
                <a:avLst/>
              </a:prstGeom>
              <a:solidFill>
                <a:srgbClr val="F8DE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AA7F4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iconfont-1191-801535">
                <a:extLst>
                  <a:ext uri="{FF2B5EF4-FFF2-40B4-BE49-F238E27FC236}">
                    <a16:creationId xmlns:a16="http://schemas.microsoft.com/office/drawing/2014/main" id="{B233B0DF-7148-41D5-B451-BC96346ECD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4585885" y="2362357"/>
                <a:ext cx="187605" cy="238025"/>
              </a:xfrm>
              <a:custGeom>
                <a:avLst/>
                <a:gdLst>
                  <a:gd name="T0" fmla="*/ 3166 w 6332"/>
                  <a:gd name="T1" fmla="*/ 0 h 8034"/>
                  <a:gd name="T2" fmla="*/ 0 w 6332"/>
                  <a:gd name="T3" fmla="*/ 3166 h 8034"/>
                  <a:gd name="T4" fmla="*/ 2481 w 6332"/>
                  <a:gd name="T5" fmla="*/ 7590 h 8034"/>
                  <a:gd name="T6" fmla="*/ 3853 w 6332"/>
                  <a:gd name="T7" fmla="*/ 7588 h 8034"/>
                  <a:gd name="T8" fmla="*/ 6332 w 6332"/>
                  <a:gd name="T9" fmla="*/ 3166 h 8034"/>
                  <a:gd name="T10" fmla="*/ 3166 w 6332"/>
                  <a:gd name="T11" fmla="*/ 0 h 8034"/>
                  <a:gd name="T12" fmla="*/ 3166 w 6332"/>
                  <a:gd name="T13" fmla="*/ 0 h 8034"/>
                  <a:gd name="T14" fmla="*/ 3166 w 6332"/>
                  <a:gd name="T15" fmla="*/ 0 h 8034"/>
                  <a:gd name="T16" fmla="*/ 3166 w 6332"/>
                  <a:gd name="T17" fmla="*/ 0 h 8034"/>
                  <a:gd name="T18" fmla="*/ 3166 w 6332"/>
                  <a:gd name="T19" fmla="*/ 4529 h 8034"/>
                  <a:gd name="T20" fmla="*/ 1702 w 6332"/>
                  <a:gd name="T21" fmla="*/ 3065 h 8034"/>
                  <a:gd name="T22" fmla="*/ 3166 w 6332"/>
                  <a:gd name="T23" fmla="*/ 1600 h 8034"/>
                  <a:gd name="T24" fmla="*/ 4630 w 6332"/>
                  <a:gd name="T25" fmla="*/ 3065 h 8034"/>
                  <a:gd name="T26" fmla="*/ 3166 w 6332"/>
                  <a:gd name="T27" fmla="*/ 4529 h 8034"/>
                  <a:gd name="T28" fmla="*/ 3166 w 6332"/>
                  <a:gd name="T29" fmla="*/ 4529 h 8034"/>
                  <a:gd name="T30" fmla="*/ 3166 w 6332"/>
                  <a:gd name="T31" fmla="*/ 4529 h 8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32" h="8034">
                    <a:moveTo>
                      <a:pt x="3166" y="0"/>
                    </a:moveTo>
                    <a:cubicBezTo>
                      <a:pt x="1418" y="0"/>
                      <a:pt x="0" y="1418"/>
                      <a:pt x="0" y="3166"/>
                    </a:cubicBezTo>
                    <a:cubicBezTo>
                      <a:pt x="0" y="4914"/>
                      <a:pt x="2481" y="7590"/>
                      <a:pt x="2481" y="7590"/>
                    </a:cubicBezTo>
                    <a:cubicBezTo>
                      <a:pt x="2859" y="8031"/>
                      <a:pt x="3478" y="8034"/>
                      <a:pt x="3853" y="7588"/>
                    </a:cubicBezTo>
                    <a:cubicBezTo>
                      <a:pt x="3853" y="7588"/>
                      <a:pt x="6332" y="4914"/>
                      <a:pt x="6332" y="3166"/>
                    </a:cubicBezTo>
                    <a:cubicBezTo>
                      <a:pt x="6332" y="1418"/>
                      <a:pt x="4914" y="0"/>
                      <a:pt x="3166" y="0"/>
                    </a:cubicBezTo>
                    <a:lnTo>
                      <a:pt x="3166" y="0"/>
                    </a:lnTo>
                    <a:lnTo>
                      <a:pt x="3166" y="0"/>
                    </a:lnTo>
                    <a:lnTo>
                      <a:pt x="3166" y="0"/>
                    </a:lnTo>
                    <a:close/>
                    <a:moveTo>
                      <a:pt x="3166" y="4529"/>
                    </a:moveTo>
                    <a:cubicBezTo>
                      <a:pt x="2357" y="4529"/>
                      <a:pt x="1702" y="3874"/>
                      <a:pt x="1702" y="3065"/>
                    </a:cubicBezTo>
                    <a:cubicBezTo>
                      <a:pt x="1702" y="2256"/>
                      <a:pt x="2357" y="1600"/>
                      <a:pt x="3166" y="1600"/>
                    </a:cubicBezTo>
                    <a:cubicBezTo>
                      <a:pt x="3975" y="1600"/>
                      <a:pt x="4630" y="2256"/>
                      <a:pt x="4630" y="3065"/>
                    </a:cubicBezTo>
                    <a:cubicBezTo>
                      <a:pt x="4630" y="3874"/>
                      <a:pt x="3975" y="4529"/>
                      <a:pt x="3166" y="4529"/>
                    </a:cubicBezTo>
                    <a:lnTo>
                      <a:pt x="3166" y="4529"/>
                    </a:lnTo>
                    <a:close/>
                    <a:moveTo>
                      <a:pt x="3166" y="4529"/>
                    </a:moveTo>
                    <a:close/>
                  </a:path>
                </a:pathLst>
              </a:custGeom>
              <a:solidFill>
                <a:srgbClr val="084B5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C149EE44-5F18-41D3-A253-FD3A7F9CB945}"/>
              </a:ext>
            </a:extLst>
          </p:cNvPr>
          <p:cNvSpPr/>
          <p:nvPr/>
        </p:nvSpPr>
        <p:spPr>
          <a:xfrm>
            <a:off x="8267110" y="3825223"/>
            <a:ext cx="2765649" cy="134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box, Please enter the font and title you think is appropriate in the box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F2C4A61-3AE3-4395-A4EA-F1241FD5D2A3}"/>
              </a:ext>
            </a:extLst>
          </p:cNvPr>
          <p:cNvSpPr/>
          <p:nvPr/>
        </p:nvSpPr>
        <p:spPr>
          <a:xfrm>
            <a:off x="8267110" y="3428945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A0A9BC5-5274-4A24-B947-DDA966EAB4BB}"/>
              </a:ext>
            </a:extLst>
          </p:cNvPr>
          <p:cNvSpPr/>
          <p:nvPr/>
        </p:nvSpPr>
        <p:spPr>
          <a:xfrm>
            <a:off x="899791" y="3825223"/>
            <a:ext cx="2765649" cy="134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box, Please enter the font and title you think is appropriate in the box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5B39411-53DA-4EFC-84A8-F92A4843932D}"/>
              </a:ext>
            </a:extLst>
          </p:cNvPr>
          <p:cNvSpPr/>
          <p:nvPr/>
        </p:nvSpPr>
        <p:spPr>
          <a:xfrm>
            <a:off x="2198372" y="3428945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0E6BA13-B598-44B7-88A5-FF6A7AE11E61}"/>
              </a:ext>
            </a:extLst>
          </p:cNvPr>
          <p:cNvSpPr/>
          <p:nvPr/>
        </p:nvSpPr>
        <p:spPr>
          <a:xfrm>
            <a:off x="4136794" y="2605143"/>
            <a:ext cx="39016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box, Please enter the font and title you think is appropriate in the box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0501C7B-7627-46E3-83EF-EB8A76FE80C0}"/>
              </a:ext>
            </a:extLst>
          </p:cNvPr>
          <p:cNvSpPr/>
          <p:nvPr/>
        </p:nvSpPr>
        <p:spPr>
          <a:xfrm>
            <a:off x="5303846" y="2208865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305035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2" r="45160"/>
          <a:stretch/>
        </p:blipFill>
        <p:spPr>
          <a:xfrm rot="16200000">
            <a:off x="4673934" y="-660068"/>
            <a:ext cx="2819723" cy="12216411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96BC627-2F2B-49A2-BE9A-D07D4483E1AB}"/>
              </a:ext>
            </a:extLst>
          </p:cNvPr>
          <p:cNvSpPr txBox="1"/>
          <p:nvPr/>
        </p:nvSpPr>
        <p:spPr>
          <a:xfrm>
            <a:off x="2273695" y="1856880"/>
            <a:ext cx="7493875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5400" dirty="0">
                <a:gradFill flip="none" rotWithShape="1"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Thank you very much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F2D6966-AF43-43EA-806C-98F619580BDA}"/>
              </a:ext>
            </a:extLst>
          </p:cNvPr>
          <p:cNvSpPr txBox="1"/>
          <p:nvPr/>
        </p:nvSpPr>
        <p:spPr>
          <a:xfrm>
            <a:off x="3060701" y="2920974"/>
            <a:ext cx="6019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rgbClr val="F0D39C"/>
                </a:solidFill>
                <a:cs typeface="+mn-ea"/>
                <a:sym typeface="+mn-lt"/>
              </a:rPr>
              <a:t>LIUJINGCHUANGYIXIANTIAOTONGYONG</a:t>
            </a:r>
            <a:endParaRPr lang="zh-CN" altLang="en-US" sz="1200" dirty="0">
              <a:solidFill>
                <a:srgbClr val="F0D39C"/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E040C46-89D2-4195-907F-D9992DD0F6C6}"/>
              </a:ext>
            </a:extLst>
          </p:cNvPr>
          <p:cNvGrpSpPr/>
          <p:nvPr/>
        </p:nvGrpSpPr>
        <p:grpSpPr>
          <a:xfrm>
            <a:off x="552864" y="260031"/>
            <a:ext cx="1720831" cy="418501"/>
            <a:chOff x="479596" y="321813"/>
            <a:chExt cx="2365204" cy="418501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0D0673C-53C3-4663-8D4E-B517F373E334}"/>
                </a:ext>
              </a:extLst>
            </p:cNvPr>
            <p:cNvSpPr txBox="1"/>
            <p:nvPr/>
          </p:nvSpPr>
          <p:spPr>
            <a:xfrm>
              <a:off x="479596" y="321813"/>
              <a:ext cx="2365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YOUR LOGO</a:t>
              </a:r>
              <a:endParaRPr lang="zh-CN" altLang="en-US" sz="16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CC9E020-3587-4C89-B65B-B14B0C4E91A1}"/>
                </a:ext>
              </a:extLst>
            </p:cNvPr>
            <p:cNvSpPr txBox="1"/>
            <p:nvPr/>
          </p:nvSpPr>
          <p:spPr>
            <a:xfrm>
              <a:off x="479596" y="540259"/>
              <a:ext cx="233521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7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SHANGWUHUIBAO</a:t>
              </a:r>
              <a:endParaRPr lang="zh-CN" altLang="en-US" sz="7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327525E-61FE-431B-9DE4-2A5CFA8ED842}"/>
              </a:ext>
            </a:extLst>
          </p:cNvPr>
          <p:cNvGrpSpPr/>
          <p:nvPr/>
        </p:nvGrpSpPr>
        <p:grpSpPr>
          <a:xfrm>
            <a:off x="9534929" y="260031"/>
            <a:ext cx="2120900" cy="400110"/>
            <a:chOff x="9613814" y="336811"/>
            <a:chExt cx="2120900" cy="40011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7DEA6EB5-4745-4FF3-8C36-C164EFEC51D1}"/>
                </a:ext>
              </a:extLst>
            </p:cNvPr>
            <p:cNvSpPr/>
            <p:nvPr/>
          </p:nvSpPr>
          <p:spPr>
            <a:xfrm>
              <a:off x="9613814" y="336811"/>
              <a:ext cx="2120900" cy="40011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1A2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B6996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B683422-A566-47B9-8891-CB3CE629DBDE}"/>
                </a:ext>
              </a:extLst>
            </p:cNvPr>
            <p:cNvSpPr txBox="1"/>
            <p:nvPr/>
          </p:nvSpPr>
          <p:spPr>
            <a:xfrm>
              <a:off x="9716916" y="382977"/>
              <a:ext cx="1914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CHINESE STYLE</a:t>
              </a:r>
              <a:endParaRPr lang="zh-CN" altLang="en-US" sz="14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C146982-B9A0-4FD2-8229-50FA1EB53B8B}"/>
              </a:ext>
            </a:extLst>
          </p:cNvPr>
          <p:cNvGrpSpPr/>
          <p:nvPr/>
        </p:nvGrpSpPr>
        <p:grpSpPr>
          <a:xfrm>
            <a:off x="5006115" y="4246148"/>
            <a:ext cx="2194496" cy="342646"/>
            <a:chOff x="9613814" y="420283"/>
            <a:chExt cx="2120900" cy="316638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8CCE1DFD-8086-42B0-AD6E-4936845F2970}"/>
                </a:ext>
              </a:extLst>
            </p:cNvPr>
            <p:cNvSpPr/>
            <p:nvPr/>
          </p:nvSpPr>
          <p:spPr>
            <a:xfrm>
              <a:off x="9613814" y="424064"/>
              <a:ext cx="2120900" cy="31285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1A2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B6996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5BA1F35-2675-4054-AF2E-0165F6672DE4}"/>
                </a:ext>
              </a:extLst>
            </p:cNvPr>
            <p:cNvSpPr txBox="1"/>
            <p:nvPr/>
          </p:nvSpPr>
          <p:spPr>
            <a:xfrm>
              <a:off x="9717682" y="420283"/>
              <a:ext cx="1914697" cy="31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report:</a:t>
              </a:r>
              <a:r>
                <a:rPr lang="en-US" altLang="zh-CN" sz="16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jpppt.com</a:t>
              </a:r>
              <a:endParaRPr lang="zh-CN" altLang="en-US" sz="16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79FBA575-9CA4-4798-BF5E-3AA0814287E0}"/>
              </a:ext>
            </a:extLst>
          </p:cNvPr>
          <p:cNvSpPr txBox="1"/>
          <p:nvPr/>
        </p:nvSpPr>
        <p:spPr>
          <a:xfrm>
            <a:off x="3266591" y="3328567"/>
            <a:ext cx="5658817" cy="574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00" spc="1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Work report refers to a comprehensive and systematic general inspection and evaluation of the work that has been done in a certain period of time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2EF518DC-75A8-4C31-B78A-2E00C1644A74}"/>
              </a:ext>
            </a:extLst>
          </p:cNvPr>
          <p:cNvCxnSpPr>
            <a:cxnSpLocks/>
          </p:cNvCxnSpPr>
          <p:nvPr/>
        </p:nvCxnSpPr>
        <p:spPr>
          <a:xfrm flipH="1">
            <a:off x="5006115" y="1599278"/>
            <a:ext cx="2179768" cy="0"/>
          </a:xfrm>
          <a:prstGeom prst="line">
            <a:avLst/>
          </a:prstGeom>
          <a:ln w="12700">
            <a:gradFill flip="none" rotWithShape="1">
              <a:gsLst>
                <a:gs pos="83000">
                  <a:srgbClr val="F8DE9F"/>
                </a:gs>
                <a:gs pos="100000">
                  <a:srgbClr val="EDBB65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5B182103-231E-43BC-ACE2-F54E57D4685E}"/>
              </a:ext>
            </a:extLst>
          </p:cNvPr>
          <p:cNvSpPr txBox="1"/>
          <p:nvPr/>
        </p:nvSpPr>
        <p:spPr>
          <a:xfrm>
            <a:off x="5006115" y="1157094"/>
            <a:ext cx="217976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F0D39C"/>
                </a:solidFill>
                <a:cs typeface="+mn-ea"/>
                <a:sym typeface="+mn-lt"/>
              </a:rPr>
              <a:t>Free ppt</a:t>
            </a:r>
            <a:endParaRPr lang="zh-CN" altLang="en-US" sz="2000" dirty="0">
              <a:solidFill>
                <a:srgbClr val="F0D39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10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4E040C46-89D2-4195-907F-D9992DD0F6C6}"/>
              </a:ext>
            </a:extLst>
          </p:cNvPr>
          <p:cNvGrpSpPr/>
          <p:nvPr/>
        </p:nvGrpSpPr>
        <p:grpSpPr>
          <a:xfrm>
            <a:off x="9734964" y="260031"/>
            <a:ext cx="1720831" cy="418501"/>
            <a:chOff x="479596" y="321813"/>
            <a:chExt cx="2365204" cy="418501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0D0673C-53C3-4663-8D4E-B517F373E334}"/>
                </a:ext>
              </a:extLst>
            </p:cNvPr>
            <p:cNvSpPr txBox="1"/>
            <p:nvPr/>
          </p:nvSpPr>
          <p:spPr>
            <a:xfrm>
              <a:off x="479596" y="321813"/>
              <a:ext cx="2365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YOUR LOGO</a:t>
              </a:r>
              <a:endParaRPr lang="zh-CN" altLang="en-US" sz="16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CC9E020-3587-4C89-B65B-B14B0C4E91A1}"/>
                </a:ext>
              </a:extLst>
            </p:cNvPr>
            <p:cNvSpPr txBox="1"/>
            <p:nvPr/>
          </p:nvSpPr>
          <p:spPr>
            <a:xfrm>
              <a:off x="479596" y="540259"/>
              <a:ext cx="233521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7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SHANGWUHUIBAO</a:t>
              </a:r>
              <a:endParaRPr lang="zh-CN" altLang="en-US" sz="7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327525E-61FE-431B-9DE4-2A5CFA8ED842}"/>
              </a:ext>
            </a:extLst>
          </p:cNvPr>
          <p:cNvGrpSpPr/>
          <p:nvPr/>
        </p:nvGrpSpPr>
        <p:grpSpPr>
          <a:xfrm>
            <a:off x="9262830" y="6179468"/>
            <a:ext cx="2120900" cy="400110"/>
            <a:chOff x="9613814" y="336811"/>
            <a:chExt cx="2120900" cy="40011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7DEA6EB5-4745-4FF3-8C36-C164EFEC51D1}"/>
                </a:ext>
              </a:extLst>
            </p:cNvPr>
            <p:cNvSpPr/>
            <p:nvPr/>
          </p:nvSpPr>
          <p:spPr>
            <a:xfrm>
              <a:off x="9613814" y="336811"/>
              <a:ext cx="2120900" cy="40011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1A2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B6996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B683422-A566-47B9-8891-CB3CE629DBDE}"/>
                </a:ext>
              </a:extLst>
            </p:cNvPr>
            <p:cNvSpPr txBox="1"/>
            <p:nvPr/>
          </p:nvSpPr>
          <p:spPr>
            <a:xfrm>
              <a:off x="9716916" y="382977"/>
              <a:ext cx="1914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CHINESE STYLE</a:t>
              </a:r>
              <a:endParaRPr lang="zh-CN" altLang="en-US" sz="14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r="45160"/>
          <a:stretch/>
        </p:blipFill>
        <p:spPr>
          <a:xfrm>
            <a:off x="-1" y="2064"/>
            <a:ext cx="7182082" cy="6891337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EBDB799-0CE1-4992-95C8-AC500A4FDD7B}"/>
              </a:ext>
            </a:extLst>
          </p:cNvPr>
          <p:cNvSpPr txBox="1"/>
          <p:nvPr/>
        </p:nvSpPr>
        <p:spPr>
          <a:xfrm>
            <a:off x="6157565" y="1434570"/>
            <a:ext cx="30537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0" scaled="1"/>
                </a:gradFill>
                <a:effectLst/>
                <a:cs typeface="+mn-ea"/>
                <a:sym typeface="+mn-lt"/>
              </a:rPr>
              <a:t>Part 1</a:t>
            </a:r>
            <a:endParaRPr lang="zh-CN" altLang="en-US" sz="8000" dirty="0">
              <a:gradFill>
                <a:gsLst>
                  <a:gs pos="0">
                    <a:srgbClr val="ECB75E"/>
                  </a:gs>
                  <a:gs pos="100000">
                    <a:srgbClr val="F8DFA1"/>
                  </a:gs>
                </a:gsLst>
                <a:lin ang="0" scaled="1"/>
              </a:gradFill>
              <a:effectLst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F91FD74-76C0-4D11-8014-9FE2F7D9A343}"/>
              </a:ext>
            </a:extLst>
          </p:cNvPr>
          <p:cNvSpPr txBox="1"/>
          <p:nvPr/>
        </p:nvSpPr>
        <p:spPr>
          <a:xfrm>
            <a:off x="6061599" y="2800956"/>
            <a:ext cx="539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title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C1A8F74-4E7F-4FAF-93F1-609CCC53BA6A}"/>
              </a:ext>
            </a:extLst>
          </p:cNvPr>
          <p:cNvGrpSpPr/>
          <p:nvPr/>
        </p:nvGrpSpPr>
        <p:grpSpPr>
          <a:xfrm>
            <a:off x="7900163" y="5248138"/>
            <a:ext cx="1385566" cy="256394"/>
            <a:chOff x="7504434" y="4407244"/>
            <a:chExt cx="1177162" cy="256394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FE724A7B-9136-4DA0-934D-75E204C85C2C}"/>
                </a:ext>
              </a:extLst>
            </p:cNvPr>
            <p:cNvSpPr/>
            <p:nvPr/>
          </p:nvSpPr>
          <p:spPr>
            <a:xfrm>
              <a:off x="7504434" y="4412746"/>
              <a:ext cx="1177162" cy="250892"/>
            </a:xfrm>
            <a:prstGeom prst="roundRect">
              <a:avLst>
                <a:gd name="adj" fmla="val 50000"/>
              </a:avLst>
            </a:prstGeom>
            <a:noFill/>
            <a:ln w="6350">
              <a:gradFill>
                <a:gsLst>
                  <a:gs pos="0">
                    <a:srgbClr val="ECB75E"/>
                  </a:gs>
                  <a:gs pos="100000">
                    <a:srgbClr val="F8DFA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9B9FFA9-F5EB-4C57-A456-557DB08F1683}"/>
                </a:ext>
              </a:extLst>
            </p:cNvPr>
            <p:cNvSpPr txBox="1"/>
            <p:nvPr/>
          </p:nvSpPr>
          <p:spPr>
            <a:xfrm>
              <a:off x="7614189" y="4407244"/>
              <a:ext cx="941173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spc="1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ABOUTUS</a:t>
              </a:r>
              <a:endParaRPr lang="zh-CN" altLang="en-US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0237D3D-385E-4900-BC72-35439BBA57FC}"/>
              </a:ext>
            </a:extLst>
          </p:cNvPr>
          <p:cNvGrpSpPr/>
          <p:nvPr/>
        </p:nvGrpSpPr>
        <p:grpSpPr>
          <a:xfrm>
            <a:off x="6167214" y="5248138"/>
            <a:ext cx="1385566" cy="256394"/>
            <a:chOff x="6029525" y="4407244"/>
            <a:chExt cx="1177162" cy="256394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B6CC8796-CCC5-49AD-BD85-3EC75512FED3}"/>
                </a:ext>
              </a:extLst>
            </p:cNvPr>
            <p:cNvSpPr/>
            <p:nvPr/>
          </p:nvSpPr>
          <p:spPr>
            <a:xfrm>
              <a:off x="6029525" y="4412746"/>
              <a:ext cx="1177162" cy="250892"/>
            </a:xfrm>
            <a:prstGeom prst="roundRect">
              <a:avLst>
                <a:gd name="adj" fmla="val 50000"/>
              </a:avLst>
            </a:prstGeom>
            <a:noFill/>
            <a:ln w="6350">
              <a:gradFill>
                <a:gsLst>
                  <a:gs pos="0">
                    <a:srgbClr val="ECB75E"/>
                  </a:gs>
                  <a:gs pos="100000">
                    <a:srgbClr val="F8DFA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AF37576-45D5-41FE-8933-2F265D716B10}"/>
                </a:ext>
              </a:extLst>
            </p:cNvPr>
            <p:cNvSpPr txBox="1"/>
            <p:nvPr/>
          </p:nvSpPr>
          <p:spPr>
            <a:xfrm>
              <a:off x="6096000" y="4407244"/>
              <a:ext cx="1040788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spc="1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CONTENTS</a:t>
              </a:r>
              <a:endParaRPr lang="zh-CN" altLang="en-US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F4E50693-E1A9-4C16-9522-D98AB8511D12}"/>
              </a:ext>
            </a:extLst>
          </p:cNvPr>
          <p:cNvSpPr txBox="1"/>
          <p:nvPr/>
        </p:nvSpPr>
        <p:spPr>
          <a:xfrm>
            <a:off x="6119476" y="3441185"/>
            <a:ext cx="50681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0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55C740B-AE7A-46C8-A591-0CE40E54B16D}"/>
              </a:ext>
            </a:extLst>
          </p:cNvPr>
          <p:cNvSpPr txBox="1"/>
          <p:nvPr/>
        </p:nvSpPr>
        <p:spPr>
          <a:xfrm>
            <a:off x="6124759" y="4249264"/>
            <a:ext cx="4454341" cy="796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altLang="zh-CN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</a:t>
            </a:r>
            <a:r>
              <a:rPr lang="zh-CN" altLang="en-US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，</a:t>
            </a:r>
            <a:r>
              <a:rPr lang="en-US" altLang="zh-CN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</a:t>
            </a:r>
            <a:r>
              <a:rPr lang="zh-CN" altLang="en-US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，</a:t>
            </a:r>
            <a:r>
              <a:rPr lang="en-US" altLang="zh-CN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</a:t>
            </a:r>
            <a:r>
              <a:rPr lang="zh-CN" altLang="en-US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，</a:t>
            </a:r>
            <a:r>
              <a:rPr lang="en-US" altLang="zh-CN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</a:t>
            </a:r>
            <a:r>
              <a:rPr lang="zh-CN" altLang="en-US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，</a:t>
            </a:r>
            <a:endParaRPr lang="en-US" altLang="zh-CN" sz="1050" spc="100" dirty="0">
              <a:gradFill>
                <a:gsLst>
                  <a:gs pos="0">
                    <a:srgbClr val="ECB75E"/>
                  </a:gs>
                  <a:gs pos="100000">
                    <a:srgbClr val="F8DFA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419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198" r="45160" b="1233"/>
          <a:stretch/>
        </p:blipFill>
        <p:spPr>
          <a:xfrm rot="16200000">
            <a:off x="5359239" y="25236"/>
            <a:ext cx="1473524" cy="12192003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DCCDD2E-9199-4313-9086-3C3AE2B91762}"/>
              </a:ext>
            </a:extLst>
          </p:cNvPr>
          <p:cNvSpPr txBox="1"/>
          <p:nvPr/>
        </p:nvSpPr>
        <p:spPr>
          <a:xfrm>
            <a:off x="4098507" y="257701"/>
            <a:ext cx="3994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your title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A4D091-E6AB-4716-ABE5-CACCB4AB1DA4}"/>
              </a:ext>
            </a:extLst>
          </p:cNvPr>
          <p:cNvSpPr txBox="1"/>
          <p:nvPr/>
        </p:nvSpPr>
        <p:spPr>
          <a:xfrm>
            <a:off x="3962640" y="735488"/>
            <a:ext cx="42667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spc="1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the font and title you think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2A91D0B-FC92-4E5B-8F1B-C437A78C2905}"/>
              </a:ext>
            </a:extLst>
          </p:cNvPr>
          <p:cNvGrpSpPr/>
          <p:nvPr/>
        </p:nvGrpSpPr>
        <p:grpSpPr>
          <a:xfrm>
            <a:off x="1795972" y="1958930"/>
            <a:ext cx="8600055" cy="1881986"/>
            <a:chOff x="592644" y="2250067"/>
            <a:chExt cx="8600055" cy="1881986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A6780746-B33B-4358-976E-48CBECBD9B24}"/>
                </a:ext>
              </a:extLst>
            </p:cNvPr>
            <p:cNvGrpSpPr/>
            <p:nvPr/>
          </p:nvGrpSpPr>
          <p:grpSpPr>
            <a:xfrm>
              <a:off x="592644" y="2250067"/>
              <a:ext cx="8600055" cy="1881986"/>
              <a:chOff x="383002" y="1904999"/>
              <a:chExt cx="7269095" cy="1590726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4961FF17-28E8-4982-9FF1-6F3E9F5E7E50}"/>
                  </a:ext>
                </a:extLst>
              </p:cNvPr>
              <p:cNvSpPr/>
              <p:nvPr/>
            </p:nvSpPr>
            <p:spPr>
              <a:xfrm>
                <a:off x="1803400" y="1905000"/>
                <a:ext cx="1587500" cy="1587500"/>
              </a:xfrm>
              <a:prstGeom prst="ellipse">
                <a:avLst/>
              </a:prstGeom>
              <a:noFill/>
              <a:ln>
                <a:solidFill>
                  <a:srgbClr val="F8DE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EB5E5238-E49B-4B60-B4F7-3E3FCB6E5D35}"/>
                  </a:ext>
                </a:extLst>
              </p:cNvPr>
              <p:cNvSpPr/>
              <p:nvPr/>
            </p:nvSpPr>
            <p:spPr>
              <a:xfrm>
                <a:off x="383002" y="1908225"/>
                <a:ext cx="1587500" cy="1587500"/>
              </a:xfrm>
              <a:prstGeom prst="ellipse">
                <a:avLst/>
              </a:prstGeom>
              <a:noFill/>
              <a:ln>
                <a:solidFill>
                  <a:srgbClr val="F8DE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9845EEC8-214D-4591-A559-597B00033169}"/>
                  </a:ext>
                </a:extLst>
              </p:cNvPr>
              <p:cNvSpPr/>
              <p:nvPr/>
            </p:nvSpPr>
            <p:spPr>
              <a:xfrm>
                <a:off x="3223799" y="1904999"/>
                <a:ext cx="1587500" cy="1587500"/>
              </a:xfrm>
              <a:prstGeom prst="ellipse">
                <a:avLst/>
              </a:prstGeom>
              <a:noFill/>
              <a:ln>
                <a:solidFill>
                  <a:srgbClr val="F8DE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BCBF5E72-3613-4D0A-8542-5EDF3A07FFDE}"/>
                  </a:ext>
                </a:extLst>
              </p:cNvPr>
              <p:cNvSpPr/>
              <p:nvPr/>
            </p:nvSpPr>
            <p:spPr>
              <a:xfrm>
                <a:off x="4644198" y="1904999"/>
                <a:ext cx="1587500" cy="1587500"/>
              </a:xfrm>
              <a:prstGeom prst="ellipse">
                <a:avLst/>
              </a:prstGeom>
              <a:noFill/>
              <a:ln>
                <a:solidFill>
                  <a:srgbClr val="F8DE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7FF0886A-D3A2-4998-8B4A-2947340B8E1A}"/>
                  </a:ext>
                </a:extLst>
              </p:cNvPr>
              <p:cNvSpPr/>
              <p:nvPr/>
            </p:nvSpPr>
            <p:spPr>
              <a:xfrm>
                <a:off x="6064597" y="1904999"/>
                <a:ext cx="1587500" cy="1587500"/>
              </a:xfrm>
              <a:prstGeom prst="ellipse">
                <a:avLst/>
              </a:prstGeom>
              <a:noFill/>
              <a:ln>
                <a:solidFill>
                  <a:srgbClr val="F8DE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C03606C-8758-4130-9728-C5746AA0EC59}"/>
                </a:ext>
              </a:extLst>
            </p:cNvPr>
            <p:cNvSpPr/>
            <p:nvPr/>
          </p:nvSpPr>
          <p:spPr>
            <a:xfrm>
              <a:off x="2447185" y="3037686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F8DE9F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1D70EB3-CDAA-4D8B-B29F-802681BF40AC}"/>
                </a:ext>
              </a:extLst>
            </p:cNvPr>
            <p:cNvSpPr/>
            <p:nvPr/>
          </p:nvSpPr>
          <p:spPr>
            <a:xfrm>
              <a:off x="4226505" y="303389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F8DE9F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B3B0B48-7A01-437A-821C-F7C088482590}"/>
                </a:ext>
              </a:extLst>
            </p:cNvPr>
            <p:cNvSpPr/>
            <p:nvPr/>
          </p:nvSpPr>
          <p:spPr>
            <a:xfrm>
              <a:off x="730657" y="3036484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F8DE9F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84E7C39D-367C-4221-935A-1DED69B37FD0}"/>
                </a:ext>
              </a:extLst>
            </p:cNvPr>
            <p:cNvSpPr/>
            <p:nvPr/>
          </p:nvSpPr>
          <p:spPr>
            <a:xfrm>
              <a:off x="5906977" y="303389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F8DE9F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443833AC-A574-4B06-8D79-08D4F9D73073}"/>
                </a:ext>
              </a:extLst>
            </p:cNvPr>
            <p:cNvSpPr/>
            <p:nvPr/>
          </p:nvSpPr>
          <p:spPr>
            <a:xfrm>
              <a:off x="7587449" y="303389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F8DE9F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EB40E177-8DAA-4ACC-934B-E3A8AF2D62A5}"/>
              </a:ext>
            </a:extLst>
          </p:cNvPr>
          <p:cNvSpPr/>
          <p:nvPr/>
        </p:nvSpPr>
        <p:spPr>
          <a:xfrm>
            <a:off x="3041981" y="4369632"/>
            <a:ext cx="6186925" cy="80509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altLang="zh-CN" sz="14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</a:t>
            </a:r>
            <a:r>
              <a:rPr lang="zh-CN" altLang="en-US" sz="14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，</a:t>
            </a:r>
            <a:r>
              <a:rPr lang="en-US" altLang="zh-CN" sz="14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</a:t>
            </a:r>
            <a:r>
              <a:rPr lang="zh-CN" altLang="en-US" sz="14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，</a:t>
            </a:r>
            <a:r>
              <a:rPr lang="en-US" altLang="zh-CN" sz="14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</a:t>
            </a:r>
            <a:r>
              <a:rPr lang="zh-CN" altLang="en-US" sz="14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，</a:t>
            </a:r>
            <a:r>
              <a:rPr lang="en-US" altLang="zh-CN" sz="14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</a:t>
            </a:r>
            <a:r>
              <a:rPr lang="zh-CN" altLang="en-US" sz="1400" spc="100" dirty="0">
                <a:solidFill>
                  <a:srgbClr val="F8DE9F"/>
                </a:solidFill>
                <a:cs typeface="+mn-ea"/>
                <a:sym typeface="+mn-lt"/>
              </a:rPr>
              <a:t>。</a:t>
            </a:r>
            <a:endParaRPr lang="en-US" altLang="zh-CN" sz="1400" spc="100" dirty="0">
              <a:solidFill>
                <a:srgbClr val="F8DE9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43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198" r="45160" b="1233"/>
          <a:stretch/>
        </p:blipFill>
        <p:spPr>
          <a:xfrm rot="16200000">
            <a:off x="5359239" y="25236"/>
            <a:ext cx="1473524" cy="12192003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DCCDD2E-9199-4313-9086-3C3AE2B91762}"/>
              </a:ext>
            </a:extLst>
          </p:cNvPr>
          <p:cNvSpPr txBox="1"/>
          <p:nvPr/>
        </p:nvSpPr>
        <p:spPr>
          <a:xfrm>
            <a:off x="4135902" y="275067"/>
            <a:ext cx="391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your title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A4D091-E6AB-4716-ABE5-CACCB4AB1DA4}"/>
              </a:ext>
            </a:extLst>
          </p:cNvPr>
          <p:cNvSpPr txBox="1"/>
          <p:nvPr/>
        </p:nvSpPr>
        <p:spPr>
          <a:xfrm>
            <a:off x="3962640" y="735488"/>
            <a:ext cx="42667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spc="1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the font and title you think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972B57C-4C2E-4841-BA72-710EF8E285E0}"/>
              </a:ext>
            </a:extLst>
          </p:cNvPr>
          <p:cNvSpPr/>
          <p:nvPr/>
        </p:nvSpPr>
        <p:spPr>
          <a:xfrm>
            <a:off x="1354863" y="3565858"/>
            <a:ext cx="1973653" cy="1923692"/>
          </a:xfrm>
          <a:prstGeom prst="rect">
            <a:avLst/>
          </a:prstGeom>
          <a:noFill/>
          <a:ln>
            <a:solidFill>
              <a:srgbClr val="F8D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06DB52E-628E-4DDA-BB11-D2A5DFC11482}"/>
              </a:ext>
            </a:extLst>
          </p:cNvPr>
          <p:cNvSpPr/>
          <p:nvPr/>
        </p:nvSpPr>
        <p:spPr>
          <a:xfrm>
            <a:off x="1481863" y="3636889"/>
            <a:ext cx="978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8DE9F"/>
                </a:solidFill>
                <a:cs typeface="+mn-ea"/>
                <a:sym typeface="+mn-lt"/>
              </a:rPr>
              <a:t>45</a:t>
            </a:r>
            <a:r>
              <a:rPr lang="en-US" altLang="zh-CN" sz="2400" b="1" dirty="0">
                <a:solidFill>
                  <a:srgbClr val="F8DE9F"/>
                </a:solidFill>
                <a:cs typeface="+mn-ea"/>
                <a:sym typeface="+mn-lt"/>
              </a:rPr>
              <a:t>%</a:t>
            </a:r>
            <a:endParaRPr lang="zh-CN" altLang="en-US" sz="3200" b="1" dirty="0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8096A29-B793-4A19-8FA2-77F80EFAE42D}"/>
              </a:ext>
            </a:extLst>
          </p:cNvPr>
          <p:cNvSpPr/>
          <p:nvPr/>
        </p:nvSpPr>
        <p:spPr>
          <a:xfrm>
            <a:off x="3860997" y="3566535"/>
            <a:ext cx="1973653" cy="1923692"/>
          </a:xfrm>
          <a:prstGeom prst="rect">
            <a:avLst/>
          </a:prstGeom>
          <a:noFill/>
          <a:ln>
            <a:solidFill>
              <a:srgbClr val="F8D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EF6023B-3D3A-451C-813A-81F411FAD941}"/>
              </a:ext>
            </a:extLst>
          </p:cNvPr>
          <p:cNvSpPr/>
          <p:nvPr/>
        </p:nvSpPr>
        <p:spPr>
          <a:xfrm>
            <a:off x="3987997" y="3637566"/>
            <a:ext cx="978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8DE9F"/>
                </a:solidFill>
                <a:cs typeface="+mn-ea"/>
                <a:sym typeface="+mn-lt"/>
              </a:rPr>
              <a:t>25</a:t>
            </a:r>
            <a:r>
              <a:rPr lang="en-US" altLang="zh-CN" sz="2400" b="1" dirty="0">
                <a:solidFill>
                  <a:srgbClr val="F8DE9F"/>
                </a:solidFill>
                <a:cs typeface="+mn-ea"/>
                <a:sym typeface="+mn-lt"/>
              </a:rPr>
              <a:t>%</a:t>
            </a:r>
            <a:endParaRPr lang="zh-CN" altLang="en-US" sz="3200" b="1" dirty="0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3B99A1E-4D9A-43B0-81B0-BE95DE351B4D}"/>
              </a:ext>
            </a:extLst>
          </p:cNvPr>
          <p:cNvSpPr/>
          <p:nvPr/>
        </p:nvSpPr>
        <p:spPr>
          <a:xfrm>
            <a:off x="6367131" y="3567212"/>
            <a:ext cx="1973653" cy="1923692"/>
          </a:xfrm>
          <a:prstGeom prst="rect">
            <a:avLst/>
          </a:prstGeom>
          <a:noFill/>
          <a:ln>
            <a:solidFill>
              <a:srgbClr val="F8D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B85E9A0-091B-41B4-BDC5-D9CBF60085CC}"/>
              </a:ext>
            </a:extLst>
          </p:cNvPr>
          <p:cNvSpPr/>
          <p:nvPr/>
        </p:nvSpPr>
        <p:spPr>
          <a:xfrm>
            <a:off x="6494131" y="3638243"/>
            <a:ext cx="978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8DE9F"/>
                </a:solidFill>
                <a:cs typeface="+mn-ea"/>
                <a:sym typeface="+mn-lt"/>
              </a:rPr>
              <a:t>48</a:t>
            </a:r>
            <a:r>
              <a:rPr lang="en-US" altLang="zh-CN" sz="2400" b="1" dirty="0">
                <a:solidFill>
                  <a:srgbClr val="F8DE9F"/>
                </a:solidFill>
                <a:cs typeface="+mn-ea"/>
                <a:sym typeface="+mn-lt"/>
              </a:rPr>
              <a:t>%</a:t>
            </a:r>
            <a:endParaRPr lang="zh-CN" altLang="en-US" sz="3200" b="1" dirty="0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DB440BE-DA2E-4266-A119-AAB643FD67AE}"/>
              </a:ext>
            </a:extLst>
          </p:cNvPr>
          <p:cNvSpPr/>
          <p:nvPr/>
        </p:nvSpPr>
        <p:spPr>
          <a:xfrm>
            <a:off x="8873265" y="3567889"/>
            <a:ext cx="1973653" cy="1923692"/>
          </a:xfrm>
          <a:prstGeom prst="rect">
            <a:avLst/>
          </a:prstGeom>
          <a:noFill/>
          <a:ln>
            <a:solidFill>
              <a:srgbClr val="F8D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B72C3-DE85-4647-8A18-F662C4E9B2A6}"/>
              </a:ext>
            </a:extLst>
          </p:cNvPr>
          <p:cNvSpPr/>
          <p:nvPr/>
        </p:nvSpPr>
        <p:spPr>
          <a:xfrm>
            <a:off x="9000265" y="3638920"/>
            <a:ext cx="978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8DE9F"/>
                </a:solidFill>
                <a:cs typeface="+mn-ea"/>
                <a:sym typeface="+mn-lt"/>
              </a:rPr>
              <a:t>15</a:t>
            </a:r>
            <a:r>
              <a:rPr lang="en-US" altLang="zh-CN" sz="2400" b="1" dirty="0">
                <a:solidFill>
                  <a:srgbClr val="F8DE9F"/>
                </a:solidFill>
                <a:cs typeface="+mn-ea"/>
                <a:sym typeface="+mn-lt"/>
              </a:rPr>
              <a:t>%</a:t>
            </a:r>
            <a:endParaRPr lang="zh-CN" altLang="en-US" sz="3200" b="1" dirty="0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13" name="Google Shape;973;p32">
            <a:extLst>
              <a:ext uri="{FF2B5EF4-FFF2-40B4-BE49-F238E27FC236}">
                <a16:creationId xmlns:a16="http://schemas.microsoft.com/office/drawing/2014/main" id="{693043A5-7634-4D15-80AA-9AFEB3CA8B90}"/>
              </a:ext>
            </a:extLst>
          </p:cNvPr>
          <p:cNvSpPr/>
          <p:nvPr/>
        </p:nvSpPr>
        <p:spPr>
          <a:xfrm>
            <a:off x="5824870" y="2473719"/>
            <a:ext cx="673386" cy="669878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rgbClr val="F8DE9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E927770-81E0-4CBB-A4F8-19FFB58BE229}"/>
              </a:ext>
            </a:extLst>
          </p:cNvPr>
          <p:cNvSpPr/>
          <p:nvPr/>
        </p:nvSpPr>
        <p:spPr>
          <a:xfrm>
            <a:off x="1449853" y="4322641"/>
            <a:ext cx="1878663" cy="1087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A96AEE9-EFE2-490C-80B0-E858691E4FB2}"/>
              </a:ext>
            </a:extLst>
          </p:cNvPr>
          <p:cNvSpPr/>
          <p:nvPr/>
        </p:nvSpPr>
        <p:spPr>
          <a:xfrm>
            <a:off x="3979607" y="4322641"/>
            <a:ext cx="1807803" cy="1087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65F36AA-F965-4FDE-B581-7E4AF67ABF25}"/>
              </a:ext>
            </a:extLst>
          </p:cNvPr>
          <p:cNvSpPr/>
          <p:nvPr/>
        </p:nvSpPr>
        <p:spPr>
          <a:xfrm>
            <a:off x="6509361" y="4322641"/>
            <a:ext cx="1807803" cy="1087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60F34E9-89E4-4DEF-ABD3-EE4D9AEA3055}"/>
              </a:ext>
            </a:extLst>
          </p:cNvPr>
          <p:cNvSpPr/>
          <p:nvPr/>
        </p:nvSpPr>
        <p:spPr>
          <a:xfrm>
            <a:off x="9039115" y="4322641"/>
            <a:ext cx="1807803" cy="1087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014251B-BADB-49DD-99E1-97EFA44503FD}"/>
              </a:ext>
            </a:extLst>
          </p:cNvPr>
          <p:cNvSpPr/>
          <p:nvPr/>
        </p:nvSpPr>
        <p:spPr>
          <a:xfrm>
            <a:off x="1246923" y="2655807"/>
            <a:ext cx="3548661" cy="57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87E89E8-0EFE-46A4-9517-CF3E085EE201}"/>
              </a:ext>
            </a:extLst>
          </p:cNvPr>
          <p:cNvSpPr/>
          <p:nvPr/>
        </p:nvSpPr>
        <p:spPr>
          <a:xfrm>
            <a:off x="3328516" y="2255697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3CF3C51-B7D8-4E49-A51D-1F6F62AAC3DA}"/>
              </a:ext>
            </a:extLst>
          </p:cNvPr>
          <p:cNvSpPr/>
          <p:nvPr/>
        </p:nvSpPr>
        <p:spPr>
          <a:xfrm>
            <a:off x="7225934" y="2655807"/>
            <a:ext cx="3548661" cy="57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193CBCC-79A3-47B2-A7A2-5BBFF332005F}"/>
              </a:ext>
            </a:extLst>
          </p:cNvPr>
          <p:cNvSpPr/>
          <p:nvPr/>
        </p:nvSpPr>
        <p:spPr>
          <a:xfrm>
            <a:off x="7225934" y="2255697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20208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198" r="45160" b="1233"/>
          <a:stretch/>
        </p:blipFill>
        <p:spPr>
          <a:xfrm rot="16200000">
            <a:off x="5359239" y="25236"/>
            <a:ext cx="1473524" cy="12192003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DCCDD2E-9199-4313-9086-3C3AE2B91762}"/>
              </a:ext>
            </a:extLst>
          </p:cNvPr>
          <p:cNvSpPr txBox="1"/>
          <p:nvPr/>
        </p:nvSpPr>
        <p:spPr>
          <a:xfrm>
            <a:off x="3676946" y="275067"/>
            <a:ext cx="4735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your title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A4D091-E6AB-4716-ABE5-CACCB4AB1DA4}"/>
              </a:ext>
            </a:extLst>
          </p:cNvPr>
          <p:cNvSpPr txBox="1"/>
          <p:nvPr/>
        </p:nvSpPr>
        <p:spPr>
          <a:xfrm>
            <a:off x="3962640" y="735488"/>
            <a:ext cx="42667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spc="1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the font and title you think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75D7E48-B088-4BB4-9E8B-D386147CA8C3}"/>
              </a:ext>
            </a:extLst>
          </p:cNvPr>
          <p:cNvGrpSpPr/>
          <p:nvPr/>
        </p:nvGrpSpPr>
        <p:grpSpPr>
          <a:xfrm>
            <a:off x="1720614" y="2607773"/>
            <a:ext cx="8750771" cy="2404533"/>
            <a:chOff x="1845732" y="2158998"/>
            <a:chExt cx="8750771" cy="2404533"/>
          </a:xfrm>
          <a:solidFill>
            <a:schemeClr val="bg1">
              <a:lumMod val="95000"/>
              <a:alpha val="23000"/>
            </a:schemeClr>
          </a:solidFill>
        </p:grpSpPr>
        <p:sp>
          <p:nvSpPr>
            <p:cNvPr id="6" name="空心弧 5">
              <a:extLst>
                <a:ext uri="{FF2B5EF4-FFF2-40B4-BE49-F238E27FC236}">
                  <a16:creationId xmlns:a16="http://schemas.microsoft.com/office/drawing/2014/main" id="{B2A18E32-C7F4-4DF7-BCD1-4C5AC5D7EE47}"/>
                </a:ext>
              </a:extLst>
            </p:cNvPr>
            <p:cNvSpPr/>
            <p:nvPr/>
          </p:nvSpPr>
          <p:spPr>
            <a:xfrm rot="9441112">
              <a:off x="1845732" y="2158999"/>
              <a:ext cx="2048933" cy="2048933"/>
            </a:xfrm>
            <a:prstGeom prst="blockArc">
              <a:avLst>
                <a:gd name="adj1" fmla="val 13500000"/>
                <a:gd name="adj2" fmla="val 3"/>
                <a:gd name="adj3" fmla="val 179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7" name="空心弧 6">
              <a:extLst>
                <a:ext uri="{FF2B5EF4-FFF2-40B4-BE49-F238E27FC236}">
                  <a16:creationId xmlns:a16="http://schemas.microsoft.com/office/drawing/2014/main" id="{B465C030-9176-495D-9F56-7CBCA3034ADF}"/>
                </a:ext>
              </a:extLst>
            </p:cNvPr>
            <p:cNvSpPr/>
            <p:nvPr/>
          </p:nvSpPr>
          <p:spPr>
            <a:xfrm rot="9441112">
              <a:off x="5164550" y="2158998"/>
              <a:ext cx="2048933" cy="2048933"/>
            </a:xfrm>
            <a:prstGeom prst="blockArc">
              <a:avLst>
                <a:gd name="adj1" fmla="val 13500000"/>
                <a:gd name="adj2" fmla="val 3"/>
                <a:gd name="adj3" fmla="val 179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8" name="空心弧 7">
              <a:extLst>
                <a:ext uri="{FF2B5EF4-FFF2-40B4-BE49-F238E27FC236}">
                  <a16:creationId xmlns:a16="http://schemas.microsoft.com/office/drawing/2014/main" id="{A3ABB510-A0A5-4ECC-942D-9E3CA25D4B1D}"/>
                </a:ext>
              </a:extLst>
            </p:cNvPr>
            <p:cNvSpPr/>
            <p:nvPr/>
          </p:nvSpPr>
          <p:spPr>
            <a:xfrm rot="12158888" flipV="1">
              <a:off x="3505140" y="2514597"/>
              <a:ext cx="2048933" cy="2048933"/>
            </a:xfrm>
            <a:prstGeom prst="blockArc">
              <a:avLst>
                <a:gd name="adj1" fmla="val 13500000"/>
                <a:gd name="adj2" fmla="val 3"/>
                <a:gd name="adj3" fmla="val 179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9" name="空心弧 8">
              <a:extLst>
                <a:ext uri="{FF2B5EF4-FFF2-40B4-BE49-F238E27FC236}">
                  <a16:creationId xmlns:a16="http://schemas.microsoft.com/office/drawing/2014/main" id="{5795206B-73EB-45C7-9175-6F05EDF4F666}"/>
                </a:ext>
              </a:extLst>
            </p:cNvPr>
            <p:cNvSpPr/>
            <p:nvPr/>
          </p:nvSpPr>
          <p:spPr>
            <a:xfrm rot="9441112">
              <a:off x="8547570" y="2158998"/>
              <a:ext cx="2048933" cy="2048933"/>
            </a:xfrm>
            <a:prstGeom prst="blockArc">
              <a:avLst>
                <a:gd name="adj1" fmla="val 13500000"/>
                <a:gd name="adj2" fmla="val 3"/>
                <a:gd name="adj3" fmla="val 179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10" name="空心弧 9">
              <a:extLst>
                <a:ext uri="{FF2B5EF4-FFF2-40B4-BE49-F238E27FC236}">
                  <a16:creationId xmlns:a16="http://schemas.microsoft.com/office/drawing/2014/main" id="{220B34F7-AF87-4530-8404-7D43E7017747}"/>
                </a:ext>
              </a:extLst>
            </p:cNvPr>
            <p:cNvSpPr/>
            <p:nvPr/>
          </p:nvSpPr>
          <p:spPr>
            <a:xfrm rot="12158888" flipV="1">
              <a:off x="6888161" y="2514598"/>
              <a:ext cx="2048933" cy="2048933"/>
            </a:xfrm>
            <a:prstGeom prst="blockArc">
              <a:avLst>
                <a:gd name="adj1" fmla="val 13500000"/>
                <a:gd name="adj2" fmla="val 3"/>
                <a:gd name="adj3" fmla="val 179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7A3FDA0-4992-4232-958C-A5BC8B4169CD}"/>
              </a:ext>
            </a:extLst>
          </p:cNvPr>
          <p:cNvGrpSpPr/>
          <p:nvPr/>
        </p:nvGrpSpPr>
        <p:grpSpPr>
          <a:xfrm>
            <a:off x="2352239" y="3233868"/>
            <a:ext cx="802947" cy="802947"/>
            <a:chOff x="2401157" y="3173227"/>
            <a:chExt cx="802947" cy="802947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ECE66A31-1026-483D-AE8A-F97129F24F8A}"/>
                </a:ext>
              </a:extLst>
            </p:cNvPr>
            <p:cNvSpPr/>
            <p:nvPr/>
          </p:nvSpPr>
          <p:spPr>
            <a:xfrm>
              <a:off x="2401157" y="3173227"/>
              <a:ext cx="802947" cy="802947"/>
            </a:xfrm>
            <a:prstGeom prst="ellipse">
              <a:avLst/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iconfont-1191-801535">
              <a:extLst>
                <a:ext uri="{FF2B5EF4-FFF2-40B4-BE49-F238E27FC236}">
                  <a16:creationId xmlns:a16="http://schemas.microsoft.com/office/drawing/2014/main" id="{5A3BDA59-5DA2-4800-A13F-019B4C201E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66373" y="3397311"/>
              <a:ext cx="255250" cy="323850"/>
            </a:xfrm>
            <a:custGeom>
              <a:avLst/>
              <a:gdLst>
                <a:gd name="T0" fmla="*/ 3166 w 6332"/>
                <a:gd name="T1" fmla="*/ 0 h 8034"/>
                <a:gd name="T2" fmla="*/ 0 w 6332"/>
                <a:gd name="T3" fmla="*/ 3166 h 8034"/>
                <a:gd name="T4" fmla="*/ 2481 w 6332"/>
                <a:gd name="T5" fmla="*/ 7590 h 8034"/>
                <a:gd name="T6" fmla="*/ 3853 w 6332"/>
                <a:gd name="T7" fmla="*/ 7588 h 8034"/>
                <a:gd name="T8" fmla="*/ 6332 w 6332"/>
                <a:gd name="T9" fmla="*/ 3166 h 8034"/>
                <a:gd name="T10" fmla="*/ 3166 w 6332"/>
                <a:gd name="T11" fmla="*/ 0 h 8034"/>
                <a:gd name="T12" fmla="*/ 3166 w 6332"/>
                <a:gd name="T13" fmla="*/ 0 h 8034"/>
                <a:gd name="T14" fmla="*/ 3166 w 6332"/>
                <a:gd name="T15" fmla="*/ 0 h 8034"/>
                <a:gd name="T16" fmla="*/ 3166 w 6332"/>
                <a:gd name="T17" fmla="*/ 0 h 8034"/>
                <a:gd name="T18" fmla="*/ 3166 w 6332"/>
                <a:gd name="T19" fmla="*/ 4529 h 8034"/>
                <a:gd name="T20" fmla="*/ 1702 w 6332"/>
                <a:gd name="T21" fmla="*/ 3065 h 8034"/>
                <a:gd name="T22" fmla="*/ 3166 w 6332"/>
                <a:gd name="T23" fmla="*/ 1600 h 8034"/>
                <a:gd name="T24" fmla="*/ 4630 w 6332"/>
                <a:gd name="T25" fmla="*/ 3065 h 8034"/>
                <a:gd name="T26" fmla="*/ 3166 w 6332"/>
                <a:gd name="T27" fmla="*/ 4529 h 8034"/>
                <a:gd name="T28" fmla="*/ 3166 w 6332"/>
                <a:gd name="T29" fmla="*/ 4529 h 8034"/>
                <a:gd name="T30" fmla="*/ 3166 w 6332"/>
                <a:gd name="T31" fmla="*/ 4529 h 8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2" h="8034">
                  <a:moveTo>
                    <a:pt x="3166" y="0"/>
                  </a:moveTo>
                  <a:cubicBezTo>
                    <a:pt x="1418" y="0"/>
                    <a:pt x="0" y="1418"/>
                    <a:pt x="0" y="3166"/>
                  </a:cubicBezTo>
                  <a:cubicBezTo>
                    <a:pt x="0" y="4914"/>
                    <a:pt x="2481" y="7590"/>
                    <a:pt x="2481" y="7590"/>
                  </a:cubicBezTo>
                  <a:cubicBezTo>
                    <a:pt x="2859" y="8031"/>
                    <a:pt x="3478" y="8034"/>
                    <a:pt x="3853" y="7588"/>
                  </a:cubicBezTo>
                  <a:cubicBezTo>
                    <a:pt x="3853" y="7588"/>
                    <a:pt x="6332" y="4914"/>
                    <a:pt x="6332" y="3166"/>
                  </a:cubicBezTo>
                  <a:cubicBezTo>
                    <a:pt x="6332" y="1418"/>
                    <a:pt x="4914" y="0"/>
                    <a:pt x="3166" y="0"/>
                  </a:cubicBezTo>
                  <a:lnTo>
                    <a:pt x="3166" y="0"/>
                  </a:lnTo>
                  <a:lnTo>
                    <a:pt x="3166" y="0"/>
                  </a:lnTo>
                  <a:lnTo>
                    <a:pt x="3166" y="0"/>
                  </a:lnTo>
                  <a:close/>
                  <a:moveTo>
                    <a:pt x="3166" y="4529"/>
                  </a:moveTo>
                  <a:cubicBezTo>
                    <a:pt x="2357" y="4529"/>
                    <a:pt x="1702" y="3874"/>
                    <a:pt x="1702" y="3065"/>
                  </a:cubicBezTo>
                  <a:cubicBezTo>
                    <a:pt x="1702" y="2256"/>
                    <a:pt x="2357" y="1600"/>
                    <a:pt x="3166" y="1600"/>
                  </a:cubicBezTo>
                  <a:cubicBezTo>
                    <a:pt x="3975" y="1600"/>
                    <a:pt x="4630" y="2256"/>
                    <a:pt x="4630" y="3065"/>
                  </a:cubicBezTo>
                  <a:cubicBezTo>
                    <a:pt x="4630" y="3874"/>
                    <a:pt x="3975" y="4529"/>
                    <a:pt x="3166" y="4529"/>
                  </a:cubicBezTo>
                  <a:lnTo>
                    <a:pt x="3166" y="4529"/>
                  </a:lnTo>
                  <a:close/>
                  <a:moveTo>
                    <a:pt x="3166" y="4529"/>
                  </a:moveTo>
                  <a:close/>
                </a:path>
              </a:pathLst>
            </a:custGeom>
            <a:solidFill>
              <a:srgbClr val="084B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B160A17-E59D-483D-B4C0-6D3E44B8BC21}"/>
              </a:ext>
            </a:extLst>
          </p:cNvPr>
          <p:cNvGrpSpPr/>
          <p:nvPr/>
        </p:nvGrpSpPr>
        <p:grpSpPr>
          <a:xfrm>
            <a:off x="4011649" y="3624221"/>
            <a:ext cx="802947" cy="802947"/>
            <a:chOff x="4060567" y="3563580"/>
            <a:chExt cx="802947" cy="802947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0B3C0850-DCCE-4F1C-A92B-3D8C64B69324}"/>
                </a:ext>
              </a:extLst>
            </p:cNvPr>
            <p:cNvSpPr/>
            <p:nvPr/>
          </p:nvSpPr>
          <p:spPr>
            <a:xfrm>
              <a:off x="4060567" y="3563580"/>
              <a:ext cx="802947" cy="802947"/>
            </a:xfrm>
            <a:prstGeom prst="ellipse">
              <a:avLst/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16" name="iconfont-1191-801535">
              <a:extLst>
                <a:ext uri="{FF2B5EF4-FFF2-40B4-BE49-F238E27FC236}">
                  <a16:creationId xmlns:a16="http://schemas.microsoft.com/office/drawing/2014/main" id="{E49B48F9-0396-4426-80B8-D45CACB8C3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5783" y="3787664"/>
              <a:ext cx="255250" cy="323850"/>
            </a:xfrm>
            <a:custGeom>
              <a:avLst/>
              <a:gdLst>
                <a:gd name="T0" fmla="*/ 3166 w 6332"/>
                <a:gd name="T1" fmla="*/ 0 h 8034"/>
                <a:gd name="T2" fmla="*/ 0 w 6332"/>
                <a:gd name="T3" fmla="*/ 3166 h 8034"/>
                <a:gd name="T4" fmla="*/ 2481 w 6332"/>
                <a:gd name="T5" fmla="*/ 7590 h 8034"/>
                <a:gd name="T6" fmla="*/ 3853 w 6332"/>
                <a:gd name="T7" fmla="*/ 7588 h 8034"/>
                <a:gd name="T8" fmla="*/ 6332 w 6332"/>
                <a:gd name="T9" fmla="*/ 3166 h 8034"/>
                <a:gd name="T10" fmla="*/ 3166 w 6332"/>
                <a:gd name="T11" fmla="*/ 0 h 8034"/>
                <a:gd name="T12" fmla="*/ 3166 w 6332"/>
                <a:gd name="T13" fmla="*/ 0 h 8034"/>
                <a:gd name="T14" fmla="*/ 3166 w 6332"/>
                <a:gd name="T15" fmla="*/ 0 h 8034"/>
                <a:gd name="T16" fmla="*/ 3166 w 6332"/>
                <a:gd name="T17" fmla="*/ 0 h 8034"/>
                <a:gd name="T18" fmla="*/ 3166 w 6332"/>
                <a:gd name="T19" fmla="*/ 4529 h 8034"/>
                <a:gd name="T20" fmla="*/ 1702 w 6332"/>
                <a:gd name="T21" fmla="*/ 3065 h 8034"/>
                <a:gd name="T22" fmla="*/ 3166 w 6332"/>
                <a:gd name="T23" fmla="*/ 1600 h 8034"/>
                <a:gd name="T24" fmla="*/ 4630 w 6332"/>
                <a:gd name="T25" fmla="*/ 3065 h 8034"/>
                <a:gd name="T26" fmla="*/ 3166 w 6332"/>
                <a:gd name="T27" fmla="*/ 4529 h 8034"/>
                <a:gd name="T28" fmla="*/ 3166 w 6332"/>
                <a:gd name="T29" fmla="*/ 4529 h 8034"/>
                <a:gd name="T30" fmla="*/ 3166 w 6332"/>
                <a:gd name="T31" fmla="*/ 4529 h 8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2" h="8034">
                  <a:moveTo>
                    <a:pt x="3166" y="0"/>
                  </a:moveTo>
                  <a:cubicBezTo>
                    <a:pt x="1418" y="0"/>
                    <a:pt x="0" y="1418"/>
                    <a:pt x="0" y="3166"/>
                  </a:cubicBezTo>
                  <a:cubicBezTo>
                    <a:pt x="0" y="4914"/>
                    <a:pt x="2481" y="7590"/>
                    <a:pt x="2481" y="7590"/>
                  </a:cubicBezTo>
                  <a:cubicBezTo>
                    <a:pt x="2859" y="8031"/>
                    <a:pt x="3478" y="8034"/>
                    <a:pt x="3853" y="7588"/>
                  </a:cubicBezTo>
                  <a:cubicBezTo>
                    <a:pt x="3853" y="7588"/>
                    <a:pt x="6332" y="4914"/>
                    <a:pt x="6332" y="3166"/>
                  </a:cubicBezTo>
                  <a:cubicBezTo>
                    <a:pt x="6332" y="1418"/>
                    <a:pt x="4914" y="0"/>
                    <a:pt x="3166" y="0"/>
                  </a:cubicBezTo>
                  <a:lnTo>
                    <a:pt x="3166" y="0"/>
                  </a:lnTo>
                  <a:lnTo>
                    <a:pt x="3166" y="0"/>
                  </a:lnTo>
                  <a:lnTo>
                    <a:pt x="3166" y="0"/>
                  </a:lnTo>
                  <a:close/>
                  <a:moveTo>
                    <a:pt x="3166" y="4529"/>
                  </a:moveTo>
                  <a:cubicBezTo>
                    <a:pt x="2357" y="4529"/>
                    <a:pt x="1702" y="3874"/>
                    <a:pt x="1702" y="3065"/>
                  </a:cubicBezTo>
                  <a:cubicBezTo>
                    <a:pt x="1702" y="2256"/>
                    <a:pt x="2357" y="1600"/>
                    <a:pt x="3166" y="1600"/>
                  </a:cubicBezTo>
                  <a:cubicBezTo>
                    <a:pt x="3975" y="1600"/>
                    <a:pt x="4630" y="2256"/>
                    <a:pt x="4630" y="3065"/>
                  </a:cubicBezTo>
                  <a:cubicBezTo>
                    <a:pt x="4630" y="3874"/>
                    <a:pt x="3975" y="4529"/>
                    <a:pt x="3166" y="4529"/>
                  </a:cubicBezTo>
                  <a:lnTo>
                    <a:pt x="3166" y="4529"/>
                  </a:lnTo>
                  <a:close/>
                  <a:moveTo>
                    <a:pt x="3166" y="4529"/>
                  </a:moveTo>
                  <a:close/>
                </a:path>
              </a:pathLst>
            </a:custGeom>
            <a:solidFill>
              <a:srgbClr val="084B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947E822-00E5-43AB-ACCB-7E2F7E16CAEF}"/>
              </a:ext>
            </a:extLst>
          </p:cNvPr>
          <p:cNvGrpSpPr/>
          <p:nvPr/>
        </p:nvGrpSpPr>
        <p:grpSpPr>
          <a:xfrm>
            <a:off x="5668438" y="3233868"/>
            <a:ext cx="802947" cy="802947"/>
            <a:chOff x="5717356" y="3173227"/>
            <a:chExt cx="802947" cy="802947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93E7DA8A-2959-40B6-A2D0-94FA16FCD8C9}"/>
                </a:ext>
              </a:extLst>
            </p:cNvPr>
            <p:cNvSpPr/>
            <p:nvPr/>
          </p:nvSpPr>
          <p:spPr>
            <a:xfrm>
              <a:off x="5717356" y="3173227"/>
              <a:ext cx="802947" cy="802947"/>
            </a:xfrm>
            <a:prstGeom prst="ellipse">
              <a:avLst/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iconfont-1191-801535">
              <a:extLst>
                <a:ext uri="{FF2B5EF4-FFF2-40B4-BE49-F238E27FC236}">
                  <a16:creationId xmlns:a16="http://schemas.microsoft.com/office/drawing/2014/main" id="{4B0FC7B6-B968-443C-8D87-7A75EE1A8B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82572" y="3397311"/>
              <a:ext cx="255250" cy="323850"/>
            </a:xfrm>
            <a:custGeom>
              <a:avLst/>
              <a:gdLst>
                <a:gd name="T0" fmla="*/ 3166 w 6332"/>
                <a:gd name="T1" fmla="*/ 0 h 8034"/>
                <a:gd name="T2" fmla="*/ 0 w 6332"/>
                <a:gd name="T3" fmla="*/ 3166 h 8034"/>
                <a:gd name="T4" fmla="*/ 2481 w 6332"/>
                <a:gd name="T5" fmla="*/ 7590 h 8034"/>
                <a:gd name="T6" fmla="*/ 3853 w 6332"/>
                <a:gd name="T7" fmla="*/ 7588 h 8034"/>
                <a:gd name="T8" fmla="*/ 6332 w 6332"/>
                <a:gd name="T9" fmla="*/ 3166 h 8034"/>
                <a:gd name="T10" fmla="*/ 3166 w 6332"/>
                <a:gd name="T11" fmla="*/ 0 h 8034"/>
                <a:gd name="T12" fmla="*/ 3166 w 6332"/>
                <a:gd name="T13" fmla="*/ 0 h 8034"/>
                <a:gd name="T14" fmla="*/ 3166 w 6332"/>
                <a:gd name="T15" fmla="*/ 0 h 8034"/>
                <a:gd name="T16" fmla="*/ 3166 w 6332"/>
                <a:gd name="T17" fmla="*/ 0 h 8034"/>
                <a:gd name="T18" fmla="*/ 3166 w 6332"/>
                <a:gd name="T19" fmla="*/ 4529 h 8034"/>
                <a:gd name="T20" fmla="*/ 1702 w 6332"/>
                <a:gd name="T21" fmla="*/ 3065 h 8034"/>
                <a:gd name="T22" fmla="*/ 3166 w 6332"/>
                <a:gd name="T23" fmla="*/ 1600 h 8034"/>
                <a:gd name="T24" fmla="*/ 4630 w 6332"/>
                <a:gd name="T25" fmla="*/ 3065 h 8034"/>
                <a:gd name="T26" fmla="*/ 3166 w 6332"/>
                <a:gd name="T27" fmla="*/ 4529 h 8034"/>
                <a:gd name="T28" fmla="*/ 3166 w 6332"/>
                <a:gd name="T29" fmla="*/ 4529 h 8034"/>
                <a:gd name="T30" fmla="*/ 3166 w 6332"/>
                <a:gd name="T31" fmla="*/ 4529 h 8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2" h="8034">
                  <a:moveTo>
                    <a:pt x="3166" y="0"/>
                  </a:moveTo>
                  <a:cubicBezTo>
                    <a:pt x="1418" y="0"/>
                    <a:pt x="0" y="1418"/>
                    <a:pt x="0" y="3166"/>
                  </a:cubicBezTo>
                  <a:cubicBezTo>
                    <a:pt x="0" y="4914"/>
                    <a:pt x="2481" y="7590"/>
                    <a:pt x="2481" y="7590"/>
                  </a:cubicBezTo>
                  <a:cubicBezTo>
                    <a:pt x="2859" y="8031"/>
                    <a:pt x="3478" y="8034"/>
                    <a:pt x="3853" y="7588"/>
                  </a:cubicBezTo>
                  <a:cubicBezTo>
                    <a:pt x="3853" y="7588"/>
                    <a:pt x="6332" y="4914"/>
                    <a:pt x="6332" y="3166"/>
                  </a:cubicBezTo>
                  <a:cubicBezTo>
                    <a:pt x="6332" y="1418"/>
                    <a:pt x="4914" y="0"/>
                    <a:pt x="3166" y="0"/>
                  </a:cubicBezTo>
                  <a:lnTo>
                    <a:pt x="3166" y="0"/>
                  </a:lnTo>
                  <a:lnTo>
                    <a:pt x="3166" y="0"/>
                  </a:lnTo>
                  <a:lnTo>
                    <a:pt x="3166" y="0"/>
                  </a:lnTo>
                  <a:close/>
                  <a:moveTo>
                    <a:pt x="3166" y="4529"/>
                  </a:moveTo>
                  <a:cubicBezTo>
                    <a:pt x="2357" y="4529"/>
                    <a:pt x="1702" y="3874"/>
                    <a:pt x="1702" y="3065"/>
                  </a:cubicBezTo>
                  <a:cubicBezTo>
                    <a:pt x="1702" y="2256"/>
                    <a:pt x="2357" y="1600"/>
                    <a:pt x="3166" y="1600"/>
                  </a:cubicBezTo>
                  <a:cubicBezTo>
                    <a:pt x="3975" y="1600"/>
                    <a:pt x="4630" y="2256"/>
                    <a:pt x="4630" y="3065"/>
                  </a:cubicBezTo>
                  <a:cubicBezTo>
                    <a:pt x="4630" y="3874"/>
                    <a:pt x="3975" y="4529"/>
                    <a:pt x="3166" y="4529"/>
                  </a:cubicBezTo>
                  <a:lnTo>
                    <a:pt x="3166" y="4529"/>
                  </a:lnTo>
                  <a:close/>
                  <a:moveTo>
                    <a:pt x="3166" y="4529"/>
                  </a:moveTo>
                  <a:close/>
                </a:path>
              </a:pathLst>
            </a:custGeom>
            <a:solidFill>
              <a:srgbClr val="084B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DCC61BB-C953-4523-B379-669CD8E1DEC3}"/>
              </a:ext>
            </a:extLst>
          </p:cNvPr>
          <p:cNvGrpSpPr/>
          <p:nvPr/>
        </p:nvGrpSpPr>
        <p:grpSpPr>
          <a:xfrm>
            <a:off x="7379595" y="3624221"/>
            <a:ext cx="802947" cy="802947"/>
            <a:chOff x="7428513" y="3563580"/>
            <a:chExt cx="802947" cy="802947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F3B2D8B3-DD09-43A6-ADEE-7E72850CC7E7}"/>
                </a:ext>
              </a:extLst>
            </p:cNvPr>
            <p:cNvSpPr/>
            <p:nvPr/>
          </p:nvSpPr>
          <p:spPr>
            <a:xfrm>
              <a:off x="7428513" y="3563580"/>
              <a:ext cx="802947" cy="802947"/>
            </a:xfrm>
            <a:prstGeom prst="ellipse">
              <a:avLst/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AA7F40"/>
                </a:solidFill>
                <a:cs typeface="+mn-ea"/>
                <a:sym typeface="+mn-lt"/>
              </a:endParaRPr>
            </a:p>
          </p:txBody>
        </p:sp>
        <p:sp>
          <p:nvSpPr>
            <p:cNvPr id="22" name="iconfont-1191-801535">
              <a:extLst>
                <a:ext uri="{FF2B5EF4-FFF2-40B4-BE49-F238E27FC236}">
                  <a16:creationId xmlns:a16="http://schemas.microsoft.com/office/drawing/2014/main" id="{ADE9CDDD-115E-450F-99D4-949DE6CC32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93729" y="3787664"/>
              <a:ext cx="255250" cy="323850"/>
            </a:xfrm>
            <a:custGeom>
              <a:avLst/>
              <a:gdLst>
                <a:gd name="T0" fmla="*/ 3166 w 6332"/>
                <a:gd name="T1" fmla="*/ 0 h 8034"/>
                <a:gd name="T2" fmla="*/ 0 w 6332"/>
                <a:gd name="T3" fmla="*/ 3166 h 8034"/>
                <a:gd name="T4" fmla="*/ 2481 w 6332"/>
                <a:gd name="T5" fmla="*/ 7590 h 8034"/>
                <a:gd name="T6" fmla="*/ 3853 w 6332"/>
                <a:gd name="T7" fmla="*/ 7588 h 8034"/>
                <a:gd name="T8" fmla="*/ 6332 w 6332"/>
                <a:gd name="T9" fmla="*/ 3166 h 8034"/>
                <a:gd name="T10" fmla="*/ 3166 w 6332"/>
                <a:gd name="T11" fmla="*/ 0 h 8034"/>
                <a:gd name="T12" fmla="*/ 3166 w 6332"/>
                <a:gd name="T13" fmla="*/ 0 h 8034"/>
                <a:gd name="T14" fmla="*/ 3166 w 6332"/>
                <a:gd name="T15" fmla="*/ 0 h 8034"/>
                <a:gd name="T16" fmla="*/ 3166 w 6332"/>
                <a:gd name="T17" fmla="*/ 0 h 8034"/>
                <a:gd name="T18" fmla="*/ 3166 w 6332"/>
                <a:gd name="T19" fmla="*/ 4529 h 8034"/>
                <a:gd name="T20" fmla="*/ 1702 w 6332"/>
                <a:gd name="T21" fmla="*/ 3065 h 8034"/>
                <a:gd name="T22" fmla="*/ 3166 w 6332"/>
                <a:gd name="T23" fmla="*/ 1600 h 8034"/>
                <a:gd name="T24" fmla="*/ 4630 w 6332"/>
                <a:gd name="T25" fmla="*/ 3065 h 8034"/>
                <a:gd name="T26" fmla="*/ 3166 w 6332"/>
                <a:gd name="T27" fmla="*/ 4529 h 8034"/>
                <a:gd name="T28" fmla="*/ 3166 w 6332"/>
                <a:gd name="T29" fmla="*/ 4529 h 8034"/>
                <a:gd name="T30" fmla="*/ 3166 w 6332"/>
                <a:gd name="T31" fmla="*/ 4529 h 8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2" h="8034">
                  <a:moveTo>
                    <a:pt x="3166" y="0"/>
                  </a:moveTo>
                  <a:cubicBezTo>
                    <a:pt x="1418" y="0"/>
                    <a:pt x="0" y="1418"/>
                    <a:pt x="0" y="3166"/>
                  </a:cubicBezTo>
                  <a:cubicBezTo>
                    <a:pt x="0" y="4914"/>
                    <a:pt x="2481" y="7590"/>
                    <a:pt x="2481" y="7590"/>
                  </a:cubicBezTo>
                  <a:cubicBezTo>
                    <a:pt x="2859" y="8031"/>
                    <a:pt x="3478" y="8034"/>
                    <a:pt x="3853" y="7588"/>
                  </a:cubicBezTo>
                  <a:cubicBezTo>
                    <a:pt x="3853" y="7588"/>
                    <a:pt x="6332" y="4914"/>
                    <a:pt x="6332" y="3166"/>
                  </a:cubicBezTo>
                  <a:cubicBezTo>
                    <a:pt x="6332" y="1418"/>
                    <a:pt x="4914" y="0"/>
                    <a:pt x="3166" y="0"/>
                  </a:cubicBezTo>
                  <a:lnTo>
                    <a:pt x="3166" y="0"/>
                  </a:lnTo>
                  <a:lnTo>
                    <a:pt x="3166" y="0"/>
                  </a:lnTo>
                  <a:lnTo>
                    <a:pt x="3166" y="0"/>
                  </a:lnTo>
                  <a:close/>
                  <a:moveTo>
                    <a:pt x="3166" y="4529"/>
                  </a:moveTo>
                  <a:cubicBezTo>
                    <a:pt x="2357" y="4529"/>
                    <a:pt x="1702" y="3874"/>
                    <a:pt x="1702" y="3065"/>
                  </a:cubicBezTo>
                  <a:cubicBezTo>
                    <a:pt x="1702" y="2256"/>
                    <a:pt x="2357" y="1600"/>
                    <a:pt x="3166" y="1600"/>
                  </a:cubicBezTo>
                  <a:cubicBezTo>
                    <a:pt x="3975" y="1600"/>
                    <a:pt x="4630" y="2256"/>
                    <a:pt x="4630" y="3065"/>
                  </a:cubicBezTo>
                  <a:cubicBezTo>
                    <a:pt x="4630" y="3874"/>
                    <a:pt x="3975" y="4529"/>
                    <a:pt x="3166" y="4529"/>
                  </a:cubicBezTo>
                  <a:lnTo>
                    <a:pt x="3166" y="4529"/>
                  </a:lnTo>
                  <a:close/>
                  <a:moveTo>
                    <a:pt x="3166" y="4529"/>
                  </a:moveTo>
                  <a:close/>
                </a:path>
              </a:pathLst>
            </a:custGeom>
            <a:solidFill>
              <a:srgbClr val="084B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3E20B69-BF82-47F1-9D18-EE2FB1FE0594}"/>
              </a:ext>
            </a:extLst>
          </p:cNvPr>
          <p:cNvGrpSpPr/>
          <p:nvPr/>
        </p:nvGrpSpPr>
        <p:grpSpPr>
          <a:xfrm>
            <a:off x="9054079" y="3233868"/>
            <a:ext cx="802947" cy="802947"/>
            <a:chOff x="9102997" y="3173227"/>
            <a:chExt cx="802947" cy="802947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8C9C3F9B-B7F4-4753-A4C4-89339108684A}"/>
                </a:ext>
              </a:extLst>
            </p:cNvPr>
            <p:cNvSpPr/>
            <p:nvPr/>
          </p:nvSpPr>
          <p:spPr>
            <a:xfrm>
              <a:off x="9102997" y="3173227"/>
              <a:ext cx="802947" cy="802947"/>
            </a:xfrm>
            <a:prstGeom prst="ellipse">
              <a:avLst/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iconfont-1191-801535">
              <a:extLst>
                <a:ext uri="{FF2B5EF4-FFF2-40B4-BE49-F238E27FC236}">
                  <a16:creationId xmlns:a16="http://schemas.microsoft.com/office/drawing/2014/main" id="{55562F43-970C-4BD4-AEF3-544AD9AC10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68213" y="3397311"/>
              <a:ext cx="255250" cy="323850"/>
            </a:xfrm>
            <a:custGeom>
              <a:avLst/>
              <a:gdLst>
                <a:gd name="T0" fmla="*/ 3166 w 6332"/>
                <a:gd name="T1" fmla="*/ 0 h 8034"/>
                <a:gd name="T2" fmla="*/ 0 w 6332"/>
                <a:gd name="T3" fmla="*/ 3166 h 8034"/>
                <a:gd name="T4" fmla="*/ 2481 w 6332"/>
                <a:gd name="T5" fmla="*/ 7590 h 8034"/>
                <a:gd name="T6" fmla="*/ 3853 w 6332"/>
                <a:gd name="T7" fmla="*/ 7588 h 8034"/>
                <a:gd name="T8" fmla="*/ 6332 w 6332"/>
                <a:gd name="T9" fmla="*/ 3166 h 8034"/>
                <a:gd name="T10" fmla="*/ 3166 w 6332"/>
                <a:gd name="T11" fmla="*/ 0 h 8034"/>
                <a:gd name="T12" fmla="*/ 3166 w 6332"/>
                <a:gd name="T13" fmla="*/ 0 h 8034"/>
                <a:gd name="T14" fmla="*/ 3166 w 6332"/>
                <a:gd name="T15" fmla="*/ 0 h 8034"/>
                <a:gd name="T16" fmla="*/ 3166 w 6332"/>
                <a:gd name="T17" fmla="*/ 0 h 8034"/>
                <a:gd name="T18" fmla="*/ 3166 w 6332"/>
                <a:gd name="T19" fmla="*/ 4529 h 8034"/>
                <a:gd name="T20" fmla="*/ 1702 w 6332"/>
                <a:gd name="T21" fmla="*/ 3065 h 8034"/>
                <a:gd name="T22" fmla="*/ 3166 w 6332"/>
                <a:gd name="T23" fmla="*/ 1600 h 8034"/>
                <a:gd name="T24" fmla="*/ 4630 w 6332"/>
                <a:gd name="T25" fmla="*/ 3065 h 8034"/>
                <a:gd name="T26" fmla="*/ 3166 w 6332"/>
                <a:gd name="T27" fmla="*/ 4529 h 8034"/>
                <a:gd name="T28" fmla="*/ 3166 w 6332"/>
                <a:gd name="T29" fmla="*/ 4529 h 8034"/>
                <a:gd name="T30" fmla="*/ 3166 w 6332"/>
                <a:gd name="T31" fmla="*/ 4529 h 8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2" h="8034">
                  <a:moveTo>
                    <a:pt x="3166" y="0"/>
                  </a:moveTo>
                  <a:cubicBezTo>
                    <a:pt x="1418" y="0"/>
                    <a:pt x="0" y="1418"/>
                    <a:pt x="0" y="3166"/>
                  </a:cubicBezTo>
                  <a:cubicBezTo>
                    <a:pt x="0" y="4914"/>
                    <a:pt x="2481" y="7590"/>
                    <a:pt x="2481" y="7590"/>
                  </a:cubicBezTo>
                  <a:cubicBezTo>
                    <a:pt x="2859" y="8031"/>
                    <a:pt x="3478" y="8034"/>
                    <a:pt x="3853" y="7588"/>
                  </a:cubicBezTo>
                  <a:cubicBezTo>
                    <a:pt x="3853" y="7588"/>
                    <a:pt x="6332" y="4914"/>
                    <a:pt x="6332" y="3166"/>
                  </a:cubicBezTo>
                  <a:cubicBezTo>
                    <a:pt x="6332" y="1418"/>
                    <a:pt x="4914" y="0"/>
                    <a:pt x="3166" y="0"/>
                  </a:cubicBezTo>
                  <a:lnTo>
                    <a:pt x="3166" y="0"/>
                  </a:lnTo>
                  <a:lnTo>
                    <a:pt x="3166" y="0"/>
                  </a:lnTo>
                  <a:lnTo>
                    <a:pt x="3166" y="0"/>
                  </a:lnTo>
                  <a:close/>
                  <a:moveTo>
                    <a:pt x="3166" y="4529"/>
                  </a:moveTo>
                  <a:cubicBezTo>
                    <a:pt x="2357" y="4529"/>
                    <a:pt x="1702" y="3874"/>
                    <a:pt x="1702" y="3065"/>
                  </a:cubicBezTo>
                  <a:cubicBezTo>
                    <a:pt x="1702" y="2256"/>
                    <a:pt x="2357" y="1600"/>
                    <a:pt x="3166" y="1600"/>
                  </a:cubicBezTo>
                  <a:cubicBezTo>
                    <a:pt x="3975" y="1600"/>
                    <a:pt x="4630" y="2256"/>
                    <a:pt x="4630" y="3065"/>
                  </a:cubicBezTo>
                  <a:cubicBezTo>
                    <a:pt x="4630" y="3874"/>
                    <a:pt x="3975" y="4529"/>
                    <a:pt x="3166" y="4529"/>
                  </a:cubicBezTo>
                  <a:lnTo>
                    <a:pt x="3166" y="4529"/>
                  </a:lnTo>
                  <a:close/>
                  <a:moveTo>
                    <a:pt x="3166" y="4529"/>
                  </a:moveTo>
                  <a:close/>
                </a:path>
              </a:pathLst>
            </a:custGeom>
            <a:solidFill>
              <a:srgbClr val="084B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BE7C204A-D79F-44E4-95C7-7FE46D26D46B}"/>
              </a:ext>
            </a:extLst>
          </p:cNvPr>
          <p:cNvSpPr/>
          <p:nvPr/>
        </p:nvSpPr>
        <p:spPr>
          <a:xfrm>
            <a:off x="3287147" y="4815658"/>
            <a:ext cx="22448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box, 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5599C7B-50CB-45E1-9891-72A9BDCEC87A}"/>
              </a:ext>
            </a:extLst>
          </p:cNvPr>
          <p:cNvSpPr/>
          <p:nvPr/>
        </p:nvSpPr>
        <p:spPr>
          <a:xfrm>
            <a:off x="3676946" y="4502232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74E8726-0978-4095-B42E-32655B97AAA2}"/>
              </a:ext>
            </a:extLst>
          </p:cNvPr>
          <p:cNvSpPr/>
          <p:nvPr/>
        </p:nvSpPr>
        <p:spPr>
          <a:xfrm>
            <a:off x="1549418" y="2314817"/>
            <a:ext cx="22448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box, 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605019F-C64E-4579-A1CB-983EE9960527}"/>
              </a:ext>
            </a:extLst>
          </p:cNvPr>
          <p:cNvSpPr/>
          <p:nvPr/>
        </p:nvSpPr>
        <p:spPr>
          <a:xfrm>
            <a:off x="1939217" y="2001391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6EB155C-6556-44D0-82CD-46E145706CC5}"/>
              </a:ext>
            </a:extLst>
          </p:cNvPr>
          <p:cNvSpPr/>
          <p:nvPr/>
        </p:nvSpPr>
        <p:spPr>
          <a:xfrm>
            <a:off x="4919569" y="2312932"/>
            <a:ext cx="22448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box, 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2E9763F-7649-4A6E-A6A5-F0C081F81E5F}"/>
              </a:ext>
            </a:extLst>
          </p:cNvPr>
          <p:cNvSpPr/>
          <p:nvPr/>
        </p:nvSpPr>
        <p:spPr>
          <a:xfrm>
            <a:off x="5322802" y="1999506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381A371-8CA5-4BF9-9E1D-B34A3EB60D31}"/>
              </a:ext>
            </a:extLst>
          </p:cNvPr>
          <p:cNvSpPr/>
          <p:nvPr/>
        </p:nvSpPr>
        <p:spPr>
          <a:xfrm>
            <a:off x="8679519" y="1997621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ED4B0EC-3F68-4670-9F69-524322AB1D95}"/>
              </a:ext>
            </a:extLst>
          </p:cNvPr>
          <p:cNvSpPr/>
          <p:nvPr/>
        </p:nvSpPr>
        <p:spPr>
          <a:xfrm>
            <a:off x="6761175" y="4818364"/>
            <a:ext cx="22448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box, 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D722C2A-BA47-431D-8838-8B46760DD4F5}"/>
              </a:ext>
            </a:extLst>
          </p:cNvPr>
          <p:cNvSpPr/>
          <p:nvPr/>
        </p:nvSpPr>
        <p:spPr>
          <a:xfrm>
            <a:off x="7164408" y="4504938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42FCDFE3-179B-4376-A7A2-B17FD182E00F}"/>
              </a:ext>
            </a:extLst>
          </p:cNvPr>
          <p:cNvSpPr/>
          <p:nvPr/>
        </p:nvSpPr>
        <p:spPr>
          <a:xfrm>
            <a:off x="8263695" y="2295959"/>
            <a:ext cx="22448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1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box, </a:t>
            </a:r>
          </a:p>
        </p:txBody>
      </p:sp>
    </p:spTree>
    <p:extLst>
      <p:ext uri="{BB962C8B-B14F-4D97-AF65-F5344CB8AC3E}">
        <p14:creationId xmlns:p14="http://schemas.microsoft.com/office/powerpoint/2010/main" val="17889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198" r="45160" b="1233"/>
          <a:stretch/>
        </p:blipFill>
        <p:spPr>
          <a:xfrm rot="16200000">
            <a:off x="5359239" y="25236"/>
            <a:ext cx="1473524" cy="12192003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DCCDD2E-9199-4313-9086-3C3AE2B91762}"/>
              </a:ext>
            </a:extLst>
          </p:cNvPr>
          <p:cNvSpPr txBox="1"/>
          <p:nvPr/>
        </p:nvSpPr>
        <p:spPr>
          <a:xfrm>
            <a:off x="3962640" y="275067"/>
            <a:ext cx="408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your title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A4D091-E6AB-4716-ABE5-CACCB4AB1DA4}"/>
              </a:ext>
            </a:extLst>
          </p:cNvPr>
          <p:cNvSpPr txBox="1"/>
          <p:nvPr/>
        </p:nvSpPr>
        <p:spPr>
          <a:xfrm>
            <a:off x="3962640" y="735488"/>
            <a:ext cx="42667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spc="1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the font and title you think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3A456AE-2CCB-430C-B37A-FCDB67B58701}"/>
              </a:ext>
            </a:extLst>
          </p:cNvPr>
          <p:cNvSpPr/>
          <p:nvPr/>
        </p:nvSpPr>
        <p:spPr>
          <a:xfrm>
            <a:off x="954550" y="2484059"/>
            <a:ext cx="4661452" cy="2396435"/>
          </a:xfrm>
          <a:prstGeom prst="rect">
            <a:avLst/>
          </a:prstGeom>
          <a:noFill/>
          <a:ln>
            <a:solidFill>
              <a:srgbClr val="F8D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1EE516A-2B04-4A09-8053-964DF3AE2781}"/>
              </a:ext>
            </a:extLst>
          </p:cNvPr>
          <p:cNvSpPr/>
          <p:nvPr/>
        </p:nvSpPr>
        <p:spPr>
          <a:xfrm>
            <a:off x="4854720" y="2682870"/>
            <a:ext cx="492443" cy="111825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dist"/>
            <a:r>
              <a:rPr lang="zh-CN" altLang="en-US" sz="2000" dirty="0">
                <a:solidFill>
                  <a:srgbClr val="F8DE9F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DE153B9-314B-4A4D-882C-AA01A6E013BC}"/>
              </a:ext>
            </a:extLst>
          </p:cNvPr>
          <p:cNvSpPr/>
          <p:nvPr/>
        </p:nvSpPr>
        <p:spPr>
          <a:xfrm>
            <a:off x="6397493" y="2484059"/>
            <a:ext cx="4661452" cy="2396435"/>
          </a:xfrm>
          <a:prstGeom prst="rect">
            <a:avLst/>
          </a:prstGeom>
          <a:noFill/>
          <a:ln>
            <a:solidFill>
              <a:srgbClr val="F8D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D7D1168-9FAC-460B-8BEA-01BC7A986CA5}"/>
              </a:ext>
            </a:extLst>
          </p:cNvPr>
          <p:cNvSpPr/>
          <p:nvPr/>
        </p:nvSpPr>
        <p:spPr>
          <a:xfrm>
            <a:off x="10359608" y="2664873"/>
            <a:ext cx="492443" cy="111825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dist"/>
            <a:r>
              <a:rPr lang="zh-CN" altLang="en-US" sz="2000" dirty="0">
                <a:solidFill>
                  <a:srgbClr val="FFEA9D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CF28AF6-F083-4854-84B0-C272263490D1}"/>
              </a:ext>
            </a:extLst>
          </p:cNvPr>
          <p:cNvSpPr/>
          <p:nvPr/>
        </p:nvSpPr>
        <p:spPr>
          <a:xfrm>
            <a:off x="1433720" y="2613274"/>
            <a:ext cx="3188052" cy="196242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ts val="4000"/>
              </a:lnSpc>
            </a:pPr>
            <a:r>
              <a:rPr lang="zh-CN" altLang="en-US" sz="1400" spc="100" dirty="0">
                <a:solidFill>
                  <a:srgbClr val="F8DE9F"/>
                </a:solidFill>
                <a:cs typeface="+mn-ea"/>
                <a:sym typeface="+mn-lt"/>
              </a:rPr>
              <a:t>peach</a:t>
            </a:r>
            <a:r>
              <a:rPr lang="en-US" altLang="zh-CN" sz="1400" spc="100" dirty="0">
                <a:solidFill>
                  <a:srgbClr val="F8DE9F"/>
                </a:solidFill>
                <a:cs typeface="+mn-ea"/>
                <a:sym typeface="+mn-lt"/>
              </a:rPr>
              <a:t>Please enter the font and title you think is appropriate in the box,</a:t>
            </a:r>
            <a:r>
              <a:rPr lang="zh-CN" altLang="en-US" sz="1400" spc="100" dirty="0">
                <a:solidFill>
                  <a:srgbClr val="F8DE9F"/>
                </a:solidFill>
                <a:cs typeface="+mn-ea"/>
                <a:sym typeface="+mn-lt"/>
              </a:rPr>
              <a:t>。</a:t>
            </a:r>
          </a:p>
          <a:p>
            <a:pPr algn="just">
              <a:lnSpc>
                <a:spcPts val="4000"/>
              </a:lnSpc>
            </a:pPr>
            <a:r>
              <a:rPr lang="zh-CN" altLang="en-US" sz="1400" spc="100" dirty="0">
                <a:solidFill>
                  <a:srgbClr val="F8DE9F"/>
                </a:solidFill>
                <a:cs typeface="+mn-ea"/>
                <a:sym typeface="+mn-lt"/>
              </a:rPr>
              <a:t>。</a:t>
            </a:r>
            <a:endParaRPr lang="en-US" altLang="zh-CN" sz="1400" spc="100" dirty="0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DA8D9BA-F291-4815-97E2-2602D5709AB2}"/>
              </a:ext>
            </a:extLst>
          </p:cNvPr>
          <p:cNvSpPr/>
          <p:nvPr/>
        </p:nvSpPr>
        <p:spPr>
          <a:xfrm>
            <a:off x="6964663" y="2611395"/>
            <a:ext cx="3188052" cy="196242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altLang="zh-CN" sz="1400" spc="100" dirty="0">
                <a:solidFill>
                  <a:srgbClr val="FFEA9D"/>
                </a:solidFill>
                <a:cs typeface="+mn-ea"/>
                <a:sym typeface="+mn-lt"/>
              </a:rPr>
              <a:t>Please enter the font and title you think is appropriate in the box,</a:t>
            </a:r>
            <a:r>
              <a:rPr lang="zh-CN" altLang="en-US" sz="1400" spc="100" dirty="0">
                <a:solidFill>
                  <a:srgbClr val="FFEA9D"/>
                </a:solidFill>
                <a:cs typeface="+mn-ea"/>
                <a:sym typeface="+mn-lt"/>
              </a:rPr>
              <a:t>。</a:t>
            </a:r>
          </a:p>
          <a:p>
            <a:pPr algn="just">
              <a:lnSpc>
                <a:spcPts val="4000"/>
              </a:lnSpc>
            </a:pPr>
            <a:r>
              <a:rPr lang="zh-CN" altLang="en-US" sz="1400" spc="100" dirty="0">
                <a:solidFill>
                  <a:srgbClr val="FFEA9D"/>
                </a:solidFill>
                <a:cs typeface="+mn-ea"/>
                <a:sym typeface="+mn-lt"/>
              </a:rPr>
              <a:t>。</a:t>
            </a:r>
            <a:endParaRPr lang="en-US" altLang="zh-CN" sz="1400" spc="100" dirty="0">
              <a:solidFill>
                <a:srgbClr val="FFEA9D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584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4E040C46-89D2-4195-907F-D9992DD0F6C6}"/>
              </a:ext>
            </a:extLst>
          </p:cNvPr>
          <p:cNvGrpSpPr/>
          <p:nvPr/>
        </p:nvGrpSpPr>
        <p:grpSpPr>
          <a:xfrm>
            <a:off x="9734964" y="260031"/>
            <a:ext cx="1720831" cy="418501"/>
            <a:chOff x="479596" y="321813"/>
            <a:chExt cx="2365204" cy="418501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0D0673C-53C3-4663-8D4E-B517F373E334}"/>
                </a:ext>
              </a:extLst>
            </p:cNvPr>
            <p:cNvSpPr txBox="1"/>
            <p:nvPr/>
          </p:nvSpPr>
          <p:spPr>
            <a:xfrm>
              <a:off x="479596" y="321813"/>
              <a:ext cx="2365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YOUR LOGO</a:t>
              </a:r>
              <a:endParaRPr lang="zh-CN" altLang="en-US" sz="16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CC9E020-3587-4C89-B65B-B14B0C4E91A1}"/>
                </a:ext>
              </a:extLst>
            </p:cNvPr>
            <p:cNvSpPr txBox="1"/>
            <p:nvPr/>
          </p:nvSpPr>
          <p:spPr>
            <a:xfrm>
              <a:off x="479596" y="540259"/>
              <a:ext cx="233521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7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SHANGWUHUIBAO</a:t>
              </a:r>
              <a:endParaRPr lang="zh-CN" altLang="en-US" sz="7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327525E-61FE-431B-9DE4-2A5CFA8ED842}"/>
              </a:ext>
            </a:extLst>
          </p:cNvPr>
          <p:cNvGrpSpPr/>
          <p:nvPr/>
        </p:nvGrpSpPr>
        <p:grpSpPr>
          <a:xfrm>
            <a:off x="9262830" y="6179468"/>
            <a:ext cx="2120900" cy="400110"/>
            <a:chOff x="9613814" y="336811"/>
            <a:chExt cx="2120900" cy="40011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7DEA6EB5-4745-4FF3-8C36-C164EFEC51D1}"/>
                </a:ext>
              </a:extLst>
            </p:cNvPr>
            <p:cNvSpPr/>
            <p:nvPr/>
          </p:nvSpPr>
          <p:spPr>
            <a:xfrm>
              <a:off x="9613814" y="336811"/>
              <a:ext cx="2120900" cy="40011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1A2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B6996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B683422-A566-47B9-8891-CB3CE629DBDE}"/>
                </a:ext>
              </a:extLst>
            </p:cNvPr>
            <p:cNvSpPr txBox="1"/>
            <p:nvPr/>
          </p:nvSpPr>
          <p:spPr>
            <a:xfrm>
              <a:off x="9716916" y="382977"/>
              <a:ext cx="1914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CHINESE STYLE</a:t>
              </a:r>
              <a:endParaRPr lang="zh-CN" altLang="en-US" sz="14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r="45160"/>
          <a:stretch/>
        </p:blipFill>
        <p:spPr>
          <a:xfrm>
            <a:off x="-1" y="2064"/>
            <a:ext cx="7182082" cy="6891337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EBDB799-0CE1-4992-95C8-AC500A4FDD7B}"/>
              </a:ext>
            </a:extLst>
          </p:cNvPr>
          <p:cNvSpPr txBox="1"/>
          <p:nvPr/>
        </p:nvSpPr>
        <p:spPr>
          <a:xfrm>
            <a:off x="6157565" y="1434570"/>
            <a:ext cx="30537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0" scaled="1"/>
                </a:gradFill>
                <a:cs typeface="+mn-ea"/>
                <a:sym typeface="+mn-lt"/>
              </a:rPr>
              <a:t>Part 2</a:t>
            </a:r>
            <a:endParaRPr lang="zh-CN" altLang="en-US" sz="8000" dirty="0">
              <a:gradFill>
                <a:gsLst>
                  <a:gs pos="0">
                    <a:srgbClr val="ECB75E"/>
                  </a:gs>
                  <a:gs pos="100000">
                    <a:srgbClr val="F8DFA1"/>
                  </a:gs>
                </a:gsLst>
                <a:lin ang="0" scaled="1"/>
              </a:gradFill>
              <a:effectLst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F91FD74-76C0-4D11-8014-9FE2F7D9A343}"/>
              </a:ext>
            </a:extLst>
          </p:cNvPr>
          <p:cNvSpPr txBox="1"/>
          <p:nvPr/>
        </p:nvSpPr>
        <p:spPr>
          <a:xfrm>
            <a:off x="6061599" y="2800956"/>
            <a:ext cx="5783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title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C1A8F74-4E7F-4FAF-93F1-609CCC53BA6A}"/>
              </a:ext>
            </a:extLst>
          </p:cNvPr>
          <p:cNvGrpSpPr/>
          <p:nvPr/>
        </p:nvGrpSpPr>
        <p:grpSpPr>
          <a:xfrm>
            <a:off x="7900163" y="5248138"/>
            <a:ext cx="1385566" cy="256394"/>
            <a:chOff x="7504434" y="4407244"/>
            <a:chExt cx="1177162" cy="256394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FE724A7B-9136-4DA0-934D-75E204C85C2C}"/>
                </a:ext>
              </a:extLst>
            </p:cNvPr>
            <p:cNvSpPr/>
            <p:nvPr/>
          </p:nvSpPr>
          <p:spPr>
            <a:xfrm>
              <a:off x="7504434" y="4412746"/>
              <a:ext cx="1177162" cy="250892"/>
            </a:xfrm>
            <a:prstGeom prst="roundRect">
              <a:avLst>
                <a:gd name="adj" fmla="val 50000"/>
              </a:avLst>
            </a:prstGeom>
            <a:noFill/>
            <a:ln w="6350">
              <a:gradFill>
                <a:gsLst>
                  <a:gs pos="0">
                    <a:srgbClr val="ECB75E"/>
                  </a:gs>
                  <a:gs pos="100000">
                    <a:srgbClr val="F8DFA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9B9FFA9-F5EB-4C57-A456-557DB08F1683}"/>
                </a:ext>
              </a:extLst>
            </p:cNvPr>
            <p:cNvSpPr txBox="1"/>
            <p:nvPr/>
          </p:nvSpPr>
          <p:spPr>
            <a:xfrm>
              <a:off x="7614189" y="4407244"/>
              <a:ext cx="941173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spc="1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ABOUTUS</a:t>
              </a:r>
              <a:endParaRPr lang="zh-CN" altLang="en-US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0237D3D-385E-4900-BC72-35439BBA57FC}"/>
              </a:ext>
            </a:extLst>
          </p:cNvPr>
          <p:cNvGrpSpPr/>
          <p:nvPr/>
        </p:nvGrpSpPr>
        <p:grpSpPr>
          <a:xfrm>
            <a:off x="6167214" y="5248138"/>
            <a:ext cx="1385566" cy="256394"/>
            <a:chOff x="6029525" y="4407244"/>
            <a:chExt cx="1177162" cy="256394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B6CC8796-CCC5-49AD-BD85-3EC75512FED3}"/>
                </a:ext>
              </a:extLst>
            </p:cNvPr>
            <p:cNvSpPr/>
            <p:nvPr/>
          </p:nvSpPr>
          <p:spPr>
            <a:xfrm>
              <a:off x="6029525" y="4412746"/>
              <a:ext cx="1177162" cy="250892"/>
            </a:xfrm>
            <a:prstGeom prst="roundRect">
              <a:avLst>
                <a:gd name="adj" fmla="val 50000"/>
              </a:avLst>
            </a:prstGeom>
            <a:noFill/>
            <a:ln w="6350">
              <a:gradFill>
                <a:gsLst>
                  <a:gs pos="0">
                    <a:srgbClr val="ECB75E"/>
                  </a:gs>
                  <a:gs pos="100000">
                    <a:srgbClr val="F8DFA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AF37576-45D5-41FE-8933-2F265D716B10}"/>
                </a:ext>
              </a:extLst>
            </p:cNvPr>
            <p:cNvSpPr txBox="1"/>
            <p:nvPr/>
          </p:nvSpPr>
          <p:spPr>
            <a:xfrm>
              <a:off x="6096000" y="4407244"/>
              <a:ext cx="1040788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spc="100" dirty="0">
                  <a:gradFill>
                    <a:gsLst>
                      <a:gs pos="0">
                        <a:srgbClr val="ECB75E"/>
                      </a:gs>
                      <a:gs pos="100000">
                        <a:srgbClr val="F8DFA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CONTENTS</a:t>
              </a:r>
              <a:endParaRPr lang="zh-CN" altLang="en-US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F4E50693-E1A9-4C16-9522-D98AB8511D12}"/>
              </a:ext>
            </a:extLst>
          </p:cNvPr>
          <p:cNvSpPr txBox="1"/>
          <p:nvPr/>
        </p:nvSpPr>
        <p:spPr>
          <a:xfrm>
            <a:off x="6119476" y="3441185"/>
            <a:ext cx="50681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00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 is appropriate in the box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55C740B-AE7A-46C8-A591-0CE40E54B16D}"/>
              </a:ext>
            </a:extLst>
          </p:cNvPr>
          <p:cNvSpPr txBox="1"/>
          <p:nvPr/>
        </p:nvSpPr>
        <p:spPr>
          <a:xfrm>
            <a:off x="6124759" y="4249264"/>
            <a:ext cx="4454341" cy="796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altLang="zh-CN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</a:t>
            </a:r>
            <a:r>
              <a:rPr lang="zh-CN" altLang="en-US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，</a:t>
            </a:r>
            <a:r>
              <a:rPr lang="en-US" altLang="zh-CN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</a:t>
            </a:r>
            <a:r>
              <a:rPr lang="zh-CN" altLang="en-US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，</a:t>
            </a:r>
            <a:r>
              <a:rPr lang="en-US" altLang="zh-CN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</a:t>
            </a:r>
            <a:r>
              <a:rPr lang="zh-CN" altLang="en-US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，</a:t>
            </a:r>
            <a:r>
              <a:rPr lang="en-US" altLang="zh-CN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Please enter the font and title you think</a:t>
            </a:r>
            <a:r>
              <a:rPr lang="zh-CN" altLang="en-US" sz="1050" spc="100" dirty="0">
                <a:gradFill>
                  <a:gsLst>
                    <a:gs pos="0">
                      <a:srgbClr val="ECB75E"/>
                    </a:gs>
                    <a:gs pos="100000">
                      <a:srgbClr val="F8DFA1"/>
                    </a:gs>
                  </a:gsLst>
                  <a:lin ang="5400000" scaled="1"/>
                </a:gradFill>
                <a:cs typeface="+mn-ea"/>
                <a:sym typeface="+mn-lt"/>
              </a:rPr>
              <a:t>，</a:t>
            </a:r>
            <a:endParaRPr lang="en-US" altLang="zh-CN" sz="1050" spc="100" dirty="0">
              <a:gradFill>
                <a:gsLst>
                  <a:gs pos="0">
                    <a:srgbClr val="ECB75E"/>
                  </a:gs>
                  <a:gs pos="100000">
                    <a:srgbClr val="F8DFA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915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56C"/>
            </a:gs>
            <a:gs pos="100000">
              <a:srgbClr val="084B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28D270-D2BB-4201-94D6-928A6A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198" r="45160" b="1233"/>
          <a:stretch/>
        </p:blipFill>
        <p:spPr>
          <a:xfrm rot="16200000">
            <a:off x="5359239" y="25236"/>
            <a:ext cx="1473524" cy="12192003"/>
          </a:xfrm>
          <a:prstGeom prst="rect">
            <a:avLst/>
          </a:prstGeo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DCCDD2E-9199-4313-9086-3C3AE2B91762}"/>
              </a:ext>
            </a:extLst>
          </p:cNvPr>
          <p:cNvSpPr txBox="1"/>
          <p:nvPr/>
        </p:nvSpPr>
        <p:spPr>
          <a:xfrm>
            <a:off x="3609488" y="275067"/>
            <a:ext cx="4915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your title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A4D091-E6AB-4716-ABE5-CACCB4AB1DA4}"/>
              </a:ext>
            </a:extLst>
          </p:cNvPr>
          <p:cNvSpPr txBox="1"/>
          <p:nvPr/>
        </p:nvSpPr>
        <p:spPr>
          <a:xfrm>
            <a:off x="3962640" y="735488"/>
            <a:ext cx="42667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spc="100" dirty="0">
                <a:gradFill flip="none" rotWithShape="1">
                  <a:gsLst>
                    <a:gs pos="0">
                      <a:srgbClr val="EDBB64"/>
                    </a:gs>
                    <a:gs pos="100000">
                      <a:srgbClr val="F8DE9F"/>
                    </a:gs>
                  </a:gsLst>
                  <a:lin ang="18900000" scaled="1"/>
                  <a:tileRect/>
                </a:gradFill>
                <a:cs typeface="+mn-ea"/>
                <a:sym typeface="+mn-lt"/>
              </a:rPr>
              <a:t>Please enter the font and title you think</a:t>
            </a:r>
          </a:p>
        </p:txBody>
      </p:sp>
      <p:sp>
        <p:nvSpPr>
          <p:cNvPr id="5" name="梯形 4">
            <a:extLst>
              <a:ext uri="{FF2B5EF4-FFF2-40B4-BE49-F238E27FC236}">
                <a16:creationId xmlns:a16="http://schemas.microsoft.com/office/drawing/2014/main" id="{59397C8B-2F6A-4B3C-B4A6-777F8213FAE9}"/>
              </a:ext>
            </a:extLst>
          </p:cNvPr>
          <p:cNvSpPr/>
          <p:nvPr/>
        </p:nvSpPr>
        <p:spPr>
          <a:xfrm rot="2700000" flipH="1">
            <a:off x="5718720" y="4069172"/>
            <a:ext cx="648299" cy="153777"/>
          </a:xfrm>
          <a:prstGeom prst="trapezoid">
            <a:avLst>
              <a:gd name="adj" fmla="val 99801"/>
            </a:avLst>
          </a:prstGeom>
          <a:solidFill>
            <a:srgbClr val="F8D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8DE9F"/>
              </a:solidFill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165E460-FE31-4356-8D8A-EA8F87110941}"/>
              </a:ext>
            </a:extLst>
          </p:cNvPr>
          <p:cNvSpPr/>
          <p:nvPr/>
        </p:nvSpPr>
        <p:spPr>
          <a:xfrm>
            <a:off x="7294640" y="5465653"/>
            <a:ext cx="1104716" cy="77220"/>
          </a:xfrm>
          <a:prstGeom prst="roundRect">
            <a:avLst>
              <a:gd name="adj" fmla="val 50000"/>
            </a:avLst>
          </a:prstGeom>
          <a:solidFill>
            <a:srgbClr val="F8D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rgbClr val="F8DE9F"/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422DE77-AB1A-4C7A-BA27-784EA7585AAA}"/>
              </a:ext>
            </a:extLst>
          </p:cNvPr>
          <p:cNvGrpSpPr/>
          <p:nvPr/>
        </p:nvGrpSpPr>
        <p:grpSpPr>
          <a:xfrm>
            <a:off x="1198121" y="2361929"/>
            <a:ext cx="2415492" cy="917539"/>
            <a:chOff x="1198121" y="1981798"/>
            <a:chExt cx="2415492" cy="917539"/>
          </a:xfrm>
        </p:grpSpPr>
        <p:sp>
          <p:nvSpPr>
            <p:cNvPr id="8" name="矩形: 剪去单角 7">
              <a:extLst>
                <a:ext uri="{FF2B5EF4-FFF2-40B4-BE49-F238E27FC236}">
                  <a16:creationId xmlns:a16="http://schemas.microsoft.com/office/drawing/2014/main" id="{323DB445-8D20-461B-842D-A0518A232D16}"/>
                </a:ext>
              </a:extLst>
            </p:cNvPr>
            <p:cNvSpPr/>
            <p:nvPr/>
          </p:nvSpPr>
          <p:spPr>
            <a:xfrm flipH="1">
              <a:off x="1348861" y="1981798"/>
              <a:ext cx="2264752" cy="917539"/>
            </a:xfrm>
            <a:prstGeom prst="snip1Rect">
              <a:avLst>
                <a:gd name="adj" fmla="val 25245"/>
              </a:avLst>
            </a:prstGeom>
            <a:noFill/>
            <a:ln>
              <a:solidFill>
                <a:srgbClr val="F8DE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sp>
          <p:nvSpPr>
            <p:cNvPr id="9" name="梯形 8">
              <a:extLst>
                <a:ext uri="{FF2B5EF4-FFF2-40B4-BE49-F238E27FC236}">
                  <a16:creationId xmlns:a16="http://schemas.microsoft.com/office/drawing/2014/main" id="{66841E4A-F031-415A-8504-5749886F5219}"/>
                </a:ext>
              </a:extLst>
            </p:cNvPr>
            <p:cNvSpPr/>
            <p:nvPr/>
          </p:nvSpPr>
          <p:spPr>
            <a:xfrm rot="18900000">
              <a:off x="1198121" y="2078654"/>
              <a:ext cx="648299" cy="153777"/>
            </a:xfrm>
            <a:prstGeom prst="trapezoid">
              <a:avLst>
                <a:gd name="adj" fmla="val 99801"/>
              </a:avLst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Google Shape;982;p32">
              <a:extLst>
                <a:ext uri="{FF2B5EF4-FFF2-40B4-BE49-F238E27FC236}">
                  <a16:creationId xmlns:a16="http://schemas.microsoft.com/office/drawing/2014/main" id="{F7510198-2AA7-4398-99B8-EDFB332F2549}"/>
                </a:ext>
              </a:extLst>
            </p:cNvPr>
            <p:cNvGrpSpPr/>
            <p:nvPr/>
          </p:nvGrpSpPr>
          <p:grpSpPr>
            <a:xfrm>
              <a:off x="1614449" y="2343595"/>
              <a:ext cx="195524" cy="193944"/>
              <a:chOff x="-31166825" y="1939525"/>
              <a:chExt cx="293800" cy="291425"/>
            </a:xfrm>
            <a:gradFill>
              <a:gsLst>
                <a:gs pos="0">
                  <a:srgbClr val="F8DFA1"/>
                </a:gs>
                <a:gs pos="100000">
                  <a:srgbClr val="ECB75E"/>
                </a:gs>
              </a:gsLst>
              <a:lin ang="5400000" scaled="1"/>
            </a:gradFill>
          </p:grpSpPr>
          <p:sp>
            <p:nvSpPr>
              <p:cNvPr id="12" name="Google Shape;983;p32">
                <a:extLst>
                  <a:ext uri="{FF2B5EF4-FFF2-40B4-BE49-F238E27FC236}">
                    <a16:creationId xmlns:a16="http://schemas.microsoft.com/office/drawing/2014/main" id="{5E481C33-DE21-40B6-A38F-07A76CEBCEBC}"/>
                  </a:ext>
                </a:extLst>
              </p:cNvPr>
              <p:cNvSpPr/>
              <p:nvPr/>
            </p:nvSpPr>
            <p:spPr>
              <a:xfrm>
                <a:off x="-31166825" y="1939525"/>
                <a:ext cx="2245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8980" h="11657" extrusionOk="0">
                    <a:moveTo>
                      <a:pt x="5892" y="662"/>
                    </a:moveTo>
                    <a:cubicBezTo>
                      <a:pt x="6081" y="662"/>
                      <a:pt x="6239" y="819"/>
                      <a:pt x="6239" y="1040"/>
                    </a:cubicBezTo>
                    <a:lnTo>
                      <a:pt x="6239" y="1386"/>
                    </a:lnTo>
                    <a:lnTo>
                      <a:pt x="2805" y="1386"/>
                    </a:lnTo>
                    <a:lnTo>
                      <a:pt x="2805" y="1040"/>
                    </a:lnTo>
                    <a:cubicBezTo>
                      <a:pt x="2805" y="819"/>
                      <a:pt x="2962" y="662"/>
                      <a:pt x="3120" y="662"/>
                    </a:cubicBezTo>
                    <a:close/>
                    <a:moveTo>
                      <a:pt x="8035" y="1323"/>
                    </a:moveTo>
                    <a:cubicBezTo>
                      <a:pt x="8255" y="1323"/>
                      <a:pt x="8413" y="1512"/>
                      <a:pt x="8413" y="1701"/>
                    </a:cubicBezTo>
                    <a:lnTo>
                      <a:pt x="8413" y="10617"/>
                    </a:lnTo>
                    <a:cubicBezTo>
                      <a:pt x="8413" y="10838"/>
                      <a:pt x="8255" y="10995"/>
                      <a:pt x="8035" y="10995"/>
                    </a:cubicBezTo>
                    <a:lnTo>
                      <a:pt x="1166" y="10995"/>
                    </a:lnTo>
                    <a:cubicBezTo>
                      <a:pt x="946" y="10995"/>
                      <a:pt x="788" y="10838"/>
                      <a:pt x="788" y="10617"/>
                    </a:cubicBezTo>
                    <a:lnTo>
                      <a:pt x="788" y="1701"/>
                    </a:lnTo>
                    <a:lnTo>
                      <a:pt x="757" y="1701"/>
                    </a:lnTo>
                    <a:cubicBezTo>
                      <a:pt x="757" y="1512"/>
                      <a:pt x="914" y="1323"/>
                      <a:pt x="1103" y="1323"/>
                    </a:cubicBezTo>
                    <a:lnTo>
                      <a:pt x="2143" y="1323"/>
                    </a:lnTo>
                    <a:lnTo>
                      <a:pt x="2143" y="1701"/>
                    </a:lnTo>
                    <a:cubicBezTo>
                      <a:pt x="2143" y="1890"/>
                      <a:pt x="2301" y="2048"/>
                      <a:pt x="2490" y="2048"/>
                    </a:cubicBezTo>
                    <a:lnTo>
                      <a:pt x="6617" y="2048"/>
                    </a:lnTo>
                    <a:cubicBezTo>
                      <a:pt x="6837" y="2048"/>
                      <a:pt x="6995" y="1890"/>
                      <a:pt x="6995" y="1701"/>
                    </a:cubicBezTo>
                    <a:lnTo>
                      <a:pt x="6995" y="1323"/>
                    </a:lnTo>
                    <a:close/>
                    <a:moveTo>
                      <a:pt x="3120" y="0"/>
                    </a:moveTo>
                    <a:cubicBezTo>
                      <a:pt x="2679" y="0"/>
                      <a:pt x="2301" y="284"/>
                      <a:pt x="2143" y="662"/>
                    </a:cubicBezTo>
                    <a:lnTo>
                      <a:pt x="1040" y="662"/>
                    </a:lnTo>
                    <a:cubicBezTo>
                      <a:pt x="473" y="662"/>
                      <a:pt x="1" y="1134"/>
                      <a:pt x="1" y="1701"/>
                    </a:cubicBezTo>
                    <a:lnTo>
                      <a:pt x="1" y="10649"/>
                    </a:lnTo>
                    <a:cubicBezTo>
                      <a:pt x="64" y="11216"/>
                      <a:pt x="536" y="11657"/>
                      <a:pt x="1072" y="11657"/>
                    </a:cubicBezTo>
                    <a:lnTo>
                      <a:pt x="7971" y="11657"/>
                    </a:lnTo>
                    <a:cubicBezTo>
                      <a:pt x="8507" y="11657"/>
                      <a:pt x="8980" y="11184"/>
                      <a:pt x="8980" y="10649"/>
                    </a:cubicBezTo>
                    <a:lnTo>
                      <a:pt x="8980" y="1701"/>
                    </a:lnTo>
                    <a:cubicBezTo>
                      <a:pt x="8980" y="1134"/>
                      <a:pt x="8507" y="662"/>
                      <a:pt x="7971" y="662"/>
                    </a:cubicBezTo>
                    <a:lnTo>
                      <a:pt x="6869" y="662"/>
                    </a:lnTo>
                    <a:cubicBezTo>
                      <a:pt x="6711" y="284"/>
                      <a:pt x="6365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Google Shape;984;p32">
                <a:extLst>
                  <a:ext uri="{FF2B5EF4-FFF2-40B4-BE49-F238E27FC236}">
                    <a16:creationId xmlns:a16="http://schemas.microsoft.com/office/drawing/2014/main" id="{DF7C58B9-23BC-4F3A-97BE-781124B3027C}"/>
                  </a:ext>
                </a:extLst>
              </p:cNvPr>
              <p:cNvSpPr/>
              <p:nvPr/>
            </p:nvSpPr>
            <p:spPr>
              <a:xfrm>
                <a:off x="-31131375" y="2145075"/>
                <a:ext cx="528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355" y="726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726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1734"/>
                    </a:lnTo>
                    <a:cubicBezTo>
                      <a:pt x="0" y="1954"/>
                      <a:pt x="158" y="2112"/>
                      <a:pt x="379" y="2112"/>
                    </a:cubicBezTo>
                    <a:lnTo>
                      <a:pt x="1733" y="2112"/>
                    </a:lnTo>
                    <a:cubicBezTo>
                      <a:pt x="1954" y="2112"/>
                      <a:pt x="2111" y="1954"/>
                      <a:pt x="2111" y="1734"/>
                    </a:cubicBezTo>
                    <a:lnTo>
                      <a:pt x="2111" y="379"/>
                    </a:lnTo>
                    <a:cubicBezTo>
                      <a:pt x="2111" y="158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Google Shape;985;p32">
                <a:extLst>
                  <a:ext uri="{FF2B5EF4-FFF2-40B4-BE49-F238E27FC236}">
                    <a16:creationId xmlns:a16="http://schemas.microsoft.com/office/drawing/2014/main" id="{4B5963FD-B055-4FC0-A50D-9347FFC81AEC}"/>
                  </a:ext>
                </a:extLst>
              </p:cNvPr>
              <p:cNvSpPr/>
              <p:nvPr/>
            </p:nvSpPr>
            <p:spPr>
              <a:xfrm>
                <a:off x="-31131375" y="2076550"/>
                <a:ext cx="528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081" extrusionOk="0">
                    <a:moveTo>
                      <a:pt x="1355" y="694"/>
                    </a:moveTo>
                    <a:lnTo>
                      <a:pt x="1355" y="1356"/>
                    </a:lnTo>
                    <a:lnTo>
                      <a:pt x="694" y="1356"/>
                    </a:lnTo>
                    <a:lnTo>
                      <a:pt x="694" y="694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9"/>
                      <a:pt x="0" y="348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79" y="2080"/>
                    </a:cubicBezTo>
                    <a:lnTo>
                      <a:pt x="1733" y="2080"/>
                    </a:lnTo>
                    <a:cubicBezTo>
                      <a:pt x="1954" y="2080"/>
                      <a:pt x="2111" y="1923"/>
                      <a:pt x="2111" y="1734"/>
                    </a:cubicBezTo>
                    <a:lnTo>
                      <a:pt x="2111" y="348"/>
                    </a:lnTo>
                    <a:cubicBezTo>
                      <a:pt x="2111" y="159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Google Shape;986;p32">
                <a:extLst>
                  <a:ext uri="{FF2B5EF4-FFF2-40B4-BE49-F238E27FC236}">
                    <a16:creationId xmlns:a16="http://schemas.microsoft.com/office/drawing/2014/main" id="{41D951C4-46B1-452F-8570-2EF032F85FFD}"/>
                  </a:ext>
                </a:extLst>
              </p:cNvPr>
              <p:cNvSpPr/>
              <p:nvPr/>
            </p:nvSpPr>
            <p:spPr>
              <a:xfrm>
                <a:off x="-31131375" y="2007250"/>
                <a:ext cx="528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355" y="725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725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1733"/>
                    </a:lnTo>
                    <a:cubicBezTo>
                      <a:pt x="0" y="1954"/>
                      <a:pt x="158" y="2111"/>
                      <a:pt x="379" y="2111"/>
                    </a:cubicBezTo>
                    <a:lnTo>
                      <a:pt x="1733" y="2111"/>
                    </a:lnTo>
                    <a:cubicBezTo>
                      <a:pt x="1954" y="2111"/>
                      <a:pt x="2111" y="1954"/>
                      <a:pt x="2111" y="1733"/>
                    </a:cubicBezTo>
                    <a:lnTo>
                      <a:pt x="2111" y="379"/>
                    </a:lnTo>
                    <a:cubicBezTo>
                      <a:pt x="2111" y="158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Google Shape;987;p32">
                <a:extLst>
                  <a:ext uri="{FF2B5EF4-FFF2-40B4-BE49-F238E27FC236}">
                    <a16:creationId xmlns:a16="http://schemas.microsoft.com/office/drawing/2014/main" id="{306AB7B0-E469-40E7-B6D9-B21579BB5068}"/>
                  </a:ext>
                </a:extLst>
              </p:cNvPr>
              <p:cNvSpPr/>
              <p:nvPr/>
            </p:nvSpPr>
            <p:spPr>
              <a:xfrm>
                <a:off x="-31062075" y="2007250"/>
                <a:ext cx="858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3057" y="725"/>
                    </a:lnTo>
                    <a:cubicBezTo>
                      <a:pt x="3277" y="725"/>
                      <a:pt x="3435" y="568"/>
                      <a:pt x="3435" y="379"/>
                    </a:cubicBezTo>
                    <a:cubicBezTo>
                      <a:pt x="3435" y="158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Google Shape;988;p32">
                <a:extLst>
                  <a:ext uri="{FF2B5EF4-FFF2-40B4-BE49-F238E27FC236}">
                    <a16:creationId xmlns:a16="http://schemas.microsoft.com/office/drawing/2014/main" id="{6A5A95ED-DD6C-461D-AB44-371729DF2E99}"/>
                  </a:ext>
                </a:extLst>
              </p:cNvPr>
              <p:cNvSpPr/>
              <p:nvPr/>
            </p:nvSpPr>
            <p:spPr>
              <a:xfrm>
                <a:off x="-31062075" y="2041900"/>
                <a:ext cx="520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8"/>
                      <a:pt x="2080" y="347"/>
                    </a:cubicBezTo>
                    <a:cubicBezTo>
                      <a:pt x="2080" y="158"/>
                      <a:pt x="1923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Google Shape;989;p32">
                <a:extLst>
                  <a:ext uri="{FF2B5EF4-FFF2-40B4-BE49-F238E27FC236}">
                    <a16:creationId xmlns:a16="http://schemas.microsoft.com/office/drawing/2014/main" id="{43C54A5E-F5C4-4837-895B-9C8F744DA110}"/>
                  </a:ext>
                </a:extLst>
              </p:cNvPr>
              <p:cNvSpPr/>
              <p:nvPr/>
            </p:nvSpPr>
            <p:spPr>
              <a:xfrm>
                <a:off x="-31062075" y="2076550"/>
                <a:ext cx="85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695" extrusionOk="0">
                    <a:moveTo>
                      <a:pt x="347" y="1"/>
                    </a:moveTo>
                    <a:cubicBezTo>
                      <a:pt x="158" y="1"/>
                      <a:pt x="1" y="159"/>
                      <a:pt x="1" y="348"/>
                    </a:cubicBezTo>
                    <a:cubicBezTo>
                      <a:pt x="1" y="537"/>
                      <a:pt x="158" y="694"/>
                      <a:pt x="347" y="694"/>
                    </a:cubicBezTo>
                    <a:lnTo>
                      <a:pt x="3057" y="694"/>
                    </a:lnTo>
                    <a:cubicBezTo>
                      <a:pt x="3277" y="694"/>
                      <a:pt x="3435" y="537"/>
                      <a:pt x="3435" y="348"/>
                    </a:cubicBezTo>
                    <a:cubicBezTo>
                      <a:pt x="3435" y="159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Google Shape;990;p32">
                <a:extLst>
                  <a:ext uri="{FF2B5EF4-FFF2-40B4-BE49-F238E27FC236}">
                    <a16:creationId xmlns:a16="http://schemas.microsoft.com/office/drawing/2014/main" id="{1825BFF4-71F0-4EA1-98AD-0D255023B7D9}"/>
                  </a:ext>
                </a:extLst>
              </p:cNvPr>
              <p:cNvSpPr/>
              <p:nvPr/>
            </p:nvSpPr>
            <p:spPr>
              <a:xfrm>
                <a:off x="-31062075" y="2110425"/>
                <a:ext cx="520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6" extrusionOk="0">
                    <a:moveTo>
                      <a:pt x="347" y="1"/>
                    </a:moveTo>
                    <a:cubicBezTo>
                      <a:pt x="158" y="1"/>
                      <a:pt x="1" y="190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8"/>
                      <a:pt x="2080" y="379"/>
                    </a:cubicBezTo>
                    <a:cubicBezTo>
                      <a:pt x="2080" y="190"/>
                      <a:pt x="1923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Google Shape;991;p32">
                <a:extLst>
                  <a:ext uri="{FF2B5EF4-FFF2-40B4-BE49-F238E27FC236}">
                    <a16:creationId xmlns:a16="http://schemas.microsoft.com/office/drawing/2014/main" id="{0DB60084-BEBC-4539-9274-D42D4A26B31F}"/>
                  </a:ext>
                </a:extLst>
              </p:cNvPr>
              <p:cNvSpPr/>
              <p:nvPr/>
            </p:nvSpPr>
            <p:spPr>
              <a:xfrm>
                <a:off x="-31062075" y="2145075"/>
                <a:ext cx="858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6"/>
                      <a:pt x="347" y="726"/>
                    </a:cubicBezTo>
                    <a:lnTo>
                      <a:pt x="3057" y="726"/>
                    </a:lnTo>
                    <a:cubicBezTo>
                      <a:pt x="3277" y="726"/>
                      <a:pt x="3435" y="568"/>
                      <a:pt x="3435" y="379"/>
                    </a:cubicBezTo>
                    <a:cubicBezTo>
                      <a:pt x="3435" y="158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Google Shape;992;p32">
                <a:extLst>
                  <a:ext uri="{FF2B5EF4-FFF2-40B4-BE49-F238E27FC236}">
                    <a16:creationId xmlns:a16="http://schemas.microsoft.com/office/drawing/2014/main" id="{441EC3AF-123C-48B2-AC41-D36C4AA0114C}"/>
                  </a:ext>
                </a:extLst>
              </p:cNvPr>
              <p:cNvSpPr/>
              <p:nvPr/>
            </p:nvSpPr>
            <p:spPr>
              <a:xfrm>
                <a:off x="-31062075" y="2179750"/>
                <a:ext cx="5202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7"/>
                      <a:pt x="2080" y="347"/>
                    </a:cubicBez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Google Shape;993;p32">
                <a:extLst>
                  <a:ext uri="{FF2B5EF4-FFF2-40B4-BE49-F238E27FC236}">
                    <a16:creationId xmlns:a16="http://schemas.microsoft.com/office/drawing/2014/main" id="{F74ADD10-05E9-411B-8257-C9A361CDDE2B}"/>
                  </a:ext>
                </a:extLst>
              </p:cNvPr>
              <p:cNvSpPr/>
              <p:nvPr/>
            </p:nvSpPr>
            <p:spPr>
              <a:xfrm>
                <a:off x="-30924225" y="1974175"/>
                <a:ext cx="51200" cy="24025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9610" extrusionOk="0">
                    <a:moveTo>
                      <a:pt x="1008" y="662"/>
                    </a:moveTo>
                    <a:cubicBezTo>
                      <a:pt x="1229" y="662"/>
                      <a:pt x="1386" y="819"/>
                      <a:pt x="1386" y="1009"/>
                    </a:cubicBezTo>
                    <a:lnTo>
                      <a:pt x="1386" y="2080"/>
                    </a:lnTo>
                    <a:lnTo>
                      <a:pt x="725" y="2080"/>
                    </a:lnTo>
                    <a:lnTo>
                      <a:pt x="725" y="1009"/>
                    </a:lnTo>
                    <a:lnTo>
                      <a:pt x="662" y="1009"/>
                    </a:lnTo>
                    <a:cubicBezTo>
                      <a:pt x="662" y="819"/>
                      <a:pt x="819" y="662"/>
                      <a:pt x="1008" y="662"/>
                    </a:cubicBezTo>
                    <a:close/>
                    <a:moveTo>
                      <a:pt x="1323" y="2741"/>
                    </a:moveTo>
                    <a:lnTo>
                      <a:pt x="1323" y="6900"/>
                    </a:lnTo>
                    <a:lnTo>
                      <a:pt x="662" y="6900"/>
                    </a:lnTo>
                    <a:lnTo>
                      <a:pt x="662" y="2741"/>
                    </a:lnTo>
                    <a:close/>
                    <a:moveTo>
                      <a:pt x="1260" y="7562"/>
                    </a:moveTo>
                    <a:lnTo>
                      <a:pt x="1008" y="8192"/>
                    </a:lnTo>
                    <a:lnTo>
                      <a:pt x="819" y="7562"/>
                    </a:lnTo>
                    <a:close/>
                    <a:moveTo>
                      <a:pt x="1008" y="0"/>
                    </a:moveTo>
                    <a:cubicBezTo>
                      <a:pt x="473" y="0"/>
                      <a:pt x="0" y="473"/>
                      <a:pt x="0" y="1009"/>
                    </a:cubicBezTo>
                    <a:lnTo>
                      <a:pt x="0" y="7215"/>
                    </a:lnTo>
                    <a:lnTo>
                      <a:pt x="0" y="7309"/>
                    </a:lnTo>
                    <a:lnTo>
                      <a:pt x="662" y="9357"/>
                    </a:lnTo>
                    <a:cubicBezTo>
                      <a:pt x="693" y="9515"/>
                      <a:pt x="819" y="9609"/>
                      <a:pt x="977" y="9609"/>
                    </a:cubicBezTo>
                    <a:cubicBezTo>
                      <a:pt x="1134" y="9609"/>
                      <a:pt x="1260" y="9515"/>
                      <a:pt x="1292" y="9357"/>
                    </a:cubicBezTo>
                    <a:lnTo>
                      <a:pt x="1954" y="7309"/>
                    </a:lnTo>
                    <a:lnTo>
                      <a:pt x="1954" y="7215"/>
                    </a:lnTo>
                    <a:lnTo>
                      <a:pt x="1954" y="1009"/>
                    </a:lnTo>
                    <a:cubicBezTo>
                      <a:pt x="2048" y="441"/>
                      <a:pt x="1576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363C309-C092-452F-86B9-9EBB87BFBC5E}"/>
                </a:ext>
              </a:extLst>
            </p:cNvPr>
            <p:cNvSpPr/>
            <p:nvPr/>
          </p:nvSpPr>
          <p:spPr>
            <a:xfrm>
              <a:off x="1873056" y="2063770"/>
              <a:ext cx="1698564" cy="725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altLang="zh-CN" sz="1100" spc="100" dirty="0">
                  <a:solidFill>
                    <a:srgbClr val="F8DE9F"/>
                  </a:solidFill>
                  <a:cs typeface="+mn-ea"/>
                  <a:sym typeface="+mn-lt"/>
                </a:rPr>
                <a:t>Please enter the font and title you think 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B556553-8A96-46EA-987C-EAA36FA1CD13}"/>
              </a:ext>
            </a:extLst>
          </p:cNvPr>
          <p:cNvGrpSpPr/>
          <p:nvPr/>
        </p:nvGrpSpPr>
        <p:grpSpPr>
          <a:xfrm>
            <a:off x="3951527" y="2211524"/>
            <a:ext cx="2264752" cy="1067944"/>
            <a:chOff x="3951527" y="1831393"/>
            <a:chExt cx="2264752" cy="1067944"/>
          </a:xfrm>
        </p:grpSpPr>
        <p:sp>
          <p:nvSpPr>
            <p:cNvPr id="24" name="矩形: 剪去单角 23">
              <a:extLst>
                <a:ext uri="{FF2B5EF4-FFF2-40B4-BE49-F238E27FC236}">
                  <a16:creationId xmlns:a16="http://schemas.microsoft.com/office/drawing/2014/main" id="{F93C8D85-09C8-453A-8996-3CA6D5ADA2AD}"/>
                </a:ext>
              </a:extLst>
            </p:cNvPr>
            <p:cNvSpPr/>
            <p:nvPr/>
          </p:nvSpPr>
          <p:spPr>
            <a:xfrm>
              <a:off x="3951527" y="1981798"/>
              <a:ext cx="2264752" cy="917539"/>
            </a:xfrm>
            <a:prstGeom prst="snip1Rect">
              <a:avLst>
                <a:gd name="adj" fmla="val 25245"/>
              </a:avLst>
            </a:prstGeom>
            <a:noFill/>
            <a:ln>
              <a:solidFill>
                <a:srgbClr val="F8DE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sp>
          <p:nvSpPr>
            <p:cNvPr id="25" name="梯形 24">
              <a:extLst>
                <a:ext uri="{FF2B5EF4-FFF2-40B4-BE49-F238E27FC236}">
                  <a16:creationId xmlns:a16="http://schemas.microsoft.com/office/drawing/2014/main" id="{1CBAC57B-85D8-487B-A001-3BDE06E6EBD3}"/>
                </a:ext>
              </a:extLst>
            </p:cNvPr>
            <p:cNvSpPr/>
            <p:nvPr/>
          </p:nvSpPr>
          <p:spPr>
            <a:xfrm rot="2700000" flipH="1">
              <a:off x="5718720" y="2078654"/>
              <a:ext cx="648299" cy="153777"/>
            </a:xfrm>
            <a:prstGeom prst="trapezoid">
              <a:avLst>
                <a:gd name="adj" fmla="val 99801"/>
              </a:avLst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Google Shape;982;p32">
              <a:extLst>
                <a:ext uri="{FF2B5EF4-FFF2-40B4-BE49-F238E27FC236}">
                  <a16:creationId xmlns:a16="http://schemas.microsoft.com/office/drawing/2014/main" id="{EF9979B1-63BB-48DB-8E57-6A81D656F235}"/>
                </a:ext>
              </a:extLst>
            </p:cNvPr>
            <p:cNvGrpSpPr/>
            <p:nvPr/>
          </p:nvGrpSpPr>
          <p:grpSpPr>
            <a:xfrm>
              <a:off x="5755167" y="2343595"/>
              <a:ext cx="195524" cy="193944"/>
              <a:chOff x="-31166825" y="1939525"/>
              <a:chExt cx="293800" cy="291425"/>
            </a:xfrm>
            <a:gradFill>
              <a:gsLst>
                <a:gs pos="0">
                  <a:srgbClr val="F8DFA1"/>
                </a:gs>
                <a:gs pos="100000">
                  <a:srgbClr val="ECB75E"/>
                </a:gs>
              </a:gsLst>
              <a:lin ang="5400000" scaled="1"/>
            </a:gradFill>
          </p:grpSpPr>
          <p:sp>
            <p:nvSpPr>
              <p:cNvPr id="28" name="Google Shape;983;p32">
                <a:extLst>
                  <a:ext uri="{FF2B5EF4-FFF2-40B4-BE49-F238E27FC236}">
                    <a16:creationId xmlns:a16="http://schemas.microsoft.com/office/drawing/2014/main" id="{9ABBAAAC-7E51-412B-A885-4615586ED611}"/>
                  </a:ext>
                </a:extLst>
              </p:cNvPr>
              <p:cNvSpPr/>
              <p:nvPr/>
            </p:nvSpPr>
            <p:spPr>
              <a:xfrm>
                <a:off x="-31166825" y="1939525"/>
                <a:ext cx="2245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8980" h="11657" extrusionOk="0">
                    <a:moveTo>
                      <a:pt x="5892" y="662"/>
                    </a:moveTo>
                    <a:cubicBezTo>
                      <a:pt x="6081" y="662"/>
                      <a:pt x="6239" y="819"/>
                      <a:pt x="6239" y="1040"/>
                    </a:cubicBezTo>
                    <a:lnTo>
                      <a:pt x="6239" y="1386"/>
                    </a:lnTo>
                    <a:lnTo>
                      <a:pt x="2805" y="1386"/>
                    </a:lnTo>
                    <a:lnTo>
                      <a:pt x="2805" y="1040"/>
                    </a:lnTo>
                    <a:cubicBezTo>
                      <a:pt x="2805" y="819"/>
                      <a:pt x="2962" y="662"/>
                      <a:pt x="3120" y="662"/>
                    </a:cubicBezTo>
                    <a:close/>
                    <a:moveTo>
                      <a:pt x="8035" y="1323"/>
                    </a:moveTo>
                    <a:cubicBezTo>
                      <a:pt x="8255" y="1323"/>
                      <a:pt x="8413" y="1512"/>
                      <a:pt x="8413" y="1701"/>
                    </a:cubicBezTo>
                    <a:lnTo>
                      <a:pt x="8413" y="10617"/>
                    </a:lnTo>
                    <a:cubicBezTo>
                      <a:pt x="8413" y="10838"/>
                      <a:pt x="8255" y="10995"/>
                      <a:pt x="8035" y="10995"/>
                    </a:cubicBezTo>
                    <a:lnTo>
                      <a:pt x="1166" y="10995"/>
                    </a:lnTo>
                    <a:cubicBezTo>
                      <a:pt x="946" y="10995"/>
                      <a:pt x="788" y="10838"/>
                      <a:pt x="788" y="10617"/>
                    </a:cubicBezTo>
                    <a:lnTo>
                      <a:pt x="788" y="1701"/>
                    </a:lnTo>
                    <a:lnTo>
                      <a:pt x="757" y="1701"/>
                    </a:lnTo>
                    <a:cubicBezTo>
                      <a:pt x="757" y="1512"/>
                      <a:pt x="914" y="1323"/>
                      <a:pt x="1103" y="1323"/>
                    </a:cubicBezTo>
                    <a:lnTo>
                      <a:pt x="2143" y="1323"/>
                    </a:lnTo>
                    <a:lnTo>
                      <a:pt x="2143" y="1701"/>
                    </a:lnTo>
                    <a:cubicBezTo>
                      <a:pt x="2143" y="1890"/>
                      <a:pt x="2301" y="2048"/>
                      <a:pt x="2490" y="2048"/>
                    </a:cubicBezTo>
                    <a:lnTo>
                      <a:pt x="6617" y="2048"/>
                    </a:lnTo>
                    <a:cubicBezTo>
                      <a:pt x="6837" y="2048"/>
                      <a:pt x="6995" y="1890"/>
                      <a:pt x="6995" y="1701"/>
                    </a:cubicBezTo>
                    <a:lnTo>
                      <a:pt x="6995" y="1323"/>
                    </a:lnTo>
                    <a:close/>
                    <a:moveTo>
                      <a:pt x="3120" y="0"/>
                    </a:moveTo>
                    <a:cubicBezTo>
                      <a:pt x="2679" y="0"/>
                      <a:pt x="2301" y="284"/>
                      <a:pt x="2143" y="662"/>
                    </a:cubicBezTo>
                    <a:lnTo>
                      <a:pt x="1040" y="662"/>
                    </a:lnTo>
                    <a:cubicBezTo>
                      <a:pt x="473" y="662"/>
                      <a:pt x="1" y="1134"/>
                      <a:pt x="1" y="1701"/>
                    </a:cubicBezTo>
                    <a:lnTo>
                      <a:pt x="1" y="10649"/>
                    </a:lnTo>
                    <a:cubicBezTo>
                      <a:pt x="64" y="11216"/>
                      <a:pt x="536" y="11657"/>
                      <a:pt x="1072" y="11657"/>
                    </a:cubicBezTo>
                    <a:lnTo>
                      <a:pt x="7971" y="11657"/>
                    </a:lnTo>
                    <a:cubicBezTo>
                      <a:pt x="8507" y="11657"/>
                      <a:pt x="8980" y="11184"/>
                      <a:pt x="8980" y="10649"/>
                    </a:cubicBezTo>
                    <a:lnTo>
                      <a:pt x="8980" y="1701"/>
                    </a:lnTo>
                    <a:cubicBezTo>
                      <a:pt x="8980" y="1134"/>
                      <a:pt x="8507" y="662"/>
                      <a:pt x="7971" y="662"/>
                    </a:cubicBezTo>
                    <a:lnTo>
                      <a:pt x="6869" y="662"/>
                    </a:lnTo>
                    <a:cubicBezTo>
                      <a:pt x="6711" y="284"/>
                      <a:pt x="6365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Google Shape;984;p32">
                <a:extLst>
                  <a:ext uri="{FF2B5EF4-FFF2-40B4-BE49-F238E27FC236}">
                    <a16:creationId xmlns:a16="http://schemas.microsoft.com/office/drawing/2014/main" id="{FE3CA3E3-E712-44FE-A403-A59628C0F6AB}"/>
                  </a:ext>
                </a:extLst>
              </p:cNvPr>
              <p:cNvSpPr/>
              <p:nvPr/>
            </p:nvSpPr>
            <p:spPr>
              <a:xfrm>
                <a:off x="-31131375" y="2145075"/>
                <a:ext cx="528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355" y="726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726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1734"/>
                    </a:lnTo>
                    <a:cubicBezTo>
                      <a:pt x="0" y="1954"/>
                      <a:pt x="158" y="2112"/>
                      <a:pt x="379" y="2112"/>
                    </a:cubicBezTo>
                    <a:lnTo>
                      <a:pt x="1733" y="2112"/>
                    </a:lnTo>
                    <a:cubicBezTo>
                      <a:pt x="1954" y="2112"/>
                      <a:pt x="2111" y="1954"/>
                      <a:pt x="2111" y="1734"/>
                    </a:cubicBezTo>
                    <a:lnTo>
                      <a:pt x="2111" y="379"/>
                    </a:lnTo>
                    <a:cubicBezTo>
                      <a:pt x="2111" y="158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Google Shape;985;p32">
                <a:extLst>
                  <a:ext uri="{FF2B5EF4-FFF2-40B4-BE49-F238E27FC236}">
                    <a16:creationId xmlns:a16="http://schemas.microsoft.com/office/drawing/2014/main" id="{8DE6B90F-9236-4177-8E5E-6C7F59DE1179}"/>
                  </a:ext>
                </a:extLst>
              </p:cNvPr>
              <p:cNvSpPr/>
              <p:nvPr/>
            </p:nvSpPr>
            <p:spPr>
              <a:xfrm>
                <a:off x="-31131375" y="2076550"/>
                <a:ext cx="528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081" extrusionOk="0">
                    <a:moveTo>
                      <a:pt x="1355" y="694"/>
                    </a:moveTo>
                    <a:lnTo>
                      <a:pt x="1355" y="1356"/>
                    </a:lnTo>
                    <a:lnTo>
                      <a:pt x="694" y="1356"/>
                    </a:lnTo>
                    <a:lnTo>
                      <a:pt x="694" y="694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9"/>
                      <a:pt x="0" y="348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79" y="2080"/>
                    </a:cubicBezTo>
                    <a:lnTo>
                      <a:pt x="1733" y="2080"/>
                    </a:lnTo>
                    <a:cubicBezTo>
                      <a:pt x="1954" y="2080"/>
                      <a:pt x="2111" y="1923"/>
                      <a:pt x="2111" y="1734"/>
                    </a:cubicBezTo>
                    <a:lnTo>
                      <a:pt x="2111" y="348"/>
                    </a:lnTo>
                    <a:cubicBezTo>
                      <a:pt x="2111" y="159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Google Shape;986;p32">
                <a:extLst>
                  <a:ext uri="{FF2B5EF4-FFF2-40B4-BE49-F238E27FC236}">
                    <a16:creationId xmlns:a16="http://schemas.microsoft.com/office/drawing/2014/main" id="{B86E0F6B-BDA9-44D3-887B-09BA4A89F31F}"/>
                  </a:ext>
                </a:extLst>
              </p:cNvPr>
              <p:cNvSpPr/>
              <p:nvPr/>
            </p:nvSpPr>
            <p:spPr>
              <a:xfrm>
                <a:off x="-31131375" y="2007250"/>
                <a:ext cx="528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355" y="725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725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1733"/>
                    </a:lnTo>
                    <a:cubicBezTo>
                      <a:pt x="0" y="1954"/>
                      <a:pt x="158" y="2111"/>
                      <a:pt x="379" y="2111"/>
                    </a:cubicBezTo>
                    <a:lnTo>
                      <a:pt x="1733" y="2111"/>
                    </a:lnTo>
                    <a:cubicBezTo>
                      <a:pt x="1954" y="2111"/>
                      <a:pt x="2111" y="1954"/>
                      <a:pt x="2111" y="1733"/>
                    </a:cubicBezTo>
                    <a:lnTo>
                      <a:pt x="2111" y="379"/>
                    </a:lnTo>
                    <a:cubicBezTo>
                      <a:pt x="2111" y="158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Google Shape;987;p32">
                <a:extLst>
                  <a:ext uri="{FF2B5EF4-FFF2-40B4-BE49-F238E27FC236}">
                    <a16:creationId xmlns:a16="http://schemas.microsoft.com/office/drawing/2014/main" id="{3A89C6AA-3DD8-4230-9484-203FCD76F6B9}"/>
                  </a:ext>
                </a:extLst>
              </p:cNvPr>
              <p:cNvSpPr/>
              <p:nvPr/>
            </p:nvSpPr>
            <p:spPr>
              <a:xfrm>
                <a:off x="-31062075" y="2007250"/>
                <a:ext cx="858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3057" y="725"/>
                    </a:lnTo>
                    <a:cubicBezTo>
                      <a:pt x="3277" y="725"/>
                      <a:pt x="3435" y="568"/>
                      <a:pt x="3435" y="379"/>
                    </a:cubicBezTo>
                    <a:cubicBezTo>
                      <a:pt x="3435" y="158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Google Shape;988;p32">
                <a:extLst>
                  <a:ext uri="{FF2B5EF4-FFF2-40B4-BE49-F238E27FC236}">
                    <a16:creationId xmlns:a16="http://schemas.microsoft.com/office/drawing/2014/main" id="{413BC28A-86BC-4CBF-BBE9-AE2FA478FEAF}"/>
                  </a:ext>
                </a:extLst>
              </p:cNvPr>
              <p:cNvSpPr/>
              <p:nvPr/>
            </p:nvSpPr>
            <p:spPr>
              <a:xfrm>
                <a:off x="-31062075" y="2041900"/>
                <a:ext cx="520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8"/>
                      <a:pt x="2080" y="347"/>
                    </a:cubicBezTo>
                    <a:cubicBezTo>
                      <a:pt x="2080" y="158"/>
                      <a:pt x="1923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Google Shape;989;p32">
                <a:extLst>
                  <a:ext uri="{FF2B5EF4-FFF2-40B4-BE49-F238E27FC236}">
                    <a16:creationId xmlns:a16="http://schemas.microsoft.com/office/drawing/2014/main" id="{D822F488-00BF-4A5B-80D3-99BC80A4C1BF}"/>
                  </a:ext>
                </a:extLst>
              </p:cNvPr>
              <p:cNvSpPr/>
              <p:nvPr/>
            </p:nvSpPr>
            <p:spPr>
              <a:xfrm>
                <a:off x="-31062075" y="2076550"/>
                <a:ext cx="85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695" extrusionOk="0">
                    <a:moveTo>
                      <a:pt x="347" y="1"/>
                    </a:moveTo>
                    <a:cubicBezTo>
                      <a:pt x="158" y="1"/>
                      <a:pt x="1" y="159"/>
                      <a:pt x="1" y="348"/>
                    </a:cubicBezTo>
                    <a:cubicBezTo>
                      <a:pt x="1" y="537"/>
                      <a:pt x="158" y="694"/>
                      <a:pt x="347" y="694"/>
                    </a:cubicBezTo>
                    <a:lnTo>
                      <a:pt x="3057" y="694"/>
                    </a:lnTo>
                    <a:cubicBezTo>
                      <a:pt x="3277" y="694"/>
                      <a:pt x="3435" y="537"/>
                      <a:pt x="3435" y="348"/>
                    </a:cubicBezTo>
                    <a:cubicBezTo>
                      <a:pt x="3435" y="159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Google Shape;990;p32">
                <a:extLst>
                  <a:ext uri="{FF2B5EF4-FFF2-40B4-BE49-F238E27FC236}">
                    <a16:creationId xmlns:a16="http://schemas.microsoft.com/office/drawing/2014/main" id="{B539D4B5-0D8A-49E6-A085-A6F8551AB9C3}"/>
                  </a:ext>
                </a:extLst>
              </p:cNvPr>
              <p:cNvSpPr/>
              <p:nvPr/>
            </p:nvSpPr>
            <p:spPr>
              <a:xfrm>
                <a:off x="-31062075" y="2110425"/>
                <a:ext cx="520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6" extrusionOk="0">
                    <a:moveTo>
                      <a:pt x="347" y="1"/>
                    </a:moveTo>
                    <a:cubicBezTo>
                      <a:pt x="158" y="1"/>
                      <a:pt x="1" y="190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8"/>
                      <a:pt x="2080" y="379"/>
                    </a:cubicBezTo>
                    <a:cubicBezTo>
                      <a:pt x="2080" y="190"/>
                      <a:pt x="1923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Google Shape;991;p32">
                <a:extLst>
                  <a:ext uri="{FF2B5EF4-FFF2-40B4-BE49-F238E27FC236}">
                    <a16:creationId xmlns:a16="http://schemas.microsoft.com/office/drawing/2014/main" id="{FA788D53-FA73-45C9-B58E-3FCB538793CA}"/>
                  </a:ext>
                </a:extLst>
              </p:cNvPr>
              <p:cNvSpPr/>
              <p:nvPr/>
            </p:nvSpPr>
            <p:spPr>
              <a:xfrm>
                <a:off x="-31062075" y="2145075"/>
                <a:ext cx="858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6"/>
                      <a:pt x="347" y="726"/>
                    </a:cubicBezTo>
                    <a:lnTo>
                      <a:pt x="3057" y="726"/>
                    </a:lnTo>
                    <a:cubicBezTo>
                      <a:pt x="3277" y="726"/>
                      <a:pt x="3435" y="568"/>
                      <a:pt x="3435" y="379"/>
                    </a:cubicBezTo>
                    <a:cubicBezTo>
                      <a:pt x="3435" y="158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Google Shape;992;p32">
                <a:extLst>
                  <a:ext uri="{FF2B5EF4-FFF2-40B4-BE49-F238E27FC236}">
                    <a16:creationId xmlns:a16="http://schemas.microsoft.com/office/drawing/2014/main" id="{ACAF3F7A-71D5-4793-9E45-FA445EDCDBDE}"/>
                  </a:ext>
                </a:extLst>
              </p:cNvPr>
              <p:cNvSpPr/>
              <p:nvPr/>
            </p:nvSpPr>
            <p:spPr>
              <a:xfrm>
                <a:off x="-31062075" y="2179750"/>
                <a:ext cx="5202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7"/>
                      <a:pt x="2080" y="347"/>
                    </a:cubicBez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Google Shape;993;p32">
                <a:extLst>
                  <a:ext uri="{FF2B5EF4-FFF2-40B4-BE49-F238E27FC236}">
                    <a16:creationId xmlns:a16="http://schemas.microsoft.com/office/drawing/2014/main" id="{AB53A061-9CE3-4C1A-8801-DF39AA99DC8E}"/>
                  </a:ext>
                </a:extLst>
              </p:cNvPr>
              <p:cNvSpPr/>
              <p:nvPr/>
            </p:nvSpPr>
            <p:spPr>
              <a:xfrm>
                <a:off x="-30924225" y="1974175"/>
                <a:ext cx="51200" cy="24025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9610" extrusionOk="0">
                    <a:moveTo>
                      <a:pt x="1008" y="662"/>
                    </a:moveTo>
                    <a:cubicBezTo>
                      <a:pt x="1229" y="662"/>
                      <a:pt x="1386" y="819"/>
                      <a:pt x="1386" y="1009"/>
                    </a:cubicBezTo>
                    <a:lnTo>
                      <a:pt x="1386" y="2080"/>
                    </a:lnTo>
                    <a:lnTo>
                      <a:pt x="725" y="2080"/>
                    </a:lnTo>
                    <a:lnTo>
                      <a:pt x="725" y="1009"/>
                    </a:lnTo>
                    <a:lnTo>
                      <a:pt x="662" y="1009"/>
                    </a:lnTo>
                    <a:cubicBezTo>
                      <a:pt x="662" y="819"/>
                      <a:pt x="819" y="662"/>
                      <a:pt x="1008" y="662"/>
                    </a:cubicBezTo>
                    <a:close/>
                    <a:moveTo>
                      <a:pt x="1323" y="2741"/>
                    </a:moveTo>
                    <a:lnTo>
                      <a:pt x="1323" y="6900"/>
                    </a:lnTo>
                    <a:lnTo>
                      <a:pt x="662" y="6900"/>
                    </a:lnTo>
                    <a:lnTo>
                      <a:pt x="662" y="2741"/>
                    </a:lnTo>
                    <a:close/>
                    <a:moveTo>
                      <a:pt x="1260" y="7562"/>
                    </a:moveTo>
                    <a:lnTo>
                      <a:pt x="1008" y="8192"/>
                    </a:lnTo>
                    <a:lnTo>
                      <a:pt x="819" y="7562"/>
                    </a:lnTo>
                    <a:close/>
                    <a:moveTo>
                      <a:pt x="1008" y="0"/>
                    </a:moveTo>
                    <a:cubicBezTo>
                      <a:pt x="473" y="0"/>
                      <a:pt x="0" y="473"/>
                      <a:pt x="0" y="1009"/>
                    </a:cubicBezTo>
                    <a:lnTo>
                      <a:pt x="0" y="7215"/>
                    </a:lnTo>
                    <a:lnTo>
                      <a:pt x="0" y="7309"/>
                    </a:lnTo>
                    <a:lnTo>
                      <a:pt x="662" y="9357"/>
                    </a:lnTo>
                    <a:cubicBezTo>
                      <a:pt x="693" y="9515"/>
                      <a:pt x="819" y="9609"/>
                      <a:pt x="977" y="9609"/>
                    </a:cubicBezTo>
                    <a:cubicBezTo>
                      <a:pt x="1134" y="9609"/>
                      <a:pt x="1260" y="9515"/>
                      <a:pt x="1292" y="9357"/>
                    </a:cubicBezTo>
                    <a:lnTo>
                      <a:pt x="1954" y="7309"/>
                    </a:lnTo>
                    <a:lnTo>
                      <a:pt x="1954" y="7215"/>
                    </a:lnTo>
                    <a:lnTo>
                      <a:pt x="1954" y="1009"/>
                    </a:lnTo>
                    <a:cubicBezTo>
                      <a:pt x="2048" y="441"/>
                      <a:pt x="1576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186F80A-B04C-4ECA-8DEF-43922991CE07}"/>
                </a:ext>
              </a:extLst>
            </p:cNvPr>
            <p:cNvSpPr/>
            <p:nvPr/>
          </p:nvSpPr>
          <p:spPr>
            <a:xfrm>
              <a:off x="3983068" y="2053328"/>
              <a:ext cx="1736433" cy="725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lang="en-US" altLang="zh-CN" sz="1100" spc="100" dirty="0">
                  <a:solidFill>
                    <a:srgbClr val="F8DE9F"/>
                  </a:solidFill>
                  <a:cs typeface="+mn-ea"/>
                  <a:sym typeface="+mn-lt"/>
                </a:rPr>
                <a:t>Please enter the font and title you think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0509F1A3-B77E-40BE-9709-4768470D03A8}"/>
              </a:ext>
            </a:extLst>
          </p:cNvPr>
          <p:cNvGrpSpPr/>
          <p:nvPr/>
        </p:nvGrpSpPr>
        <p:grpSpPr>
          <a:xfrm>
            <a:off x="1198121" y="3972316"/>
            <a:ext cx="2415492" cy="917539"/>
            <a:chOff x="1198121" y="3361005"/>
            <a:chExt cx="2415492" cy="917539"/>
          </a:xfrm>
        </p:grpSpPr>
        <p:sp>
          <p:nvSpPr>
            <p:cNvPr id="40" name="矩形: 剪去单角 39">
              <a:extLst>
                <a:ext uri="{FF2B5EF4-FFF2-40B4-BE49-F238E27FC236}">
                  <a16:creationId xmlns:a16="http://schemas.microsoft.com/office/drawing/2014/main" id="{EACAE90D-8E15-4B5E-8933-E1903874F588}"/>
                </a:ext>
              </a:extLst>
            </p:cNvPr>
            <p:cNvSpPr/>
            <p:nvPr/>
          </p:nvSpPr>
          <p:spPr>
            <a:xfrm flipH="1">
              <a:off x="1348861" y="3361005"/>
              <a:ext cx="2264752" cy="917539"/>
            </a:xfrm>
            <a:prstGeom prst="snip1Rect">
              <a:avLst>
                <a:gd name="adj" fmla="val 25245"/>
              </a:avLst>
            </a:prstGeom>
            <a:noFill/>
            <a:ln>
              <a:solidFill>
                <a:srgbClr val="F8DE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sp>
          <p:nvSpPr>
            <p:cNvPr id="41" name="梯形 40">
              <a:extLst>
                <a:ext uri="{FF2B5EF4-FFF2-40B4-BE49-F238E27FC236}">
                  <a16:creationId xmlns:a16="http://schemas.microsoft.com/office/drawing/2014/main" id="{94094A26-8587-476D-ADB7-48ADF333F2B9}"/>
                </a:ext>
              </a:extLst>
            </p:cNvPr>
            <p:cNvSpPr/>
            <p:nvPr/>
          </p:nvSpPr>
          <p:spPr>
            <a:xfrm rot="18900000">
              <a:off x="1198121" y="3457861"/>
              <a:ext cx="648299" cy="153777"/>
            </a:xfrm>
            <a:prstGeom prst="trapezoid">
              <a:avLst>
                <a:gd name="adj" fmla="val 99801"/>
              </a:avLst>
            </a:prstGeom>
            <a:solidFill>
              <a:srgbClr val="F8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Google Shape;982;p32">
              <a:extLst>
                <a:ext uri="{FF2B5EF4-FFF2-40B4-BE49-F238E27FC236}">
                  <a16:creationId xmlns:a16="http://schemas.microsoft.com/office/drawing/2014/main" id="{1994FC1F-CA70-494E-BDBE-AC8A4709EE79}"/>
                </a:ext>
              </a:extLst>
            </p:cNvPr>
            <p:cNvGrpSpPr/>
            <p:nvPr/>
          </p:nvGrpSpPr>
          <p:grpSpPr>
            <a:xfrm>
              <a:off x="1614449" y="3722802"/>
              <a:ext cx="195524" cy="193944"/>
              <a:chOff x="-31166825" y="1939525"/>
              <a:chExt cx="293800" cy="291425"/>
            </a:xfrm>
            <a:gradFill>
              <a:gsLst>
                <a:gs pos="0">
                  <a:srgbClr val="F8DFA1"/>
                </a:gs>
                <a:gs pos="100000">
                  <a:srgbClr val="ECB75E"/>
                </a:gs>
              </a:gsLst>
              <a:lin ang="5400000" scaled="1"/>
            </a:gradFill>
          </p:grpSpPr>
          <p:sp>
            <p:nvSpPr>
              <p:cNvPr id="44" name="Google Shape;983;p32">
                <a:extLst>
                  <a:ext uri="{FF2B5EF4-FFF2-40B4-BE49-F238E27FC236}">
                    <a16:creationId xmlns:a16="http://schemas.microsoft.com/office/drawing/2014/main" id="{BB2139BA-F1C0-4E63-95A5-61AB22442AE5}"/>
                  </a:ext>
                </a:extLst>
              </p:cNvPr>
              <p:cNvSpPr/>
              <p:nvPr/>
            </p:nvSpPr>
            <p:spPr>
              <a:xfrm>
                <a:off x="-31166825" y="1939525"/>
                <a:ext cx="2245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8980" h="11657" extrusionOk="0">
                    <a:moveTo>
                      <a:pt x="5892" y="662"/>
                    </a:moveTo>
                    <a:cubicBezTo>
                      <a:pt x="6081" y="662"/>
                      <a:pt x="6239" y="819"/>
                      <a:pt x="6239" y="1040"/>
                    </a:cubicBezTo>
                    <a:lnTo>
                      <a:pt x="6239" y="1386"/>
                    </a:lnTo>
                    <a:lnTo>
                      <a:pt x="2805" y="1386"/>
                    </a:lnTo>
                    <a:lnTo>
                      <a:pt x="2805" y="1040"/>
                    </a:lnTo>
                    <a:cubicBezTo>
                      <a:pt x="2805" y="819"/>
                      <a:pt x="2962" y="662"/>
                      <a:pt x="3120" y="662"/>
                    </a:cubicBezTo>
                    <a:close/>
                    <a:moveTo>
                      <a:pt x="8035" y="1323"/>
                    </a:moveTo>
                    <a:cubicBezTo>
                      <a:pt x="8255" y="1323"/>
                      <a:pt x="8413" y="1512"/>
                      <a:pt x="8413" y="1701"/>
                    </a:cubicBezTo>
                    <a:lnTo>
                      <a:pt x="8413" y="10617"/>
                    </a:lnTo>
                    <a:cubicBezTo>
                      <a:pt x="8413" y="10838"/>
                      <a:pt x="8255" y="10995"/>
                      <a:pt x="8035" y="10995"/>
                    </a:cubicBezTo>
                    <a:lnTo>
                      <a:pt x="1166" y="10995"/>
                    </a:lnTo>
                    <a:cubicBezTo>
                      <a:pt x="946" y="10995"/>
                      <a:pt x="788" y="10838"/>
                      <a:pt x="788" y="10617"/>
                    </a:cubicBezTo>
                    <a:lnTo>
                      <a:pt x="788" y="1701"/>
                    </a:lnTo>
                    <a:lnTo>
                      <a:pt x="757" y="1701"/>
                    </a:lnTo>
                    <a:cubicBezTo>
                      <a:pt x="757" y="1512"/>
                      <a:pt x="914" y="1323"/>
                      <a:pt x="1103" y="1323"/>
                    </a:cubicBezTo>
                    <a:lnTo>
                      <a:pt x="2143" y="1323"/>
                    </a:lnTo>
                    <a:lnTo>
                      <a:pt x="2143" y="1701"/>
                    </a:lnTo>
                    <a:cubicBezTo>
                      <a:pt x="2143" y="1890"/>
                      <a:pt x="2301" y="2048"/>
                      <a:pt x="2490" y="2048"/>
                    </a:cubicBezTo>
                    <a:lnTo>
                      <a:pt x="6617" y="2048"/>
                    </a:lnTo>
                    <a:cubicBezTo>
                      <a:pt x="6837" y="2048"/>
                      <a:pt x="6995" y="1890"/>
                      <a:pt x="6995" y="1701"/>
                    </a:cubicBezTo>
                    <a:lnTo>
                      <a:pt x="6995" y="1323"/>
                    </a:lnTo>
                    <a:close/>
                    <a:moveTo>
                      <a:pt x="3120" y="0"/>
                    </a:moveTo>
                    <a:cubicBezTo>
                      <a:pt x="2679" y="0"/>
                      <a:pt x="2301" y="284"/>
                      <a:pt x="2143" y="662"/>
                    </a:cubicBezTo>
                    <a:lnTo>
                      <a:pt x="1040" y="662"/>
                    </a:lnTo>
                    <a:cubicBezTo>
                      <a:pt x="473" y="662"/>
                      <a:pt x="1" y="1134"/>
                      <a:pt x="1" y="1701"/>
                    </a:cubicBezTo>
                    <a:lnTo>
                      <a:pt x="1" y="10649"/>
                    </a:lnTo>
                    <a:cubicBezTo>
                      <a:pt x="64" y="11216"/>
                      <a:pt x="536" y="11657"/>
                      <a:pt x="1072" y="11657"/>
                    </a:cubicBezTo>
                    <a:lnTo>
                      <a:pt x="7971" y="11657"/>
                    </a:lnTo>
                    <a:cubicBezTo>
                      <a:pt x="8507" y="11657"/>
                      <a:pt x="8980" y="11184"/>
                      <a:pt x="8980" y="10649"/>
                    </a:cubicBezTo>
                    <a:lnTo>
                      <a:pt x="8980" y="1701"/>
                    </a:lnTo>
                    <a:cubicBezTo>
                      <a:pt x="8980" y="1134"/>
                      <a:pt x="8507" y="662"/>
                      <a:pt x="7971" y="662"/>
                    </a:cubicBezTo>
                    <a:lnTo>
                      <a:pt x="6869" y="662"/>
                    </a:lnTo>
                    <a:cubicBezTo>
                      <a:pt x="6711" y="284"/>
                      <a:pt x="6365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Google Shape;984;p32">
                <a:extLst>
                  <a:ext uri="{FF2B5EF4-FFF2-40B4-BE49-F238E27FC236}">
                    <a16:creationId xmlns:a16="http://schemas.microsoft.com/office/drawing/2014/main" id="{1CA26C7B-1439-44F8-ADDE-8DFEF7DE816D}"/>
                  </a:ext>
                </a:extLst>
              </p:cNvPr>
              <p:cNvSpPr/>
              <p:nvPr/>
            </p:nvSpPr>
            <p:spPr>
              <a:xfrm>
                <a:off x="-31131375" y="2145075"/>
                <a:ext cx="528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355" y="726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726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1734"/>
                    </a:lnTo>
                    <a:cubicBezTo>
                      <a:pt x="0" y="1954"/>
                      <a:pt x="158" y="2112"/>
                      <a:pt x="379" y="2112"/>
                    </a:cubicBezTo>
                    <a:lnTo>
                      <a:pt x="1733" y="2112"/>
                    </a:lnTo>
                    <a:cubicBezTo>
                      <a:pt x="1954" y="2112"/>
                      <a:pt x="2111" y="1954"/>
                      <a:pt x="2111" y="1734"/>
                    </a:cubicBezTo>
                    <a:lnTo>
                      <a:pt x="2111" y="379"/>
                    </a:lnTo>
                    <a:cubicBezTo>
                      <a:pt x="2111" y="158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Google Shape;985;p32">
                <a:extLst>
                  <a:ext uri="{FF2B5EF4-FFF2-40B4-BE49-F238E27FC236}">
                    <a16:creationId xmlns:a16="http://schemas.microsoft.com/office/drawing/2014/main" id="{EFD1EB9E-5FCD-4A19-8121-065248CE51BF}"/>
                  </a:ext>
                </a:extLst>
              </p:cNvPr>
              <p:cNvSpPr/>
              <p:nvPr/>
            </p:nvSpPr>
            <p:spPr>
              <a:xfrm>
                <a:off x="-31131375" y="2076550"/>
                <a:ext cx="528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081" extrusionOk="0">
                    <a:moveTo>
                      <a:pt x="1355" y="694"/>
                    </a:moveTo>
                    <a:lnTo>
                      <a:pt x="1355" y="1356"/>
                    </a:lnTo>
                    <a:lnTo>
                      <a:pt x="694" y="1356"/>
                    </a:lnTo>
                    <a:lnTo>
                      <a:pt x="694" y="694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9"/>
                      <a:pt x="0" y="348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79" y="2080"/>
                    </a:cubicBezTo>
                    <a:lnTo>
                      <a:pt x="1733" y="2080"/>
                    </a:lnTo>
                    <a:cubicBezTo>
                      <a:pt x="1954" y="2080"/>
                      <a:pt x="2111" y="1923"/>
                      <a:pt x="2111" y="1734"/>
                    </a:cubicBezTo>
                    <a:lnTo>
                      <a:pt x="2111" y="348"/>
                    </a:lnTo>
                    <a:cubicBezTo>
                      <a:pt x="2111" y="159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Google Shape;986;p32">
                <a:extLst>
                  <a:ext uri="{FF2B5EF4-FFF2-40B4-BE49-F238E27FC236}">
                    <a16:creationId xmlns:a16="http://schemas.microsoft.com/office/drawing/2014/main" id="{F1BD6D4E-D5D6-4192-ACFF-35696BD1B402}"/>
                  </a:ext>
                </a:extLst>
              </p:cNvPr>
              <p:cNvSpPr/>
              <p:nvPr/>
            </p:nvSpPr>
            <p:spPr>
              <a:xfrm>
                <a:off x="-31131375" y="2007250"/>
                <a:ext cx="528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355" y="725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725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1733"/>
                    </a:lnTo>
                    <a:cubicBezTo>
                      <a:pt x="0" y="1954"/>
                      <a:pt x="158" y="2111"/>
                      <a:pt x="379" y="2111"/>
                    </a:cubicBezTo>
                    <a:lnTo>
                      <a:pt x="1733" y="2111"/>
                    </a:lnTo>
                    <a:cubicBezTo>
                      <a:pt x="1954" y="2111"/>
                      <a:pt x="2111" y="1954"/>
                      <a:pt x="2111" y="1733"/>
                    </a:cubicBezTo>
                    <a:lnTo>
                      <a:pt x="2111" y="379"/>
                    </a:lnTo>
                    <a:cubicBezTo>
                      <a:pt x="2111" y="158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Google Shape;987;p32">
                <a:extLst>
                  <a:ext uri="{FF2B5EF4-FFF2-40B4-BE49-F238E27FC236}">
                    <a16:creationId xmlns:a16="http://schemas.microsoft.com/office/drawing/2014/main" id="{9549FC17-980A-4529-94FD-0E1D3E037A74}"/>
                  </a:ext>
                </a:extLst>
              </p:cNvPr>
              <p:cNvSpPr/>
              <p:nvPr/>
            </p:nvSpPr>
            <p:spPr>
              <a:xfrm>
                <a:off x="-31062075" y="2007250"/>
                <a:ext cx="858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3057" y="725"/>
                    </a:lnTo>
                    <a:cubicBezTo>
                      <a:pt x="3277" y="725"/>
                      <a:pt x="3435" y="568"/>
                      <a:pt x="3435" y="379"/>
                    </a:cubicBezTo>
                    <a:cubicBezTo>
                      <a:pt x="3435" y="158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Google Shape;988;p32">
                <a:extLst>
                  <a:ext uri="{FF2B5EF4-FFF2-40B4-BE49-F238E27FC236}">
                    <a16:creationId xmlns:a16="http://schemas.microsoft.com/office/drawing/2014/main" id="{D0E62EC7-5756-493E-A671-EACEF184CE16}"/>
                  </a:ext>
                </a:extLst>
              </p:cNvPr>
              <p:cNvSpPr/>
              <p:nvPr/>
            </p:nvSpPr>
            <p:spPr>
              <a:xfrm>
                <a:off x="-31062075" y="2041900"/>
                <a:ext cx="520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8"/>
                      <a:pt x="2080" y="347"/>
                    </a:cubicBezTo>
                    <a:cubicBezTo>
                      <a:pt x="2080" y="158"/>
                      <a:pt x="1923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Google Shape;989;p32">
                <a:extLst>
                  <a:ext uri="{FF2B5EF4-FFF2-40B4-BE49-F238E27FC236}">
                    <a16:creationId xmlns:a16="http://schemas.microsoft.com/office/drawing/2014/main" id="{BCFF31A4-C4E9-40CC-8F57-02255284DCAF}"/>
                  </a:ext>
                </a:extLst>
              </p:cNvPr>
              <p:cNvSpPr/>
              <p:nvPr/>
            </p:nvSpPr>
            <p:spPr>
              <a:xfrm>
                <a:off x="-31062075" y="2076550"/>
                <a:ext cx="85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695" extrusionOk="0">
                    <a:moveTo>
                      <a:pt x="347" y="1"/>
                    </a:moveTo>
                    <a:cubicBezTo>
                      <a:pt x="158" y="1"/>
                      <a:pt x="1" y="159"/>
                      <a:pt x="1" y="348"/>
                    </a:cubicBezTo>
                    <a:cubicBezTo>
                      <a:pt x="1" y="537"/>
                      <a:pt x="158" y="694"/>
                      <a:pt x="347" y="694"/>
                    </a:cubicBezTo>
                    <a:lnTo>
                      <a:pt x="3057" y="694"/>
                    </a:lnTo>
                    <a:cubicBezTo>
                      <a:pt x="3277" y="694"/>
                      <a:pt x="3435" y="537"/>
                      <a:pt x="3435" y="348"/>
                    </a:cubicBezTo>
                    <a:cubicBezTo>
                      <a:pt x="3435" y="159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Google Shape;990;p32">
                <a:extLst>
                  <a:ext uri="{FF2B5EF4-FFF2-40B4-BE49-F238E27FC236}">
                    <a16:creationId xmlns:a16="http://schemas.microsoft.com/office/drawing/2014/main" id="{68D04342-EE07-41DB-8E6C-51854E248BF1}"/>
                  </a:ext>
                </a:extLst>
              </p:cNvPr>
              <p:cNvSpPr/>
              <p:nvPr/>
            </p:nvSpPr>
            <p:spPr>
              <a:xfrm>
                <a:off x="-31062075" y="2110425"/>
                <a:ext cx="520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6" extrusionOk="0">
                    <a:moveTo>
                      <a:pt x="347" y="1"/>
                    </a:moveTo>
                    <a:cubicBezTo>
                      <a:pt x="158" y="1"/>
                      <a:pt x="1" y="190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8"/>
                      <a:pt x="2080" y="379"/>
                    </a:cubicBezTo>
                    <a:cubicBezTo>
                      <a:pt x="2080" y="190"/>
                      <a:pt x="1923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Google Shape;991;p32">
                <a:extLst>
                  <a:ext uri="{FF2B5EF4-FFF2-40B4-BE49-F238E27FC236}">
                    <a16:creationId xmlns:a16="http://schemas.microsoft.com/office/drawing/2014/main" id="{DCC7C7C8-A1DB-42E6-871D-BEEBDD3C114F}"/>
                  </a:ext>
                </a:extLst>
              </p:cNvPr>
              <p:cNvSpPr/>
              <p:nvPr/>
            </p:nvSpPr>
            <p:spPr>
              <a:xfrm>
                <a:off x="-31062075" y="2145075"/>
                <a:ext cx="858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6"/>
                      <a:pt x="347" y="726"/>
                    </a:cubicBezTo>
                    <a:lnTo>
                      <a:pt x="3057" y="726"/>
                    </a:lnTo>
                    <a:cubicBezTo>
                      <a:pt x="3277" y="726"/>
                      <a:pt x="3435" y="568"/>
                      <a:pt x="3435" y="379"/>
                    </a:cubicBezTo>
                    <a:cubicBezTo>
                      <a:pt x="3435" y="158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Google Shape;992;p32">
                <a:extLst>
                  <a:ext uri="{FF2B5EF4-FFF2-40B4-BE49-F238E27FC236}">
                    <a16:creationId xmlns:a16="http://schemas.microsoft.com/office/drawing/2014/main" id="{D547254E-8F20-4AA2-AEF8-09688B630D2A}"/>
                  </a:ext>
                </a:extLst>
              </p:cNvPr>
              <p:cNvSpPr/>
              <p:nvPr/>
            </p:nvSpPr>
            <p:spPr>
              <a:xfrm>
                <a:off x="-31062075" y="2179750"/>
                <a:ext cx="5202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7"/>
                      <a:pt x="2080" y="347"/>
                    </a:cubicBez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Google Shape;993;p32">
                <a:extLst>
                  <a:ext uri="{FF2B5EF4-FFF2-40B4-BE49-F238E27FC236}">
                    <a16:creationId xmlns:a16="http://schemas.microsoft.com/office/drawing/2014/main" id="{B45E9487-00B4-4827-907E-EB30AE58C63B}"/>
                  </a:ext>
                </a:extLst>
              </p:cNvPr>
              <p:cNvSpPr/>
              <p:nvPr/>
            </p:nvSpPr>
            <p:spPr>
              <a:xfrm>
                <a:off x="-30924225" y="1974175"/>
                <a:ext cx="51200" cy="24025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9610" extrusionOk="0">
                    <a:moveTo>
                      <a:pt x="1008" y="662"/>
                    </a:moveTo>
                    <a:cubicBezTo>
                      <a:pt x="1229" y="662"/>
                      <a:pt x="1386" y="819"/>
                      <a:pt x="1386" y="1009"/>
                    </a:cubicBezTo>
                    <a:lnTo>
                      <a:pt x="1386" y="2080"/>
                    </a:lnTo>
                    <a:lnTo>
                      <a:pt x="725" y="2080"/>
                    </a:lnTo>
                    <a:lnTo>
                      <a:pt x="725" y="1009"/>
                    </a:lnTo>
                    <a:lnTo>
                      <a:pt x="662" y="1009"/>
                    </a:lnTo>
                    <a:cubicBezTo>
                      <a:pt x="662" y="819"/>
                      <a:pt x="819" y="662"/>
                      <a:pt x="1008" y="662"/>
                    </a:cubicBezTo>
                    <a:close/>
                    <a:moveTo>
                      <a:pt x="1323" y="2741"/>
                    </a:moveTo>
                    <a:lnTo>
                      <a:pt x="1323" y="6900"/>
                    </a:lnTo>
                    <a:lnTo>
                      <a:pt x="662" y="6900"/>
                    </a:lnTo>
                    <a:lnTo>
                      <a:pt x="662" y="2741"/>
                    </a:lnTo>
                    <a:close/>
                    <a:moveTo>
                      <a:pt x="1260" y="7562"/>
                    </a:moveTo>
                    <a:lnTo>
                      <a:pt x="1008" y="8192"/>
                    </a:lnTo>
                    <a:lnTo>
                      <a:pt x="819" y="7562"/>
                    </a:lnTo>
                    <a:close/>
                    <a:moveTo>
                      <a:pt x="1008" y="0"/>
                    </a:moveTo>
                    <a:cubicBezTo>
                      <a:pt x="473" y="0"/>
                      <a:pt x="0" y="473"/>
                      <a:pt x="0" y="1009"/>
                    </a:cubicBezTo>
                    <a:lnTo>
                      <a:pt x="0" y="7215"/>
                    </a:lnTo>
                    <a:lnTo>
                      <a:pt x="0" y="7309"/>
                    </a:lnTo>
                    <a:lnTo>
                      <a:pt x="662" y="9357"/>
                    </a:lnTo>
                    <a:cubicBezTo>
                      <a:pt x="693" y="9515"/>
                      <a:pt x="819" y="9609"/>
                      <a:pt x="977" y="9609"/>
                    </a:cubicBezTo>
                    <a:cubicBezTo>
                      <a:pt x="1134" y="9609"/>
                      <a:pt x="1260" y="9515"/>
                      <a:pt x="1292" y="9357"/>
                    </a:cubicBezTo>
                    <a:lnTo>
                      <a:pt x="1954" y="7309"/>
                    </a:lnTo>
                    <a:lnTo>
                      <a:pt x="1954" y="7215"/>
                    </a:lnTo>
                    <a:lnTo>
                      <a:pt x="1954" y="1009"/>
                    </a:lnTo>
                    <a:cubicBezTo>
                      <a:pt x="2048" y="441"/>
                      <a:pt x="1576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B2801E9B-5DE0-40E3-B06B-6EE48C188B24}"/>
                </a:ext>
              </a:extLst>
            </p:cNvPr>
            <p:cNvSpPr/>
            <p:nvPr/>
          </p:nvSpPr>
          <p:spPr>
            <a:xfrm>
              <a:off x="1873055" y="3442977"/>
              <a:ext cx="1736433" cy="725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lang="en-US" altLang="zh-CN" sz="1100" spc="100" dirty="0">
                  <a:solidFill>
                    <a:srgbClr val="F8DE9F"/>
                  </a:solidFill>
                  <a:cs typeface="+mn-ea"/>
                  <a:sym typeface="+mn-lt"/>
                </a:rPr>
                <a:t>Please enter the font and title you think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92F9606-CE64-422A-84DF-2F24819C82F3}"/>
              </a:ext>
            </a:extLst>
          </p:cNvPr>
          <p:cNvGrpSpPr/>
          <p:nvPr/>
        </p:nvGrpSpPr>
        <p:grpSpPr>
          <a:xfrm>
            <a:off x="3951527" y="3972316"/>
            <a:ext cx="2264752" cy="917539"/>
            <a:chOff x="3951527" y="3361005"/>
            <a:chExt cx="2264752" cy="917539"/>
          </a:xfrm>
        </p:grpSpPr>
        <p:sp>
          <p:nvSpPr>
            <p:cNvPr id="56" name="矩形: 剪去单角 55">
              <a:extLst>
                <a:ext uri="{FF2B5EF4-FFF2-40B4-BE49-F238E27FC236}">
                  <a16:creationId xmlns:a16="http://schemas.microsoft.com/office/drawing/2014/main" id="{7BE3018A-74DA-4727-80BE-CEF944BB2A81}"/>
                </a:ext>
              </a:extLst>
            </p:cNvPr>
            <p:cNvSpPr/>
            <p:nvPr/>
          </p:nvSpPr>
          <p:spPr>
            <a:xfrm>
              <a:off x="3951527" y="3361005"/>
              <a:ext cx="2264752" cy="917539"/>
            </a:xfrm>
            <a:prstGeom prst="snip1Rect">
              <a:avLst>
                <a:gd name="adj" fmla="val 25245"/>
              </a:avLst>
            </a:prstGeom>
            <a:noFill/>
            <a:ln>
              <a:solidFill>
                <a:srgbClr val="F8DE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8DE9F"/>
                </a:solidFill>
                <a:cs typeface="+mn-ea"/>
                <a:sym typeface="+mn-lt"/>
              </a:endParaRPr>
            </a:p>
          </p:txBody>
        </p:sp>
        <p:grpSp>
          <p:nvGrpSpPr>
            <p:cNvPr id="57" name="Google Shape;982;p32">
              <a:extLst>
                <a:ext uri="{FF2B5EF4-FFF2-40B4-BE49-F238E27FC236}">
                  <a16:creationId xmlns:a16="http://schemas.microsoft.com/office/drawing/2014/main" id="{DF511738-1A5D-47A5-8222-EAEEBBCC2AB1}"/>
                </a:ext>
              </a:extLst>
            </p:cNvPr>
            <p:cNvGrpSpPr/>
            <p:nvPr/>
          </p:nvGrpSpPr>
          <p:grpSpPr>
            <a:xfrm>
              <a:off x="5755167" y="3722802"/>
              <a:ext cx="195524" cy="193944"/>
              <a:chOff x="-31166825" y="1939525"/>
              <a:chExt cx="293800" cy="291425"/>
            </a:xfrm>
            <a:gradFill>
              <a:gsLst>
                <a:gs pos="0">
                  <a:srgbClr val="F8DFA1"/>
                </a:gs>
                <a:gs pos="100000">
                  <a:srgbClr val="ECB75E"/>
                </a:gs>
              </a:gsLst>
              <a:lin ang="5400000" scaled="1"/>
            </a:gradFill>
          </p:grpSpPr>
          <p:sp>
            <p:nvSpPr>
              <p:cNvPr id="59" name="Google Shape;983;p32">
                <a:extLst>
                  <a:ext uri="{FF2B5EF4-FFF2-40B4-BE49-F238E27FC236}">
                    <a16:creationId xmlns:a16="http://schemas.microsoft.com/office/drawing/2014/main" id="{812B9214-B90D-4DA9-8855-9363EBEB9BC9}"/>
                  </a:ext>
                </a:extLst>
              </p:cNvPr>
              <p:cNvSpPr/>
              <p:nvPr/>
            </p:nvSpPr>
            <p:spPr>
              <a:xfrm>
                <a:off x="-31166825" y="1939525"/>
                <a:ext cx="2245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8980" h="11657" extrusionOk="0">
                    <a:moveTo>
                      <a:pt x="5892" y="662"/>
                    </a:moveTo>
                    <a:cubicBezTo>
                      <a:pt x="6081" y="662"/>
                      <a:pt x="6239" y="819"/>
                      <a:pt x="6239" y="1040"/>
                    </a:cubicBezTo>
                    <a:lnTo>
                      <a:pt x="6239" y="1386"/>
                    </a:lnTo>
                    <a:lnTo>
                      <a:pt x="2805" y="1386"/>
                    </a:lnTo>
                    <a:lnTo>
                      <a:pt x="2805" y="1040"/>
                    </a:lnTo>
                    <a:cubicBezTo>
                      <a:pt x="2805" y="819"/>
                      <a:pt x="2962" y="662"/>
                      <a:pt x="3120" y="662"/>
                    </a:cubicBezTo>
                    <a:close/>
                    <a:moveTo>
                      <a:pt x="8035" y="1323"/>
                    </a:moveTo>
                    <a:cubicBezTo>
                      <a:pt x="8255" y="1323"/>
                      <a:pt x="8413" y="1512"/>
                      <a:pt x="8413" y="1701"/>
                    </a:cubicBezTo>
                    <a:lnTo>
                      <a:pt x="8413" y="10617"/>
                    </a:lnTo>
                    <a:cubicBezTo>
                      <a:pt x="8413" y="10838"/>
                      <a:pt x="8255" y="10995"/>
                      <a:pt x="8035" y="10995"/>
                    </a:cubicBezTo>
                    <a:lnTo>
                      <a:pt x="1166" y="10995"/>
                    </a:lnTo>
                    <a:cubicBezTo>
                      <a:pt x="946" y="10995"/>
                      <a:pt x="788" y="10838"/>
                      <a:pt x="788" y="10617"/>
                    </a:cubicBezTo>
                    <a:lnTo>
                      <a:pt x="788" y="1701"/>
                    </a:lnTo>
                    <a:lnTo>
                      <a:pt x="757" y="1701"/>
                    </a:lnTo>
                    <a:cubicBezTo>
                      <a:pt x="757" y="1512"/>
                      <a:pt x="914" y="1323"/>
                      <a:pt x="1103" y="1323"/>
                    </a:cubicBezTo>
                    <a:lnTo>
                      <a:pt x="2143" y="1323"/>
                    </a:lnTo>
                    <a:lnTo>
                      <a:pt x="2143" y="1701"/>
                    </a:lnTo>
                    <a:cubicBezTo>
                      <a:pt x="2143" y="1890"/>
                      <a:pt x="2301" y="2048"/>
                      <a:pt x="2490" y="2048"/>
                    </a:cubicBezTo>
                    <a:lnTo>
                      <a:pt x="6617" y="2048"/>
                    </a:lnTo>
                    <a:cubicBezTo>
                      <a:pt x="6837" y="2048"/>
                      <a:pt x="6995" y="1890"/>
                      <a:pt x="6995" y="1701"/>
                    </a:cubicBezTo>
                    <a:lnTo>
                      <a:pt x="6995" y="1323"/>
                    </a:lnTo>
                    <a:close/>
                    <a:moveTo>
                      <a:pt x="3120" y="0"/>
                    </a:moveTo>
                    <a:cubicBezTo>
                      <a:pt x="2679" y="0"/>
                      <a:pt x="2301" y="284"/>
                      <a:pt x="2143" y="662"/>
                    </a:cubicBezTo>
                    <a:lnTo>
                      <a:pt x="1040" y="662"/>
                    </a:lnTo>
                    <a:cubicBezTo>
                      <a:pt x="473" y="662"/>
                      <a:pt x="1" y="1134"/>
                      <a:pt x="1" y="1701"/>
                    </a:cubicBezTo>
                    <a:lnTo>
                      <a:pt x="1" y="10649"/>
                    </a:lnTo>
                    <a:cubicBezTo>
                      <a:pt x="64" y="11216"/>
                      <a:pt x="536" y="11657"/>
                      <a:pt x="1072" y="11657"/>
                    </a:cubicBezTo>
                    <a:lnTo>
                      <a:pt x="7971" y="11657"/>
                    </a:lnTo>
                    <a:cubicBezTo>
                      <a:pt x="8507" y="11657"/>
                      <a:pt x="8980" y="11184"/>
                      <a:pt x="8980" y="10649"/>
                    </a:cubicBezTo>
                    <a:lnTo>
                      <a:pt x="8980" y="1701"/>
                    </a:lnTo>
                    <a:cubicBezTo>
                      <a:pt x="8980" y="1134"/>
                      <a:pt x="8507" y="662"/>
                      <a:pt x="7971" y="662"/>
                    </a:cubicBezTo>
                    <a:lnTo>
                      <a:pt x="6869" y="662"/>
                    </a:lnTo>
                    <a:cubicBezTo>
                      <a:pt x="6711" y="284"/>
                      <a:pt x="6365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Google Shape;984;p32">
                <a:extLst>
                  <a:ext uri="{FF2B5EF4-FFF2-40B4-BE49-F238E27FC236}">
                    <a16:creationId xmlns:a16="http://schemas.microsoft.com/office/drawing/2014/main" id="{4A2A6C0C-4D68-4945-B26B-EA3C4AB760C6}"/>
                  </a:ext>
                </a:extLst>
              </p:cNvPr>
              <p:cNvSpPr/>
              <p:nvPr/>
            </p:nvSpPr>
            <p:spPr>
              <a:xfrm>
                <a:off x="-31131375" y="2145075"/>
                <a:ext cx="528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355" y="726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726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1734"/>
                    </a:lnTo>
                    <a:cubicBezTo>
                      <a:pt x="0" y="1954"/>
                      <a:pt x="158" y="2112"/>
                      <a:pt x="379" y="2112"/>
                    </a:cubicBezTo>
                    <a:lnTo>
                      <a:pt x="1733" y="2112"/>
                    </a:lnTo>
                    <a:cubicBezTo>
                      <a:pt x="1954" y="2112"/>
                      <a:pt x="2111" y="1954"/>
                      <a:pt x="2111" y="1734"/>
                    </a:cubicBezTo>
                    <a:lnTo>
                      <a:pt x="2111" y="379"/>
                    </a:lnTo>
                    <a:cubicBezTo>
                      <a:pt x="2111" y="158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Google Shape;985;p32">
                <a:extLst>
                  <a:ext uri="{FF2B5EF4-FFF2-40B4-BE49-F238E27FC236}">
                    <a16:creationId xmlns:a16="http://schemas.microsoft.com/office/drawing/2014/main" id="{49B66271-E6BD-46E7-9B5A-366B2FA02719}"/>
                  </a:ext>
                </a:extLst>
              </p:cNvPr>
              <p:cNvSpPr/>
              <p:nvPr/>
            </p:nvSpPr>
            <p:spPr>
              <a:xfrm>
                <a:off x="-31131375" y="2076550"/>
                <a:ext cx="528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081" extrusionOk="0">
                    <a:moveTo>
                      <a:pt x="1355" y="694"/>
                    </a:moveTo>
                    <a:lnTo>
                      <a:pt x="1355" y="1356"/>
                    </a:lnTo>
                    <a:lnTo>
                      <a:pt x="694" y="1356"/>
                    </a:lnTo>
                    <a:lnTo>
                      <a:pt x="694" y="694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9"/>
                      <a:pt x="0" y="348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79" y="2080"/>
                    </a:cubicBezTo>
                    <a:lnTo>
                      <a:pt x="1733" y="2080"/>
                    </a:lnTo>
                    <a:cubicBezTo>
                      <a:pt x="1954" y="2080"/>
                      <a:pt x="2111" y="1923"/>
                      <a:pt x="2111" y="1734"/>
                    </a:cubicBezTo>
                    <a:lnTo>
                      <a:pt x="2111" y="348"/>
                    </a:lnTo>
                    <a:cubicBezTo>
                      <a:pt x="2111" y="159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Google Shape;986;p32">
                <a:extLst>
                  <a:ext uri="{FF2B5EF4-FFF2-40B4-BE49-F238E27FC236}">
                    <a16:creationId xmlns:a16="http://schemas.microsoft.com/office/drawing/2014/main" id="{DD531A8F-AADD-4F37-B7DA-6E84C7CC83AC}"/>
                  </a:ext>
                </a:extLst>
              </p:cNvPr>
              <p:cNvSpPr/>
              <p:nvPr/>
            </p:nvSpPr>
            <p:spPr>
              <a:xfrm>
                <a:off x="-31131375" y="2007250"/>
                <a:ext cx="528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355" y="725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725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1733"/>
                    </a:lnTo>
                    <a:cubicBezTo>
                      <a:pt x="0" y="1954"/>
                      <a:pt x="158" y="2111"/>
                      <a:pt x="379" y="2111"/>
                    </a:cubicBezTo>
                    <a:lnTo>
                      <a:pt x="1733" y="2111"/>
                    </a:lnTo>
                    <a:cubicBezTo>
                      <a:pt x="1954" y="2111"/>
                      <a:pt x="2111" y="1954"/>
                      <a:pt x="2111" y="1733"/>
                    </a:cubicBezTo>
                    <a:lnTo>
                      <a:pt x="2111" y="379"/>
                    </a:lnTo>
                    <a:cubicBezTo>
                      <a:pt x="2111" y="158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Google Shape;987;p32">
                <a:extLst>
                  <a:ext uri="{FF2B5EF4-FFF2-40B4-BE49-F238E27FC236}">
                    <a16:creationId xmlns:a16="http://schemas.microsoft.com/office/drawing/2014/main" id="{35167E3A-651F-4EA1-94A3-99C03DF47859}"/>
                  </a:ext>
                </a:extLst>
              </p:cNvPr>
              <p:cNvSpPr/>
              <p:nvPr/>
            </p:nvSpPr>
            <p:spPr>
              <a:xfrm>
                <a:off x="-31062075" y="2007250"/>
                <a:ext cx="858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3057" y="725"/>
                    </a:lnTo>
                    <a:cubicBezTo>
                      <a:pt x="3277" y="725"/>
                      <a:pt x="3435" y="568"/>
                      <a:pt x="3435" y="379"/>
                    </a:cubicBezTo>
                    <a:cubicBezTo>
                      <a:pt x="3435" y="158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Google Shape;988;p32">
                <a:extLst>
                  <a:ext uri="{FF2B5EF4-FFF2-40B4-BE49-F238E27FC236}">
                    <a16:creationId xmlns:a16="http://schemas.microsoft.com/office/drawing/2014/main" id="{54F62EDA-4DC9-4831-B4DB-D96D7A616992}"/>
                  </a:ext>
                </a:extLst>
              </p:cNvPr>
              <p:cNvSpPr/>
              <p:nvPr/>
            </p:nvSpPr>
            <p:spPr>
              <a:xfrm>
                <a:off x="-31062075" y="2041900"/>
                <a:ext cx="520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8"/>
                      <a:pt x="2080" y="347"/>
                    </a:cubicBezTo>
                    <a:cubicBezTo>
                      <a:pt x="2080" y="158"/>
                      <a:pt x="1923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Google Shape;989;p32">
                <a:extLst>
                  <a:ext uri="{FF2B5EF4-FFF2-40B4-BE49-F238E27FC236}">
                    <a16:creationId xmlns:a16="http://schemas.microsoft.com/office/drawing/2014/main" id="{C99223D0-042E-4572-B4A2-63089E10966F}"/>
                  </a:ext>
                </a:extLst>
              </p:cNvPr>
              <p:cNvSpPr/>
              <p:nvPr/>
            </p:nvSpPr>
            <p:spPr>
              <a:xfrm>
                <a:off x="-31062075" y="2076550"/>
                <a:ext cx="85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695" extrusionOk="0">
                    <a:moveTo>
                      <a:pt x="347" y="1"/>
                    </a:moveTo>
                    <a:cubicBezTo>
                      <a:pt x="158" y="1"/>
                      <a:pt x="1" y="159"/>
                      <a:pt x="1" y="348"/>
                    </a:cubicBezTo>
                    <a:cubicBezTo>
                      <a:pt x="1" y="537"/>
                      <a:pt x="158" y="694"/>
                      <a:pt x="347" y="694"/>
                    </a:cubicBezTo>
                    <a:lnTo>
                      <a:pt x="3057" y="694"/>
                    </a:lnTo>
                    <a:cubicBezTo>
                      <a:pt x="3277" y="694"/>
                      <a:pt x="3435" y="537"/>
                      <a:pt x="3435" y="348"/>
                    </a:cubicBezTo>
                    <a:cubicBezTo>
                      <a:pt x="3435" y="159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Google Shape;990;p32">
                <a:extLst>
                  <a:ext uri="{FF2B5EF4-FFF2-40B4-BE49-F238E27FC236}">
                    <a16:creationId xmlns:a16="http://schemas.microsoft.com/office/drawing/2014/main" id="{704A04FC-8D8A-4E28-B451-689A9ED9BBDB}"/>
                  </a:ext>
                </a:extLst>
              </p:cNvPr>
              <p:cNvSpPr/>
              <p:nvPr/>
            </p:nvSpPr>
            <p:spPr>
              <a:xfrm>
                <a:off x="-31062075" y="2110425"/>
                <a:ext cx="520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6" extrusionOk="0">
                    <a:moveTo>
                      <a:pt x="347" y="1"/>
                    </a:moveTo>
                    <a:cubicBezTo>
                      <a:pt x="158" y="1"/>
                      <a:pt x="1" y="190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8"/>
                      <a:pt x="2080" y="379"/>
                    </a:cubicBezTo>
                    <a:cubicBezTo>
                      <a:pt x="2080" y="190"/>
                      <a:pt x="1923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Google Shape;991;p32">
                <a:extLst>
                  <a:ext uri="{FF2B5EF4-FFF2-40B4-BE49-F238E27FC236}">
                    <a16:creationId xmlns:a16="http://schemas.microsoft.com/office/drawing/2014/main" id="{30BF902B-12AF-410B-8ACE-418BE1F91EA5}"/>
                  </a:ext>
                </a:extLst>
              </p:cNvPr>
              <p:cNvSpPr/>
              <p:nvPr/>
            </p:nvSpPr>
            <p:spPr>
              <a:xfrm>
                <a:off x="-31062075" y="2145075"/>
                <a:ext cx="858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6"/>
                      <a:pt x="347" y="726"/>
                    </a:cubicBezTo>
                    <a:lnTo>
                      <a:pt x="3057" y="726"/>
                    </a:lnTo>
                    <a:cubicBezTo>
                      <a:pt x="3277" y="726"/>
                      <a:pt x="3435" y="568"/>
                      <a:pt x="3435" y="379"/>
                    </a:cubicBezTo>
                    <a:cubicBezTo>
                      <a:pt x="3435" y="158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Google Shape;992;p32">
                <a:extLst>
                  <a:ext uri="{FF2B5EF4-FFF2-40B4-BE49-F238E27FC236}">
                    <a16:creationId xmlns:a16="http://schemas.microsoft.com/office/drawing/2014/main" id="{1968581C-E87F-436F-87FE-9DF10AB7ADAD}"/>
                  </a:ext>
                </a:extLst>
              </p:cNvPr>
              <p:cNvSpPr/>
              <p:nvPr/>
            </p:nvSpPr>
            <p:spPr>
              <a:xfrm>
                <a:off x="-31062075" y="2179750"/>
                <a:ext cx="5202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7"/>
                      <a:pt x="2080" y="347"/>
                    </a:cubicBez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Google Shape;993;p32">
                <a:extLst>
                  <a:ext uri="{FF2B5EF4-FFF2-40B4-BE49-F238E27FC236}">
                    <a16:creationId xmlns:a16="http://schemas.microsoft.com/office/drawing/2014/main" id="{77FA876A-FC09-4C24-A7AF-3F28DF4E0372}"/>
                  </a:ext>
                </a:extLst>
              </p:cNvPr>
              <p:cNvSpPr/>
              <p:nvPr/>
            </p:nvSpPr>
            <p:spPr>
              <a:xfrm>
                <a:off x="-30924225" y="1974175"/>
                <a:ext cx="51200" cy="24025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9610" extrusionOk="0">
                    <a:moveTo>
                      <a:pt x="1008" y="662"/>
                    </a:moveTo>
                    <a:cubicBezTo>
                      <a:pt x="1229" y="662"/>
                      <a:pt x="1386" y="819"/>
                      <a:pt x="1386" y="1009"/>
                    </a:cubicBezTo>
                    <a:lnTo>
                      <a:pt x="1386" y="2080"/>
                    </a:lnTo>
                    <a:lnTo>
                      <a:pt x="725" y="2080"/>
                    </a:lnTo>
                    <a:lnTo>
                      <a:pt x="725" y="1009"/>
                    </a:lnTo>
                    <a:lnTo>
                      <a:pt x="662" y="1009"/>
                    </a:lnTo>
                    <a:cubicBezTo>
                      <a:pt x="662" y="819"/>
                      <a:pt x="819" y="662"/>
                      <a:pt x="1008" y="662"/>
                    </a:cubicBezTo>
                    <a:close/>
                    <a:moveTo>
                      <a:pt x="1323" y="2741"/>
                    </a:moveTo>
                    <a:lnTo>
                      <a:pt x="1323" y="6900"/>
                    </a:lnTo>
                    <a:lnTo>
                      <a:pt x="662" y="6900"/>
                    </a:lnTo>
                    <a:lnTo>
                      <a:pt x="662" y="2741"/>
                    </a:lnTo>
                    <a:close/>
                    <a:moveTo>
                      <a:pt x="1260" y="7562"/>
                    </a:moveTo>
                    <a:lnTo>
                      <a:pt x="1008" y="8192"/>
                    </a:lnTo>
                    <a:lnTo>
                      <a:pt x="819" y="7562"/>
                    </a:lnTo>
                    <a:close/>
                    <a:moveTo>
                      <a:pt x="1008" y="0"/>
                    </a:moveTo>
                    <a:cubicBezTo>
                      <a:pt x="473" y="0"/>
                      <a:pt x="0" y="473"/>
                      <a:pt x="0" y="1009"/>
                    </a:cubicBezTo>
                    <a:lnTo>
                      <a:pt x="0" y="7215"/>
                    </a:lnTo>
                    <a:lnTo>
                      <a:pt x="0" y="7309"/>
                    </a:lnTo>
                    <a:lnTo>
                      <a:pt x="662" y="9357"/>
                    </a:lnTo>
                    <a:cubicBezTo>
                      <a:pt x="693" y="9515"/>
                      <a:pt x="819" y="9609"/>
                      <a:pt x="977" y="9609"/>
                    </a:cubicBezTo>
                    <a:cubicBezTo>
                      <a:pt x="1134" y="9609"/>
                      <a:pt x="1260" y="9515"/>
                      <a:pt x="1292" y="9357"/>
                    </a:cubicBezTo>
                    <a:lnTo>
                      <a:pt x="1954" y="7309"/>
                    </a:lnTo>
                    <a:lnTo>
                      <a:pt x="1954" y="7215"/>
                    </a:lnTo>
                    <a:lnTo>
                      <a:pt x="1954" y="1009"/>
                    </a:lnTo>
                    <a:cubicBezTo>
                      <a:pt x="2048" y="441"/>
                      <a:pt x="1576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F8DE9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960CF0A5-73CC-417D-BEA3-658B2D1470EA}"/>
                </a:ext>
              </a:extLst>
            </p:cNvPr>
            <p:cNvSpPr/>
            <p:nvPr/>
          </p:nvSpPr>
          <p:spPr>
            <a:xfrm>
              <a:off x="3983068" y="3432535"/>
              <a:ext cx="1736433" cy="725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lang="en-US" altLang="zh-CN" sz="1100" spc="100" dirty="0">
                  <a:solidFill>
                    <a:srgbClr val="F8DE9F"/>
                  </a:solidFill>
                  <a:cs typeface="+mn-ea"/>
                  <a:sym typeface="+mn-lt"/>
                </a:rPr>
                <a:t>Please enter the font and title you think</a:t>
              </a:r>
            </a:p>
          </p:txBody>
        </p:sp>
      </p:grpSp>
      <p:sp>
        <p:nvSpPr>
          <p:cNvPr id="102" name="矩形 101">
            <a:extLst>
              <a:ext uri="{FF2B5EF4-FFF2-40B4-BE49-F238E27FC236}">
                <a16:creationId xmlns:a16="http://schemas.microsoft.com/office/drawing/2014/main" id="{8D649E80-DDB5-49B8-8DA0-FCAE99FC57F8}"/>
              </a:ext>
            </a:extLst>
          </p:cNvPr>
          <p:cNvSpPr/>
          <p:nvPr/>
        </p:nvSpPr>
        <p:spPr>
          <a:xfrm>
            <a:off x="7221943" y="2203952"/>
            <a:ext cx="4004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solidFill>
                  <a:srgbClr val="F8DE9F"/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A415EB88-EB11-40C1-B811-05F442A930E5}"/>
              </a:ext>
            </a:extLst>
          </p:cNvPr>
          <p:cNvSpPr/>
          <p:nvPr/>
        </p:nvSpPr>
        <p:spPr>
          <a:xfrm>
            <a:off x="7221943" y="2961243"/>
            <a:ext cx="3188052" cy="196242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altLang="zh-CN" sz="1400" spc="100" dirty="0">
                <a:solidFill>
                  <a:srgbClr val="FFEA9D"/>
                </a:solidFill>
                <a:cs typeface="+mn-ea"/>
                <a:sym typeface="+mn-lt"/>
              </a:rPr>
              <a:t>Please enter the font and title you think is appropriate in the box,</a:t>
            </a:r>
            <a:r>
              <a:rPr lang="zh-CN" altLang="en-US" sz="1400" spc="100" dirty="0">
                <a:solidFill>
                  <a:srgbClr val="FFEA9D"/>
                </a:solidFill>
                <a:cs typeface="+mn-ea"/>
                <a:sym typeface="+mn-lt"/>
              </a:rPr>
              <a:t>。</a:t>
            </a:r>
          </a:p>
          <a:p>
            <a:pPr algn="just">
              <a:lnSpc>
                <a:spcPts val="4000"/>
              </a:lnSpc>
            </a:pPr>
            <a:r>
              <a:rPr lang="zh-CN" altLang="en-US" sz="1400" spc="100" dirty="0">
                <a:solidFill>
                  <a:srgbClr val="FFEA9D"/>
                </a:solidFill>
                <a:cs typeface="+mn-ea"/>
                <a:sym typeface="+mn-lt"/>
              </a:rPr>
              <a:t>。</a:t>
            </a:r>
            <a:endParaRPr lang="en-US" altLang="zh-CN" sz="1400" spc="100" dirty="0">
              <a:solidFill>
                <a:srgbClr val="FFEA9D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08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:a14="http://schemas.microsoft.com/office/drawing/2010/main" xmlns:a16="http://schemas.microsoft.com/office/drawing/2014/main"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2" grpId="0"/>
      <p:bldP spid="107" grpId="0"/>
    </p:bldLst>
  </p:timing>
</p:sld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pfqylst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1956</Words>
  <Application>Microsoft Office PowerPoint</Application>
  <PresentationFormat>宽屏</PresentationFormat>
  <Paragraphs>273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21</cp:revision>
  <dcterms:created xsi:type="dcterms:W3CDTF">2020-11-15T15:40:28Z</dcterms:created>
  <dcterms:modified xsi:type="dcterms:W3CDTF">2021-04-30T13:08:46Z</dcterms:modified>
</cp:coreProperties>
</file>