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5"/>
  </p:notesMasterIdLst>
  <p:sldIdLst>
    <p:sldId id="256" r:id="rId3"/>
    <p:sldId id="284" r:id="rId4"/>
    <p:sldId id="257" r:id="rId5"/>
    <p:sldId id="258" r:id="rId6"/>
    <p:sldId id="286" r:id="rId7"/>
    <p:sldId id="263" r:id="rId8"/>
    <p:sldId id="285" r:id="rId9"/>
    <p:sldId id="264" r:id="rId10"/>
    <p:sldId id="259" r:id="rId11"/>
    <p:sldId id="269" r:id="rId12"/>
    <p:sldId id="310" r:id="rId13"/>
    <p:sldId id="267" r:id="rId14"/>
    <p:sldId id="268" r:id="rId15"/>
    <p:sldId id="260" r:id="rId16"/>
    <p:sldId id="274" r:id="rId17"/>
    <p:sldId id="272" r:id="rId18"/>
    <p:sldId id="273" r:id="rId19"/>
    <p:sldId id="261" r:id="rId20"/>
    <p:sldId id="278" r:id="rId21"/>
    <p:sldId id="277" r:id="rId22"/>
    <p:sldId id="275" r:id="rId23"/>
    <p:sldId id="262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2A5"/>
    <a:srgbClr val="FFFFFF"/>
    <a:srgbClr val="69C6E1"/>
    <a:srgbClr val="455289"/>
    <a:srgbClr val="9AD9EB"/>
    <a:srgbClr val="41BBD9"/>
    <a:srgbClr val="F6F6F6"/>
    <a:srgbClr val="E8E8E8"/>
    <a:srgbClr val="223178"/>
    <a:srgbClr val="324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DC91E-9E38-4E02-8BCA-F63EEC198F3E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2F4D7-2BD0-4281-AAF5-714A2780E65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2744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8156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21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0356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17184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59590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40312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2926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6095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1775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876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069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10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1133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917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885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90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69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433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6956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1919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6549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2F4D7-2BD0-4281-AAF5-714A2780E65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66838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725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2021/5/3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4520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8686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6412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5D3F07-C582-4A20-9578-6F05DC92B8E4}" type="datetimeFigureOut">
              <a:rPr lang="zh-CN" altLang="en-US" smtClean="0"/>
              <a:t>2021/5/3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9EAF2-752D-4214-84C4-75EE1B0CF7C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0536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2246588" y="2625154"/>
            <a:ext cx="7698823" cy="1449576"/>
            <a:chOff x="2246588" y="2566262"/>
            <a:chExt cx="7698823" cy="1449576"/>
          </a:xfrm>
        </p:grpSpPr>
        <p:sp>
          <p:nvSpPr>
            <p:cNvPr id="25" name="文本框 24"/>
            <p:cNvSpPr txBox="1"/>
            <p:nvPr/>
          </p:nvSpPr>
          <p:spPr>
            <a:xfrm>
              <a:off x="2246588" y="2566262"/>
              <a:ext cx="769882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400" b="1" dirty="0">
                  <a:solidFill>
                    <a:schemeClr val="accent1"/>
                  </a:solidFill>
                  <a:cs typeface="+mn-ea"/>
                  <a:sym typeface="+mn-lt"/>
                </a:rPr>
                <a:t>BEST PPT TEMPLATES</a:t>
              </a:r>
              <a:endParaRPr lang="zh-CN" altLang="en-US" sz="5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3124200" y="3584039"/>
              <a:ext cx="5943600" cy="0"/>
            </a:xfrm>
            <a:prstGeom prst="line">
              <a:avLst/>
            </a:prstGeom>
            <a:ln>
              <a:solidFill>
                <a:schemeClr val="accent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124200" y="3647538"/>
              <a:ext cx="59436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Monthly work summary report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263900" y="4169177"/>
            <a:ext cx="5499100" cy="369332"/>
            <a:chOff x="3289300" y="3987800"/>
            <a:chExt cx="5499100" cy="369332"/>
          </a:xfrm>
        </p:grpSpPr>
        <p:sp>
          <p:nvSpPr>
            <p:cNvPr id="31" name="文本框 30"/>
            <p:cNvSpPr txBox="1"/>
            <p:nvPr/>
          </p:nvSpPr>
          <p:spPr>
            <a:xfrm>
              <a:off x="3289300" y="3987800"/>
              <a:ext cx="26416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5362A5"/>
                  </a:solidFill>
                  <a:cs typeface="+mn-ea"/>
                  <a:sym typeface="+mn-lt"/>
                </a:rPr>
                <a:t>Report:</a:t>
              </a:r>
              <a:r>
                <a:rPr lang="en-US" altLang="zh-CN" dirty="0">
                  <a:solidFill>
                    <a:srgbClr val="5362A5"/>
                  </a:solidFill>
                  <a:cs typeface="+mn-ea"/>
                  <a:sym typeface="+mn-lt"/>
                </a:rPr>
                <a:t>freeppt7.Com</a:t>
              </a:r>
              <a:endParaRPr lang="zh-CN" altLang="en-US" dirty="0">
                <a:solidFill>
                  <a:srgbClr val="5362A5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/>
            <p:cNvSpPr txBox="1"/>
            <p:nvPr/>
          </p:nvSpPr>
          <p:spPr>
            <a:xfrm>
              <a:off x="6146800" y="3987800"/>
              <a:ext cx="264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5362A5"/>
                  </a:solidFill>
                  <a:cs typeface="+mn-ea"/>
                  <a:sym typeface="+mn-lt"/>
                </a:rPr>
                <a:t>Company name:</a:t>
              </a:r>
              <a:r>
                <a:rPr lang="en-US" altLang="zh-CN" dirty="0">
                  <a:solidFill>
                    <a:srgbClr val="5362A5"/>
                  </a:solidFill>
                  <a:cs typeface="+mn-ea"/>
                  <a:sym typeface="+mn-lt"/>
                </a:rPr>
                <a:t>XXX</a:t>
              </a:r>
              <a:endParaRPr lang="zh-CN" altLang="en-US" dirty="0">
                <a:solidFill>
                  <a:srgbClr val="5362A5"/>
                </a:solidFill>
                <a:cs typeface="+mn-ea"/>
                <a:sym typeface="+mn-lt"/>
              </a:endParaRPr>
            </a:p>
          </p:txBody>
        </p:sp>
      </p:grp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303A9744-DAB9-43D1-B0EB-221FC064582E}"/>
              </a:ext>
            </a:extLst>
          </p:cNvPr>
          <p:cNvSpPr/>
          <p:nvPr/>
        </p:nvSpPr>
        <p:spPr>
          <a:xfrm>
            <a:off x="9990975" y="42187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10" name="TextBox 3">
            <a:hlinkClick r:id="rId4"/>
            <a:extLst>
              <a:ext uri="{FF2B5EF4-FFF2-40B4-BE49-F238E27FC236}">
                <a16:creationId xmlns:a16="http://schemas.microsoft.com/office/drawing/2014/main" id="{B2DBCC78-F08B-40A8-B8BE-6364AAC8F24E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5362A5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5362A5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hyp="http://schemas.microsoft.com/office/drawing/2018/hyperlinkcolor" xmlns:a16="http://schemas.microsoft.com/office/drawing/2014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787101" y="560965"/>
            <a:ext cx="866886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 completion of the work this month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033"/>
          <a:stretch>
            <a:fillRect/>
          </a:stretch>
        </p:blipFill>
        <p:spPr>
          <a:xfrm>
            <a:off x="5242294" y="1543050"/>
            <a:ext cx="5787656" cy="4267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101600" stA="50000" endA="300" endPos="18000" dist="50800" dir="5400000" sy="-100000" algn="bl" rotWithShape="0"/>
          </a:effectLst>
        </p:spPr>
      </p:pic>
      <p:sp>
        <p:nvSpPr>
          <p:cNvPr id="15" name="文本框"/>
          <p:cNvSpPr/>
          <p:nvPr/>
        </p:nvSpPr>
        <p:spPr>
          <a:xfrm>
            <a:off x="605790" y="2252454"/>
            <a:ext cx="5805377" cy="1499191"/>
          </a:xfrm>
          <a:prstGeom prst="rect">
            <a:avLst/>
          </a:prstGeom>
          <a:solidFill>
            <a:srgbClr val="8893C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16" name="文本框"/>
          <p:cNvSpPr txBox="1"/>
          <p:nvPr/>
        </p:nvSpPr>
        <p:spPr>
          <a:xfrm>
            <a:off x="605790" y="4275228"/>
            <a:ext cx="2752879" cy="27686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362A5"/>
                </a:solidFill>
                <a:cs typeface="+mn-ea"/>
                <a:sym typeface="+mn-lt"/>
              </a:rPr>
              <a:t>Insert text here</a:t>
            </a:r>
          </a:p>
        </p:txBody>
      </p:sp>
      <p:sp>
        <p:nvSpPr>
          <p:cNvPr id="17" name="矩形 16"/>
          <p:cNvSpPr/>
          <p:nvPr/>
        </p:nvSpPr>
        <p:spPr>
          <a:xfrm>
            <a:off x="911860" y="2697480"/>
            <a:ext cx="386397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/>
                </a:solidFill>
                <a:cs typeface="+mn-ea"/>
                <a:sym typeface="+mn-lt"/>
              </a:rPr>
              <a:t>Insert text here</a:t>
            </a:r>
          </a:p>
        </p:txBody>
      </p:sp>
      <p:sp>
        <p:nvSpPr>
          <p:cNvPr id="18" name="矩形 17"/>
          <p:cNvSpPr/>
          <p:nvPr/>
        </p:nvSpPr>
        <p:spPr>
          <a:xfrm>
            <a:off x="528430" y="4634404"/>
            <a:ext cx="4014885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 Insert text here.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3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929909" y="1146473"/>
            <a:ext cx="4734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 completion of the work this month</a:t>
            </a:r>
          </a:p>
        </p:txBody>
      </p:sp>
      <p:sp>
        <p:nvSpPr>
          <p:cNvPr id="2" name="矩形 1"/>
          <p:cNvSpPr/>
          <p:nvPr/>
        </p:nvSpPr>
        <p:spPr>
          <a:xfrm>
            <a:off x="5964555" y="0"/>
            <a:ext cx="6226175" cy="6845300"/>
          </a:xfrm>
          <a:prstGeom prst="rect">
            <a:avLst/>
          </a:prstGeom>
          <a:solidFill>
            <a:srgbClr val="F6F6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7988935" y="2340610"/>
            <a:ext cx="2177415" cy="2177415"/>
          </a:xfrm>
          <a:prstGeom prst="ellipse">
            <a:avLst/>
          </a:prstGeom>
          <a:noFill/>
          <a:ln>
            <a:solidFill>
              <a:srgbClr val="5362A5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9651365" y="2465070"/>
            <a:ext cx="214630" cy="214630"/>
            <a:chOff x="15199" y="3594"/>
            <a:chExt cx="338" cy="338"/>
          </a:xfrm>
        </p:grpSpPr>
        <p:sp>
          <p:nvSpPr>
            <p:cNvPr id="32" name="椭圆 31"/>
            <p:cNvSpPr/>
            <p:nvPr/>
          </p:nvSpPr>
          <p:spPr>
            <a:xfrm>
              <a:off x="15199" y="3594"/>
              <a:ext cx="338" cy="33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椭圆 32"/>
            <p:cNvSpPr/>
            <p:nvPr/>
          </p:nvSpPr>
          <p:spPr>
            <a:xfrm>
              <a:off x="15275" y="3666"/>
              <a:ext cx="186" cy="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9651365" y="4152265"/>
            <a:ext cx="214630" cy="214630"/>
            <a:chOff x="15199" y="3594"/>
            <a:chExt cx="338" cy="338"/>
          </a:xfrm>
        </p:grpSpPr>
        <p:sp>
          <p:nvSpPr>
            <p:cNvPr id="36" name="椭圆 35"/>
            <p:cNvSpPr/>
            <p:nvPr/>
          </p:nvSpPr>
          <p:spPr>
            <a:xfrm>
              <a:off x="15199" y="3594"/>
              <a:ext cx="338" cy="33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15275" y="3666"/>
              <a:ext cx="186" cy="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8283575" y="2465070"/>
            <a:ext cx="214630" cy="214630"/>
            <a:chOff x="15199" y="3594"/>
            <a:chExt cx="338" cy="338"/>
          </a:xfrm>
        </p:grpSpPr>
        <p:sp>
          <p:nvSpPr>
            <p:cNvPr id="39" name="椭圆 38"/>
            <p:cNvSpPr/>
            <p:nvPr/>
          </p:nvSpPr>
          <p:spPr>
            <a:xfrm>
              <a:off x="15199" y="3594"/>
              <a:ext cx="338" cy="33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5275" y="3666"/>
              <a:ext cx="186" cy="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8283575" y="4152265"/>
            <a:ext cx="214630" cy="214630"/>
            <a:chOff x="15199" y="3594"/>
            <a:chExt cx="338" cy="338"/>
          </a:xfrm>
        </p:grpSpPr>
        <p:sp>
          <p:nvSpPr>
            <p:cNvPr id="42" name="椭圆 41"/>
            <p:cNvSpPr/>
            <p:nvPr/>
          </p:nvSpPr>
          <p:spPr>
            <a:xfrm>
              <a:off x="15199" y="3594"/>
              <a:ext cx="338" cy="338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5275" y="3666"/>
              <a:ext cx="186" cy="19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46" name="组合 445"/>
          <p:cNvGrpSpPr/>
          <p:nvPr/>
        </p:nvGrpSpPr>
        <p:grpSpPr>
          <a:xfrm>
            <a:off x="6942455" y="1284605"/>
            <a:ext cx="833120" cy="833120"/>
            <a:chOff x="3625851" y="4829176"/>
            <a:chExt cx="865188" cy="8651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47" name="Oval 8"/>
            <p:cNvSpPr>
              <a:spLocks noChangeArrowheads="1"/>
            </p:cNvSpPr>
            <p:nvPr/>
          </p:nvSpPr>
          <p:spPr bwMode="auto">
            <a:xfrm>
              <a:off x="3625851" y="4829176"/>
              <a:ext cx="865188" cy="865188"/>
            </a:xfrm>
            <a:prstGeom prst="ellipse">
              <a:avLst/>
            </a:prstGeom>
            <a:solidFill>
              <a:srgbClr val="69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8" name="Freeform 9"/>
            <p:cNvSpPr/>
            <p:nvPr/>
          </p:nvSpPr>
          <p:spPr bwMode="auto">
            <a:xfrm>
              <a:off x="3773488" y="5003801"/>
              <a:ext cx="706438" cy="677863"/>
            </a:xfrm>
            <a:custGeom>
              <a:avLst/>
              <a:gdLst>
                <a:gd name="T0" fmla="*/ 42 w 517"/>
                <a:gd name="T1" fmla="*/ 0 h 495"/>
                <a:gd name="T2" fmla="*/ 18 w 517"/>
                <a:gd name="T3" fmla="*/ 3 h 495"/>
                <a:gd name="T4" fmla="*/ 18 w 517"/>
                <a:gd name="T5" fmla="*/ 61 h 495"/>
                <a:gd name="T6" fmla="*/ 41 w 517"/>
                <a:gd name="T7" fmla="*/ 84 h 495"/>
                <a:gd name="T8" fmla="*/ 32 w 517"/>
                <a:gd name="T9" fmla="*/ 84 h 495"/>
                <a:gd name="T10" fmla="*/ 9 w 517"/>
                <a:gd name="T11" fmla="*/ 99 h 495"/>
                <a:gd name="T12" fmla="*/ 14 w 517"/>
                <a:gd name="T13" fmla="*/ 139 h 495"/>
                <a:gd name="T14" fmla="*/ 40 w 517"/>
                <a:gd name="T15" fmla="*/ 165 h 495"/>
                <a:gd name="T16" fmla="*/ 9 w 517"/>
                <a:gd name="T17" fmla="*/ 189 h 495"/>
                <a:gd name="T18" fmla="*/ 22 w 517"/>
                <a:gd name="T19" fmla="*/ 229 h 495"/>
                <a:gd name="T20" fmla="*/ 58 w 517"/>
                <a:gd name="T21" fmla="*/ 264 h 495"/>
                <a:gd name="T22" fmla="*/ 286 w 517"/>
                <a:gd name="T23" fmla="*/ 495 h 495"/>
                <a:gd name="T24" fmla="*/ 517 w 517"/>
                <a:gd name="T25" fmla="*/ 260 h 495"/>
                <a:gd name="T26" fmla="*/ 331 w 517"/>
                <a:gd name="T27" fmla="*/ 77 h 495"/>
                <a:gd name="T28" fmla="*/ 281 w 517"/>
                <a:gd name="T29" fmla="*/ 27 h 495"/>
                <a:gd name="T30" fmla="*/ 247 w 517"/>
                <a:gd name="T31" fmla="*/ 2 h 495"/>
                <a:gd name="T32" fmla="*/ 209 w 517"/>
                <a:gd name="T33" fmla="*/ 2 h 495"/>
                <a:gd name="T34" fmla="*/ 193 w 517"/>
                <a:gd name="T35" fmla="*/ 32 h 495"/>
                <a:gd name="T36" fmla="*/ 163 w 517"/>
                <a:gd name="T37" fmla="*/ 4 h 495"/>
                <a:gd name="T38" fmla="*/ 146 w 517"/>
                <a:gd name="T39" fmla="*/ 1 h 495"/>
                <a:gd name="T40" fmla="*/ 120 w 517"/>
                <a:gd name="T41" fmla="*/ 2 h 495"/>
                <a:gd name="T42" fmla="*/ 101 w 517"/>
                <a:gd name="T43" fmla="*/ 32 h 495"/>
                <a:gd name="T44" fmla="*/ 79 w 517"/>
                <a:gd name="T45" fmla="*/ 10 h 495"/>
                <a:gd name="T46" fmla="*/ 42 w 517"/>
                <a:gd name="T47" fmla="*/ 0 h 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17" h="495">
                  <a:moveTo>
                    <a:pt x="42" y="0"/>
                  </a:moveTo>
                  <a:cubicBezTo>
                    <a:pt x="32" y="0"/>
                    <a:pt x="23" y="1"/>
                    <a:pt x="18" y="3"/>
                  </a:cubicBezTo>
                  <a:cubicBezTo>
                    <a:pt x="0" y="11"/>
                    <a:pt x="7" y="51"/>
                    <a:pt x="18" y="61"/>
                  </a:cubicBezTo>
                  <a:cubicBezTo>
                    <a:pt x="25" y="69"/>
                    <a:pt x="34" y="76"/>
                    <a:pt x="41" y="84"/>
                  </a:cubicBezTo>
                  <a:cubicBezTo>
                    <a:pt x="38" y="84"/>
                    <a:pt x="35" y="84"/>
                    <a:pt x="32" y="84"/>
                  </a:cubicBezTo>
                  <a:cubicBezTo>
                    <a:pt x="21" y="84"/>
                    <a:pt x="9" y="86"/>
                    <a:pt x="9" y="99"/>
                  </a:cubicBezTo>
                  <a:cubicBezTo>
                    <a:pt x="6" y="108"/>
                    <a:pt x="6" y="132"/>
                    <a:pt x="14" y="139"/>
                  </a:cubicBezTo>
                  <a:cubicBezTo>
                    <a:pt x="22" y="148"/>
                    <a:pt x="31" y="157"/>
                    <a:pt x="40" y="165"/>
                  </a:cubicBezTo>
                  <a:cubicBezTo>
                    <a:pt x="20" y="165"/>
                    <a:pt x="9" y="167"/>
                    <a:pt x="9" y="189"/>
                  </a:cubicBezTo>
                  <a:cubicBezTo>
                    <a:pt x="9" y="206"/>
                    <a:pt x="9" y="217"/>
                    <a:pt x="22" y="229"/>
                  </a:cubicBezTo>
                  <a:cubicBezTo>
                    <a:pt x="33" y="241"/>
                    <a:pt x="46" y="253"/>
                    <a:pt x="58" y="264"/>
                  </a:cubicBezTo>
                  <a:cubicBezTo>
                    <a:pt x="74" y="282"/>
                    <a:pt x="207" y="417"/>
                    <a:pt x="286" y="495"/>
                  </a:cubicBezTo>
                  <a:cubicBezTo>
                    <a:pt x="400" y="466"/>
                    <a:pt x="490" y="375"/>
                    <a:pt x="517" y="260"/>
                  </a:cubicBezTo>
                  <a:cubicBezTo>
                    <a:pt x="438" y="182"/>
                    <a:pt x="350" y="94"/>
                    <a:pt x="331" y="77"/>
                  </a:cubicBezTo>
                  <a:cubicBezTo>
                    <a:pt x="316" y="60"/>
                    <a:pt x="298" y="42"/>
                    <a:pt x="281" y="27"/>
                  </a:cubicBezTo>
                  <a:cubicBezTo>
                    <a:pt x="273" y="18"/>
                    <a:pt x="260" y="2"/>
                    <a:pt x="247" y="2"/>
                  </a:cubicBezTo>
                  <a:cubicBezTo>
                    <a:pt x="234" y="2"/>
                    <a:pt x="222" y="2"/>
                    <a:pt x="209" y="2"/>
                  </a:cubicBezTo>
                  <a:cubicBezTo>
                    <a:pt x="192" y="2"/>
                    <a:pt x="193" y="20"/>
                    <a:pt x="193" y="32"/>
                  </a:cubicBezTo>
                  <a:cubicBezTo>
                    <a:pt x="185" y="24"/>
                    <a:pt x="174" y="9"/>
                    <a:pt x="163" y="4"/>
                  </a:cubicBezTo>
                  <a:cubicBezTo>
                    <a:pt x="159" y="1"/>
                    <a:pt x="153" y="1"/>
                    <a:pt x="146" y="1"/>
                  </a:cubicBezTo>
                  <a:cubicBezTo>
                    <a:pt x="137" y="1"/>
                    <a:pt x="127" y="2"/>
                    <a:pt x="120" y="2"/>
                  </a:cubicBezTo>
                  <a:cubicBezTo>
                    <a:pt x="101" y="2"/>
                    <a:pt x="101" y="18"/>
                    <a:pt x="101" y="32"/>
                  </a:cubicBezTo>
                  <a:cubicBezTo>
                    <a:pt x="94" y="25"/>
                    <a:pt x="87" y="17"/>
                    <a:pt x="79" y="10"/>
                  </a:cubicBezTo>
                  <a:cubicBezTo>
                    <a:pt x="73" y="3"/>
                    <a:pt x="57" y="0"/>
                    <a:pt x="42" y="0"/>
                  </a:cubicBezTo>
                </a:path>
              </a:pathLst>
            </a:custGeom>
            <a:solidFill>
              <a:srgbClr val="41B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9" name="Freeform 10"/>
            <p:cNvSpPr>
              <a:spLocks noEditPoints="1"/>
            </p:cNvSpPr>
            <p:nvPr/>
          </p:nvSpPr>
          <p:spPr bwMode="auto">
            <a:xfrm>
              <a:off x="4006851" y="5214938"/>
              <a:ext cx="325438" cy="374650"/>
            </a:xfrm>
            <a:custGeom>
              <a:avLst/>
              <a:gdLst>
                <a:gd name="T0" fmla="*/ 223 w 238"/>
                <a:gd name="T1" fmla="*/ 190 h 274"/>
                <a:gd name="T2" fmla="*/ 228 w 238"/>
                <a:gd name="T3" fmla="*/ 138 h 274"/>
                <a:gd name="T4" fmla="*/ 217 w 238"/>
                <a:gd name="T5" fmla="*/ 102 h 274"/>
                <a:gd name="T6" fmla="*/ 164 w 238"/>
                <a:gd name="T7" fmla="*/ 59 h 274"/>
                <a:gd name="T8" fmla="*/ 127 w 238"/>
                <a:gd name="T9" fmla="*/ 55 h 274"/>
                <a:gd name="T10" fmla="*/ 116 w 238"/>
                <a:gd name="T11" fmla="*/ 61 h 274"/>
                <a:gd name="T12" fmla="*/ 108 w 238"/>
                <a:gd name="T13" fmla="*/ 62 h 274"/>
                <a:gd name="T14" fmla="*/ 71 w 238"/>
                <a:gd name="T15" fmla="*/ 2 h 274"/>
                <a:gd name="T16" fmla="*/ 47 w 238"/>
                <a:gd name="T17" fmla="*/ 5 h 274"/>
                <a:gd name="T18" fmla="*/ 25 w 238"/>
                <a:gd name="T19" fmla="*/ 44 h 274"/>
                <a:gd name="T20" fmla="*/ 24 w 238"/>
                <a:gd name="T21" fmla="*/ 111 h 274"/>
                <a:gd name="T22" fmla="*/ 3 w 238"/>
                <a:gd name="T23" fmla="*/ 133 h 274"/>
                <a:gd name="T24" fmla="*/ 26 w 238"/>
                <a:gd name="T25" fmla="*/ 176 h 274"/>
                <a:gd name="T26" fmla="*/ 72 w 238"/>
                <a:gd name="T27" fmla="*/ 197 h 274"/>
                <a:gd name="T28" fmla="*/ 92 w 238"/>
                <a:gd name="T29" fmla="*/ 221 h 274"/>
                <a:gd name="T30" fmla="*/ 126 w 238"/>
                <a:gd name="T31" fmla="*/ 272 h 274"/>
                <a:gd name="T32" fmla="*/ 235 w 238"/>
                <a:gd name="T33" fmla="*/ 230 h 274"/>
                <a:gd name="T34" fmla="*/ 139 w 238"/>
                <a:gd name="T35" fmla="*/ 248 h 274"/>
                <a:gd name="T36" fmla="*/ 124 w 238"/>
                <a:gd name="T37" fmla="*/ 216 h 274"/>
                <a:gd name="T38" fmla="*/ 122 w 238"/>
                <a:gd name="T39" fmla="*/ 215 h 274"/>
                <a:gd name="T40" fmla="*/ 91 w 238"/>
                <a:gd name="T41" fmla="*/ 187 h 274"/>
                <a:gd name="T42" fmla="*/ 86 w 238"/>
                <a:gd name="T43" fmla="*/ 181 h 274"/>
                <a:gd name="T44" fmla="*/ 23 w 238"/>
                <a:gd name="T45" fmla="*/ 138 h 274"/>
                <a:gd name="T46" fmla="*/ 31 w 238"/>
                <a:gd name="T47" fmla="*/ 126 h 274"/>
                <a:gd name="T48" fmla="*/ 47 w 238"/>
                <a:gd name="T49" fmla="*/ 129 h 274"/>
                <a:gd name="T50" fmla="*/ 84 w 238"/>
                <a:gd name="T51" fmla="*/ 142 h 274"/>
                <a:gd name="T52" fmla="*/ 86 w 238"/>
                <a:gd name="T53" fmla="*/ 138 h 274"/>
                <a:gd name="T54" fmla="*/ 54 w 238"/>
                <a:gd name="T55" fmla="*/ 22 h 274"/>
                <a:gd name="T56" fmla="*/ 71 w 238"/>
                <a:gd name="T57" fmla="*/ 26 h 274"/>
                <a:gd name="T58" fmla="*/ 98 w 238"/>
                <a:gd name="T59" fmla="*/ 88 h 274"/>
                <a:gd name="T60" fmla="*/ 101 w 238"/>
                <a:gd name="T61" fmla="*/ 87 h 274"/>
                <a:gd name="T62" fmla="*/ 121 w 238"/>
                <a:gd name="T63" fmla="*/ 83 h 274"/>
                <a:gd name="T64" fmla="*/ 124 w 238"/>
                <a:gd name="T65" fmla="*/ 83 h 274"/>
                <a:gd name="T66" fmla="*/ 135 w 238"/>
                <a:gd name="T67" fmla="*/ 74 h 274"/>
                <a:gd name="T68" fmla="*/ 156 w 238"/>
                <a:gd name="T69" fmla="*/ 82 h 274"/>
                <a:gd name="T70" fmla="*/ 160 w 238"/>
                <a:gd name="T71" fmla="*/ 84 h 274"/>
                <a:gd name="T72" fmla="*/ 168 w 238"/>
                <a:gd name="T73" fmla="*/ 78 h 274"/>
                <a:gd name="T74" fmla="*/ 198 w 238"/>
                <a:gd name="T75" fmla="*/ 110 h 274"/>
                <a:gd name="T76" fmla="*/ 207 w 238"/>
                <a:gd name="T77" fmla="*/ 142 h 274"/>
                <a:gd name="T78" fmla="*/ 200 w 238"/>
                <a:gd name="T79" fmla="*/ 190 h 274"/>
                <a:gd name="T80" fmla="*/ 139 w 238"/>
                <a:gd name="T81" fmla="*/ 248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8" h="274">
                  <a:moveTo>
                    <a:pt x="237" y="226"/>
                  </a:moveTo>
                  <a:cubicBezTo>
                    <a:pt x="223" y="190"/>
                    <a:pt x="223" y="190"/>
                    <a:pt x="223" y="190"/>
                  </a:cubicBezTo>
                  <a:cubicBezTo>
                    <a:pt x="226" y="183"/>
                    <a:pt x="228" y="176"/>
                    <a:pt x="229" y="168"/>
                  </a:cubicBezTo>
                  <a:cubicBezTo>
                    <a:pt x="230" y="159"/>
                    <a:pt x="230" y="149"/>
                    <a:pt x="228" y="138"/>
                  </a:cubicBezTo>
                  <a:cubicBezTo>
                    <a:pt x="227" y="130"/>
                    <a:pt x="224" y="118"/>
                    <a:pt x="217" y="102"/>
                  </a:cubicBezTo>
                  <a:cubicBezTo>
                    <a:pt x="217" y="102"/>
                    <a:pt x="217" y="102"/>
                    <a:pt x="217" y="102"/>
                  </a:cubicBezTo>
                  <a:cubicBezTo>
                    <a:pt x="207" y="77"/>
                    <a:pt x="207" y="77"/>
                    <a:pt x="207" y="77"/>
                  </a:cubicBezTo>
                  <a:cubicBezTo>
                    <a:pt x="201" y="61"/>
                    <a:pt x="182" y="53"/>
                    <a:pt x="164" y="59"/>
                  </a:cubicBezTo>
                  <a:cubicBezTo>
                    <a:pt x="161" y="57"/>
                    <a:pt x="158" y="55"/>
                    <a:pt x="155" y="54"/>
                  </a:cubicBezTo>
                  <a:cubicBezTo>
                    <a:pt x="146" y="51"/>
                    <a:pt x="136" y="52"/>
                    <a:pt x="127" y="55"/>
                  </a:cubicBezTo>
                  <a:cubicBezTo>
                    <a:pt x="124" y="57"/>
                    <a:pt x="121" y="59"/>
                    <a:pt x="118" y="61"/>
                  </a:cubicBezTo>
                  <a:cubicBezTo>
                    <a:pt x="117" y="61"/>
                    <a:pt x="117" y="61"/>
                    <a:pt x="116" y="61"/>
                  </a:cubicBezTo>
                  <a:cubicBezTo>
                    <a:pt x="116" y="61"/>
                    <a:pt x="116" y="61"/>
                    <a:pt x="116" y="61"/>
                  </a:cubicBezTo>
                  <a:cubicBezTo>
                    <a:pt x="114" y="61"/>
                    <a:pt x="111" y="61"/>
                    <a:pt x="108" y="62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87" y="10"/>
                    <a:pt x="80" y="4"/>
                    <a:pt x="71" y="2"/>
                  </a:cubicBezTo>
                  <a:cubicBezTo>
                    <a:pt x="63" y="0"/>
                    <a:pt x="55" y="1"/>
                    <a:pt x="47" y="4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39" y="8"/>
                    <a:pt x="33" y="13"/>
                    <a:pt x="29" y="19"/>
                  </a:cubicBezTo>
                  <a:cubicBezTo>
                    <a:pt x="23" y="27"/>
                    <a:pt x="22" y="36"/>
                    <a:pt x="25" y="4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42" y="107"/>
                    <a:pt x="33" y="108"/>
                    <a:pt x="24" y="111"/>
                  </a:cubicBezTo>
                  <a:cubicBezTo>
                    <a:pt x="24" y="111"/>
                    <a:pt x="24" y="111"/>
                    <a:pt x="24" y="111"/>
                  </a:cubicBezTo>
                  <a:cubicBezTo>
                    <a:pt x="14" y="115"/>
                    <a:pt x="6" y="123"/>
                    <a:pt x="3" y="133"/>
                  </a:cubicBezTo>
                  <a:cubicBezTo>
                    <a:pt x="0" y="142"/>
                    <a:pt x="1" y="152"/>
                    <a:pt x="5" y="160"/>
                  </a:cubicBezTo>
                  <a:cubicBezTo>
                    <a:pt x="10" y="167"/>
                    <a:pt x="17" y="173"/>
                    <a:pt x="26" y="176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43" y="181"/>
                    <a:pt x="58" y="188"/>
                    <a:pt x="72" y="197"/>
                  </a:cubicBezTo>
                  <a:cubicBezTo>
                    <a:pt x="73" y="197"/>
                    <a:pt x="73" y="198"/>
                    <a:pt x="74" y="199"/>
                  </a:cubicBezTo>
                  <a:cubicBezTo>
                    <a:pt x="81" y="209"/>
                    <a:pt x="87" y="217"/>
                    <a:pt x="92" y="221"/>
                  </a:cubicBezTo>
                  <a:cubicBezTo>
                    <a:pt x="98" y="226"/>
                    <a:pt x="104" y="230"/>
                    <a:pt x="110" y="232"/>
                  </a:cubicBezTo>
                  <a:cubicBezTo>
                    <a:pt x="126" y="272"/>
                    <a:pt x="126" y="272"/>
                    <a:pt x="126" y="272"/>
                  </a:cubicBezTo>
                  <a:cubicBezTo>
                    <a:pt x="127" y="273"/>
                    <a:pt x="128" y="274"/>
                    <a:pt x="130" y="273"/>
                  </a:cubicBezTo>
                  <a:cubicBezTo>
                    <a:pt x="235" y="230"/>
                    <a:pt x="235" y="230"/>
                    <a:pt x="235" y="230"/>
                  </a:cubicBezTo>
                  <a:cubicBezTo>
                    <a:pt x="237" y="230"/>
                    <a:pt x="238" y="228"/>
                    <a:pt x="237" y="226"/>
                  </a:cubicBezTo>
                  <a:close/>
                  <a:moveTo>
                    <a:pt x="139" y="248"/>
                  </a:moveTo>
                  <a:cubicBezTo>
                    <a:pt x="127" y="218"/>
                    <a:pt x="127" y="218"/>
                    <a:pt x="127" y="218"/>
                  </a:cubicBezTo>
                  <a:cubicBezTo>
                    <a:pt x="126" y="217"/>
                    <a:pt x="125" y="216"/>
                    <a:pt x="124" y="216"/>
                  </a:cubicBezTo>
                  <a:cubicBezTo>
                    <a:pt x="124" y="216"/>
                    <a:pt x="124" y="216"/>
                    <a:pt x="124" y="216"/>
                  </a:cubicBezTo>
                  <a:cubicBezTo>
                    <a:pt x="123" y="216"/>
                    <a:pt x="123" y="215"/>
                    <a:pt x="122" y="215"/>
                  </a:cubicBezTo>
                  <a:cubicBezTo>
                    <a:pt x="117" y="214"/>
                    <a:pt x="112" y="211"/>
                    <a:pt x="106" y="206"/>
                  </a:cubicBezTo>
                  <a:cubicBezTo>
                    <a:pt x="102" y="203"/>
                    <a:pt x="95" y="193"/>
                    <a:pt x="91" y="187"/>
                  </a:cubicBezTo>
                  <a:cubicBezTo>
                    <a:pt x="89" y="184"/>
                    <a:pt x="88" y="182"/>
                    <a:pt x="87" y="182"/>
                  </a:cubicBezTo>
                  <a:cubicBezTo>
                    <a:pt x="86" y="181"/>
                    <a:pt x="86" y="181"/>
                    <a:pt x="86" y="181"/>
                  </a:cubicBezTo>
                  <a:cubicBezTo>
                    <a:pt x="70" y="171"/>
                    <a:pt x="52" y="163"/>
                    <a:pt x="34" y="157"/>
                  </a:cubicBezTo>
                  <a:cubicBezTo>
                    <a:pt x="25" y="154"/>
                    <a:pt x="20" y="146"/>
                    <a:pt x="23" y="138"/>
                  </a:cubicBezTo>
                  <a:cubicBezTo>
                    <a:pt x="24" y="135"/>
                    <a:pt x="27" y="131"/>
                    <a:pt x="32" y="130"/>
                  </a:cubicBezTo>
                  <a:cubicBezTo>
                    <a:pt x="31" y="126"/>
                    <a:pt x="31" y="126"/>
                    <a:pt x="31" y="126"/>
                  </a:cubicBezTo>
                  <a:cubicBezTo>
                    <a:pt x="32" y="130"/>
                    <a:pt x="32" y="130"/>
                    <a:pt x="32" y="130"/>
                  </a:cubicBezTo>
                  <a:cubicBezTo>
                    <a:pt x="37" y="128"/>
                    <a:pt x="42" y="127"/>
                    <a:pt x="47" y="129"/>
                  </a:cubicBezTo>
                  <a:cubicBezTo>
                    <a:pt x="59" y="133"/>
                    <a:pt x="70" y="137"/>
                    <a:pt x="81" y="142"/>
                  </a:cubicBezTo>
                  <a:cubicBezTo>
                    <a:pt x="82" y="143"/>
                    <a:pt x="83" y="143"/>
                    <a:pt x="84" y="142"/>
                  </a:cubicBezTo>
                  <a:cubicBezTo>
                    <a:pt x="84" y="142"/>
                    <a:pt x="84" y="142"/>
                    <a:pt x="85" y="142"/>
                  </a:cubicBezTo>
                  <a:cubicBezTo>
                    <a:pt x="86" y="141"/>
                    <a:pt x="86" y="139"/>
                    <a:pt x="86" y="138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2" y="32"/>
                    <a:pt x="47" y="25"/>
                    <a:pt x="54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62" y="19"/>
                    <a:pt x="69" y="21"/>
                    <a:pt x="71" y="26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6" y="87"/>
                    <a:pt x="97" y="88"/>
                    <a:pt x="98" y="88"/>
                  </a:cubicBezTo>
                  <a:cubicBezTo>
                    <a:pt x="99" y="88"/>
                    <a:pt x="99" y="88"/>
                    <a:pt x="100" y="88"/>
                  </a:cubicBezTo>
                  <a:cubicBezTo>
                    <a:pt x="100" y="87"/>
                    <a:pt x="101" y="87"/>
                    <a:pt x="101" y="87"/>
                  </a:cubicBezTo>
                  <a:cubicBezTo>
                    <a:pt x="103" y="85"/>
                    <a:pt x="105" y="83"/>
                    <a:pt x="107" y="82"/>
                  </a:cubicBezTo>
                  <a:cubicBezTo>
                    <a:pt x="112" y="81"/>
                    <a:pt x="117" y="81"/>
                    <a:pt x="121" y="83"/>
                  </a:cubicBezTo>
                  <a:cubicBezTo>
                    <a:pt x="122" y="83"/>
                    <a:pt x="123" y="83"/>
                    <a:pt x="124" y="83"/>
                  </a:cubicBezTo>
                  <a:cubicBezTo>
                    <a:pt x="124" y="83"/>
                    <a:pt x="124" y="83"/>
                    <a:pt x="124" y="83"/>
                  </a:cubicBezTo>
                  <a:cubicBezTo>
                    <a:pt x="125" y="83"/>
                    <a:pt x="126" y="82"/>
                    <a:pt x="126" y="81"/>
                  </a:cubicBezTo>
                  <a:cubicBezTo>
                    <a:pt x="128" y="78"/>
                    <a:pt x="131" y="75"/>
                    <a:pt x="135" y="74"/>
                  </a:cubicBezTo>
                  <a:cubicBezTo>
                    <a:pt x="143" y="70"/>
                    <a:pt x="152" y="73"/>
                    <a:pt x="155" y="80"/>
                  </a:cubicBezTo>
                  <a:cubicBezTo>
                    <a:pt x="156" y="82"/>
                    <a:pt x="156" y="82"/>
                    <a:pt x="156" y="82"/>
                  </a:cubicBezTo>
                  <a:cubicBezTo>
                    <a:pt x="156" y="83"/>
                    <a:pt x="157" y="84"/>
                    <a:pt x="158" y="84"/>
                  </a:cubicBezTo>
                  <a:cubicBezTo>
                    <a:pt x="159" y="84"/>
                    <a:pt x="159" y="84"/>
                    <a:pt x="160" y="84"/>
                  </a:cubicBezTo>
                  <a:cubicBezTo>
                    <a:pt x="160" y="83"/>
                    <a:pt x="161" y="83"/>
                    <a:pt x="161" y="83"/>
                  </a:cubicBezTo>
                  <a:cubicBezTo>
                    <a:pt x="163" y="81"/>
                    <a:pt x="165" y="79"/>
                    <a:pt x="168" y="78"/>
                  </a:cubicBezTo>
                  <a:cubicBezTo>
                    <a:pt x="176" y="75"/>
                    <a:pt x="185" y="78"/>
                    <a:pt x="188" y="85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198" y="110"/>
                    <a:pt x="198" y="110"/>
                    <a:pt x="198" y="110"/>
                  </a:cubicBezTo>
                  <a:cubicBezTo>
                    <a:pt x="204" y="124"/>
                    <a:pt x="206" y="135"/>
                    <a:pt x="207" y="142"/>
                  </a:cubicBezTo>
                  <a:cubicBezTo>
                    <a:pt x="211" y="162"/>
                    <a:pt x="208" y="177"/>
                    <a:pt x="200" y="187"/>
                  </a:cubicBezTo>
                  <a:cubicBezTo>
                    <a:pt x="200" y="188"/>
                    <a:pt x="199" y="189"/>
                    <a:pt x="200" y="190"/>
                  </a:cubicBezTo>
                  <a:cubicBezTo>
                    <a:pt x="212" y="219"/>
                    <a:pt x="212" y="219"/>
                    <a:pt x="212" y="219"/>
                  </a:cubicBezTo>
                  <a:lnTo>
                    <a:pt x="139" y="2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0" name="Freeform 11"/>
            <p:cNvSpPr/>
            <p:nvPr/>
          </p:nvSpPr>
          <p:spPr bwMode="auto">
            <a:xfrm>
              <a:off x="3784601" y="5006976"/>
              <a:ext cx="96838" cy="80963"/>
            </a:xfrm>
            <a:custGeom>
              <a:avLst/>
              <a:gdLst>
                <a:gd name="T0" fmla="*/ 71 w 71"/>
                <a:gd name="T1" fmla="*/ 15 h 59"/>
                <a:gd name="T2" fmla="*/ 56 w 71"/>
                <a:gd name="T3" fmla="*/ 0 h 59"/>
                <a:gd name="T4" fmla="*/ 15 w 71"/>
                <a:gd name="T5" fmla="*/ 0 h 59"/>
                <a:gd name="T6" fmla="*/ 0 w 71"/>
                <a:gd name="T7" fmla="*/ 15 h 59"/>
                <a:gd name="T8" fmla="*/ 0 w 71"/>
                <a:gd name="T9" fmla="*/ 44 h 59"/>
                <a:gd name="T10" fmla="*/ 15 w 71"/>
                <a:gd name="T11" fmla="*/ 59 h 59"/>
                <a:gd name="T12" fmla="*/ 56 w 71"/>
                <a:gd name="T13" fmla="*/ 59 h 59"/>
                <a:gd name="T14" fmla="*/ 71 w 71"/>
                <a:gd name="T15" fmla="*/ 44 h 59"/>
                <a:gd name="T16" fmla="*/ 71 w 71"/>
                <a:gd name="T1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71" y="15"/>
                  </a:moveTo>
                  <a:cubicBezTo>
                    <a:pt x="71" y="7"/>
                    <a:pt x="64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4" y="59"/>
                    <a:pt x="71" y="52"/>
                    <a:pt x="71" y="44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1" name="Freeform 12"/>
            <p:cNvSpPr/>
            <p:nvPr/>
          </p:nvSpPr>
          <p:spPr bwMode="auto">
            <a:xfrm>
              <a:off x="3911601" y="5006976"/>
              <a:ext cx="96838" cy="80963"/>
            </a:xfrm>
            <a:custGeom>
              <a:avLst/>
              <a:gdLst>
                <a:gd name="T0" fmla="*/ 71 w 71"/>
                <a:gd name="T1" fmla="*/ 16 h 59"/>
                <a:gd name="T2" fmla="*/ 56 w 71"/>
                <a:gd name="T3" fmla="*/ 0 h 59"/>
                <a:gd name="T4" fmla="*/ 15 w 71"/>
                <a:gd name="T5" fmla="*/ 0 h 59"/>
                <a:gd name="T6" fmla="*/ 0 w 71"/>
                <a:gd name="T7" fmla="*/ 16 h 59"/>
                <a:gd name="T8" fmla="*/ 0 w 71"/>
                <a:gd name="T9" fmla="*/ 44 h 59"/>
                <a:gd name="T10" fmla="*/ 15 w 71"/>
                <a:gd name="T11" fmla="*/ 59 h 59"/>
                <a:gd name="T12" fmla="*/ 56 w 71"/>
                <a:gd name="T13" fmla="*/ 59 h 59"/>
                <a:gd name="T14" fmla="*/ 71 w 71"/>
                <a:gd name="T15" fmla="*/ 44 h 59"/>
                <a:gd name="T16" fmla="*/ 71 w 71"/>
                <a:gd name="T17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71" y="16"/>
                  </a:moveTo>
                  <a:cubicBezTo>
                    <a:pt x="71" y="8"/>
                    <a:pt x="65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3"/>
                    <a:pt x="7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5" y="59"/>
                    <a:pt x="71" y="53"/>
                    <a:pt x="71" y="44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2" name="Freeform 13"/>
            <p:cNvSpPr/>
            <p:nvPr/>
          </p:nvSpPr>
          <p:spPr bwMode="auto">
            <a:xfrm>
              <a:off x="4037013" y="5006976"/>
              <a:ext cx="98425" cy="80963"/>
            </a:xfrm>
            <a:custGeom>
              <a:avLst/>
              <a:gdLst>
                <a:gd name="T0" fmla="*/ 72 w 72"/>
                <a:gd name="T1" fmla="*/ 15 h 59"/>
                <a:gd name="T2" fmla="*/ 57 w 72"/>
                <a:gd name="T3" fmla="*/ 0 h 59"/>
                <a:gd name="T4" fmla="*/ 15 w 72"/>
                <a:gd name="T5" fmla="*/ 0 h 59"/>
                <a:gd name="T6" fmla="*/ 0 w 72"/>
                <a:gd name="T7" fmla="*/ 15 h 59"/>
                <a:gd name="T8" fmla="*/ 0 w 72"/>
                <a:gd name="T9" fmla="*/ 44 h 59"/>
                <a:gd name="T10" fmla="*/ 15 w 72"/>
                <a:gd name="T11" fmla="*/ 59 h 59"/>
                <a:gd name="T12" fmla="*/ 57 w 72"/>
                <a:gd name="T13" fmla="*/ 59 h 59"/>
                <a:gd name="T14" fmla="*/ 72 w 72"/>
                <a:gd name="T15" fmla="*/ 44 h 59"/>
                <a:gd name="T16" fmla="*/ 72 w 72"/>
                <a:gd name="T1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9">
                  <a:moveTo>
                    <a:pt x="72" y="15"/>
                  </a:moveTo>
                  <a:cubicBezTo>
                    <a:pt x="72" y="7"/>
                    <a:pt x="65" y="0"/>
                    <a:pt x="5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7" y="59"/>
                    <a:pt x="1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5" y="59"/>
                    <a:pt x="72" y="52"/>
                    <a:pt x="72" y="44"/>
                  </a:cubicBezTo>
                  <a:lnTo>
                    <a:pt x="7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3" name="Freeform 14"/>
            <p:cNvSpPr/>
            <p:nvPr/>
          </p:nvSpPr>
          <p:spPr bwMode="auto">
            <a:xfrm>
              <a:off x="3784601" y="5119688"/>
              <a:ext cx="96838" cy="80963"/>
            </a:xfrm>
            <a:custGeom>
              <a:avLst/>
              <a:gdLst>
                <a:gd name="T0" fmla="*/ 71 w 71"/>
                <a:gd name="T1" fmla="*/ 15 h 59"/>
                <a:gd name="T2" fmla="*/ 56 w 71"/>
                <a:gd name="T3" fmla="*/ 0 h 59"/>
                <a:gd name="T4" fmla="*/ 15 w 71"/>
                <a:gd name="T5" fmla="*/ 0 h 59"/>
                <a:gd name="T6" fmla="*/ 0 w 71"/>
                <a:gd name="T7" fmla="*/ 15 h 59"/>
                <a:gd name="T8" fmla="*/ 0 w 71"/>
                <a:gd name="T9" fmla="*/ 43 h 59"/>
                <a:gd name="T10" fmla="*/ 15 w 71"/>
                <a:gd name="T11" fmla="*/ 59 h 59"/>
                <a:gd name="T12" fmla="*/ 56 w 71"/>
                <a:gd name="T13" fmla="*/ 59 h 59"/>
                <a:gd name="T14" fmla="*/ 71 w 71"/>
                <a:gd name="T15" fmla="*/ 43 h 59"/>
                <a:gd name="T16" fmla="*/ 71 w 71"/>
                <a:gd name="T1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71" y="15"/>
                  </a:moveTo>
                  <a:cubicBezTo>
                    <a:pt x="71" y="7"/>
                    <a:pt x="64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6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4" y="59"/>
                    <a:pt x="71" y="52"/>
                    <a:pt x="71" y="43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4" name="Freeform 15"/>
            <p:cNvSpPr/>
            <p:nvPr/>
          </p:nvSpPr>
          <p:spPr bwMode="auto">
            <a:xfrm>
              <a:off x="3911601" y="5119688"/>
              <a:ext cx="96838" cy="79375"/>
            </a:xfrm>
            <a:custGeom>
              <a:avLst/>
              <a:gdLst>
                <a:gd name="T0" fmla="*/ 71 w 71"/>
                <a:gd name="T1" fmla="*/ 15 h 58"/>
                <a:gd name="T2" fmla="*/ 56 w 71"/>
                <a:gd name="T3" fmla="*/ 0 h 58"/>
                <a:gd name="T4" fmla="*/ 15 w 71"/>
                <a:gd name="T5" fmla="*/ 0 h 58"/>
                <a:gd name="T6" fmla="*/ 0 w 71"/>
                <a:gd name="T7" fmla="*/ 15 h 58"/>
                <a:gd name="T8" fmla="*/ 0 w 71"/>
                <a:gd name="T9" fmla="*/ 43 h 58"/>
                <a:gd name="T10" fmla="*/ 15 w 71"/>
                <a:gd name="T11" fmla="*/ 58 h 58"/>
                <a:gd name="T12" fmla="*/ 56 w 71"/>
                <a:gd name="T13" fmla="*/ 58 h 58"/>
                <a:gd name="T14" fmla="*/ 71 w 71"/>
                <a:gd name="T15" fmla="*/ 43 h 58"/>
                <a:gd name="T16" fmla="*/ 71 w 71"/>
                <a:gd name="T17" fmla="*/ 15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8">
                  <a:moveTo>
                    <a:pt x="71" y="15"/>
                  </a:moveTo>
                  <a:cubicBezTo>
                    <a:pt x="71" y="7"/>
                    <a:pt x="65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7" y="58"/>
                    <a:pt x="15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5" y="58"/>
                    <a:pt x="71" y="52"/>
                    <a:pt x="71" y="43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5" name="Freeform 16"/>
            <p:cNvSpPr/>
            <p:nvPr/>
          </p:nvSpPr>
          <p:spPr bwMode="auto">
            <a:xfrm>
              <a:off x="4037013" y="5119688"/>
              <a:ext cx="98425" cy="80963"/>
            </a:xfrm>
            <a:custGeom>
              <a:avLst/>
              <a:gdLst>
                <a:gd name="T0" fmla="*/ 72 w 72"/>
                <a:gd name="T1" fmla="*/ 15 h 59"/>
                <a:gd name="T2" fmla="*/ 57 w 72"/>
                <a:gd name="T3" fmla="*/ 0 h 59"/>
                <a:gd name="T4" fmla="*/ 15 w 72"/>
                <a:gd name="T5" fmla="*/ 0 h 59"/>
                <a:gd name="T6" fmla="*/ 0 w 72"/>
                <a:gd name="T7" fmla="*/ 15 h 59"/>
                <a:gd name="T8" fmla="*/ 0 w 72"/>
                <a:gd name="T9" fmla="*/ 43 h 59"/>
                <a:gd name="T10" fmla="*/ 15 w 72"/>
                <a:gd name="T11" fmla="*/ 59 h 59"/>
                <a:gd name="T12" fmla="*/ 57 w 72"/>
                <a:gd name="T13" fmla="*/ 59 h 59"/>
                <a:gd name="T14" fmla="*/ 72 w 72"/>
                <a:gd name="T15" fmla="*/ 43 h 59"/>
                <a:gd name="T16" fmla="*/ 72 w 72"/>
                <a:gd name="T1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59">
                  <a:moveTo>
                    <a:pt x="72" y="15"/>
                  </a:moveTo>
                  <a:cubicBezTo>
                    <a:pt x="72" y="7"/>
                    <a:pt x="65" y="0"/>
                    <a:pt x="5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52"/>
                    <a:pt x="7" y="59"/>
                    <a:pt x="15" y="59"/>
                  </a:cubicBezTo>
                  <a:cubicBezTo>
                    <a:pt x="57" y="59"/>
                    <a:pt x="57" y="59"/>
                    <a:pt x="57" y="59"/>
                  </a:cubicBezTo>
                  <a:cubicBezTo>
                    <a:pt x="65" y="59"/>
                    <a:pt x="72" y="52"/>
                    <a:pt x="72" y="43"/>
                  </a:cubicBezTo>
                  <a:lnTo>
                    <a:pt x="72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6" name="Freeform 17"/>
            <p:cNvSpPr/>
            <p:nvPr/>
          </p:nvSpPr>
          <p:spPr bwMode="auto">
            <a:xfrm>
              <a:off x="3784601" y="5230813"/>
              <a:ext cx="96838" cy="79375"/>
            </a:xfrm>
            <a:custGeom>
              <a:avLst/>
              <a:gdLst>
                <a:gd name="T0" fmla="*/ 71 w 71"/>
                <a:gd name="T1" fmla="*/ 16 h 59"/>
                <a:gd name="T2" fmla="*/ 56 w 71"/>
                <a:gd name="T3" fmla="*/ 0 h 59"/>
                <a:gd name="T4" fmla="*/ 15 w 71"/>
                <a:gd name="T5" fmla="*/ 0 h 59"/>
                <a:gd name="T6" fmla="*/ 0 w 71"/>
                <a:gd name="T7" fmla="*/ 16 h 59"/>
                <a:gd name="T8" fmla="*/ 0 w 71"/>
                <a:gd name="T9" fmla="*/ 44 h 59"/>
                <a:gd name="T10" fmla="*/ 15 w 71"/>
                <a:gd name="T11" fmla="*/ 59 h 59"/>
                <a:gd name="T12" fmla="*/ 56 w 71"/>
                <a:gd name="T13" fmla="*/ 59 h 59"/>
                <a:gd name="T14" fmla="*/ 71 w 71"/>
                <a:gd name="T15" fmla="*/ 44 h 59"/>
                <a:gd name="T16" fmla="*/ 71 w 71"/>
                <a:gd name="T17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71" y="16"/>
                  </a:moveTo>
                  <a:cubicBezTo>
                    <a:pt x="71" y="7"/>
                    <a:pt x="64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7"/>
                    <a:pt x="0" y="16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6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4" y="59"/>
                    <a:pt x="71" y="52"/>
                    <a:pt x="71" y="44"/>
                  </a:cubicBezTo>
                  <a:lnTo>
                    <a:pt x="71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57" name="Freeform 18"/>
            <p:cNvSpPr/>
            <p:nvPr/>
          </p:nvSpPr>
          <p:spPr bwMode="auto">
            <a:xfrm>
              <a:off x="3911601" y="5230813"/>
              <a:ext cx="96838" cy="79375"/>
            </a:xfrm>
            <a:custGeom>
              <a:avLst/>
              <a:gdLst>
                <a:gd name="T0" fmla="*/ 71 w 71"/>
                <a:gd name="T1" fmla="*/ 15 h 59"/>
                <a:gd name="T2" fmla="*/ 56 w 71"/>
                <a:gd name="T3" fmla="*/ 0 h 59"/>
                <a:gd name="T4" fmla="*/ 15 w 71"/>
                <a:gd name="T5" fmla="*/ 0 h 59"/>
                <a:gd name="T6" fmla="*/ 0 w 71"/>
                <a:gd name="T7" fmla="*/ 15 h 59"/>
                <a:gd name="T8" fmla="*/ 0 w 71"/>
                <a:gd name="T9" fmla="*/ 44 h 59"/>
                <a:gd name="T10" fmla="*/ 15 w 71"/>
                <a:gd name="T11" fmla="*/ 59 h 59"/>
                <a:gd name="T12" fmla="*/ 56 w 71"/>
                <a:gd name="T13" fmla="*/ 59 h 59"/>
                <a:gd name="T14" fmla="*/ 71 w 71"/>
                <a:gd name="T15" fmla="*/ 44 h 59"/>
                <a:gd name="T16" fmla="*/ 71 w 71"/>
                <a:gd name="T17" fmla="*/ 1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59">
                  <a:moveTo>
                    <a:pt x="71" y="15"/>
                  </a:moveTo>
                  <a:cubicBezTo>
                    <a:pt x="71" y="7"/>
                    <a:pt x="65" y="0"/>
                    <a:pt x="56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52"/>
                    <a:pt x="7" y="59"/>
                    <a:pt x="15" y="59"/>
                  </a:cubicBezTo>
                  <a:cubicBezTo>
                    <a:pt x="56" y="59"/>
                    <a:pt x="56" y="59"/>
                    <a:pt x="56" y="59"/>
                  </a:cubicBezTo>
                  <a:cubicBezTo>
                    <a:pt x="65" y="59"/>
                    <a:pt x="71" y="52"/>
                    <a:pt x="71" y="44"/>
                  </a:cubicBezTo>
                  <a:lnTo>
                    <a:pt x="71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文本框 43"/>
          <p:cNvSpPr txBox="1"/>
          <p:nvPr/>
        </p:nvSpPr>
        <p:spPr>
          <a:xfrm>
            <a:off x="7158236" y="226822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69C6E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137396" y="252539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>
                <a:solidFill>
                  <a:srgbClr val="69C6E1"/>
                </a:solidFill>
                <a:cs typeface="+mn-ea"/>
                <a:sym typeface="+mn-lt"/>
              </a:rPr>
              <a:t>12%</a:t>
            </a:r>
          </a:p>
        </p:txBody>
      </p:sp>
      <p:grpSp>
        <p:nvGrpSpPr>
          <p:cNvPr id="552" name="组合 551"/>
          <p:cNvGrpSpPr/>
          <p:nvPr/>
        </p:nvGrpSpPr>
        <p:grpSpPr>
          <a:xfrm>
            <a:off x="10309225" y="1306830"/>
            <a:ext cx="833120" cy="831850"/>
            <a:chOff x="2365376" y="6000751"/>
            <a:chExt cx="865188" cy="863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53" name="Oval 93"/>
            <p:cNvSpPr>
              <a:spLocks noChangeArrowheads="1"/>
            </p:cNvSpPr>
            <p:nvPr/>
          </p:nvSpPr>
          <p:spPr bwMode="auto">
            <a:xfrm>
              <a:off x="2365376" y="6000751"/>
              <a:ext cx="865188" cy="863600"/>
            </a:xfrm>
            <a:prstGeom prst="ellipse">
              <a:avLst/>
            </a:prstGeom>
            <a:solidFill>
              <a:srgbClr val="53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4" name="Freeform 94"/>
            <p:cNvSpPr/>
            <p:nvPr/>
          </p:nvSpPr>
          <p:spPr bwMode="auto">
            <a:xfrm>
              <a:off x="2538413" y="6207126"/>
              <a:ext cx="692150" cy="657225"/>
            </a:xfrm>
            <a:custGeom>
              <a:avLst/>
              <a:gdLst>
                <a:gd name="T0" fmla="*/ 258 w 506"/>
                <a:gd name="T1" fmla="*/ 0 h 481"/>
                <a:gd name="T2" fmla="*/ 222 w 506"/>
                <a:gd name="T3" fmla="*/ 2 h 481"/>
                <a:gd name="T4" fmla="*/ 89 w 506"/>
                <a:gd name="T5" fmla="*/ 2 h 481"/>
                <a:gd name="T6" fmla="*/ 39 w 506"/>
                <a:gd name="T7" fmla="*/ 2 h 481"/>
                <a:gd name="T8" fmla="*/ 25 w 506"/>
                <a:gd name="T9" fmla="*/ 1 h 481"/>
                <a:gd name="T10" fmla="*/ 13 w 506"/>
                <a:gd name="T11" fmla="*/ 4 h 481"/>
                <a:gd name="T12" fmla="*/ 8 w 506"/>
                <a:gd name="T13" fmla="*/ 71 h 481"/>
                <a:gd name="T14" fmla="*/ 8 w 506"/>
                <a:gd name="T15" fmla="*/ 307 h 481"/>
                <a:gd name="T16" fmla="*/ 64 w 506"/>
                <a:gd name="T17" fmla="*/ 378 h 481"/>
                <a:gd name="T18" fmla="*/ 164 w 506"/>
                <a:gd name="T19" fmla="*/ 480 h 481"/>
                <a:gd name="T20" fmla="*/ 190 w 506"/>
                <a:gd name="T21" fmla="*/ 481 h 481"/>
                <a:gd name="T22" fmla="*/ 506 w 506"/>
                <a:gd name="T23" fmla="*/ 165 h 481"/>
                <a:gd name="T24" fmla="*/ 506 w 506"/>
                <a:gd name="T25" fmla="*/ 165 h 481"/>
                <a:gd name="T26" fmla="*/ 506 w 506"/>
                <a:gd name="T27" fmla="*/ 160 h 481"/>
                <a:gd name="T28" fmla="*/ 422 w 506"/>
                <a:gd name="T29" fmla="*/ 77 h 481"/>
                <a:gd name="T30" fmla="*/ 404 w 506"/>
                <a:gd name="T31" fmla="*/ 60 h 481"/>
                <a:gd name="T32" fmla="*/ 385 w 506"/>
                <a:gd name="T33" fmla="*/ 48 h 481"/>
                <a:gd name="T34" fmla="*/ 355 w 506"/>
                <a:gd name="T35" fmla="*/ 74 h 481"/>
                <a:gd name="T36" fmla="*/ 289 w 506"/>
                <a:gd name="T37" fmla="*/ 9 h 481"/>
                <a:gd name="T38" fmla="*/ 258 w 506"/>
                <a:gd name="T39" fmla="*/ 0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6" h="481">
                  <a:moveTo>
                    <a:pt x="258" y="0"/>
                  </a:moveTo>
                  <a:cubicBezTo>
                    <a:pt x="245" y="0"/>
                    <a:pt x="230" y="2"/>
                    <a:pt x="222" y="2"/>
                  </a:cubicBezTo>
                  <a:cubicBezTo>
                    <a:pt x="178" y="2"/>
                    <a:pt x="134" y="2"/>
                    <a:pt x="89" y="2"/>
                  </a:cubicBezTo>
                  <a:cubicBezTo>
                    <a:pt x="73" y="2"/>
                    <a:pt x="56" y="2"/>
                    <a:pt x="39" y="2"/>
                  </a:cubicBezTo>
                  <a:cubicBezTo>
                    <a:pt x="35" y="2"/>
                    <a:pt x="30" y="1"/>
                    <a:pt x="25" y="1"/>
                  </a:cubicBezTo>
                  <a:cubicBezTo>
                    <a:pt x="20" y="1"/>
                    <a:pt x="16" y="2"/>
                    <a:pt x="13" y="4"/>
                  </a:cubicBezTo>
                  <a:cubicBezTo>
                    <a:pt x="0" y="11"/>
                    <a:pt x="8" y="60"/>
                    <a:pt x="8" y="71"/>
                  </a:cubicBezTo>
                  <a:cubicBezTo>
                    <a:pt x="8" y="150"/>
                    <a:pt x="8" y="228"/>
                    <a:pt x="8" y="307"/>
                  </a:cubicBezTo>
                  <a:cubicBezTo>
                    <a:pt x="8" y="332"/>
                    <a:pt x="45" y="362"/>
                    <a:pt x="64" y="378"/>
                  </a:cubicBezTo>
                  <a:cubicBezTo>
                    <a:pt x="72" y="387"/>
                    <a:pt x="115" y="431"/>
                    <a:pt x="164" y="480"/>
                  </a:cubicBezTo>
                  <a:cubicBezTo>
                    <a:pt x="173" y="481"/>
                    <a:pt x="181" y="481"/>
                    <a:pt x="190" y="481"/>
                  </a:cubicBezTo>
                  <a:cubicBezTo>
                    <a:pt x="365" y="481"/>
                    <a:pt x="506" y="340"/>
                    <a:pt x="506" y="165"/>
                  </a:cubicBezTo>
                  <a:cubicBezTo>
                    <a:pt x="506" y="165"/>
                    <a:pt x="506" y="165"/>
                    <a:pt x="506" y="165"/>
                  </a:cubicBezTo>
                  <a:cubicBezTo>
                    <a:pt x="506" y="163"/>
                    <a:pt x="506" y="162"/>
                    <a:pt x="506" y="160"/>
                  </a:cubicBezTo>
                  <a:cubicBezTo>
                    <a:pt x="461" y="116"/>
                    <a:pt x="426" y="81"/>
                    <a:pt x="422" y="77"/>
                  </a:cubicBezTo>
                  <a:cubicBezTo>
                    <a:pt x="417" y="71"/>
                    <a:pt x="410" y="65"/>
                    <a:pt x="404" y="60"/>
                  </a:cubicBezTo>
                  <a:cubicBezTo>
                    <a:pt x="397" y="51"/>
                    <a:pt x="391" y="48"/>
                    <a:pt x="385" y="48"/>
                  </a:cubicBezTo>
                  <a:cubicBezTo>
                    <a:pt x="374" y="48"/>
                    <a:pt x="365" y="60"/>
                    <a:pt x="355" y="74"/>
                  </a:cubicBezTo>
                  <a:cubicBezTo>
                    <a:pt x="331" y="54"/>
                    <a:pt x="312" y="29"/>
                    <a:pt x="289" y="9"/>
                  </a:cubicBezTo>
                  <a:cubicBezTo>
                    <a:pt x="283" y="2"/>
                    <a:pt x="271" y="0"/>
                    <a:pt x="258" y="0"/>
                  </a:cubicBezTo>
                </a:path>
              </a:pathLst>
            </a:custGeom>
            <a:solidFill>
              <a:srgbClr val="455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5" name="Freeform 95"/>
            <p:cNvSpPr/>
            <p:nvPr/>
          </p:nvSpPr>
          <p:spPr bwMode="auto">
            <a:xfrm>
              <a:off x="2914651" y="6265863"/>
              <a:ext cx="171450" cy="220663"/>
            </a:xfrm>
            <a:custGeom>
              <a:avLst/>
              <a:gdLst>
                <a:gd name="T0" fmla="*/ 119 w 126"/>
                <a:gd name="T1" fmla="*/ 7 h 162"/>
                <a:gd name="T2" fmla="*/ 115 w 126"/>
                <a:gd name="T3" fmla="*/ 4 h 162"/>
                <a:gd name="T4" fmla="*/ 97 w 126"/>
                <a:gd name="T5" fmla="*/ 8 h 162"/>
                <a:gd name="T6" fmla="*/ 1 w 126"/>
                <a:gd name="T7" fmla="*/ 137 h 162"/>
                <a:gd name="T8" fmla="*/ 0 w 126"/>
                <a:gd name="T9" fmla="*/ 139 h 162"/>
                <a:gd name="T10" fmla="*/ 7 w 126"/>
                <a:gd name="T11" fmla="*/ 141 h 162"/>
                <a:gd name="T12" fmla="*/ 28 w 126"/>
                <a:gd name="T13" fmla="*/ 156 h 162"/>
                <a:gd name="T14" fmla="*/ 32 w 126"/>
                <a:gd name="T15" fmla="*/ 162 h 162"/>
                <a:gd name="T16" fmla="*/ 33 w 126"/>
                <a:gd name="T17" fmla="*/ 160 h 162"/>
                <a:gd name="T18" fmla="*/ 122 w 126"/>
                <a:gd name="T19" fmla="*/ 25 h 162"/>
                <a:gd name="T20" fmla="*/ 119 w 126"/>
                <a:gd name="T21" fmla="*/ 7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" h="162">
                  <a:moveTo>
                    <a:pt x="119" y="7"/>
                  </a:moveTo>
                  <a:cubicBezTo>
                    <a:pt x="118" y="6"/>
                    <a:pt x="117" y="5"/>
                    <a:pt x="115" y="4"/>
                  </a:cubicBezTo>
                  <a:cubicBezTo>
                    <a:pt x="110" y="0"/>
                    <a:pt x="102" y="2"/>
                    <a:pt x="97" y="8"/>
                  </a:cubicBezTo>
                  <a:cubicBezTo>
                    <a:pt x="65" y="51"/>
                    <a:pt x="33" y="94"/>
                    <a:pt x="1" y="137"/>
                  </a:cubicBezTo>
                  <a:cubicBezTo>
                    <a:pt x="1" y="138"/>
                    <a:pt x="0" y="139"/>
                    <a:pt x="0" y="139"/>
                  </a:cubicBezTo>
                  <a:cubicBezTo>
                    <a:pt x="2" y="139"/>
                    <a:pt x="5" y="140"/>
                    <a:pt x="7" y="141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30" y="157"/>
                    <a:pt x="31" y="159"/>
                    <a:pt x="32" y="162"/>
                  </a:cubicBezTo>
                  <a:cubicBezTo>
                    <a:pt x="32" y="161"/>
                    <a:pt x="33" y="160"/>
                    <a:pt x="33" y="160"/>
                  </a:cubicBezTo>
                  <a:cubicBezTo>
                    <a:pt x="63" y="115"/>
                    <a:pt x="92" y="70"/>
                    <a:pt x="122" y="25"/>
                  </a:cubicBezTo>
                  <a:cubicBezTo>
                    <a:pt x="126" y="19"/>
                    <a:pt x="125" y="11"/>
                    <a:pt x="119" y="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6" name="Freeform 96"/>
            <p:cNvSpPr>
              <a:spLocks noEditPoints="1"/>
            </p:cNvSpPr>
            <p:nvPr/>
          </p:nvSpPr>
          <p:spPr bwMode="auto">
            <a:xfrm>
              <a:off x="2847976" y="6462713"/>
              <a:ext cx="104775" cy="128588"/>
            </a:xfrm>
            <a:custGeom>
              <a:avLst/>
              <a:gdLst>
                <a:gd name="T0" fmla="*/ 73 w 76"/>
                <a:gd name="T1" fmla="*/ 16 h 94"/>
                <a:gd name="T2" fmla="*/ 52 w 76"/>
                <a:gd name="T3" fmla="*/ 1 h 94"/>
                <a:gd name="T4" fmla="*/ 46 w 76"/>
                <a:gd name="T5" fmla="*/ 1 h 94"/>
                <a:gd name="T6" fmla="*/ 9 w 76"/>
                <a:gd name="T7" fmla="*/ 24 h 94"/>
                <a:gd name="T8" fmla="*/ 7 w 76"/>
                <a:gd name="T9" fmla="*/ 30 h 94"/>
                <a:gd name="T10" fmla="*/ 1 w 76"/>
                <a:gd name="T11" fmla="*/ 87 h 94"/>
                <a:gd name="T12" fmla="*/ 3 w 76"/>
                <a:gd name="T13" fmla="*/ 93 h 94"/>
                <a:gd name="T14" fmla="*/ 10 w 76"/>
                <a:gd name="T15" fmla="*/ 93 h 94"/>
                <a:gd name="T16" fmla="*/ 61 w 76"/>
                <a:gd name="T17" fmla="*/ 68 h 94"/>
                <a:gd name="T18" fmla="*/ 66 w 76"/>
                <a:gd name="T19" fmla="*/ 64 h 94"/>
                <a:gd name="T20" fmla="*/ 75 w 76"/>
                <a:gd name="T21" fmla="*/ 21 h 94"/>
                <a:gd name="T22" fmla="*/ 73 w 76"/>
                <a:gd name="T23" fmla="*/ 16 h 94"/>
                <a:gd name="T24" fmla="*/ 56 w 76"/>
                <a:gd name="T25" fmla="*/ 58 h 94"/>
                <a:gd name="T26" fmla="*/ 24 w 76"/>
                <a:gd name="T27" fmla="*/ 71 h 94"/>
                <a:gd name="T28" fmla="*/ 22 w 76"/>
                <a:gd name="T29" fmla="*/ 72 h 94"/>
                <a:gd name="T30" fmla="*/ 39 w 76"/>
                <a:gd name="T31" fmla="*/ 47 h 94"/>
                <a:gd name="T32" fmla="*/ 45 w 76"/>
                <a:gd name="T33" fmla="*/ 44 h 94"/>
                <a:gd name="T34" fmla="*/ 44 w 76"/>
                <a:gd name="T35" fmla="*/ 35 h 94"/>
                <a:gd name="T36" fmla="*/ 34 w 76"/>
                <a:gd name="T37" fmla="*/ 37 h 94"/>
                <a:gd name="T38" fmla="*/ 34 w 76"/>
                <a:gd name="T39" fmla="*/ 43 h 94"/>
                <a:gd name="T40" fmla="*/ 17 w 76"/>
                <a:gd name="T41" fmla="*/ 68 h 94"/>
                <a:gd name="T42" fmla="*/ 17 w 76"/>
                <a:gd name="T43" fmla="*/ 66 h 94"/>
                <a:gd name="T44" fmla="*/ 18 w 76"/>
                <a:gd name="T45" fmla="*/ 31 h 94"/>
                <a:gd name="T46" fmla="*/ 49 w 76"/>
                <a:gd name="T47" fmla="*/ 12 h 94"/>
                <a:gd name="T48" fmla="*/ 64 w 76"/>
                <a:gd name="T49" fmla="*/ 23 h 94"/>
                <a:gd name="T50" fmla="*/ 56 w 76"/>
                <a:gd name="T51" fmla="*/ 5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6" h="94">
                  <a:moveTo>
                    <a:pt x="73" y="16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50" y="0"/>
                    <a:pt x="48" y="0"/>
                    <a:pt x="46" y="1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7" y="25"/>
                    <a:pt x="6" y="27"/>
                    <a:pt x="7" y="30"/>
                  </a:cubicBezTo>
                  <a:cubicBezTo>
                    <a:pt x="11" y="44"/>
                    <a:pt x="4" y="76"/>
                    <a:pt x="1" y="87"/>
                  </a:cubicBezTo>
                  <a:cubicBezTo>
                    <a:pt x="0" y="89"/>
                    <a:pt x="1" y="92"/>
                    <a:pt x="3" y="93"/>
                  </a:cubicBezTo>
                  <a:cubicBezTo>
                    <a:pt x="5" y="94"/>
                    <a:pt x="8" y="94"/>
                    <a:pt x="10" y="93"/>
                  </a:cubicBezTo>
                  <a:cubicBezTo>
                    <a:pt x="19" y="86"/>
                    <a:pt x="46" y="69"/>
                    <a:pt x="61" y="68"/>
                  </a:cubicBezTo>
                  <a:cubicBezTo>
                    <a:pt x="64" y="68"/>
                    <a:pt x="66" y="66"/>
                    <a:pt x="66" y="64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6" y="19"/>
                    <a:pt x="75" y="17"/>
                    <a:pt x="73" y="16"/>
                  </a:cubicBezTo>
                  <a:close/>
                  <a:moveTo>
                    <a:pt x="56" y="58"/>
                  </a:moveTo>
                  <a:cubicBezTo>
                    <a:pt x="48" y="59"/>
                    <a:pt x="37" y="64"/>
                    <a:pt x="24" y="71"/>
                  </a:cubicBezTo>
                  <a:cubicBezTo>
                    <a:pt x="23" y="71"/>
                    <a:pt x="23" y="72"/>
                    <a:pt x="22" y="72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42" y="47"/>
                    <a:pt x="44" y="46"/>
                    <a:pt x="45" y="44"/>
                  </a:cubicBezTo>
                  <a:cubicBezTo>
                    <a:pt x="47" y="41"/>
                    <a:pt x="47" y="37"/>
                    <a:pt x="44" y="35"/>
                  </a:cubicBezTo>
                  <a:cubicBezTo>
                    <a:pt x="41" y="33"/>
                    <a:pt x="36" y="34"/>
                    <a:pt x="34" y="37"/>
                  </a:cubicBezTo>
                  <a:cubicBezTo>
                    <a:pt x="33" y="39"/>
                    <a:pt x="33" y="41"/>
                    <a:pt x="34" y="43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7"/>
                    <a:pt x="17" y="67"/>
                    <a:pt x="17" y="66"/>
                  </a:cubicBezTo>
                  <a:cubicBezTo>
                    <a:pt x="19" y="51"/>
                    <a:pt x="20" y="39"/>
                    <a:pt x="18" y="31"/>
                  </a:cubicBezTo>
                  <a:cubicBezTo>
                    <a:pt x="49" y="12"/>
                    <a:pt x="49" y="12"/>
                    <a:pt x="49" y="12"/>
                  </a:cubicBezTo>
                  <a:cubicBezTo>
                    <a:pt x="64" y="23"/>
                    <a:pt x="64" y="23"/>
                    <a:pt x="64" y="23"/>
                  </a:cubicBezTo>
                  <a:lnTo>
                    <a:pt x="56" y="5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7" name="Freeform 97"/>
            <p:cNvSpPr/>
            <p:nvPr/>
          </p:nvSpPr>
          <p:spPr bwMode="auto">
            <a:xfrm>
              <a:off x="2549526" y="6208713"/>
              <a:ext cx="384175" cy="446088"/>
            </a:xfrm>
            <a:custGeom>
              <a:avLst/>
              <a:gdLst>
                <a:gd name="T0" fmla="*/ 270 w 281"/>
                <a:gd name="T1" fmla="*/ 276 h 326"/>
                <a:gd name="T2" fmla="*/ 259 w 281"/>
                <a:gd name="T3" fmla="*/ 287 h 326"/>
                <a:gd name="T4" fmla="*/ 259 w 281"/>
                <a:gd name="T5" fmla="*/ 304 h 326"/>
                <a:gd name="T6" fmla="*/ 22 w 281"/>
                <a:gd name="T7" fmla="*/ 304 h 326"/>
                <a:gd name="T8" fmla="*/ 22 w 281"/>
                <a:gd name="T9" fmla="*/ 22 h 326"/>
                <a:gd name="T10" fmla="*/ 259 w 281"/>
                <a:gd name="T11" fmla="*/ 22 h 326"/>
                <a:gd name="T12" fmla="*/ 259 w 281"/>
                <a:gd name="T13" fmla="*/ 140 h 326"/>
                <a:gd name="T14" fmla="*/ 270 w 281"/>
                <a:gd name="T15" fmla="*/ 151 h 326"/>
                <a:gd name="T16" fmla="*/ 281 w 281"/>
                <a:gd name="T17" fmla="*/ 140 h 326"/>
                <a:gd name="T18" fmla="*/ 281 w 281"/>
                <a:gd name="T19" fmla="*/ 11 h 326"/>
                <a:gd name="T20" fmla="*/ 270 w 281"/>
                <a:gd name="T21" fmla="*/ 0 h 326"/>
                <a:gd name="T22" fmla="*/ 11 w 281"/>
                <a:gd name="T23" fmla="*/ 0 h 326"/>
                <a:gd name="T24" fmla="*/ 0 w 281"/>
                <a:gd name="T25" fmla="*/ 11 h 326"/>
                <a:gd name="T26" fmla="*/ 0 w 281"/>
                <a:gd name="T27" fmla="*/ 315 h 326"/>
                <a:gd name="T28" fmla="*/ 11 w 281"/>
                <a:gd name="T29" fmla="*/ 326 h 326"/>
                <a:gd name="T30" fmla="*/ 270 w 281"/>
                <a:gd name="T31" fmla="*/ 326 h 326"/>
                <a:gd name="T32" fmla="*/ 281 w 281"/>
                <a:gd name="T33" fmla="*/ 315 h 326"/>
                <a:gd name="T34" fmla="*/ 281 w 281"/>
                <a:gd name="T35" fmla="*/ 287 h 326"/>
                <a:gd name="T36" fmla="*/ 270 w 281"/>
                <a:gd name="T37" fmla="*/ 276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1" h="326">
                  <a:moveTo>
                    <a:pt x="270" y="276"/>
                  </a:moveTo>
                  <a:cubicBezTo>
                    <a:pt x="264" y="276"/>
                    <a:pt x="259" y="281"/>
                    <a:pt x="259" y="287"/>
                  </a:cubicBezTo>
                  <a:cubicBezTo>
                    <a:pt x="259" y="304"/>
                    <a:pt x="259" y="304"/>
                    <a:pt x="259" y="304"/>
                  </a:cubicBezTo>
                  <a:cubicBezTo>
                    <a:pt x="22" y="304"/>
                    <a:pt x="22" y="304"/>
                    <a:pt x="22" y="304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59" y="22"/>
                    <a:pt x="259" y="22"/>
                    <a:pt x="259" y="22"/>
                  </a:cubicBezTo>
                  <a:cubicBezTo>
                    <a:pt x="259" y="140"/>
                    <a:pt x="259" y="140"/>
                    <a:pt x="259" y="140"/>
                  </a:cubicBezTo>
                  <a:cubicBezTo>
                    <a:pt x="259" y="146"/>
                    <a:pt x="264" y="151"/>
                    <a:pt x="270" y="151"/>
                  </a:cubicBezTo>
                  <a:cubicBezTo>
                    <a:pt x="276" y="151"/>
                    <a:pt x="281" y="146"/>
                    <a:pt x="281" y="140"/>
                  </a:cubicBezTo>
                  <a:cubicBezTo>
                    <a:pt x="281" y="11"/>
                    <a:pt x="281" y="11"/>
                    <a:pt x="281" y="11"/>
                  </a:cubicBezTo>
                  <a:cubicBezTo>
                    <a:pt x="281" y="5"/>
                    <a:pt x="276" y="0"/>
                    <a:pt x="27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315"/>
                    <a:pt x="0" y="315"/>
                    <a:pt x="0" y="315"/>
                  </a:cubicBezTo>
                  <a:cubicBezTo>
                    <a:pt x="0" y="321"/>
                    <a:pt x="5" y="326"/>
                    <a:pt x="11" y="326"/>
                  </a:cubicBezTo>
                  <a:cubicBezTo>
                    <a:pt x="270" y="326"/>
                    <a:pt x="270" y="326"/>
                    <a:pt x="270" y="326"/>
                  </a:cubicBezTo>
                  <a:cubicBezTo>
                    <a:pt x="276" y="326"/>
                    <a:pt x="281" y="321"/>
                    <a:pt x="281" y="315"/>
                  </a:cubicBezTo>
                  <a:cubicBezTo>
                    <a:pt x="281" y="287"/>
                    <a:pt x="281" y="287"/>
                    <a:pt x="281" y="287"/>
                  </a:cubicBezTo>
                  <a:cubicBezTo>
                    <a:pt x="281" y="281"/>
                    <a:pt x="276" y="276"/>
                    <a:pt x="270" y="2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8" name="Rectangle 98"/>
            <p:cNvSpPr>
              <a:spLocks noChangeArrowheads="1"/>
            </p:cNvSpPr>
            <p:nvPr/>
          </p:nvSpPr>
          <p:spPr bwMode="auto">
            <a:xfrm>
              <a:off x="2632076" y="6283326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59" name="Rectangle 99"/>
            <p:cNvSpPr>
              <a:spLocks noChangeArrowheads="1"/>
            </p:cNvSpPr>
            <p:nvPr/>
          </p:nvSpPr>
          <p:spPr bwMode="auto">
            <a:xfrm>
              <a:off x="2632076" y="6356351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0" name="Rectangle 100"/>
            <p:cNvSpPr>
              <a:spLocks noChangeArrowheads="1"/>
            </p:cNvSpPr>
            <p:nvPr/>
          </p:nvSpPr>
          <p:spPr bwMode="auto">
            <a:xfrm>
              <a:off x="2632076" y="6429376"/>
              <a:ext cx="217488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1" name="Rectangle 101"/>
            <p:cNvSpPr>
              <a:spLocks noChangeArrowheads="1"/>
            </p:cNvSpPr>
            <p:nvPr/>
          </p:nvSpPr>
          <p:spPr bwMode="auto">
            <a:xfrm>
              <a:off x="2632076" y="6551613"/>
              <a:ext cx="184150" cy="25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62" name="组合 561"/>
          <p:cNvGrpSpPr/>
          <p:nvPr/>
        </p:nvGrpSpPr>
        <p:grpSpPr>
          <a:xfrm>
            <a:off x="6943090" y="3938270"/>
            <a:ext cx="833120" cy="831850"/>
            <a:chOff x="4886326" y="6000751"/>
            <a:chExt cx="865188" cy="863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63" name="Oval 110"/>
            <p:cNvSpPr>
              <a:spLocks noChangeArrowheads="1"/>
            </p:cNvSpPr>
            <p:nvPr/>
          </p:nvSpPr>
          <p:spPr bwMode="auto">
            <a:xfrm>
              <a:off x="4886326" y="6000751"/>
              <a:ext cx="865188" cy="863600"/>
            </a:xfrm>
            <a:prstGeom prst="ellipse">
              <a:avLst/>
            </a:prstGeom>
            <a:solidFill>
              <a:srgbClr val="5362A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4" name="Freeform 111"/>
            <p:cNvSpPr/>
            <p:nvPr/>
          </p:nvSpPr>
          <p:spPr bwMode="auto">
            <a:xfrm>
              <a:off x="5089526" y="6235701"/>
              <a:ext cx="652463" cy="628650"/>
            </a:xfrm>
            <a:custGeom>
              <a:avLst/>
              <a:gdLst>
                <a:gd name="T0" fmla="*/ 21 w 477"/>
                <a:gd name="T1" fmla="*/ 0 h 460"/>
                <a:gd name="T2" fmla="*/ 9 w 477"/>
                <a:gd name="T3" fmla="*/ 2 h 460"/>
                <a:gd name="T4" fmla="*/ 3 w 477"/>
                <a:gd name="T5" fmla="*/ 23 h 460"/>
                <a:gd name="T6" fmla="*/ 3 w 477"/>
                <a:gd name="T7" fmla="*/ 255 h 460"/>
                <a:gd name="T8" fmla="*/ 22 w 477"/>
                <a:gd name="T9" fmla="*/ 292 h 460"/>
                <a:gd name="T10" fmla="*/ 187 w 477"/>
                <a:gd name="T11" fmla="*/ 460 h 460"/>
                <a:gd name="T12" fmla="*/ 477 w 477"/>
                <a:gd name="T13" fmla="*/ 208 h 460"/>
                <a:gd name="T14" fmla="*/ 349 w 477"/>
                <a:gd name="T15" fmla="*/ 83 h 460"/>
                <a:gd name="T16" fmla="*/ 296 w 477"/>
                <a:gd name="T17" fmla="*/ 62 h 460"/>
                <a:gd name="T18" fmla="*/ 284 w 477"/>
                <a:gd name="T19" fmla="*/ 62 h 460"/>
                <a:gd name="T20" fmla="*/ 276 w 477"/>
                <a:gd name="T21" fmla="*/ 62 h 460"/>
                <a:gd name="T22" fmla="*/ 256 w 477"/>
                <a:gd name="T23" fmla="*/ 79 h 460"/>
                <a:gd name="T24" fmla="*/ 256 w 477"/>
                <a:gd name="T25" fmla="*/ 139 h 460"/>
                <a:gd name="T26" fmla="*/ 256 w 477"/>
                <a:gd name="T27" fmla="*/ 144 h 460"/>
                <a:gd name="T28" fmla="*/ 199 w 477"/>
                <a:gd name="T29" fmla="*/ 120 h 460"/>
                <a:gd name="T30" fmla="*/ 172 w 477"/>
                <a:gd name="T31" fmla="*/ 122 h 460"/>
                <a:gd name="T32" fmla="*/ 160 w 477"/>
                <a:gd name="T33" fmla="*/ 120 h 460"/>
                <a:gd name="T34" fmla="*/ 47 w 477"/>
                <a:gd name="T35" fmla="*/ 7 h 460"/>
                <a:gd name="T36" fmla="*/ 21 w 477"/>
                <a:gd name="T37" fmla="*/ 0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7" h="460">
                  <a:moveTo>
                    <a:pt x="21" y="0"/>
                  </a:moveTo>
                  <a:cubicBezTo>
                    <a:pt x="15" y="0"/>
                    <a:pt x="11" y="0"/>
                    <a:pt x="9" y="2"/>
                  </a:cubicBezTo>
                  <a:cubicBezTo>
                    <a:pt x="0" y="2"/>
                    <a:pt x="3" y="18"/>
                    <a:pt x="3" y="23"/>
                  </a:cubicBezTo>
                  <a:cubicBezTo>
                    <a:pt x="3" y="100"/>
                    <a:pt x="3" y="178"/>
                    <a:pt x="3" y="255"/>
                  </a:cubicBezTo>
                  <a:cubicBezTo>
                    <a:pt x="3" y="272"/>
                    <a:pt x="7" y="282"/>
                    <a:pt x="22" y="292"/>
                  </a:cubicBezTo>
                  <a:cubicBezTo>
                    <a:pt x="25" y="297"/>
                    <a:pt x="107" y="380"/>
                    <a:pt x="187" y="460"/>
                  </a:cubicBezTo>
                  <a:cubicBezTo>
                    <a:pt x="331" y="451"/>
                    <a:pt x="449" y="346"/>
                    <a:pt x="477" y="208"/>
                  </a:cubicBezTo>
                  <a:cubicBezTo>
                    <a:pt x="415" y="146"/>
                    <a:pt x="359" y="91"/>
                    <a:pt x="349" y="83"/>
                  </a:cubicBezTo>
                  <a:cubicBezTo>
                    <a:pt x="333" y="63"/>
                    <a:pt x="318" y="62"/>
                    <a:pt x="296" y="62"/>
                  </a:cubicBezTo>
                  <a:cubicBezTo>
                    <a:pt x="292" y="62"/>
                    <a:pt x="289" y="62"/>
                    <a:pt x="284" y="62"/>
                  </a:cubicBezTo>
                  <a:cubicBezTo>
                    <a:pt x="281" y="62"/>
                    <a:pt x="278" y="62"/>
                    <a:pt x="276" y="62"/>
                  </a:cubicBezTo>
                  <a:cubicBezTo>
                    <a:pt x="265" y="62"/>
                    <a:pt x="256" y="63"/>
                    <a:pt x="256" y="79"/>
                  </a:cubicBezTo>
                  <a:cubicBezTo>
                    <a:pt x="256" y="99"/>
                    <a:pt x="256" y="119"/>
                    <a:pt x="256" y="139"/>
                  </a:cubicBezTo>
                  <a:cubicBezTo>
                    <a:pt x="256" y="141"/>
                    <a:pt x="256" y="143"/>
                    <a:pt x="256" y="144"/>
                  </a:cubicBezTo>
                  <a:cubicBezTo>
                    <a:pt x="239" y="123"/>
                    <a:pt x="226" y="120"/>
                    <a:pt x="199" y="120"/>
                  </a:cubicBezTo>
                  <a:cubicBezTo>
                    <a:pt x="193" y="120"/>
                    <a:pt x="181" y="122"/>
                    <a:pt x="172" y="122"/>
                  </a:cubicBezTo>
                  <a:cubicBezTo>
                    <a:pt x="167" y="122"/>
                    <a:pt x="162" y="121"/>
                    <a:pt x="160" y="120"/>
                  </a:cubicBezTo>
                  <a:cubicBezTo>
                    <a:pt x="156" y="114"/>
                    <a:pt x="57" y="14"/>
                    <a:pt x="47" y="7"/>
                  </a:cubicBezTo>
                  <a:cubicBezTo>
                    <a:pt x="44" y="2"/>
                    <a:pt x="31" y="0"/>
                    <a:pt x="21" y="0"/>
                  </a:cubicBezTo>
                </a:path>
              </a:pathLst>
            </a:custGeom>
            <a:solidFill>
              <a:srgbClr val="4552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5" name="Freeform 112"/>
            <p:cNvSpPr/>
            <p:nvPr/>
          </p:nvSpPr>
          <p:spPr bwMode="auto">
            <a:xfrm>
              <a:off x="5094288" y="6238876"/>
              <a:ext cx="496888" cy="374650"/>
            </a:xfrm>
            <a:custGeom>
              <a:avLst/>
              <a:gdLst>
                <a:gd name="T0" fmla="*/ 358 w 364"/>
                <a:gd name="T1" fmla="*/ 241 h 274"/>
                <a:gd name="T2" fmla="*/ 331 w 364"/>
                <a:gd name="T3" fmla="*/ 241 h 274"/>
                <a:gd name="T4" fmla="*/ 331 w 364"/>
                <a:gd name="T5" fmla="*/ 72 h 274"/>
                <a:gd name="T6" fmla="*/ 322 w 364"/>
                <a:gd name="T7" fmla="*/ 60 h 274"/>
                <a:gd name="T8" fmla="*/ 263 w 364"/>
                <a:gd name="T9" fmla="*/ 60 h 274"/>
                <a:gd name="T10" fmla="*/ 253 w 364"/>
                <a:gd name="T11" fmla="*/ 72 h 274"/>
                <a:gd name="T12" fmla="*/ 253 w 364"/>
                <a:gd name="T13" fmla="*/ 241 h 274"/>
                <a:gd name="T14" fmla="*/ 235 w 364"/>
                <a:gd name="T15" fmla="*/ 241 h 274"/>
                <a:gd name="T16" fmla="*/ 235 w 364"/>
                <a:gd name="T17" fmla="*/ 126 h 274"/>
                <a:gd name="T18" fmla="*/ 225 w 364"/>
                <a:gd name="T19" fmla="*/ 118 h 274"/>
                <a:gd name="T20" fmla="*/ 166 w 364"/>
                <a:gd name="T21" fmla="*/ 118 h 274"/>
                <a:gd name="T22" fmla="*/ 157 w 364"/>
                <a:gd name="T23" fmla="*/ 126 h 274"/>
                <a:gd name="T24" fmla="*/ 157 w 364"/>
                <a:gd name="T25" fmla="*/ 241 h 274"/>
                <a:gd name="T26" fmla="*/ 138 w 364"/>
                <a:gd name="T27" fmla="*/ 241 h 274"/>
                <a:gd name="T28" fmla="*/ 138 w 364"/>
                <a:gd name="T29" fmla="*/ 180 h 274"/>
                <a:gd name="T30" fmla="*/ 129 w 364"/>
                <a:gd name="T31" fmla="*/ 176 h 274"/>
                <a:gd name="T32" fmla="*/ 69 w 364"/>
                <a:gd name="T33" fmla="*/ 176 h 274"/>
                <a:gd name="T34" fmla="*/ 60 w 364"/>
                <a:gd name="T35" fmla="*/ 180 h 274"/>
                <a:gd name="T36" fmla="*/ 60 w 364"/>
                <a:gd name="T37" fmla="*/ 241 h 274"/>
                <a:gd name="T38" fmla="*/ 48 w 364"/>
                <a:gd name="T39" fmla="*/ 241 h 274"/>
                <a:gd name="T40" fmla="*/ 42 w 364"/>
                <a:gd name="T41" fmla="*/ 237 h 274"/>
                <a:gd name="T42" fmla="*/ 42 w 364"/>
                <a:gd name="T43" fmla="*/ 4 h 274"/>
                <a:gd name="T44" fmla="*/ 36 w 364"/>
                <a:gd name="T45" fmla="*/ 0 h 274"/>
                <a:gd name="T46" fmla="*/ 6 w 364"/>
                <a:gd name="T47" fmla="*/ 0 h 274"/>
                <a:gd name="T48" fmla="*/ 0 w 364"/>
                <a:gd name="T49" fmla="*/ 4 h 274"/>
                <a:gd name="T50" fmla="*/ 0 w 364"/>
                <a:gd name="T51" fmla="*/ 270 h 274"/>
                <a:gd name="T52" fmla="*/ 6 w 364"/>
                <a:gd name="T53" fmla="*/ 274 h 274"/>
                <a:gd name="T54" fmla="*/ 13 w 364"/>
                <a:gd name="T55" fmla="*/ 274 h 274"/>
                <a:gd name="T56" fmla="*/ 42 w 364"/>
                <a:gd name="T57" fmla="*/ 274 h 274"/>
                <a:gd name="T58" fmla="*/ 358 w 364"/>
                <a:gd name="T59" fmla="*/ 274 h 274"/>
                <a:gd name="T60" fmla="*/ 364 w 364"/>
                <a:gd name="T61" fmla="*/ 270 h 274"/>
                <a:gd name="T62" fmla="*/ 364 w 364"/>
                <a:gd name="T63" fmla="*/ 246 h 274"/>
                <a:gd name="T64" fmla="*/ 358 w 364"/>
                <a:gd name="T65" fmla="*/ 24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4" h="274">
                  <a:moveTo>
                    <a:pt x="358" y="241"/>
                  </a:moveTo>
                  <a:cubicBezTo>
                    <a:pt x="331" y="241"/>
                    <a:pt x="331" y="241"/>
                    <a:pt x="331" y="241"/>
                  </a:cubicBezTo>
                  <a:cubicBezTo>
                    <a:pt x="331" y="72"/>
                    <a:pt x="331" y="72"/>
                    <a:pt x="331" y="72"/>
                  </a:cubicBezTo>
                  <a:cubicBezTo>
                    <a:pt x="331" y="65"/>
                    <a:pt x="327" y="60"/>
                    <a:pt x="322" y="60"/>
                  </a:cubicBezTo>
                  <a:cubicBezTo>
                    <a:pt x="263" y="60"/>
                    <a:pt x="263" y="60"/>
                    <a:pt x="263" y="60"/>
                  </a:cubicBezTo>
                  <a:cubicBezTo>
                    <a:pt x="258" y="60"/>
                    <a:pt x="253" y="65"/>
                    <a:pt x="253" y="72"/>
                  </a:cubicBezTo>
                  <a:cubicBezTo>
                    <a:pt x="253" y="241"/>
                    <a:pt x="253" y="241"/>
                    <a:pt x="253" y="241"/>
                  </a:cubicBezTo>
                  <a:cubicBezTo>
                    <a:pt x="235" y="241"/>
                    <a:pt x="235" y="241"/>
                    <a:pt x="235" y="241"/>
                  </a:cubicBezTo>
                  <a:cubicBezTo>
                    <a:pt x="235" y="126"/>
                    <a:pt x="235" y="126"/>
                    <a:pt x="235" y="126"/>
                  </a:cubicBezTo>
                  <a:cubicBezTo>
                    <a:pt x="235" y="122"/>
                    <a:pt x="230" y="118"/>
                    <a:pt x="225" y="118"/>
                  </a:cubicBezTo>
                  <a:cubicBezTo>
                    <a:pt x="166" y="118"/>
                    <a:pt x="166" y="118"/>
                    <a:pt x="166" y="118"/>
                  </a:cubicBezTo>
                  <a:cubicBezTo>
                    <a:pt x="161" y="118"/>
                    <a:pt x="157" y="122"/>
                    <a:pt x="157" y="126"/>
                  </a:cubicBezTo>
                  <a:cubicBezTo>
                    <a:pt x="157" y="241"/>
                    <a:pt x="157" y="241"/>
                    <a:pt x="157" y="241"/>
                  </a:cubicBezTo>
                  <a:cubicBezTo>
                    <a:pt x="138" y="241"/>
                    <a:pt x="138" y="241"/>
                    <a:pt x="138" y="241"/>
                  </a:cubicBezTo>
                  <a:cubicBezTo>
                    <a:pt x="138" y="180"/>
                    <a:pt x="138" y="180"/>
                    <a:pt x="138" y="180"/>
                  </a:cubicBezTo>
                  <a:cubicBezTo>
                    <a:pt x="138" y="178"/>
                    <a:pt x="134" y="176"/>
                    <a:pt x="129" y="176"/>
                  </a:cubicBezTo>
                  <a:cubicBezTo>
                    <a:pt x="69" y="176"/>
                    <a:pt x="69" y="176"/>
                    <a:pt x="69" y="176"/>
                  </a:cubicBezTo>
                  <a:cubicBezTo>
                    <a:pt x="64" y="176"/>
                    <a:pt x="60" y="178"/>
                    <a:pt x="60" y="180"/>
                  </a:cubicBezTo>
                  <a:cubicBezTo>
                    <a:pt x="60" y="241"/>
                    <a:pt x="60" y="241"/>
                    <a:pt x="60" y="241"/>
                  </a:cubicBezTo>
                  <a:cubicBezTo>
                    <a:pt x="48" y="241"/>
                    <a:pt x="48" y="241"/>
                    <a:pt x="48" y="241"/>
                  </a:cubicBezTo>
                  <a:cubicBezTo>
                    <a:pt x="45" y="241"/>
                    <a:pt x="42" y="239"/>
                    <a:pt x="42" y="237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2"/>
                    <a:pt x="39" y="0"/>
                    <a:pt x="3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2"/>
                    <a:pt x="2" y="274"/>
                    <a:pt x="6" y="274"/>
                  </a:cubicBezTo>
                  <a:cubicBezTo>
                    <a:pt x="13" y="274"/>
                    <a:pt x="13" y="274"/>
                    <a:pt x="13" y="274"/>
                  </a:cubicBezTo>
                  <a:cubicBezTo>
                    <a:pt x="42" y="274"/>
                    <a:pt x="42" y="274"/>
                    <a:pt x="42" y="274"/>
                  </a:cubicBezTo>
                  <a:cubicBezTo>
                    <a:pt x="358" y="274"/>
                    <a:pt x="358" y="274"/>
                    <a:pt x="358" y="274"/>
                  </a:cubicBezTo>
                  <a:cubicBezTo>
                    <a:pt x="362" y="274"/>
                    <a:pt x="364" y="272"/>
                    <a:pt x="364" y="270"/>
                  </a:cubicBezTo>
                  <a:cubicBezTo>
                    <a:pt x="364" y="246"/>
                    <a:pt x="364" y="246"/>
                    <a:pt x="364" y="246"/>
                  </a:cubicBezTo>
                  <a:cubicBezTo>
                    <a:pt x="364" y="243"/>
                    <a:pt x="362" y="241"/>
                    <a:pt x="358" y="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1" name="组合 570"/>
          <p:cNvGrpSpPr/>
          <p:nvPr/>
        </p:nvGrpSpPr>
        <p:grpSpPr>
          <a:xfrm>
            <a:off x="10318750" y="3915410"/>
            <a:ext cx="850265" cy="851535"/>
            <a:chOff x="3684588" y="4651375"/>
            <a:chExt cx="882650" cy="88423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72" name="Oval 120"/>
            <p:cNvSpPr>
              <a:spLocks noChangeArrowheads="1"/>
            </p:cNvSpPr>
            <p:nvPr/>
          </p:nvSpPr>
          <p:spPr bwMode="auto">
            <a:xfrm>
              <a:off x="3684588" y="4651375"/>
              <a:ext cx="882650" cy="884238"/>
            </a:xfrm>
            <a:prstGeom prst="ellipse">
              <a:avLst/>
            </a:prstGeom>
            <a:solidFill>
              <a:srgbClr val="69C6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3" name="Freeform 121"/>
            <p:cNvSpPr/>
            <p:nvPr/>
          </p:nvSpPr>
          <p:spPr bwMode="auto">
            <a:xfrm>
              <a:off x="3878263" y="4851400"/>
              <a:ext cx="688975" cy="684213"/>
            </a:xfrm>
            <a:custGeom>
              <a:avLst/>
              <a:gdLst>
                <a:gd name="T0" fmla="*/ 69 w 493"/>
                <a:gd name="T1" fmla="*/ 0 h 489"/>
                <a:gd name="T2" fmla="*/ 36 w 493"/>
                <a:gd name="T3" fmla="*/ 4 h 489"/>
                <a:gd name="T4" fmla="*/ 5 w 493"/>
                <a:gd name="T5" fmla="*/ 86 h 489"/>
                <a:gd name="T6" fmla="*/ 5 w 493"/>
                <a:gd name="T7" fmla="*/ 299 h 489"/>
                <a:gd name="T8" fmla="*/ 76 w 493"/>
                <a:gd name="T9" fmla="*/ 389 h 489"/>
                <a:gd name="T10" fmla="*/ 175 w 493"/>
                <a:gd name="T11" fmla="*/ 489 h 489"/>
                <a:gd name="T12" fmla="*/ 177 w 493"/>
                <a:gd name="T13" fmla="*/ 489 h 489"/>
                <a:gd name="T14" fmla="*/ 493 w 493"/>
                <a:gd name="T15" fmla="*/ 173 h 489"/>
                <a:gd name="T16" fmla="*/ 493 w 493"/>
                <a:gd name="T17" fmla="*/ 173 h 489"/>
                <a:gd name="T18" fmla="*/ 493 w 493"/>
                <a:gd name="T19" fmla="*/ 171 h 489"/>
                <a:gd name="T20" fmla="*/ 336 w 493"/>
                <a:gd name="T21" fmla="*/ 15 h 489"/>
                <a:gd name="T22" fmla="*/ 286 w 493"/>
                <a:gd name="T23" fmla="*/ 0 h 489"/>
                <a:gd name="T24" fmla="*/ 251 w 493"/>
                <a:gd name="T25" fmla="*/ 2 h 489"/>
                <a:gd name="T26" fmla="*/ 117 w 493"/>
                <a:gd name="T27" fmla="*/ 2 h 489"/>
                <a:gd name="T28" fmla="*/ 69 w 493"/>
                <a:gd name="T29" fmla="*/ 0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489">
                  <a:moveTo>
                    <a:pt x="69" y="0"/>
                  </a:moveTo>
                  <a:cubicBezTo>
                    <a:pt x="57" y="0"/>
                    <a:pt x="46" y="1"/>
                    <a:pt x="36" y="4"/>
                  </a:cubicBezTo>
                  <a:cubicBezTo>
                    <a:pt x="0" y="16"/>
                    <a:pt x="5" y="56"/>
                    <a:pt x="5" y="86"/>
                  </a:cubicBezTo>
                  <a:cubicBezTo>
                    <a:pt x="5" y="157"/>
                    <a:pt x="5" y="228"/>
                    <a:pt x="5" y="299"/>
                  </a:cubicBezTo>
                  <a:cubicBezTo>
                    <a:pt x="5" y="331"/>
                    <a:pt x="54" y="368"/>
                    <a:pt x="76" y="389"/>
                  </a:cubicBezTo>
                  <a:cubicBezTo>
                    <a:pt x="93" y="407"/>
                    <a:pt x="132" y="446"/>
                    <a:pt x="175" y="489"/>
                  </a:cubicBezTo>
                  <a:cubicBezTo>
                    <a:pt x="176" y="489"/>
                    <a:pt x="176" y="489"/>
                    <a:pt x="177" y="489"/>
                  </a:cubicBezTo>
                  <a:cubicBezTo>
                    <a:pt x="351" y="489"/>
                    <a:pt x="493" y="348"/>
                    <a:pt x="493" y="173"/>
                  </a:cubicBezTo>
                  <a:cubicBezTo>
                    <a:pt x="493" y="173"/>
                    <a:pt x="493" y="173"/>
                    <a:pt x="493" y="173"/>
                  </a:cubicBezTo>
                  <a:cubicBezTo>
                    <a:pt x="493" y="172"/>
                    <a:pt x="493" y="171"/>
                    <a:pt x="493" y="171"/>
                  </a:cubicBezTo>
                  <a:cubicBezTo>
                    <a:pt x="420" y="98"/>
                    <a:pt x="356" y="35"/>
                    <a:pt x="336" y="15"/>
                  </a:cubicBezTo>
                  <a:cubicBezTo>
                    <a:pt x="324" y="3"/>
                    <a:pt x="305" y="0"/>
                    <a:pt x="286" y="0"/>
                  </a:cubicBezTo>
                  <a:cubicBezTo>
                    <a:pt x="273" y="0"/>
                    <a:pt x="261" y="2"/>
                    <a:pt x="251" y="2"/>
                  </a:cubicBezTo>
                  <a:cubicBezTo>
                    <a:pt x="206" y="2"/>
                    <a:pt x="162" y="2"/>
                    <a:pt x="117" y="2"/>
                  </a:cubicBezTo>
                  <a:cubicBezTo>
                    <a:pt x="103" y="2"/>
                    <a:pt x="86" y="0"/>
                    <a:pt x="69" y="0"/>
                  </a:cubicBezTo>
                </a:path>
              </a:pathLst>
            </a:custGeom>
            <a:solidFill>
              <a:srgbClr val="41BB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4" name="Freeform 122"/>
            <p:cNvSpPr>
              <a:spLocks noEditPoints="1"/>
            </p:cNvSpPr>
            <p:nvPr/>
          </p:nvSpPr>
          <p:spPr bwMode="auto">
            <a:xfrm>
              <a:off x="3884613" y="4854575"/>
              <a:ext cx="479425" cy="477838"/>
            </a:xfrm>
            <a:custGeom>
              <a:avLst/>
              <a:gdLst>
                <a:gd name="T0" fmla="*/ 343 w 343"/>
                <a:gd name="T1" fmla="*/ 44 h 342"/>
                <a:gd name="T2" fmla="*/ 298 w 343"/>
                <a:gd name="T3" fmla="*/ 0 h 342"/>
                <a:gd name="T4" fmla="*/ 45 w 343"/>
                <a:gd name="T5" fmla="*/ 0 h 342"/>
                <a:gd name="T6" fmla="*/ 0 w 343"/>
                <a:gd name="T7" fmla="*/ 44 h 342"/>
                <a:gd name="T8" fmla="*/ 0 w 343"/>
                <a:gd name="T9" fmla="*/ 298 h 342"/>
                <a:gd name="T10" fmla="*/ 45 w 343"/>
                <a:gd name="T11" fmla="*/ 342 h 342"/>
                <a:gd name="T12" fmla="*/ 298 w 343"/>
                <a:gd name="T13" fmla="*/ 342 h 342"/>
                <a:gd name="T14" fmla="*/ 343 w 343"/>
                <a:gd name="T15" fmla="*/ 298 h 342"/>
                <a:gd name="T16" fmla="*/ 343 w 343"/>
                <a:gd name="T17" fmla="*/ 44 h 342"/>
                <a:gd name="T18" fmla="*/ 314 w 343"/>
                <a:gd name="T19" fmla="*/ 298 h 342"/>
                <a:gd name="T20" fmla="*/ 298 w 343"/>
                <a:gd name="T21" fmla="*/ 313 h 342"/>
                <a:gd name="T22" fmla="*/ 45 w 343"/>
                <a:gd name="T23" fmla="*/ 313 h 342"/>
                <a:gd name="T24" fmla="*/ 30 w 343"/>
                <a:gd name="T25" fmla="*/ 298 h 342"/>
                <a:gd name="T26" fmla="*/ 30 w 343"/>
                <a:gd name="T27" fmla="*/ 44 h 342"/>
                <a:gd name="T28" fmla="*/ 45 w 343"/>
                <a:gd name="T29" fmla="*/ 29 h 342"/>
                <a:gd name="T30" fmla="*/ 298 w 343"/>
                <a:gd name="T31" fmla="*/ 29 h 342"/>
                <a:gd name="T32" fmla="*/ 314 w 343"/>
                <a:gd name="T33" fmla="*/ 44 h 342"/>
                <a:gd name="T34" fmla="*/ 314 w 343"/>
                <a:gd name="T35" fmla="*/ 298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3" h="342">
                  <a:moveTo>
                    <a:pt x="343" y="44"/>
                  </a:moveTo>
                  <a:cubicBezTo>
                    <a:pt x="343" y="20"/>
                    <a:pt x="323" y="0"/>
                    <a:pt x="298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0" y="0"/>
                    <a:pt x="0" y="20"/>
                    <a:pt x="0" y="4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22"/>
                    <a:pt x="20" y="342"/>
                    <a:pt x="45" y="342"/>
                  </a:cubicBezTo>
                  <a:cubicBezTo>
                    <a:pt x="298" y="342"/>
                    <a:pt x="298" y="342"/>
                    <a:pt x="298" y="342"/>
                  </a:cubicBezTo>
                  <a:cubicBezTo>
                    <a:pt x="323" y="342"/>
                    <a:pt x="343" y="322"/>
                    <a:pt x="343" y="298"/>
                  </a:cubicBezTo>
                  <a:lnTo>
                    <a:pt x="343" y="44"/>
                  </a:lnTo>
                  <a:close/>
                  <a:moveTo>
                    <a:pt x="314" y="298"/>
                  </a:moveTo>
                  <a:cubicBezTo>
                    <a:pt x="314" y="306"/>
                    <a:pt x="307" y="313"/>
                    <a:pt x="298" y="313"/>
                  </a:cubicBezTo>
                  <a:cubicBezTo>
                    <a:pt x="45" y="313"/>
                    <a:pt x="45" y="313"/>
                    <a:pt x="45" y="313"/>
                  </a:cubicBezTo>
                  <a:cubicBezTo>
                    <a:pt x="37" y="313"/>
                    <a:pt x="30" y="306"/>
                    <a:pt x="30" y="298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36"/>
                    <a:pt x="37" y="29"/>
                    <a:pt x="45" y="29"/>
                  </a:cubicBezTo>
                  <a:cubicBezTo>
                    <a:pt x="298" y="29"/>
                    <a:pt x="298" y="29"/>
                    <a:pt x="298" y="29"/>
                  </a:cubicBezTo>
                  <a:cubicBezTo>
                    <a:pt x="307" y="29"/>
                    <a:pt x="314" y="36"/>
                    <a:pt x="314" y="44"/>
                  </a:cubicBezTo>
                  <a:lnTo>
                    <a:pt x="314" y="29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5" name="Freeform 123"/>
            <p:cNvSpPr/>
            <p:nvPr/>
          </p:nvSpPr>
          <p:spPr bwMode="auto">
            <a:xfrm>
              <a:off x="4044950" y="4995863"/>
              <a:ext cx="160338" cy="77788"/>
            </a:xfrm>
            <a:custGeom>
              <a:avLst/>
              <a:gdLst>
                <a:gd name="T0" fmla="*/ 12 w 115"/>
                <a:gd name="T1" fmla="*/ 16 h 56"/>
                <a:gd name="T2" fmla="*/ 16 w 115"/>
                <a:gd name="T3" fmla="*/ 13 h 56"/>
                <a:gd name="T4" fmla="*/ 100 w 115"/>
                <a:gd name="T5" fmla="*/ 13 h 56"/>
                <a:gd name="T6" fmla="*/ 103 w 115"/>
                <a:gd name="T7" fmla="*/ 16 h 56"/>
                <a:gd name="T8" fmla="*/ 103 w 115"/>
                <a:gd name="T9" fmla="*/ 56 h 56"/>
                <a:gd name="T10" fmla="*/ 115 w 115"/>
                <a:gd name="T11" fmla="*/ 46 h 56"/>
                <a:gd name="T12" fmla="*/ 115 w 115"/>
                <a:gd name="T13" fmla="*/ 16 h 56"/>
                <a:gd name="T14" fmla="*/ 100 w 115"/>
                <a:gd name="T15" fmla="*/ 0 h 56"/>
                <a:gd name="T16" fmla="*/ 16 w 115"/>
                <a:gd name="T17" fmla="*/ 0 h 56"/>
                <a:gd name="T18" fmla="*/ 0 w 115"/>
                <a:gd name="T19" fmla="*/ 16 h 56"/>
                <a:gd name="T20" fmla="*/ 0 w 115"/>
                <a:gd name="T21" fmla="*/ 46 h 56"/>
                <a:gd name="T22" fmla="*/ 12 w 115"/>
                <a:gd name="T23" fmla="*/ 56 h 56"/>
                <a:gd name="T24" fmla="*/ 12 w 115"/>
                <a:gd name="T25" fmla="*/ 1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56">
                  <a:moveTo>
                    <a:pt x="12" y="16"/>
                  </a:moveTo>
                  <a:cubicBezTo>
                    <a:pt x="12" y="15"/>
                    <a:pt x="14" y="13"/>
                    <a:pt x="16" y="13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102" y="13"/>
                    <a:pt x="103" y="15"/>
                    <a:pt x="103" y="16"/>
                  </a:cubicBezTo>
                  <a:cubicBezTo>
                    <a:pt x="103" y="56"/>
                    <a:pt x="103" y="56"/>
                    <a:pt x="103" y="56"/>
                  </a:cubicBezTo>
                  <a:cubicBezTo>
                    <a:pt x="115" y="46"/>
                    <a:pt x="115" y="46"/>
                    <a:pt x="115" y="46"/>
                  </a:cubicBezTo>
                  <a:cubicBezTo>
                    <a:pt x="115" y="16"/>
                    <a:pt x="115" y="16"/>
                    <a:pt x="115" y="16"/>
                  </a:cubicBezTo>
                  <a:cubicBezTo>
                    <a:pt x="115" y="8"/>
                    <a:pt x="109" y="0"/>
                    <a:pt x="100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7" y="0"/>
                    <a:pt x="0" y="8"/>
                    <a:pt x="0" y="1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12" y="56"/>
                    <a:pt x="12" y="56"/>
                    <a:pt x="12" y="56"/>
                  </a:cubicBezTo>
                  <a:lnTo>
                    <a:pt x="12" y="1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6" name="Freeform 124"/>
            <p:cNvSpPr>
              <a:spLocks noEditPoints="1"/>
            </p:cNvSpPr>
            <p:nvPr/>
          </p:nvSpPr>
          <p:spPr bwMode="auto">
            <a:xfrm>
              <a:off x="3998913" y="5048250"/>
              <a:ext cx="254000" cy="179388"/>
            </a:xfrm>
            <a:custGeom>
              <a:avLst/>
              <a:gdLst>
                <a:gd name="T0" fmla="*/ 167 w 182"/>
                <a:gd name="T1" fmla="*/ 1 h 128"/>
                <a:gd name="T2" fmla="*/ 164 w 182"/>
                <a:gd name="T3" fmla="*/ 1 h 128"/>
                <a:gd name="T4" fmla="*/ 164 w 182"/>
                <a:gd name="T5" fmla="*/ 0 h 128"/>
                <a:gd name="T6" fmla="*/ 161 w 182"/>
                <a:gd name="T7" fmla="*/ 2 h 128"/>
                <a:gd name="T8" fmla="*/ 103 w 182"/>
                <a:gd name="T9" fmla="*/ 46 h 128"/>
                <a:gd name="T10" fmla="*/ 95 w 182"/>
                <a:gd name="T11" fmla="*/ 38 h 128"/>
                <a:gd name="T12" fmla="*/ 87 w 182"/>
                <a:gd name="T13" fmla="*/ 38 h 128"/>
                <a:gd name="T14" fmla="*/ 79 w 182"/>
                <a:gd name="T15" fmla="*/ 46 h 128"/>
                <a:gd name="T16" fmla="*/ 20 w 182"/>
                <a:gd name="T17" fmla="*/ 2 h 128"/>
                <a:gd name="T18" fmla="*/ 17 w 182"/>
                <a:gd name="T19" fmla="*/ 0 h 128"/>
                <a:gd name="T20" fmla="*/ 17 w 182"/>
                <a:gd name="T21" fmla="*/ 0 h 128"/>
                <a:gd name="T22" fmla="*/ 17 w 182"/>
                <a:gd name="T23" fmla="*/ 0 h 128"/>
                <a:gd name="T24" fmla="*/ 15 w 182"/>
                <a:gd name="T25" fmla="*/ 1 h 128"/>
                <a:gd name="T26" fmla="*/ 0 w 182"/>
                <a:gd name="T27" fmla="*/ 17 h 128"/>
                <a:gd name="T28" fmla="*/ 0 w 182"/>
                <a:gd name="T29" fmla="*/ 111 h 128"/>
                <a:gd name="T30" fmla="*/ 17 w 182"/>
                <a:gd name="T31" fmla="*/ 128 h 128"/>
                <a:gd name="T32" fmla="*/ 165 w 182"/>
                <a:gd name="T33" fmla="*/ 128 h 128"/>
                <a:gd name="T34" fmla="*/ 182 w 182"/>
                <a:gd name="T35" fmla="*/ 111 h 128"/>
                <a:gd name="T36" fmla="*/ 182 w 182"/>
                <a:gd name="T37" fmla="*/ 17 h 128"/>
                <a:gd name="T38" fmla="*/ 167 w 182"/>
                <a:gd name="T39" fmla="*/ 1 h 128"/>
                <a:gd name="T40" fmla="*/ 15 w 182"/>
                <a:gd name="T41" fmla="*/ 106 h 128"/>
                <a:gd name="T42" fmla="*/ 15 w 182"/>
                <a:gd name="T43" fmla="*/ 17 h 128"/>
                <a:gd name="T44" fmla="*/ 17 w 182"/>
                <a:gd name="T45" fmla="*/ 15 h 128"/>
                <a:gd name="T46" fmla="*/ 17 w 182"/>
                <a:gd name="T47" fmla="*/ 15 h 128"/>
                <a:gd name="T48" fmla="*/ 70 w 182"/>
                <a:gd name="T49" fmla="*/ 55 h 128"/>
                <a:gd name="T50" fmla="*/ 15 w 182"/>
                <a:gd name="T51" fmla="*/ 106 h 128"/>
                <a:gd name="T52" fmla="*/ 24 w 182"/>
                <a:gd name="T53" fmla="*/ 113 h 128"/>
                <a:gd name="T54" fmla="*/ 91 w 182"/>
                <a:gd name="T55" fmla="*/ 50 h 128"/>
                <a:gd name="T56" fmla="*/ 158 w 182"/>
                <a:gd name="T57" fmla="*/ 113 h 128"/>
                <a:gd name="T58" fmla="*/ 24 w 182"/>
                <a:gd name="T59" fmla="*/ 113 h 128"/>
                <a:gd name="T60" fmla="*/ 167 w 182"/>
                <a:gd name="T61" fmla="*/ 106 h 128"/>
                <a:gd name="T62" fmla="*/ 112 w 182"/>
                <a:gd name="T63" fmla="*/ 55 h 128"/>
                <a:gd name="T64" fmla="*/ 164 w 182"/>
                <a:gd name="T65" fmla="*/ 15 h 128"/>
                <a:gd name="T66" fmla="*/ 164 w 182"/>
                <a:gd name="T67" fmla="*/ 15 h 128"/>
                <a:gd name="T68" fmla="*/ 167 w 182"/>
                <a:gd name="T69" fmla="*/ 17 h 128"/>
                <a:gd name="T70" fmla="*/ 167 w 182"/>
                <a:gd name="T71" fmla="*/ 10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2" h="128">
                  <a:moveTo>
                    <a:pt x="167" y="1"/>
                  </a:moveTo>
                  <a:cubicBezTo>
                    <a:pt x="166" y="1"/>
                    <a:pt x="165" y="1"/>
                    <a:pt x="164" y="1"/>
                  </a:cubicBezTo>
                  <a:cubicBezTo>
                    <a:pt x="164" y="0"/>
                    <a:pt x="164" y="0"/>
                    <a:pt x="164" y="0"/>
                  </a:cubicBezTo>
                  <a:cubicBezTo>
                    <a:pt x="163" y="1"/>
                    <a:pt x="162" y="1"/>
                    <a:pt x="161" y="2"/>
                  </a:cubicBezTo>
                  <a:cubicBezTo>
                    <a:pt x="103" y="46"/>
                    <a:pt x="103" y="46"/>
                    <a:pt x="103" y="46"/>
                  </a:cubicBezTo>
                  <a:cubicBezTo>
                    <a:pt x="95" y="38"/>
                    <a:pt x="95" y="38"/>
                    <a:pt x="95" y="38"/>
                  </a:cubicBezTo>
                  <a:cubicBezTo>
                    <a:pt x="93" y="36"/>
                    <a:pt x="89" y="36"/>
                    <a:pt x="87" y="38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1"/>
                    <a:pt x="18" y="1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6" y="2"/>
                    <a:pt x="0" y="9"/>
                    <a:pt x="0" y="17"/>
                  </a:cubicBezTo>
                  <a:cubicBezTo>
                    <a:pt x="0" y="111"/>
                    <a:pt x="0" y="111"/>
                    <a:pt x="0" y="111"/>
                  </a:cubicBezTo>
                  <a:cubicBezTo>
                    <a:pt x="0" y="120"/>
                    <a:pt x="8" y="128"/>
                    <a:pt x="17" y="128"/>
                  </a:cubicBezTo>
                  <a:cubicBezTo>
                    <a:pt x="165" y="128"/>
                    <a:pt x="165" y="128"/>
                    <a:pt x="165" y="128"/>
                  </a:cubicBezTo>
                  <a:cubicBezTo>
                    <a:pt x="174" y="128"/>
                    <a:pt x="182" y="120"/>
                    <a:pt x="182" y="111"/>
                  </a:cubicBezTo>
                  <a:cubicBezTo>
                    <a:pt x="182" y="17"/>
                    <a:pt x="182" y="17"/>
                    <a:pt x="182" y="17"/>
                  </a:cubicBezTo>
                  <a:cubicBezTo>
                    <a:pt x="182" y="9"/>
                    <a:pt x="175" y="2"/>
                    <a:pt x="167" y="1"/>
                  </a:cubicBezTo>
                  <a:close/>
                  <a:moveTo>
                    <a:pt x="15" y="106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5" y="16"/>
                    <a:pt x="16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70" y="55"/>
                    <a:pt x="70" y="55"/>
                    <a:pt x="70" y="55"/>
                  </a:cubicBezTo>
                  <a:lnTo>
                    <a:pt x="15" y="106"/>
                  </a:lnTo>
                  <a:close/>
                  <a:moveTo>
                    <a:pt x="24" y="113"/>
                  </a:moveTo>
                  <a:cubicBezTo>
                    <a:pt x="91" y="50"/>
                    <a:pt x="91" y="50"/>
                    <a:pt x="91" y="50"/>
                  </a:cubicBezTo>
                  <a:cubicBezTo>
                    <a:pt x="158" y="113"/>
                    <a:pt x="158" y="113"/>
                    <a:pt x="158" y="113"/>
                  </a:cubicBezTo>
                  <a:lnTo>
                    <a:pt x="24" y="113"/>
                  </a:lnTo>
                  <a:close/>
                  <a:moveTo>
                    <a:pt x="167" y="106"/>
                  </a:moveTo>
                  <a:cubicBezTo>
                    <a:pt x="112" y="55"/>
                    <a:pt x="112" y="55"/>
                    <a:pt x="112" y="5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6" y="15"/>
                    <a:pt x="167" y="16"/>
                    <a:pt x="167" y="17"/>
                  </a:cubicBezTo>
                  <a:lnTo>
                    <a:pt x="167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7" name="Freeform 125"/>
            <p:cNvSpPr/>
            <p:nvPr/>
          </p:nvSpPr>
          <p:spPr bwMode="auto">
            <a:xfrm>
              <a:off x="4084638" y="4957763"/>
              <a:ext cx="80963" cy="36513"/>
            </a:xfrm>
            <a:custGeom>
              <a:avLst/>
              <a:gdLst>
                <a:gd name="T0" fmla="*/ 29 w 58"/>
                <a:gd name="T1" fmla="*/ 14 h 26"/>
                <a:gd name="T2" fmla="*/ 42 w 58"/>
                <a:gd name="T3" fmla="*/ 26 h 26"/>
                <a:gd name="T4" fmla="*/ 58 w 58"/>
                <a:gd name="T5" fmla="*/ 26 h 26"/>
                <a:gd name="T6" fmla="*/ 33 w 58"/>
                <a:gd name="T7" fmla="*/ 2 h 26"/>
                <a:gd name="T8" fmla="*/ 25 w 58"/>
                <a:gd name="T9" fmla="*/ 2 h 26"/>
                <a:gd name="T10" fmla="*/ 0 w 58"/>
                <a:gd name="T11" fmla="*/ 26 h 26"/>
                <a:gd name="T12" fmla="*/ 17 w 58"/>
                <a:gd name="T13" fmla="*/ 26 h 26"/>
                <a:gd name="T14" fmla="*/ 29 w 58"/>
                <a:gd name="T15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26">
                  <a:moveTo>
                    <a:pt x="29" y="14"/>
                  </a:moveTo>
                  <a:cubicBezTo>
                    <a:pt x="42" y="26"/>
                    <a:pt x="42" y="26"/>
                    <a:pt x="42" y="26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0"/>
                    <a:pt x="28" y="0"/>
                    <a:pt x="25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7" y="26"/>
                    <a:pt x="17" y="26"/>
                    <a:pt x="17" y="26"/>
                  </a:cubicBezTo>
                  <a:lnTo>
                    <a:pt x="29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10469761" y="226250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5362A5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7" name="文本框 46"/>
          <p:cNvSpPr txBox="1"/>
          <p:nvPr/>
        </p:nvSpPr>
        <p:spPr>
          <a:xfrm>
            <a:off x="10448921" y="253301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>
                <a:solidFill>
                  <a:srgbClr val="5362A5"/>
                </a:solidFill>
                <a:cs typeface="+mn-ea"/>
                <a:sym typeface="+mn-lt"/>
              </a:rPr>
              <a:t>34%</a:t>
            </a:r>
          </a:p>
        </p:txBody>
      </p:sp>
      <p:sp>
        <p:nvSpPr>
          <p:cNvPr id="48" name="文本框 47"/>
          <p:cNvSpPr txBox="1"/>
          <p:nvPr/>
        </p:nvSpPr>
        <p:spPr>
          <a:xfrm>
            <a:off x="7132201" y="485648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5362A5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7111361" y="5113655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>
                <a:solidFill>
                  <a:srgbClr val="5362A5"/>
                </a:solidFill>
                <a:cs typeface="+mn-ea"/>
                <a:sym typeface="+mn-lt"/>
              </a:rPr>
              <a:t>56%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10489446" y="4854575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69C6E1"/>
                </a:solidFill>
                <a:cs typeface="+mn-ea"/>
                <a:sym typeface="+mn-lt"/>
              </a:rPr>
              <a:t>keyword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10468606" y="5111750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2400">
                <a:solidFill>
                  <a:srgbClr val="69C6E1"/>
                </a:solidFill>
                <a:cs typeface="+mn-ea"/>
                <a:sym typeface="+mn-lt"/>
              </a:rPr>
              <a:t>78%</a:t>
            </a:r>
          </a:p>
        </p:txBody>
      </p:sp>
      <p:sp>
        <p:nvSpPr>
          <p:cNvPr id="56" name="文本框 55"/>
          <p:cNvSpPr txBox="1"/>
          <p:nvPr/>
        </p:nvSpPr>
        <p:spPr>
          <a:xfrm>
            <a:off x="917575" y="3114040"/>
            <a:ext cx="4674235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 Insert text here. Insert text here. Insert text here. Insert text here. Insert text here.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917575" y="210058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dirty="0">
                <a:solidFill>
                  <a:srgbClr val="69C6E1"/>
                </a:solidFill>
                <a:cs typeface="+mn-ea"/>
                <a:sym typeface="+mn-lt"/>
              </a:rPr>
              <a:t>Insert keywords here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8393430" y="3517265"/>
            <a:ext cx="13684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keywords here</a:t>
            </a:r>
          </a:p>
        </p:txBody>
      </p:sp>
      <p:pic>
        <p:nvPicPr>
          <p:cNvPr id="59" name="图片 58" descr="d5688792d4026fbea29e8c427901707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565" y="2679700"/>
            <a:ext cx="986790" cy="8807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组合 13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15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1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500"/>
                            </p:stCondLst>
                            <p:childTnLst>
                              <p:par>
                                <p:cTn id="7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500"/>
                            </p:stCondLst>
                            <p:childTnLst>
                              <p:par>
                                <p:cTn id="9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  <p:bldP spid="3" grpId="0" animBg="1"/>
      <p:bldP spid="3" grpId="1" animBg="1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6" grpId="0"/>
      <p:bldP spid="57" grpId="0"/>
      <p:bldP spid="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9"/>
          <p:cNvSpPr txBox="1"/>
          <p:nvPr/>
        </p:nvSpPr>
        <p:spPr>
          <a:xfrm>
            <a:off x="4063365" y="1638300"/>
            <a:ext cx="389509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362A5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TextBox 14"/>
          <p:cNvSpPr txBox="1"/>
          <p:nvPr/>
        </p:nvSpPr>
        <p:spPr>
          <a:xfrm>
            <a:off x="4989195" y="2889885"/>
            <a:ext cx="408432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69C6E1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</a:p>
        </p:txBody>
      </p:sp>
      <p:sp>
        <p:nvSpPr>
          <p:cNvPr id="31" name="TextBox 20"/>
          <p:cNvSpPr txBox="1"/>
          <p:nvPr/>
        </p:nvSpPr>
        <p:spPr>
          <a:xfrm>
            <a:off x="5845175" y="4147820"/>
            <a:ext cx="384556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362A5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TextBox 26"/>
          <p:cNvSpPr txBox="1"/>
          <p:nvPr/>
        </p:nvSpPr>
        <p:spPr>
          <a:xfrm>
            <a:off x="6752590" y="5406390"/>
            <a:ext cx="385445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69C6E1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57" name="组合 56"/>
          <p:cNvGrpSpPr/>
          <p:nvPr/>
        </p:nvGrpSpPr>
        <p:grpSpPr>
          <a:xfrm>
            <a:off x="1914525" y="1409700"/>
            <a:ext cx="1946910" cy="1146810"/>
            <a:chOff x="3015" y="2220"/>
            <a:chExt cx="3066" cy="1806"/>
          </a:xfrm>
        </p:grpSpPr>
        <p:grpSp>
          <p:nvGrpSpPr>
            <p:cNvPr id="14" name="Group 30"/>
            <p:cNvGrpSpPr/>
            <p:nvPr/>
          </p:nvGrpSpPr>
          <p:grpSpPr>
            <a:xfrm>
              <a:off x="3015" y="2220"/>
              <a:ext cx="3067" cy="1807"/>
              <a:chOff x="1775790" y="1117323"/>
              <a:chExt cx="1460500" cy="8604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5" name="Notched Right Arrow 3"/>
              <p:cNvSpPr/>
              <p:nvPr/>
            </p:nvSpPr>
            <p:spPr>
              <a:xfrm>
                <a:off x="1775790" y="1272898"/>
                <a:ext cx="1460500" cy="704850"/>
              </a:xfrm>
              <a:prstGeom prst="notchedRightArrow">
                <a:avLst>
                  <a:gd name="adj1" fmla="val 100000"/>
                  <a:gd name="adj2" fmla="val 28125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16" name="Group 8"/>
              <p:cNvGrpSpPr/>
              <p:nvPr/>
            </p:nvGrpSpPr>
            <p:grpSpPr>
              <a:xfrm>
                <a:off x="1912950" y="1117323"/>
                <a:ext cx="466716" cy="381000"/>
                <a:chOff x="1271589" y="1657350"/>
                <a:chExt cx="466716" cy="381000"/>
              </a:xfrm>
            </p:grpSpPr>
            <p:sp>
              <p:nvSpPr>
                <p:cNvPr id="17" name="Freeform 7"/>
                <p:cNvSpPr/>
                <p:nvPr/>
              </p:nvSpPr>
              <p:spPr>
                <a:xfrm>
                  <a:off x="1271589" y="1657350"/>
                  <a:ext cx="466716" cy="154781"/>
                </a:xfrm>
                <a:custGeom>
                  <a:avLst/>
                  <a:gdLst>
                    <a:gd name="connsiteX0" fmla="*/ 0 w 457200"/>
                    <a:gd name="connsiteY0" fmla="*/ 0 h 152400"/>
                    <a:gd name="connsiteX1" fmla="*/ 457200 w 457200"/>
                    <a:gd name="connsiteY1" fmla="*/ 0 h 152400"/>
                    <a:gd name="connsiteX2" fmla="*/ 457200 w 457200"/>
                    <a:gd name="connsiteY2" fmla="*/ 152400 h 152400"/>
                    <a:gd name="connsiteX3" fmla="*/ 0 w 457200"/>
                    <a:gd name="connsiteY3" fmla="*/ 152400 h 152400"/>
                    <a:gd name="connsiteX4" fmla="*/ 0 w 457200"/>
                    <a:gd name="connsiteY4" fmla="*/ 0 h 152400"/>
                    <a:gd name="connsiteX0-1" fmla="*/ 76200 w 457200"/>
                    <a:gd name="connsiteY0-2" fmla="*/ 0 h 152400"/>
                    <a:gd name="connsiteX1-3" fmla="*/ 457200 w 457200"/>
                    <a:gd name="connsiteY1-4" fmla="*/ 0 h 152400"/>
                    <a:gd name="connsiteX2-5" fmla="*/ 457200 w 457200"/>
                    <a:gd name="connsiteY2-6" fmla="*/ 152400 h 152400"/>
                    <a:gd name="connsiteX3-7" fmla="*/ 0 w 457200"/>
                    <a:gd name="connsiteY3-8" fmla="*/ 152400 h 152400"/>
                    <a:gd name="connsiteX4-9" fmla="*/ 76200 w 457200"/>
                    <a:gd name="connsiteY4-10" fmla="*/ 0 h 152400"/>
                    <a:gd name="connsiteX0-11" fmla="*/ 76200 w 457200"/>
                    <a:gd name="connsiteY0-12" fmla="*/ 0 h 152400"/>
                    <a:gd name="connsiteX1-13" fmla="*/ 457200 w 457200"/>
                    <a:gd name="connsiteY1-14" fmla="*/ 0 h 152400"/>
                    <a:gd name="connsiteX2-15" fmla="*/ 457200 w 457200"/>
                    <a:gd name="connsiteY2-16" fmla="*/ 152400 h 152400"/>
                    <a:gd name="connsiteX3-17" fmla="*/ 0 w 457200"/>
                    <a:gd name="connsiteY3-18" fmla="*/ 152400 h 152400"/>
                    <a:gd name="connsiteX4-19" fmla="*/ 76200 w 457200"/>
                    <a:gd name="connsiteY4-20" fmla="*/ 0 h 152400"/>
                    <a:gd name="connsiteX0-21" fmla="*/ 76200 w 457200"/>
                    <a:gd name="connsiteY0-22" fmla="*/ 0 h 152400"/>
                    <a:gd name="connsiteX1-23" fmla="*/ 457200 w 457200"/>
                    <a:gd name="connsiteY1-24" fmla="*/ 0 h 152400"/>
                    <a:gd name="connsiteX2-25" fmla="*/ 457200 w 457200"/>
                    <a:gd name="connsiteY2-26" fmla="*/ 152400 h 152400"/>
                    <a:gd name="connsiteX3-27" fmla="*/ 0 w 457200"/>
                    <a:gd name="connsiteY3-28" fmla="*/ 152400 h 152400"/>
                    <a:gd name="connsiteX4-29" fmla="*/ 76200 w 457200"/>
                    <a:gd name="connsiteY4-30" fmla="*/ 0 h 152400"/>
                    <a:gd name="connsiteX0-31" fmla="*/ 76200 w 457200"/>
                    <a:gd name="connsiteY0-32" fmla="*/ 0 h 152400"/>
                    <a:gd name="connsiteX1-33" fmla="*/ 457200 w 457200"/>
                    <a:gd name="connsiteY1-34" fmla="*/ 0 h 152400"/>
                    <a:gd name="connsiteX2-35" fmla="*/ 457200 w 457200"/>
                    <a:gd name="connsiteY2-36" fmla="*/ 152400 h 152400"/>
                    <a:gd name="connsiteX3-37" fmla="*/ 0 w 457200"/>
                    <a:gd name="connsiteY3-38" fmla="*/ 152400 h 152400"/>
                    <a:gd name="connsiteX4-39" fmla="*/ 76200 w 457200"/>
                    <a:gd name="connsiteY4-40" fmla="*/ 0 h 152400"/>
                    <a:gd name="connsiteX0-41" fmla="*/ 104775 w 485775"/>
                    <a:gd name="connsiteY0-42" fmla="*/ 0 h 154781"/>
                    <a:gd name="connsiteX1-43" fmla="*/ 485775 w 485775"/>
                    <a:gd name="connsiteY1-44" fmla="*/ 0 h 154781"/>
                    <a:gd name="connsiteX2-45" fmla="*/ 485775 w 485775"/>
                    <a:gd name="connsiteY2-46" fmla="*/ 152400 h 154781"/>
                    <a:gd name="connsiteX3-47" fmla="*/ 0 w 485775"/>
                    <a:gd name="connsiteY3-48" fmla="*/ 154781 h 154781"/>
                    <a:gd name="connsiteX4-49" fmla="*/ 104775 w 485775"/>
                    <a:gd name="connsiteY4-50" fmla="*/ 0 h 1547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5775" h="154781">
                      <a:moveTo>
                        <a:pt x="104775" y="0"/>
                      </a:moveTo>
                      <a:lnTo>
                        <a:pt x="485775" y="0"/>
                      </a:lnTo>
                      <a:lnTo>
                        <a:pt x="485775" y="152400"/>
                      </a:lnTo>
                      <a:lnTo>
                        <a:pt x="0" y="154781"/>
                      </a:ln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Rectangle 4"/>
                <p:cNvSpPr/>
                <p:nvPr/>
              </p:nvSpPr>
              <p:spPr>
                <a:xfrm>
                  <a:off x="1371600" y="1657350"/>
                  <a:ext cx="365760" cy="3810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ar-SA" sz="2400" b="1" dirty="0">
                      <a:cs typeface="+mn-ea"/>
                      <a:sym typeface="+mn-lt"/>
                    </a:rPr>
                    <a:t>01</a:t>
                  </a:r>
                </a:p>
              </p:txBody>
            </p:sp>
          </p:grpSp>
        </p:grpSp>
        <p:sp>
          <p:nvSpPr>
            <p:cNvPr id="38" name="Freeform 157"/>
            <p:cNvSpPr>
              <a:spLocks noEditPoints="1"/>
            </p:cNvSpPr>
            <p:nvPr/>
          </p:nvSpPr>
          <p:spPr bwMode="auto">
            <a:xfrm>
              <a:off x="4768" y="2874"/>
              <a:ext cx="722" cy="800"/>
            </a:xfrm>
            <a:custGeom>
              <a:avLst/>
              <a:gdLst/>
              <a:ahLst/>
              <a:cxnLst>
                <a:cxn ang="0">
                  <a:pos x="46" y="62"/>
                </a:cxn>
                <a:cxn ang="0">
                  <a:pos x="10" y="62"/>
                </a:cxn>
                <a:cxn ang="0">
                  <a:pos x="0" y="52"/>
                </a:cxn>
                <a:cxn ang="0">
                  <a:pos x="14" y="29"/>
                </a:cxn>
                <a:cxn ang="0">
                  <a:pos x="28" y="34"/>
                </a:cxn>
                <a:cxn ang="0">
                  <a:pos x="42" y="29"/>
                </a:cxn>
                <a:cxn ang="0">
                  <a:pos x="56" y="52"/>
                </a:cxn>
                <a:cxn ang="0">
                  <a:pos x="46" y="62"/>
                </a:cxn>
                <a:cxn ang="0">
                  <a:pos x="28" y="31"/>
                </a:cxn>
                <a:cxn ang="0">
                  <a:pos x="13" y="16"/>
                </a:cxn>
                <a:cxn ang="0">
                  <a:pos x="28" y="0"/>
                </a:cxn>
                <a:cxn ang="0">
                  <a:pos x="43" y="16"/>
                </a:cxn>
                <a:cxn ang="0">
                  <a:pos x="28" y="31"/>
                </a:cxn>
              </a:cxnLst>
              <a:rect l="0" t="0" r="r" b="b"/>
              <a:pathLst>
                <a:path w="56" h="62">
                  <a:moveTo>
                    <a:pt x="46" y="62"/>
                  </a:moveTo>
                  <a:cubicBezTo>
                    <a:pt x="10" y="62"/>
                    <a:pt x="10" y="62"/>
                    <a:pt x="10" y="62"/>
                  </a:cubicBezTo>
                  <a:cubicBezTo>
                    <a:pt x="4" y="62"/>
                    <a:pt x="0" y="58"/>
                    <a:pt x="0" y="52"/>
                  </a:cubicBezTo>
                  <a:cubicBezTo>
                    <a:pt x="0" y="43"/>
                    <a:pt x="2" y="29"/>
                    <a:pt x="14" y="29"/>
                  </a:cubicBezTo>
                  <a:cubicBezTo>
                    <a:pt x="15" y="29"/>
                    <a:pt x="20" y="34"/>
                    <a:pt x="28" y="34"/>
                  </a:cubicBezTo>
                  <a:cubicBezTo>
                    <a:pt x="36" y="34"/>
                    <a:pt x="41" y="29"/>
                    <a:pt x="42" y="29"/>
                  </a:cubicBezTo>
                  <a:cubicBezTo>
                    <a:pt x="54" y="29"/>
                    <a:pt x="56" y="43"/>
                    <a:pt x="56" y="52"/>
                  </a:cubicBezTo>
                  <a:cubicBezTo>
                    <a:pt x="56" y="58"/>
                    <a:pt x="52" y="62"/>
                    <a:pt x="46" y="62"/>
                  </a:cubicBezTo>
                  <a:close/>
                  <a:moveTo>
                    <a:pt x="28" y="31"/>
                  </a:moveTo>
                  <a:cubicBezTo>
                    <a:pt x="20" y="31"/>
                    <a:pt x="13" y="24"/>
                    <a:pt x="13" y="16"/>
                  </a:cubicBezTo>
                  <a:cubicBezTo>
                    <a:pt x="13" y="7"/>
                    <a:pt x="20" y="0"/>
                    <a:pt x="28" y="0"/>
                  </a:cubicBezTo>
                  <a:cubicBezTo>
                    <a:pt x="37" y="0"/>
                    <a:pt x="43" y="7"/>
                    <a:pt x="43" y="16"/>
                  </a:cubicBezTo>
                  <a:cubicBezTo>
                    <a:pt x="43" y="24"/>
                    <a:pt x="37" y="31"/>
                    <a:pt x="28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783205" y="2665730"/>
            <a:ext cx="1946910" cy="1146810"/>
            <a:chOff x="4383" y="4198"/>
            <a:chExt cx="3066" cy="1806"/>
          </a:xfrm>
        </p:grpSpPr>
        <p:grpSp>
          <p:nvGrpSpPr>
            <p:cNvPr id="20" name="Group 31"/>
            <p:cNvGrpSpPr/>
            <p:nvPr/>
          </p:nvGrpSpPr>
          <p:grpSpPr>
            <a:xfrm>
              <a:off x="4383" y="4198"/>
              <a:ext cx="3067" cy="1807"/>
              <a:chOff x="2427381" y="2059332"/>
              <a:chExt cx="1460500" cy="8604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1" name="Notched Right Arrow 12"/>
              <p:cNvSpPr/>
              <p:nvPr/>
            </p:nvSpPr>
            <p:spPr>
              <a:xfrm>
                <a:off x="2427381" y="2214907"/>
                <a:ext cx="1460500" cy="704850"/>
              </a:xfrm>
              <a:prstGeom prst="notchedRightArrow">
                <a:avLst>
                  <a:gd name="adj1" fmla="val 100000"/>
                  <a:gd name="adj2" fmla="val 28125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22" name="Group 13"/>
              <p:cNvGrpSpPr/>
              <p:nvPr/>
            </p:nvGrpSpPr>
            <p:grpSpPr>
              <a:xfrm>
                <a:off x="2564541" y="2059332"/>
                <a:ext cx="466716" cy="381000"/>
                <a:chOff x="1271589" y="1657350"/>
                <a:chExt cx="466716" cy="381000"/>
              </a:xfrm>
            </p:grpSpPr>
            <p:sp>
              <p:nvSpPr>
                <p:cNvPr id="23" name="Freeform 15"/>
                <p:cNvSpPr/>
                <p:nvPr/>
              </p:nvSpPr>
              <p:spPr>
                <a:xfrm>
                  <a:off x="1271589" y="1657350"/>
                  <a:ext cx="466716" cy="154781"/>
                </a:xfrm>
                <a:custGeom>
                  <a:avLst/>
                  <a:gdLst>
                    <a:gd name="connsiteX0" fmla="*/ 0 w 457200"/>
                    <a:gd name="connsiteY0" fmla="*/ 0 h 152400"/>
                    <a:gd name="connsiteX1" fmla="*/ 457200 w 457200"/>
                    <a:gd name="connsiteY1" fmla="*/ 0 h 152400"/>
                    <a:gd name="connsiteX2" fmla="*/ 457200 w 457200"/>
                    <a:gd name="connsiteY2" fmla="*/ 152400 h 152400"/>
                    <a:gd name="connsiteX3" fmla="*/ 0 w 457200"/>
                    <a:gd name="connsiteY3" fmla="*/ 152400 h 152400"/>
                    <a:gd name="connsiteX4" fmla="*/ 0 w 457200"/>
                    <a:gd name="connsiteY4" fmla="*/ 0 h 152400"/>
                    <a:gd name="connsiteX0-1" fmla="*/ 76200 w 457200"/>
                    <a:gd name="connsiteY0-2" fmla="*/ 0 h 152400"/>
                    <a:gd name="connsiteX1-3" fmla="*/ 457200 w 457200"/>
                    <a:gd name="connsiteY1-4" fmla="*/ 0 h 152400"/>
                    <a:gd name="connsiteX2-5" fmla="*/ 457200 w 457200"/>
                    <a:gd name="connsiteY2-6" fmla="*/ 152400 h 152400"/>
                    <a:gd name="connsiteX3-7" fmla="*/ 0 w 457200"/>
                    <a:gd name="connsiteY3-8" fmla="*/ 152400 h 152400"/>
                    <a:gd name="connsiteX4-9" fmla="*/ 76200 w 457200"/>
                    <a:gd name="connsiteY4-10" fmla="*/ 0 h 152400"/>
                    <a:gd name="connsiteX0-11" fmla="*/ 76200 w 457200"/>
                    <a:gd name="connsiteY0-12" fmla="*/ 0 h 152400"/>
                    <a:gd name="connsiteX1-13" fmla="*/ 457200 w 457200"/>
                    <a:gd name="connsiteY1-14" fmla="*/ 0 h 152400"/>
                    <a:gd name="connsiteX2-15" fmla="*/ 457200 w 457200"/>
                    <a:gd name="connsiteY2-16" fmla="*/ 152400 h 152400"/>
                    <a:gd name="connsiteX3-17" fmla="*/ 0 w 457200"/>
                    <a:gd name="connsiteY3-18" fmla="*/ 152400 h 152400"/>
                    <a:gd name="connsiteX4-19" fmla="*/ 76200 w 457200"/>
                    <a:gd name="connsiteY4-20" fmla="*/ 0 h 152400"/>
                    <a:gd name="connsiteX0-21" fmla="*/ 76200 w 457200"/>
                    <a:gd name="connsiteY0-22" fmla="*/ 0 h 152400"/>
                    <a:gd name="connsiteX1-23" fmla="*/ 457200 w 457200"/>
                    <a:gd name="connsiteY1-24" fmla="*/ 0 h 152400"/>
                    <a:gd name="connsiteX2-25" fmla="*/ 457200 w 457200"/>
                    <a:gd name="connsiteY2-26" fmla="*/ 152400 h 152400"/>
                    <a:gd name="connsiteX3-27" fmla="*/ 0 w 457200"/>
                    <a:gd name="connsiteY3-28" fmla="*/ 152400 h 152400"/>
                    <a:gd name="connsiteX4-29" fmla="*/ 76200 w 457200"/>
                    <a:gd name="connsiteY4-30" fmla="*/ 0 h 152400"/>
                    <a:gd name="connsiteX0-31" fmla="*/ 76200 w 457200"/>
                    <a:gd name="connsiteY0-32" fmla="*/ 0 h 152400"/>
                    <a:gd name="connsiteX1-33" fmla="*/ 457200 w 457200"/>
                    <a:gd name="connsiteY1-34" fmla="*/ 0 h 152400"/>
                    <a:gd name="connsiteX2-35" fmla="*/ 457200 w 457200"/>
                    <a:gd name="connsiteY2-36" fmla="*/ 152400 h 152400"/>
                    <a:gd name="connsiteX3-37" fmla="*/ 0 w 457200"/>
                    <a:gd name="connsiteY3-38" fmla="*/ 152400 h 152400"/>
                    <a:gd name="connsiteX4-39" fmla="*/ 76200 w 457200"/>
                    <a:gd name="connsiteY4-40" fmla="*/ 0 h 152400"/>
                    <a:gd name="connsiteX0-41" fmla="*/ 104775 w 485775"/>
                    <a:gd name="connsiteY0-42" fmla="*/ 0 h 154781"/>
                    <a:gd name="connsiteX1-43" fmla="*/ 485775 w 485775"/>
                    <a:gd name="connsiteY1-44" fmla="*/ 0 h 154781"/>
                    <a:gd name="connsiteX2-45" fmla="*/ 485775 w 485775"/>
                    <a:gd name="connsiteY2-46" fmla="*/ 152400 h 154781"/>
                    <a:gd name="connsiteX3-47" fmla="*/ 0 w 485775"/>
                    <a:gd name="connsiteY3-48" fmla="*/ 154781 h 154781"/>
                    <a:gd name="connsiteX4-49" fmla="*/ 104775 w 485775"/>
                    <a:gd name="connsiteY4-50" fmla="*/ 0 h 1547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5775" h="154781">
                      <a:moveTo>
                        <a:pt x="104775" y="0"/>
                      </a:moveTo>
                      <a:lnTo>
                        <a:pt x="485775" y="0"/>
                      </a:lnTo>
                      <a:lnTo>
                        <a:pt x="485775" y="152400"/>
                      </a:lnTo>
                      <a:lnTo>
                        <a:pt x="0" y="154781"/>
                      </a:ln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chemeClr val="accent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Rectangle 16"/>
                <p:cNvSpPr/>
                <p:nvPr/>
              </p:nvSpPr>
              <p:spPr>
                <a:xfrm>
                  <a:off x="1371600" y="1657350"/>
                  <a:ext cx="365760" cy="381000"/>
                </a:xfrm>
                <a:prstGeom prst="rect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ar-SA" sz="2400" b="1" dirty="0">
                      <a:cs typeface="+mn-ea"/>
                      <a:sym typeface="+mn-lt"/>
                    </a:rPr>
                    <a:t>02</a:t>
                  </a:r>
                </a:p>
              </p:txBody>
            </p:sp>
          </p:grpSp>
        </p:grpSp>
        <p:sp>
          <p:nvSpPr>
            <p:cNvPr id="39" name="Freeform 69"/>
            <p:cNvSpPr>
              <a:spLocks noEditPoints="1"/>
            </p:cNvSpPr>
            <p:nvPr/>
          </p:nvSpPr>
          <p:spPr bwMode="auto">
            <a:xfrm>
              <a:off x="6166" y="4891"/>
              <a:ext cx="744" cy="750"/>
            </a:xfrm>
            <a:custGeom>
              <a:avLst/>
              <a:gdLst/>
              <a:ahLst/>
              <a:cxnLst>
                <a:cxn ang="0">
                  <a:pos x="29" y="58"/>
                </a:cxn>
                <a:cxn ang="0">
                  <a:pos x="6" y="47"/>
                </a:cxn>
                <a:cxn ang="0">
                  <a:pos x="7" y="46"/>
                </a:cxn>
                <a:cxn ang="0">
                  <a:pos x="12" y="40"/>
                </a:cxn>
                <a:cxn ang="0">
                  <a:pos x="13" y="40"/>
                </a:cxn>
                <a:cxn ang="0">
                  <a:pos x="14" y="41"/>
                </a:cxn>
                <a:cxn ang="0">
                  <a:pos x="29" y="48"/>
                </a:cxn>
                <a:cxn ang="0">
                  <a:pos x="48" y="29"/>
                </a:cxn>
                <a:cxn ang="0">
                  <a:pos x="29" y="9"/>
                </a:cxn>
                <a:cxn ang="0">
                  <a:pos x="16" y="14"/>
                </a:cxn>
                <a:cxn ang="0">
                  <a:pos x="21" y="20"/>
                </a:cxn>
                <a:cxn ang="0">
                  <a:pos x="21" y="22"/>
                </a:cxn>
                <a:cxn ang="0">
                  <a:pos x="19" y="24"/>
                </a:cxn>
                <a:cxn ang="0">
                  <a:pos x="2" y="24"/>
                </a:cxn>
                <a:cxn ang="0">
                  <a:pos x="0" y="21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4" y="3"/>
                </a:cxn>
                <a:cxn ang="0">
                  <a:pos x="9" y="8"/>
                </a:cxn>
                <a:cxn ang="0">
                  <a:pos x="29" y="0"/>
                </a:cxn>
                <a:cxn ang="0">
                  <a:pos x="58" y="29"/>
                </a:cxn>
                <a:cxn ang="0">
                  <a:pos x="29" y="58"/>
                </a:cxn>
                <a:cxn ang="0">
                  <a:pos x="34" y="35"/>
                </a:cxn>
                <a:cxn ang="0">
                  <a:pos x="33" y="36"/>
                </a:cxn>
                <a:cxn ang="0">
                  <a:pos x="20" y="36"/>
                </a:cxn>
                <a:cxn ang="0">
                  <a:pos x="19" y="35"/>
                </a:cxn>
                <a:cxn ang="0">
                  <a:pos x="19" y="32"/>
                </a:cxn>
                <a:cxn ang="0">
                  <a:pos x="20" y="31"/>
                </a:cxn>
                <a:cxn ang="0">
                  <a:pos x="29" y="31"/>
                </a:cxn>
                <a:cxn ang="0">
                  <a:pos x="29" y="18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4" y="18"/>
                </a:cxn>
                <a:cxn ang="0">
                  <a:pos x="34" y="35"/>
                </a:cxn>
              </a:cxnLst>
              <a:rect l="0" t="0" r="r" b="b"/>
              <a:pathLst>
                <a:path w="58" h="58">
                  <a:moveTo>
                    <a:pt x="29" y="58"/>
                  </a:moveTo>
                  <a:cubicBezTo>
                    <a:pt x="20" y="58"/>
                    <a:pt x="12" y="54"/>
                    <a:pt x="6" y="47"/>
                  </a:cubicBezTo>
                  <a:cubicBezTo>
                    <a:pt x="6" y="47"/>
                    <a:pt x="6" y="46"/>
                    <a:pt x="7" y="46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3" y="40"/>
                  </a:cubicBezTo>
                  <a:cubicBezTo>
                    <a:pt x="13" y="40"/>
                    <a:pt x="13" y="40"/>
                    <a:pt x="14" y="41"/>
                  </a:cubicBezTo>
                  <a:cubicBezTo>
                    <a:pt x="17" y="45"/>
                    <a:pt x="23" y="48"/>
                    <a:pt x="29" y="48"/>
                  </a:cubicBezTo>
                  <a:cubicBezTo>
                    <a:pt x="40" y="48"/>
                    <a:pt x="48" y="39"/>
                    <a:pt x="48" y="29"/>
                  </a:cubicBezTo>
                  <a:cubicBezTo>
                    <a:pt x="48" y="18"/>
                    <a:pt x="40" y="9"/>
                    <a:pt x="29" y="9"/>
                  </a:cubicBezTo>
                  <a:cubicBezTo>
                    <a:pt x="24" y="9"/>
                    <a:pt x="19" y="11"/>
                    <a:pt x="16" y="14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2" y="20"/>
                    <a:pt x="22" y="21"/>
                    <a:pt x="21" y="22"/>
                  </a:cubicBezTo>
                  <a:cubicBezTo>
                    <a:pt x="21" y="23"/>
                    <a:pt x="20" y="24"/>
                    <a:pt x="19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1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3" y="2"/>
                    <a:pt x="4" y="3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4" y="3"/>
                    <a:pt x="21" y="0"/>
                    <a:pt x="29" y="0"/>
                  </a:cubicBezTo>
                  <a:cubicBezTo>
                    <a:pt x="45" y="0"/>
                    <a:pt x="58" y="13"/>
                    <a:pt x="58" y="29"/>
                  </a:cubicBezTo>
                  <a:cubicBezTo>
                    <a:pt x="58" y="45"/>
                    <a:pt x="45" y="58"/>
                    <a:pt x="29" y="58"/>
                  </a:cubicBezTo>
                  <a:close/>
                  <a:moveTo>
                    <a:pt x="34" y="35"/>
                  </a:moveTo>
                  <a:cubicBezTo>
                    <a:pt x="34" y="35"/>
                    <a:pt x="33" y="36"/>
                    <a:pt x="33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0" y="36"/>
                    <a:pt x="19" y="35"/>
                    <a:pt x="19" y="35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9" y="32"/>
                    <a:pt x="20" y="31"/>
                    <a:pt x="20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9" y="17"/>
                    <a:pt x="29" y="17"/>
                    <a:pt x="30" y="17"/>
                  </a:cubicBezTo>
                  <a:cubicBezTo>
                    <a:pt x="33" y="17"/>
                    <a:pt x="33" y="17"/>
                    <a:pt x="33" y="17"/>
                  </a:cubicBezTo>
                  <a:cubicBezTo>
                    <a:pt x="33" y="17"/>
                    <a:pt x="34" y="17"/>
                    <a:pt x="34" y="18"/>
                  </a:cubicBezTo>
                  <a:lnTo>
                    <a:pt x="34" y="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3670935" y="3921760"/>
            <a:ext cx="1946910" cy="1146810"/>
            <a:chOff x="5781" y="6176"/>
            <a:chExt cx="3066" cy="1806"/>
          </a:xfrm>
        </p:grpSpPr>
        <p:grpSp>
          <p:nvGrpSpPr>
            <p:cNvPr id="26" name="Group 32"/>
            <p:cNvGrpSpPr/>
            <p:nvPr/>
          </p:nvGrpSpPr>
          <p:grpSpPr>
            <a:xfrm>
              <a:off x="5781" y="6176"/>
              <a:ext cx="3067" cy="1807"/>
              <a:chOff x="3093294" y="3001341"/>
              <a:chExt cx="1460500" cy="8604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" name="Notched Right Arrow 18"/>
              <p:cNvSpPr/>
              <p:nvPr/>
            </p:nvSpPr>
            <p:spPr>
              <a:xfrm>
                <a:off x="3093294" y="3156916"/>
                <a:ext cx="1460500" cy="704850"/>
              </a:xfrm>
              <a:prstGeom prst="notchedRightArrow">
                <a:avLst>
                  <a:gd name="adj1" fmla="val 100000"/>
                  <a:gd name="adj2" fmla="val 28125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28" name="Group 19"/>
              <p:cNvGrpSpPr/>
              <p:nvPr/>
            </p:nvGrpSpPr>
            <p:grpSpPr>
              <a:xfrm>
                <a:off x="3230454" y="3001341"/>
                <a:ext cx="466716" cy="381000"/>
                <a:chOff x="1271589" y="1657350"/>
                <a:chExt cx="466716" cy="381000"/>
              </a:xfrm>
            </p:grpSpPr>
            <p:sp>
              <p:nvSpPr>
                <p:cNvPr id="29" name="Freeform 21"/>
                <p:cNvSpPr/>
                <p:nvPr/>
              </p:nvSpPr>
              <p:spPr>
                <a:xfrm>
                  <a:off x="1271589" y="1657350"/>
                  <a:ext cx="466716" cy="154781"/>
                </a:xfrm>
                <a:custGeom>
                  <a:avLst/>
                  <a:gdLst>
                    <a:gd name="connsiteX0" fmla="*/ 0 w 457200"/>
                    <a:gd name="connsiteY0" fmla="*/ 0 h 152400"/>
                    <a:gd name="connsiteX1" fmla="*/ 457200 w 457200"/>
                    <a:gd name="connsiteY1" fmla="*/ 0 h 152400"/>
                    <a:gd name="connsiteX2" fmla="*/ 457200 w 457200"/>
                    <a:gd name="connsiteY2" fmla="*/ 152400 h 152400"/>
                    <a:gd name="connsiteX3" fmla="*/ 0 w 457200"/>
                    <a:gd name="connsiteY3" fmla="*/ 152400 h 152400"/>
                    <a:gd name="connsiteX4" fmla="*/ 0 w 457200"/>
                    <a:gd name="connsiteY4" fmla="*/ 0 h 152400"/>
                    <a:gd name="connsiteX0-1" fmla="*/ 76200 w 457200"/>
                    <a:gd name="connsiteY0-2" fmla="*/ 0 h 152400"/>
                    <a:gd name="connsiteX1-3" fmla="*/ 457200 w 457200"/>
                    <a:gd name="connsiteY1-4" fmla="*/ 0 h 152400"/>
                    <a:gd name="connsiteX2-5" fmla="*/ 457200 w 457200"/>
                    <a:gd name="connsiteY2-6" fmla="*/ 152400 h 152400"/>
                    <a:gd name="connsiteX3-7" fmla="*/ 0 w 457200"/>
                    <a:gd name="connsiteY3-8" fmla="*/ 152400 h 152400"/>
                    <a:gd name="connsiteX4-9" fmla="*/ 76200 w 457200"/>
                    <a:gd name="connsiteY4-10" fmla="*/ 0 h 152400"/>
                    <a:gd name="connsiteX0-11" fmla="*/ 76200 w 457200"/>
                    <a:gd name="connsiteY0-12" fmla="*/ 0 h 152400"/>
                    <a:gd name="connsiteX1-13" fmla="*/ 457200 w 457200"/>
                    <a:gd name="connsiteY1-14" fmla="*/ 0 h 152400"/>
                    <a:gd name="connsiteX2-15" fmla="*/ 457200 w 457200"/>
                    <a:gd name="connsiteY2-16" fmla="*/ 152400 h 152400"/>
                    <a:gd name="connsiteX3-17" fmla="*/ 0 w 457200"/>
                    <a:gd name="connsiteY3-18" fmla="*/ 152400 h 152400"/>
                    <a:gd name="connsiteX4-19" fmla="*/ 76200 w 457200"/>
                    <a:gd name="connsiteY4-20" fmla="*/ 0 h 152400"/>
                    <a:gd name="connsiteX0-21" fmla="*/ 76200 w 457200"/>
                    <a:gd name="connsiteY0-22" fmla="*/ 0 h 152400"/>
                    <a:gd name="connsiteX1-23" fmla="*/ 457200 w 457200"/>
                    <a:gd name="connsiteY1-24" fmla="*/ 0 h 152400"/>
                    <a:gd name="connsiteX2-25" fmla="*/ 457200 w 457200"/>
                    <a:gd name="connsiteY2-26" fmla="*/ 152400 h 152400"/>
                    <a:gd name="connsiteX3-27" fmla="*/ 0 w 457200"/>
                    <a:gd name="connsiteY3-28" fmla="*/ 152400 h 152400"/>
                    <a:gd name="connsiteX4-29" fmla="*/ 76200 w 457200"/>
                    <a:gd name="connsiteY4-30" fmla="*/ 0 h 152400"/>
                    <a:gd name="connsiteX0-31" fmla="*/ 76200 w 457200"/>
                    <a:gd name="connsiteY0-32" fmla="*/ 0 h 152400"/>
                    <a:gd name="connsiteX1-33" fmla="*/ 457200 w 457200"/>
                    <a:gd name="connsiteY1-34" fmla="*/ 0 h 152400"/>
                    <a:gd name="connsiteX2-35" fmla="*/ 457200 w 457200"/>
                    <a:gd name="connsiteY2-36" fmla="*/ 152400 h 152400"/>
                    <a:gd name="connsiteX3-37" fmla="*/ 0 w 457200"/>
                    <a:gd name="connsiteY3-38" fmla="*/ 152400 h 152400"/>
                    <a:gd name="connsiteX4-39" fmla="*/ 76200 w 457200"/>
                    <a:gd name="connsiteY4-40" fmla="*/ 0 h 152400"/>
                    <a:gd name="connsiteX0-41" fmla="*/ 104775 w 485775"/>
                    <a:gd name="connsiteY0-42" fmla="*/ 0 h 154781"/>
                    <a:gd name="connsiteX1-43" fmla="*/ 485775 w 485775"/>
                    <a:gd name="connsiteY1-44" fmla="*/ 0 h 154781"/>
                    <a:gd name="connsiteX2-45" fmla="*/ 485775 w 485775"/>
                    <a:gd name="connsiteY2-46" fmla="*/ 152400 h 154781"/>
                    <a:gd name="connsiteX3-47" fmla="*/ 0 w 485775"/>
                    <a:gd name="connsiteY3-48" fmla="*/ 154781 h 154781"/>
                    <a:gd name="connsiteX4-49" fmla="*/ 104775 w 485775"/>
                    <a:gd name="connsiteY4-50" fmla="*/ 0 h 1547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5775" h="154781">
                      <a:moveTo>
                        <a:pt x="104775" y="0"/>
                      </a:moveTo>
                      <a:lnTo>
                        <a:pt x="485775" y="0"/>
                      </a:lnTo>
                      <a:lnTo>
                        <a:pt x="485775" y="152400"/>
                      </a:lnTo>
                      <a:lnTo>
                        <a:pt x="0" y="154781"/>
                      </a:ln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Rectangle 22"/>
                <p:cNvSpPr/>
                <p:nvPr/>
              </p:nvSpPr>
              <p:spPr>
                <a:xfrm>
                  <a:off x="1371600" y="1657350"/>
                  <a:ext cx="365760" cy="381000"/>
                </a:xfrm>
                <a:prstGeom prst="rect">
                  <a:avLst/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ar-SA" sz="2400" b="1" dirty="0">
                      <a:cs typeface="+mn-ea"/>
                      <a:sym typeface="+mn-lt"/>
                    </a:rPr>
                    <a:t>03</a:t>
                  </a:r>
                </a:p>
              </p:txBody>
            </p:sp>
          </p:grpSp>
        </p:grpSp>
        <p:grpSp>
          <p:nvGrpSpPr>
            <p:cNvPr id="40" name="Group 36"/>
            <p:cNvGrpSpPr/>
            <p:nvPr/>
          </p:nvGrpSpPr>
          <p:grpSpPr>
            <a:xfrm>
              <a:off x="7481" y="6916"/>
              <a:ext cx="749" cy="685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41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2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3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4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5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4558665" y="5177790"/>
            <a:ext cx="1946910" cy="1146810"/>
            <a:chOff x="7179" y="8154"/>
            <a:chExt cx="3066" cy="1806"/>
          </a:xfrm>
        </p:grpSpPr>
        <p:grpSp>
          <p:nvGrpSpPr>
            <p:cNvPr id="32" name="Group 33"/>
            <p:cNvGrpSpPr/>
            <p:nvPr/>
          </p:nvGrpSpPr>
          <p:grpSpPr>
            <a:xfrm>
              <a:off x="7179" y="8154"/>
              <a:ext cx="3067" cy="1807"/>
              <a:chOff x="3759228" y="3943350"/>
              <a:chExt cx="1460500" cy="86042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3" name="Notched Right Arrow 24"/>
              <p:cNvSpPr/>
              <p:nvPr/>
            </p:nvSpPr>
            <p:spPr>
              <a:xfrm>
                <a:off x="3759228" y="4098925"/>
                <a:ext cx="1460500" cy="704850"/>
              </a:xfrm>
              <a:prstGeom prst="notchedRightArrow">
                <a:avLst>
                  <a:gd name="adj1" fmla="val 100000"/>
                  <a:gd name="adj2" fmla="val 28125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34" name="Group 25"/>
              <p:cNvGrpSpPr/>
              <p:nvPr/>
            </p:nvGrpSpPr>
            <p:grpSpPr>
              <a:xfrm>
                <a:off x="3896388" y="3943350"/>
                <a:ext cx="466716" cy="381000"/>
                <a:chOff x="1271589" y="1657350"/>
                <a:chExt cx="466716" cy="381000"/>
              </a:xfrm>
            </p:grpSpPr>
            <p:sp>
              <p:nvSpPr>
                <p:cNvPr id="35" name="Freeform 27"/>
                <p:cNvSpPr/>
                <p:nvPr/>
              </p:nvSpPr>
              <p:spPr>
                <a:xfrm>
                  <a:off x="1271589" y="1657350"/>
                  <a:ext cx="466716" cy="154781"/>
                </a:xfrm>
                <a:custGeom>
                  <a:avLst/>
                  <a:gdLst>
                    <a:gd name="connsiteX0" fmla="*/ 0 w 457200"/>
                    <a:gd name="connsiteY0" fmla="*/ 0 h 152400"/>
                    <a:gd name="connsiteX1" fmla="*/ 457200 w 457200"/>
                    <a:gd name="connsiteY1" fmla="*/ 0 h 152400"/>
                    <a:gd name="connsiteX2" fmla="*/ 457200 w 457200"/>
                    <a:gd name="connsiteY2" fmla="*/ 152400 h 152400"/>
                    <a:gd name="connsiteX3" fmla="*/ 0 w 457200"/>
                    <a:gd name="connsiteY3" fmla="*/ 152400 h 152400"/>
                    <a:gd name="connsiteX4" fmla="*/ 0 w 457200"/>
                    <a:gd name="connsiteY4" fmla="*/ 0 h 152400"/>
                    <a:gd name="connsiteX0-1" fmla="*/ 76200 w 457200"/>
                    <a:gd name="connsiteY0-2" fmla="*/ 0 h 152400"/>
                    <a:gd name="connsiteX1-3" fmla="*/ 457200 w 457200"/>
                    <a:gd name="connsiteY1-4" fmla="*/ 0 h 152400"/>
                    <a:gd name="connsiteX2-5" fmla="*/ 457200 w 457200"/>
                    <a:gd name="connsiteY2-6" fmla="*/ 152400 h 152400"/>
                    <a:gd name="connsiteX3-7" fmla="*/ 0 w 457200"/>
                    <a:gd name="connsiteY3-8" fmla="*/ 152400 h 152400"/>
                    <a:gd name="connsiteX4-9" fmla="*/ 76200 w 457200"/>
                    <a:gd name="connsiteY4-10" fmla="*/ 0 h 152400"/>
                    <a:gd name="connsiteX0-11" fmla="*/ 76200 w 457200"/>
                    <a:gd name="connsiteY0-12" fmla="*/ 0 h 152400"/>
                    <a:gd name="connsiteX1-13" fmla="*/ 457200 w 457200"/>
                    <a:gd name="connsiteY1-14" fmla="*/ 0 h 152400"/>
                    <a:gd name="connsiteX2-15" fmla="*/ 457200 w 457200"/>
                    <a:gd name="connsiteY2-16" fmla="*/ 152400 h 152400"/>
                    <a:gd name="connsiteX3-17" fmla="*/ 0 w 457200"/>
                    <a:gd name="connsiteY3-18" fmla="*/ 152400 h 152400"/>
                    <a:gd name="connsiteX4-19" fmla="*/ 76200 w 457200"/>
                    <a:gd name="connsiteY4-20" fmla="*/ 0 h 152400"/>
                    <a:gd name="connsiteX0-21" fmla="*/ 76200 w 457200"/>
                    <a:gd name="connsiteY0-22" fmla="*/ 0 h 152400"/>
                    <a:gd name="connsiteX1-23" fmla="*/ 457200 w 457200"/>
                    <a:gd name="connsiteY1-24" fmla="*/ 0 h 152400"/>
                    <a:gd name="connsiteX2-25" fmla="*/ 457200 w 457200"/>
                    <a:gd name="connsiteY2-26" fmla="*/ 152400 h 152400"/>
                    <a:gd name="connsiteX3-27" fmla="*/ 0 w 457200"/>
                    <a:gd name="connsiteY3-28" fmla="*/ 152400 h 152400"/>
                    <a:gd name="connsiteX4-29" fmla="*/ 76200 w 457200"/>
                    <a:gd name="connsiteY4-30" fmla="*/ 0 h 152400"/>
                    <a:gd name="connsiteX0-31" fmla="*/ 76200 w 457200"/>
                    <a:gd name="connsiteY0-32" fmla="*/ 0 h 152400"/>
                    <a:gd name="connsiteX1-33" fmla="*/ 457200 w 457200"/>
                    <a:gd name="connsiteY1-34" fmla="*/ 0 h 152400"/>
                    <a:gd name="connsiteX2-35" fmla="*/ 457200 w 457200"/>
                    <a:gd name="connsiteY2-36" fmla="*/ 152400 h 152400"/>
                    <a:gd name="connsiteX3-37" fmla="*/ 0 w 457200"/>
                    <a:gd name="connsiteY3-38" fmla="*/ 152400 h 152400"/>
                    <a:gd name="connsiteX4-39" fmla="*/ 76200 w 457200"/>
                    <a:gd name="connsiteY4-40" fmla="*/ 0 h 152400"/>
                    <a:gd name="connsiteX0-41" fmla="*/ 104775 w 485775"/>
                    <a:gd name="connsiteY0-42" fmla="*/ 0 h 154781"/>
                    <a:gd name="connsiteX1-43" fmla="*/ 485775 w 485775"/>
                    <a:gd name="connsiteY1-44" fmla="*/ 0 h 154781"/>
                    <a:gd name="connsiteX2-45" fmla="*/ 485775 w 485775"/>
                    <a:gd name="connsiteY2-46" fmla="*/ 152400 h 154781"/>
                    <a:gd name="connsiteX3-47" fmla="*/ 0 w 485775"/>
                    <a:gd name="connsiteY3-48" fmla="*/ 154781 h 154781"/>
                    <a:gd name="connsiteX4-49" fmla="*/ 104775 w 485775"/>
                    <a:gd name="connsiteY4-50" fmla="*/ 0 h 154781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485775" h="154781">
                      <a:moveTo>
                        <a:pt x="104775" y="0"/>
                      </a:moveTo>
                      <a:lnTo>
                        <a:pt x="485775" y="0"/>
                      </a:lnTo>
                      <a:lnTo>
                        <a:pt x="485775" y="152400"/>
                      </a:lnTo>
                      <a:lnTo>
                        <a:pt x="0" y="154781"/>
                      </a:lnTo>
                      <a:lnTo>
                        <a:pt x="104775" y="0"/>
                      </a:lnTo>
                      <a:close/>
                    </a:path>
                  </a:pathLst>
                </a:cu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Rectangle 28"/>
                <p:cNvSpPr/>
                <p:nvPr/>
              </p:nvSpPr>
              <p:spPr>
                <a:xfrm>
                  <a:off x="1371600" y="1657350"/>
                  <a:ext cx="365760" cy="381000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ar-SA" sz="2400" b="1" dirty="0">
                      <a:cs typeface="+mn-ea"/>
                      <a:sym typeface="+mn-lt"/>
                    </a:rPr>
                    <a:t>04</a:t>
                  </a:r>
                </a:p>
              </p:txBody>
            </p:sp>
          </p:grpSp>
        </p:grpSp>
        <p:grpSp>
          <p:nvGrpSpPr>
            <p:cNvPr id="46" name="Group 100"/>
            <p:cNvGrpSpPr/>
            <p:nvPr/>
          </p:nvGrpSpPr>
          <p:grpSpPr>
            <a:xfrm>
              <a:off x="9004" y="8829"/>
              <a:ext cx="618" cy="768"/>
              <a:chOff x="649288" y="2347912"/>
              <a:chExt cx="273050" cy="339725"/>
            </a:xfrm>
            <a:solidFill>
              <a:schemeClr val="bg1"/>
            </a:solidFill>
          </p:grpSpPr>
          <p:sp>
            <p:nvSpPr>
              <p:cNvPr id="47" name="Freeform 211"/>
              <p:cNvSpPr>
                <a:spLocks noEditPoints="1"/>
              </p:cNvSpPr>
              <p:nvPr/>
            </p:nvSpPr>
            <p:spPr bwMode="auto">
              <a:xfrm>
                <a:off x="727075" y="2487612"/>
                <a:ext cx="117475" cy="115888"/>
              </a:xfrm>
              <a:custGeom>
                <a:avLst/>
                <a:gdLst/>
                <a:ahLst/>
                <a:cxnLst>
                  <a:cxn ang="0">
                    <a:pos x="28" y="38"/>
                  </a:cxn>
                  <a:cxn ang="0">
                    <a:pos x="27" y="38"/>
                  </a:cxn>
                  <a:cxn ang="0">
                    <a:pos x="27" y="41"/>
                  </a:cxn>
                  <a:cxn ang="0">
                    <a:pos x="26" y="42"/>
                  </a:cxn>
                  <a:cxn ang="0">
                    <a:pos x="25" y="42"/>
                  </a:cxn>
                  <a:cxn ang="0">
                    <a:pos x="23" y="41"/>
                  </a:cxn>
                  <a:cxn ang="0">
                    <a:pos x="23" y="38"/>
                  </a:cxn>
                  <a:cxn ang="0">
                    <a:pos x="23" y="38"/>
                  </a:cxn>
                  <a:cxn ang="0">
                    <a:pos x="18" y="36"/>
                  </a:cxn>
                  <a:cxn ang="0">
                    <a:pos x="17" y="35"/>
                  </a:cxn>
                  <a:cxn ang="0">
                    <a:pos x="18" y="33"/>
                  </a:cxn>
                  <a:cxn ang="0">
                    <a:pos x="19" y="32"/>
                  </a:cxn>
                  <a:cxn ang="0">
                    <a:pos x="19" y="32"/>
                  </a:cxn>
                  <a:cxn ang="0">
                    <a:pos x="25" y="34"/>
                  </a:cxn>
                  <a:cxn ang="0">
                    <a:pos x="29" y="31"/>
                  </a:cxn>
                  <a:cxn ang="0">
                    <a:pos x="25" y="26"/>
                  </a:cxn>
                  <a:cxn ang="0">
                    <a:pos x="17" y="19"/>
                  </a:cxn>
                  <a:cxn ang="0">
                    <a:pos x="23" y="12"/>
                  </a:cxn>
                  <a:cxn ang="0">
                    <a:pos x="24" y="11"/>
                  </a:cxn>
                  <a:cxn ang="0">
                    <a:pos x="24" y="9"/>
                  </a:cxn>
                  <a:cxn ang="0">
                    <a:pos x="25" y="7"/>
                  </a:cxn>
                  <a:cxn ang="0">
                    <a:pos x="26" y="7"/>
                  </a:cxn>
                  <a:cxn ang="0">
                    <a:pos x="28" y="9"/>
                  </a:cxn>
                  <a:cxn ang="0">
                    <a:pos x="28" y="11"/>
                  </a:cxn>
                  <a:cxn ang="0">
                    <a:pos x="28" y="11"/>
                  </a:cxn>
                  <a:cxn ang="0">
                    <a:pos x="32" y="13"/>
                  </a:cxn>
                  <a:cxn ang="0">
                    <a:pos x="33" y="14"/>
                  </a:cxn>
                  <a:cxn ang="0">
                    <a:pos x="32" y="16"/>
                  </a:cxn>
                  <a:cxn ang="0">
                    <a:pos x="31" y="17"/>
                  </a:cxn>
                  <a:cxn ang="0">
                    <a:pos x="30" y="16"/>
                  </a:cxn>
                  <a:cxn ang="0">
                    <a:pos x="26" y="15"/>
                  </a:cxn>
                  <a:cxn ang="0">
                    <a:pos x="22" y="18"/>
                  </a:cxn>
                  <a:cxn ang="0">
                    <a:pos x="27" y="22"/>
                  </a:cxn>
                  <a:cxn ang="0">
                    <a:pos x="34" y="30"/>
                  </a:cxn>
                  <a:cxn ang="0">
                    <a:pos x="28" y="38"/>
                  </a:cxn>
                  <a:cxn ang="0">
                    <a:pos x="25" y="0"/>
                  </a:cxn>
                  <a:cxn ang="0">
                    <a:pos x="0" y="25"/>
                  </a:cxn>
                  <a:cxn ang="0">
                    <a:pos x="25" y="50"/>
                  </a:cxn>
                  <a:cxn ang="0">
                    <a:pos x="51" y="25"/>
                  </a:cxn>
                  <a:cxn ang="0">
                    <a:pos x="25" y="0"/>
                  </a:cxn>
                </a:cxnLst>
                <a:rect l="0" t="0" r="r" b="b"/>
                <a:pathLst>
                  <a:path w="51" h="50">
                    <a:moveTo>
                      <a:pt x="28" y="38"/>
                    </a:moveTo>
                    <a:cubicBezTo>
                      <a:pt x="28" y="38"/>
                      <a:pt x="27" y="38"/>
                      <a:pt x="27" y="38"/>
                    </a:cubicBezTo>
                    <a:cubicBezTo>
                      <a:pt x="27" y="41"/>
                      <a:pt x="27" y="41"/>
                      <a:pt x="27" y="41"/>
                    </a:cubicBezTo>
                    <a:cubicBezTo>
                      <a:pt x="27" y="41"/>
                      <a:pt x="27" y="42"/>
                      <a:pt x="26" y="42"/>
                    </a:cubicBezTo>
                    <a:cubicBezTo>
                      <a:pt x="25" y="42"/>
                      <a:pt x="25" y="42"/>
                      <a:pt x="25" y="42"/>
                    </a:cubicBezTo>
                    <a:cubicBezTo>
                      <a:pt x="24" y="42"/>
                      <a:pt x="23" y="41"/>
                      <a:pt x="23" y="41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23" y="38"/>
                      <a:pt x="23" y="38"/>
                    </a:cubicBezTo>
                    <a:cubicBezTo>
                      <a:pt x="23" y="38"/>
                      <a:pt x="19" y="37"/>
                      <a:pt x="18" y="36"/>
                    </a:cubicBezTo>
                    <a:cubicBezTo>
                      <a:pt x="17" y="36"/>
                      <a:pt x="17" y="36"/>
                      <a:pt x="17" y="35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8" y="33"/>
                      <a:pt x="18" y="32"/>
                      <a:pt x="19" y="32"/>
                    </a:cubicBezTo>
                    <a:cubicBezTo>
                      <a:pt x="19" y="32"/>
                      <a:pt x="19" y="32"/>
                      <a:pt x="19" y="32"/>
                    </a:cubicBezTo>
                    <a:cubicBezTo>
                      <a:pt x="20" y="32"/>
                      <a:pt x="22" y="34"/>
                      <a:pt x="25" y="34"/>
                    </a:cubicBezTo>
                    <a:cubicBezTo>
                      <a:pt x="27" y="34"/>
                      <a:pt x="29" y="33"/>
                      <a:pt x="29" y="31"/>
                    </a:cubicBezTo>
                    <a:cubicBezTo>
                      <a:pt x="29" y="29"/>
                      <a:pt x="28" y="28"/>
                      <a:pt x="25" y="26"/>
                    </a:cubicBezTo>
                    <a:cubicBezTo>
                      <a:pt x="21" y="25"/>
                      <a:pt x="17" y="23"/>
                      <a:pt x="17" y="19"/>
                    </a:cubicBezTo>
                    <a:cubicBezTo>
                      <a:pt x="17" y="15"/>
                      <a:pt x="20" y="13"/>
                      <a:pt x="23" y="12"/>
                    </a:cubicBezTo>
                    <a:cubicBezTo>
                      <a:pt x="23" y="12"/>
                      <a:pt x="24" y="12"/>
                      <a:pt x="24" y="11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8"/>
                      <a:pt x="24" y="7"/>
                      <a:pt x="25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7" y="7"/>
                      <a:pt x="28" y="8"/>
                      <a:pt x="28" y="9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31" y="12"/>
                      <a:pt x="32" y="13"/>
                    </a:cubicBezTo>
                    <a:cubicBezTo>
                      <a:pt x="33" y="13"/>
                      <a:pt x="33" y="13"/>
                      <a:pt x="33" y="14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7"/>
                      <a:pt x="31" y="17"/>
                    </a:cubicBezTo>
                    <a:cubicBezTo>
                      <a:pt x="31" y="17"/>
                      <a:pt x="31" y="16"/>
                      <a:pt x="30" y="16"/>
                    </a:cubicBezTo>
                    <a:cubicBezTo>
                      <a:pt x="30" y="16"/>
                      <a:pt x="28" y="15"/>
                      <a:pt x="26" y="15"/>
                    </a:cubicBezTo>
                    <a:cubicBezTo>
                      <a:pt x="23" y="15"/>
                      <a:pt x="22" y="17"/>
                      <a:pt x="22" y="18"/>
                    </a:cubicBezTo>
                    <a:cubicBezTo>
                      <a:pt x="22" y="20"/>
                      <a:pt x="23" y="21"/>
                      <a:pt x="27" y="22"/>
                    </a:cubicBezTo>
                    <a:cubicBezTo>
                      <a:pt x="32" y="24"/>
                      <a:pt x="34" y="27"/>
                      <a:pt x="34" y="30"/>
                    </a:cubicBezTo>
                    <a:cubicBezTo>
                      <a:pt x="34" y="34"/>
                      <a:pt x="32" y="37"/>
                      <a:pt x="28" y="38"/>
                    </a:cubicBezTo>
                    <a:moveTo>
                      <a:pt x="25" y="0"/>
                    </a:move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9" y="50"/>
                      <a:pt x="51" y="39"/>
                      <a:pt x="51" y="25"/>
                    </a:cubicBezTo>
                    <a:cubicBezTo>
                      <a:pt x="51" y="11"/>
                      <a:pt x="39" y="0"/>
                      <a:pt x="25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48" name="Freeform 212"/>
              <p:cNvSpPr>
                <a:spLocks noEditPoints="1"/>
              </p:cNvSpPr>
              <p:nvPr/>
            </p:nvSpPr>
            <p:spPr bwMode="auto">
              <a:xfrm>
                <a:off x="649288" y="2347912"/>
                <a:ext cx="273050" cy="339725"/>
              </a:xfrm>
              <a:custGeom>
                <a:avLst/>
                <a:gdLst/>
                <a:ahLst/>
                <a:cxnLst>
                  <a:cxn ang="0">
                    <a:pos x="59" y="118"/>
                  </a:cxn>
                  <a:cxn ang="0">
                    <a:pos x="27" y="86"/>
                  </a:cxn>
                  <a:cxn ang="0">
                    <a:pos x="59" y="53"/>
                  </a:cxn>
                  <a:cxn ang="0">
                    <a:pos x="92" y="86"/>
                  </a:cxn>
                  <a:cxn ang="0">
                    <a:pos x="59" y="118"/>
                  </a:cxn>
                  <a:cxn ang="0">
                    <a:pos x="76" y="27"/>
                  </a:cxn>
                  <a:cxn ang="0">
                    <a:pos x="76" y="25"/>
                  </a:cxn>
                  <a:cxn ang="0">
                    <a:pos x="90" y="8"/>
                  </a:cxn>
                  <a:cxn ang="0">
                    <a:pos x="87" y="0"/>
                  </a:cxn>
                  <a:cxn ang="0">
                    <a:pos x="32" y="0"/>
                  </a:cxn>
                  <a:cxn ang="0">
                    <a:pos x="29" y="8"/>
                  </a:cxn>
                  <a:cxn ang="0">
                    <a:pos x="43" y="25"/>
                  </a:cxn>
                  <a:cxn ang="0">
                    <a:pos x="42" y="27"/>
                  </a:cxn>
                  <a:cxn ang="0">
                    <a:pos x="0" y="104"/>
                  </a:cxn>
                  <a:cxn ang="0">
                    <a:pos x="59" y="148"/>
                  </a:cxn>
                  <a:cxn ang="0">
                    <a:pos x="119" y="104"/>
                  </a:cxn>
                  <a:cxn ang="0">
                    <a:pos x="76" y="27"/>
                  </a:cxn>
                </a:cxnLst>
                <a:rect l="0" t="0" r="r" b="b"/>
                <a:pathLst>
                  <a:path w="119" h="148">
                    <a:moveTo>
                      <a:pt x="59" y="118"/>
                    </a:moveTo>
                    <a:cubicBezTo>
                      <a:pt x="41" y="118"/>
                      <a:pt x="27" y="104"/>
                      <a:pt x="27" y="86"/>
                    </a:cubicBezTo>
                    <a:cubicBezTo>
                      <a:pt x="27" y="68"/>
                      <a:pt x="41" y="53"/>
                      <a:pt x="59" y="53"/>
                    </a:cubicBezTo>
                    <a:cubicBezTo>
                      <a:pt x="78" y="53"/>
                      <a:pt x="92" y="68"/>
                      <a:pt x="92" y="86"/>
                    </a:cubicBezTo>
                    <a:cubicBezTo>
                      <a:pt x="92" y="104"/>
                      <a:pt x="78" y="118"/>
                      <a:pt x="59" y="118"/>
                    </a:cubicBezTo>
                    <a:moveTo>
                      <a:pt x="76" y="27"/>
                    </a:moveTo>
                    <a:cubicBezTo>
                      <a:pt x="76" y="26"/>
                      <a:pt x="75" y="26"/>
                      <a:pt x="76" y="25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94" y="4"/>
                      <a:pt x="92" y="0"/>
                      <a:pt x="87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7" y="0"/>
                      <a:pt x="25" y="4"/>
                      <a:pt x="29" y="8"/>
                    </a:cubicBezTo>
                    <a:cubicBezTo>
                      <a:pt x="43" y="25"/>
                      <a:pt x="43" y="25"/>
                      <a:pt x="43" y="25"/>
                    </a:cubicBezTo>
                    <a:cubicBezTo>
                      <a:pt x="44" y="26"/>
                      <a:pt x="43" y="27"/>
                      <a:pt x="42" y="27"/>
                    </a:cubicBezTo>
                    <a:cubicBezTo>
                      <a:pt x="18" y="40"/>
                      <a:pt x="0" y="78"/>
                      <a:pt x="0" y="104"/>
                    </a:cubicBezTo>
                    <a:cubicBezTo>
                      <a:pt x="0" y="137"/>
                      <a:pt x="27" y="148"/>
                      <a:pt x="59" y="148"/>
                    </a:cubicBezTo>
                    <a:cubicBezTo>
                      <a:pt x="92" y="148"/>
                      <a:pt x="119" y="137"/>
                      <a:pt x="119" y="104"/>
                    </a:cubicBezTo>
                    <a:cubicBezTo>
                      <a:pt x="119" y="77"/>
                      <a:pt x="101" y="40"/>
                      <a:pt x="76" y="27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2" name="文本框 1"/>
          <p:cNvSpPr txBox="1"/>
          <p:nvPr/>
        </p:nvSpPr>
        <p:spPr>
          <a:xfrm>
            <a:off x="1787101" y="560965"/>
            <a:ext cx="8523089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 completion of the work this month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5" grpId="0"/>
      <p:bldP spid="31" grpId="0"/>
      <p:bldP spid="37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组合"/>
          <p:cNvSpPr/>
          <p:nvPr/>
        </p:nvSpPr>
        <p:spPr>
          <a:xfrm>
            <a:off x="1976438" y="1925640"/>
            <a:ext cx="1822450" cy="1803400"/>
          </a:xfrm>
          <a:prstGeom prst="circularArrow">
            <a:avLst>
              <a:gd name="adj1" fmla="val 5984"/>
              <a:gd name="adj2" fmla="val 394124"/>
              <a:gd name="adj3" fmla="val 13313824"/>
              <a:gd name="adj4" fmla="val 10508221"/>
              <a:gd name="adj5" fmla="val 6981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1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组合"/>
          <p:cNvSpPr/>
          <p:nvPr/>
        </p:nvSpPr>
        <p:spPr bwMode="auto">
          <a:xfrm>
            <a:off x="6242179" y="2428877"/>
            <a:ext cx="619125" cy="619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prstClr val="white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6" name="组合"/>
          <p:cNvSpPr/>
          <p:nvPr/>
        </p:nvSpPr>
        <p:spPr bwMode="auto">
          <a:xfrm>
            <a:off x="6242180" y="3575370"/>
            <a:ext cx="619125" cy="6191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prstClr val="white"/>
                </a:solidFill>
                <a:cs typeface="+mn-ea"/>
                <a:sym typeface="+mn-lt"/>
              </a:rPr>
              <a:t>0</a:t>
            </a:r>
            <a:r>
              <a:rPr lang="en-US" sz="2400" b="1" dirty="0">
                <a:solidFill>
                  <a:prstClr val="white"/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20" name="组合"/>
          <p:cNvSpPr/>
          <p:nvPr/>
        </p:nvSpPr>
        <p:spPr>
          <a:xfrm>
            <a:off x="2844929" y="3265490"/>
            <a:ext cx="2327275" cy="2303462"/>
          </a:xfrm>
          <a:prstGeom prst="circularArrow">
            <a:avLst>
              <a:gd name="adj1" fmla="val 4687"/>
              <a:gd name="adj2" fmla="val 299029"/>
              <a:gd name="adj3" fmla="val 2475988"/>
              <a:gd name="adj4" fmla="val 15950712"/>
              <a:gd name="adj5" fmla="val 5469"/>
            </a:avLst>
          </a:prstGeom>
          <a:solidFill>
            <a:schemeClr val="accent1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1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组合"/>
          <p:cNvSpPr/>
          <p:nvPr/>
        </p:nvSpPr>
        <p:spPr>
          <a:xfrm>
            <a:off x="1665417" y="2833690"/>
            <a:ext cx="1692275" cy="1673225"/>
          </a:xfrm>
          <a:prstGeom prst="leftCircularArrow">
            <a:avLst>
              <a:gd name="adj1" fmla="val 6452"/>
              <a:gd name="adj2" fmla="val 429999"/>
              <a:gd name="adj3" fmla="val 10489124"/>
              <a:gd name="adj4" fmla="val 14837806"/>
              <a:gd name="adj5" fmla="val 7527"/>
            </a:avLst>
          </a:prstGeom>
          <a:solidFill>
            <a:schemeClr val="accent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2536825" y="2056130"/>
            <a:ext cx="1587500" cy="1569720"/>
            <a:chOff x="3995" y="3238"/>
            <a:chExt cx="2500" cy="2472"/>
          </a:xfrm>
        </p:grpSpPr>
        <p:sp>
          <p:nvSpPr>
            <p:cNvPr id="19" name="组合"/>
            <p:cNvSpPr/>
            <p:nvPr/>
          </p:nvSpPr>
          <p:spPr>
            <a:xfrm>
              <a:off x="3995" y="3238"/>
              <a:ext cx="2500" cy="2472"/>
            </a:xfrm>
            <a:custGeom>
              <a:avLst/>
              <a:gdLst>
                <a:gd name="connsiteX0" fmla="*/ 860753 w 1150359"/>
                <a:gd name="connsiteY0" fmla="*/ 291357 h 1150359"/>
                <a:gd name="connsiteX1" fmla="*/ 1030470 w 1150359"/>
                <a:gd name="connsiteY1" fmla="*/ 240207 h 1150359"/>
                <a:gd name="connsiteX2" fmla="*/ 1092919 w 1150359"/>
                <a:gd name="connsiteY2" fmla="*/ 348373 h 1150359"/>
                <a:gd name="connsiteX3" fmla="*/ 963764 w 1150359"/>
                <a:gd name="connsiteY3" fmla="*/ 469777 h 1150359"/>
                <a:gd name="connsiteX4" fmla="*/ 963764 w 1150359"/>
                <a:gd name="connsiteY4" fmla="*/ 680582 h 1150359"/>
                <a:gd name="connsiteX5" fmla="*/ 1092919 w 1150359"/>
                <a:gd name="connsiteY5" fmla="*/ 801986 h 1150359"/>
                <a:gd name="connsiteX6" fmla="*/ 1030470 w 1150359"/>
                <a:gd name="connsiteY6" fmla="*/ 910152 h 1150359"/>
                <a:gd name="connsiteX7" fmla="*/ 860753 w 1150359"/>
                <a:gd name="connsiteY7" fmla="*/ 859002 h 1150359"/>
                <a:gd name="connsiteX8" fmla="*/ 678191 w 1150359"/>
                <a:gd name="connsiteY8" fmla="*/ 964404 h 1150359"/>
                <a:gd name="connsiteX9" fmla="*/ 637629 w 1150359"/>
                <a:gd name="connsiteY9" fmla="*/ 1136958 h 1150359"/>
                <a:gd name="connsiteX10" fmla="*/ 512730 w 1150359"/>
                <a:gd name="connsiteY10" fmla="*/ 1136958 h 1150359"/>
                <a:gd name="connsiteX11" fmla="*/ 472168 w 1150359"/>
                <a:gd name="connsiteY11" fmla="*/ 964405 h 1150359"/>
                <a:gd name="connsiteX12" fmla="*/ 289606 w 1150359"/>
                <a:gd name="connsiteY12" fmla="*/ 859003 h 1150359"/>
                <a:gd name="connsiteX13" fmla="*/ 119889 w 1150359"/>
                <a:gd name="connsiteY13" fmla="*/ 910152 h 1150359"/>
                <a:gd name="connsiteX14" fmla="*/ 57440 w 1150359"/>
                <a:gd name="connsiteY14" fmla="*/ 801986 h 1150359"/>
                <a:gd name="connsiteX15" fmla="*/ 186595 w 1150359"/>
                <a:gd name="connsiteY15" fmla="*/ 680582 h 1150359"/>
                <a:gd name="connsiteX16" fmla="*/ 186595 w 1150359"/>
                <a:gd name="connsiteY16" fmla="*/ 469777 h 1150359"/>
                <a:gd name="connsiteX17" fmla="*/ 57440 w 1150359"/>
                <a:gd name="connsiteY17" fmla="*/ 348373 h 1150359"/>
                <a:gd name="connsiteX18" fmla="*/ 119889 w 1150359"/>
                <a:gd name="connsiteY18" fmla="*/ 240207 h 1150359"/>
                <a:gd name="connsiteX19" fmla="*/ 289606 w 1150359"/>
                <a:gd name="connsiteY19" fmla="*/ 291357 h 1150359"/>
                <a:gd name="connsiteX20" fmla="*/ 472168 w 1150359"/>
                <a:gd name="connsiteY20" fmla="*/ 185955 h 1150359"/>
                <a:gd name="connsiteX21" fmla="*/ 512730 w 1150359"/>
                <a:gd name="connsiteY21" fmla="*/ 13401 h 1150359"/>
                <a:gd name="connsiteX22" fmla="*/ 637629 w 1150359"/>
                <a:gd name="connsiteY22" fmla="*/ 13401 h 1150359"/>
                <a:gd name="connsiteX23" fmla="*/ 678191 w 1150359"/>
                <a:gd name="connsiteY23" fmla="*/ 185954 h 1150359"/>
                <a:gd name="connsiteX24" fmla="*/ 860753 w 1150359"/>
                <a:gd name="connsiteY24" fmla="*/ 291356 h 1150359"/>
                <a:gd name="connsiteX25" fmla="*/ 860753 w 1150359"/>
                <a:gd name="connsiteY25" fmla="*/ 291357 h 11503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50359" h="1150359">
                  <a:moveTo>
                    <a:pt x="740425" y="290987"/>
                  </a:moveTo>
                  <a:lnTo>
                    <a:pt x="863468" y="214781"/>
                  </a:lnTo>
                  <a:lnTo>
                    <a:pt x="935578" y="286892"/>
                  </a:lnTo>
                  <a:lnTo>
                    <a:pt x="859372" y="409934"/>
                  </a:lnTo>
                  <a:cubicBezTo>
                    <a:pt x="888724" y="460412"/>
                    <a:pt x="904100" y="517798"/>
                    <a:pt x="903920" y="576190"/>
                  </a:cubicBezTo>
                  <a:lnTo>
                    <a:pt x="1031437" y="644645"/>
                  </a:lnTo>
                  <a:lnTo>
                    <a:pt x="1005044" y="743150"/>
                  </a:lnTo>
                  <a:lnTo>
                    <a:pt x="860383" y="738674"/>
                  </a:lnTo>
                  <a:cubicBezTo>
                    <a:pt x="831343" y="789333"/>
                    <a:pt x="789333" y="831342"/>
                    <a:pt x="738675" y="860382"/>
                  </a:cubicBezTo>
                  <a:lnTo>
                    <a:pt x="743150" y="1005043"/>
                  </a:lnTo>
                  <a:lnTo>
                    <a:pt x="644645" y="1031437"/>
                  </a:lnTo>
                  <a:lnTo>
                    <a:pt x="576190" y="903921"/>
                  </a:lnTo>
                  <a:cubicBezTo>
                    <a:pt x="517798" y="904100"/>
                    <a:pt x="460413" y="888724"/>
                    <a:pt x="409934" y="859373"/>
                  </a:cubicBezTo>
                  <a:lnTo>
                    <a:pt x="286891" y="935578"/>
                  </a:lnTo>
                  <a:lnTo>
                    <a:pt x="214781" y="863467"/>
                  </a:lnTo>
                  <a:lnTo>
                    <a:pt x="290987" y="740425"/>
                  </a:lnTo>
                  <a:cubicBezTo>
                    <a:pt x="261635" y="689947"/>
                    <a:pt x="246259" y="632561"/>
                    <a:pt x="246439" y="574169"/>
                  </a:cubicBezTo>
                  <a:lnTo>
                    <a:pt x="118922" y="505714"/>
                  </a:lnTo>
                  <a:lnTo>
                    <a:pt x="145315" y="407209"/>
                  </a:lnTo>
                  <a:lnTo>
                    <a:pt x="289976" y="411685"/>
                  </a:lnTo>
                  <a:cubicBezTo>
                    <a:pt x="319016" y="361026"/>
                    <a:pt x="361026" y="319017"/>
                    <a:pt x="411684" y="289977"/>
                  </a:cubicBezTo>
                  <a:lnTo>
                    <a:pt x="407209" y="145316"/>
                  </a:lnTo>
                  <a:lnTo>
                    <a:pt x="505714" y="118922"/>
                  </a:lnTo>
                  <a:lnTo>
                    <a:pt x="574169" y="246438"/>
                  </a:lnTo>
                  <a:cubicBezTo>
                    <a:pt x="632561" y="246259"/>
                    <a:pt x="689946" y="261635"/>
                    <a:pt x="740425" y="290986"/>
                  </a:cubicBezTo>
                  <a:lnTo>
                    <a:pt x="740425" y="29098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lIns="404436" tIns="404437" rIns="404437" bIns="404436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pic>
          <p:nvPicPr>
            <p:cNvPr id="22" name="组合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" y="4128"/>
              <a:ext cx="700" cy="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" name="组合"/>
          <p:cNvSpPr/>
          <p:nvPr/>
        </p:nvSpPr>
        <p:spPr bwMode="auto">
          <a:xfrm>
            <a:off x="6242180" y="4732975"/>
            <a:ext cx="619125" cy="619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400" b="1" dirty="0">
                <a:solidFill>
                  <a:prstClr val="white"/>
                </a:solidFill>
                <a:cs typeface="+mn-ea"/>
                <a:sym typeface="+mn-lt"/>
              </a:rPr>
              <a:t>0</a:t>
            </a:r>
            <a:r>
              <a:rPr lang="en-US" sz="2400" b="1" dirty="0">
                <a:solidFill>
                  <a:prstClr val="white"/>
                </a:solidFill>
                <a:cs typeface="+mn-ea"/>
                <a:sym typeface="+mn-lt"/>
              </a:rPr>
              <a:t>3</a:t>
            </a:r>
          </a:p>
        </p:txBody>
      </p:sp>
      <p:grpSp>
        <p:nvGrpSpPr>
          <p:cNvPr id="28" name="组合 27"/>
          <p:cNvGrpSpPr/>
          <p:nvPr/>
        </p:nvGrpSpPr>
        <p:grpSpPr>
          <a:xfrm>
            <a:off x="1941830" y="3103880"/>
            <a:ext cx="1322070" cy="1308100"/>
            <a:chOff x="3058" y="4888"/>
            <a:chExt cx="2082" cy="2060"/>
          </a:xfrm>
        </p:grpSpPr>
        <p:sp>
          <p:nvSpPr>
            <p:cNvPr id="18" name="组合"/>
            <p:cNvSpPr/>
            <p:nvPr/>
          </p:nvSpPr>
          <p:spPr>
            <a:xfrm>
              <a:off x="3058" y="4888"/>
              <a:ext cx="2082" cy="2060"/>
            </a:xfrm>
            <a:custGeom>
              <a:avLst/>
              <a:gdLst>
                <a:gd name="connsiteX0" fmla="*/ 878502 w 1174080"/>
                <a:gd name="connsiteY0" fmla="*/ 297365 h 1174080"/>
                <a:gd name="connsiteX1" fmla="*/ 1051718 w 1174080"/>
                <a:gd name="connsiteY1" fmla="*/ 245160 h 1174080"/>
                <a:gd name="connsiteX2" fmla="*/ 1115456 w 1174080"/>
                <a:gd name="connsiteY2" fmla="*/ 355557 h 1174080"/>
                <a:gd name="connsiteX3" fmla="*/ 983637 w 1174080"/>
                <a:gd name="connsiteY3" fmla="*/ 479464 h 1174080"/>
                <a:gd name="connsiteX4" fmla="*/ 983637 w 1174080"/>
                <a:gd name="connsiteY4" fmla="*/ 694615 h 1174080"/>
                <a:gd name="connsiteX5" fmla="*/ 1115456 w 1174080"/>
                <a:gd name="connsiteY5" fmla="*/ 818523 h 1174080"/>
                <a:gd name="connsiteX6" fmla="*/ 1051718 w 1174080"/>
                <a:gd name="connsiteY6" fmla="*/ 928920 h 1174080"/>
                <a:gd name="connsiteX7" fmla="*/ 878502 w 1174080"/>
                <a:gd name="connsiteY7" fmla="*/ 876715 h 1174080"/>
                <a:gd name="connsiteX8" fmla="*/ 692175 w 1174080"/>
                <a:gd name="connsiteY8" fmla="*/ 984291 h 1174080"/>
                <a:gd name="connsiteX9" fmla="*/ 650777 w 1174080"/>
                <a:gd name="connsiteY9" fmla="*/ 1160403 h 1174080"/>
                <a:gd name="connsiteX10" fmla="*/ 523303 w 1174080"/>
                <a:gd name="connsiteY10" fmla="*/ 1160403 h 1174080"/>
                <a:gd name="connsiteX11" fmla="*/ 481905 w 1174080"/>
                <a:gd name="connsiteY11" fmla="*/ 984291 h 1174080"/>
                <a:gd name="connsiteX12" fmla="*/ 295578 w 1174080"/>
                <a:gd name="connsiteY12" fmla="*/ 876715 h 1174080"/>
                <a:gd name="connsiteX13" fmla="*/ 122362 w 1174080"/>
                <a:gd name="connsiteY13" fmla="*/ 928920 h 1174080"/>
                <a:gd name="connsiteX14" fmla="*/ 58624 w 1174080"/>
                <a:gd name="connsiteY14" fmla="*/ 818523 h 1174080"/>
                <a:gd name="connsiteX15" fmla="*/ 190443 w 1174080"/>
                <a:gd name="connsiteY15" fmla="*/ 694616 h 1174080"/>
                <a:gd name="connsiteX16" fmla="*/ 190443 w 1174080"/>
                <a:gd name="connsiteY16" fmla="*/ 479465 h 1174080"/>
                <a:gd name="connsiteX17" fmla="*/ 58624 w 1174080"/>
                <a:gd name="connsiteY17" fmla="*/ 355557 h 1174080"/>
                <a:gd name="connsiteX18" fmla="*/ 122362 w 1174080"/>
                <a:gd name="connsiteY18" fmla="*/ 245160 h 1174080"/>
                <a:gd name="connsiteX19" fmla="*/ 295578 w 1174080"/>
                <a:gd name="connsiteY19" fmla="*/ 297365 h 1174080"/>
                <a:gd name="connsiteX20" fmla="*/ 481905 w 1174080"/>
                <a:gd name="connsiteY20" fmla="*/ 189789 h 1174080"/>
                <a:gd name="connsiteX21" fmla="*/ 523303 w 1174080"/>
                <a:gd name="connsiteY21" fmla="*/ 13677 h 1174080"/>
                <a:gd name="connsiteX22" fmla="*/ 650777 w 1174080"/>
                <a:gd name="connsiteY22" fmla="*/ 13677 h 1174080"/>
                <a:gd name="connsiteX23" fmla="*/ 692175 w 1174080"/>
                <a:gd name="connsiteY23" fmla="*/ 189789 h 1174080"/>
                <a:gd name="connsiteX24" fmla="*/ 878502 w 1174080"/>
                <a:gd name="connsiteY24" fmla="*/ 297365 h 1174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74080" h="1174080">
                  <a:moveTo>
                    <a:pt x="878502" y="297365"/>
                  </a:moveTo>
                  <a:lnTo>
                    <a:pt x="1051718" y="245160"/>
                  </a:lnTo>
                  <a:lnTo>
                    <a:pt x="1115456" y="355557"/>
                  </a:lnTo>
                  <a:lnTo>
                    <a:pt x="983637" y="479464"/>
                  </a:lnTo>
                  <a:cubicBezTo>
                    <a:pt x="1002745" y="549908"/>
                    <a:pt x="1002745" y="624171"/>
                    <a:pt x="983637" y="694615"/>
                  </a:cubicBezTo>
                  <a:lnTo>
                    <a:pt x="1115456" y="818523"/>
                  </a:lnTo>
                  <a:lnTo>
                    <a:pt x="1051718" y="928920"/>
                  </a:lnTo>
                  <a:lnTo>
                    <a:pt x="878502" y="876715"/>
                  </a:lnTo>
                  <a:cubicBezTo>
                    <a:pt x="827049" y="928485"/>
                    <a:pt x="762736" y="965616"/>
                    <a:pt x="692175" y="984291"/>
                  </a:cubicBezTo>
                  <a:lnTo>
                    <a:pt x="650777" y="1160403"/>
                  </a:lnTo>
                  <a:lnTo>
                    <a:pt x="523303" y="1160403"/>
                  </a:lnTo>
                  <a:lnTo>
                    <a:pt x="481905" y="984291"/>
                  </a:lnTo>
                  <a:cubicBezTo>
                    <a:pt x="411344" y="965617"/>
                    <a:pt x="347031" y="928485"/>
                    <a:pt x="295578" y="876715"/>
                  </a:cubicBezTo>
                  <a:lnTo>
                    <a:pt x="122362" y="928920"/>
                  </a:lnTo>
                  <a:lnTo>
                    <a:pt x="58624" y="818523"/>
                  </a:lnTo>
                  <a:lnTo>
                    <a:pt x="190443" y="694616"/>
                  </a:lnTo>
                  <a:cubicBezTo>
                    <a:pt x="171335" y="624172"/>
                    <a:pt x="171335" y="549909"/>
                    <a:pt x="190443" y="479465"/>
                  </a:cubicBezTo>
                  <a:lnTo>
                    <a:pt x="58624" y="355557"/>
                  </a:lnTo>
                  <a:lnTo>
                    <a:pt x="122362" y="245160"/>
                  </a:lnTo>
                  <a:lnTo>
                    <a:pt x="295578" y="297365"/>
                  </a:lnTo>
                  <a:cubicBezTo>
                    <a:pt x="347031" y="245595"/>
                    <a:pt x="411344" y="208464"/>
                    <a:pt x="481905" y="189789"/>
                  </a:cubicBezTo>
                  <a:lnTo>
                    <a:pt x="523303" y="13677"/>
                  </a:lnTo>
                  <a:lnTo>
                    <a:pt x="650777" y="13677"/>
                  </a:lnTo>
                  <a:lnTo>
                    <a:pt x="692175" y="189789"/>
                  </a:lnTo>
                  <a:cubicBezTo>
                    <a:pt x="762736" y="208463"/>
                    <a:pt x="827049" y="245595"/>
                    <a:pt x="878502" y="29736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318438" tIns="320225" rIns="318438" bIns="320225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" name="Freeform 105"/>
            <p:cNvSpPr>
              <a:spLocks noEditPoints="1"/>
            </p:cNvSpPr>
            <p:nvPr/>
          </p:nvSpPr>
          <p:spPr bwMode="auto">
            <a:xfrm>
              <a:off x="3761" y="5586"/>
              <a:ext cx="675" cy="66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schemeClr val="accent3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3000375" y="3529330"/>
            <a:ext cx="1817370" cy="1798320"/>
            <a:chOff x="4725" y="5558"/>
            <a:chExt cx="2862" cy="2832"/>
          </a:xfrm>
        </p:grpSpPr>
        <p:sp>
          <p:nvSpPr>
            <p:cNvPr id="17" name="组合"/>
            <p:cNvSpPr/>
            <p:nvPr/>
          </p:nvSpPr>
          <p:spPr>
            <a:xfrm>
              <a:off x="4725" y="5558"/>
              <a:ext cx="2863" cy="2832"/>
            </a:xfrm>
            <a:custGeom>
              <a:avLst/>
              <a:gdLst>
                <a:gd name="connsiteX0" fmla="*/ 1145880 w 1614360"/>
                <a:gd name="connsiteY0" fmla="*/ 257391 h 1614360"/>
                <a:gd name="connsiteX1" fmla="*/ 1271451 w 1614360"/>
                <a:gd name="connsiteY1" fmla="*/ 152018 h 1614360"/>
                <a:gd name="connsiteX2" fmla="*/ 1371768 w 1614360"/>
                <a:gd name="connsiteY2" fmla="*/ 236194 h 1614360"/>
                <a:gd name="connsiteX3" fmla="*/ 1289802 w 1614360"/>
                <a:gd name="connsiteY3" fmla="*/ 378156 h 1614360"/>
                <a:gd name="connsiteX4" fmla="*/ 1420037 w 1614360"/>
                <a:gd name="connsiteY4" fmla="*/ 603729 h 1614360"/>
                <a:gd name="connsiteX5" fmla="*/ 1583962 w 1614360"/>
                <a:gd name="connsiteY5" fmla="*/ 603725 h 1614360"/>
                <a:gd name="connsiteX6" fmla="*/ 1606702 w 1614360"/>
                <a:gd name="connsiteY6" fmla="*/ 732690 h 1614360"/>
                <a:gd name="connsiteX7" fmla="*/ 1452661 w 1614360"/>
                <a:gd name="connsiteY7" fmla="*/ 788752 h 1614360"/>
                <a:gd name="connsiteX8" fmla="*/ 1407431 w 1614360"/>
                <a:gd name="connsiteY8" fmla="*/ 1045264 h 1614360"/>
                <a:gd name="connsiteX9" fmla="*/ 1533008 w 1614360"/>
                <a:gd name="connsiteY9" fmla="*/ 1150630 h 1614360"/>
                <a:gd name="connsiteX10" fmla="*/ 1467531 w 1614360"/>
                <a:gd name="connsiteY10" fmla="*/ 1264040 h 1614360"/>
                <a:gd name="connsiteX11" fmla="*/ 1313492 w 1614360"/>
                <a:gd name="connsiteY11" fmla="*/ 1207971 h 1614360"/>
                <a:gd name="connsiteX12" fmla="*/ 1113961 w 1614360"/>
                <a:gd name="connsiteY12" fmla="*/ 1375397 h 1614360"/>
                <a:gd name="connsiteX13" fmla="*/ 1142431 w 1614360"/>
                <a:gd name="connsiteY13" fmla="*/ 1536831 h 1614360"/>
                <a:gd name="connsiteX14" fmla="*/ 1019374 w 1614360"/>
                <a:gd name="connsiteY14" fmla="*/ 1581621 h 1614360"/>
                <a:gd name="connsiteX15" fmla="*/ 937415 w 1614360"/>
                <a:gd name="connsiteY15" fmla="*/ 1439655 h 1614360"/>
                <a:gd name="connsiteX16" fmla="*/ 676946 w 1614360"/>
                <a:gd name="connsiteY16" fmla="*/ 1439655 h 1614360"/>
                <a:gd name="connsiteX17" fmla="*/ 594986 w 1614360"/>
                <a:gd name="connsiteY17" fmla="*/ 1581621 h 1614360"/>
                <a:gd name="connsiteX18" fmla="*/ 471929 w 1614360"/>
                <a:gd name="connsiteY18" fmla="*/ 1536831 h 1614360"/>
                <a:gd name="connsiteX19" fmla="*/ 500399 w 1614360"/>
                <a:gd name="connsiteY19" fmla="*/ 1375397 h 1614360"/>
                <a:gd name="connsiteX20" fmla="*/ 300868 w 1614360"/>
                <a:gd name="connsiteY20" fmla="*/ 1207971 h 1614360"/>
                <a:gd name="connsiteX21" fmla="*/ 146829 w 1614360"/>
                <a:gd name="connsiteY21" fmla="*/ 1264040 h 1614360"/>
                <a:gd name="connsiteX22" fmla="*/ 81352 w 1614360"/>
                <a:gd name="connsiteY22" fmla="*/ 1150630 h 1614360"/>
                <a:gd name="connsiteX23" fmla="*/ 206929 w 1614360"/>
                <a:gd name="connsiteY23" fmla="*/ 1045264 h 1614360"/>
                <a:gd name="connsiteX24" fmla="*/ 161699 w 1614360"/>
                <a:gd name="connsiteY24" fmla="*/ 788752 h 1614360"/>
                <a:gd name="connsiteX25" fmla="*/ 7658 w 1614360"/>
                <a:gd name="connsiteY25" fmla="*/ 732690 h 1614360"/>
                <a:gd name="connsiteX26" fmla="*/ 30398 w 1614360"/>
                <a:gd name="connsiteY26" fmla="*/ 603725 h 1614360"/>
                <a:gd name="connsiteX27" fmla="*/ 194324 w 1614360"/>
                <a:gd name="connsiteY27" fmla="*/ 603729 h 1614360"/>
                <a:gd name="connsiteX28" fmla="*/ 324559 w 1614360"/>
                <a:gd name="connsiteY28" fmla="*/ 378156 h 1614360"/>
                <a:gd name="connsiteX29" fmla="*/ 242592 w 1614360"/>
                <a:gd name="connsiteY29" fmla="*/ 236194 h 1614360"/>
                <a:gd name="connsiteX30" fmla="*/ 342909 w 1614360"/>
                <a:gd name="connsiteY30" fmla="*/ 152018 h 1614360"/>
                <a:gd name="connsiteX31" fmla="*/ 468480 w 1614360"/>
                <a:gd name="connsiteY31" fmla="*/ 257391 h 1614360"/>
                <a:gd name="connsiteX32" fmla="*/ 713241 w 1614360"/>
                <a:gd name="connsiteY32" fmla="*/ 168305 h 1614360"/>
                <a:gd name="connsiteX33" fmla="*/ 741703 w 1614360"/>
                <a:gd name="connsiteY33" fmla="*/ 6869 h 1614360"/>
                <a:gd name="connsiteX34" fmla="*/ 872657 w 1614360"/>
                <a:gd name="connsiteY34" fmla="*/ 6869 h 1614360"/>
                <a:gd name="connsiteX35" fmla="*/ 901119 w 1614360"/>
                <a:gd name="connsiteY35" fmla="*/ 168305 h 1614360"/>
                <a:gd name="connsiteX36" fmla="*/ 1145880 w 1614360"/>
                <a:gd name="connsiteY36" fmla="*/ 257391 h 1614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614360" h="1614360">
                  <a:moveTo>
                    <a:pt x="1145880" y="257391"/>
                  </a:moveTo>
                  <a:lnTo>
                    <a:pt x="1271451" y="152018"/>
                  </a:lnTo>
                  <a:lnTo>
                    <a:pt x="1371768" y="236194"/>
                  </a:lnTo>
                  <a:lnTo>
                    <a:pt x="1289802" y="378156"/>
                  </a:lnTo>
                  <a:cubicBezTo>
                    <a:pt x="1348085" y="443720"/>
                    <a:pt x="1392398" y="520472"/>
                    <a:pt x="1420037" y="603729"/>
                  </a:cubicBezTo>
                  <a:lnTo>
                    <a:pt x="1583962" y="603725"/>
                  </a:lnTo>
                  <a:lnTo>
                    <a:pt x="1606702" y="732690"/>
                  </a:lnTo>
                  <a:lnTo>
                    <a:pt x="1452661" y="788752"/>
                  </a:lnTo>
                  <a:cubicBezTo>
                    <a:pt x="1455164" y="876441"/>
                    <a:pt x="1439775" y="963720"/>
                    <a:pt x="1407431" y="1045264"/>
                  </a:cubicBezTo>
                  <a:lnTo>
                    <a:pt x="1533008" y="1150630"/>
                  </a:lnTo>
                  <a:lnTo>
                    <a:pt x="1467531" y="1264040"/>
                  </a:lnTo>
                  <a:lnTo>
                    <a:pt x="1313492" y="1207971"/>
                  </a:lnTo>
                  <a:cubicBezTo>
                    <a:pt x="1259045" y="1276754"/>
                    <a:pt x="1191153" y="1333721"/>
                    <a:pt x="1113961" y="1375397"/>
                  </a:cubicBezTo>
                  <a:lnTo>
                    <a:pt x="1142431" y="1536831"/>
                  </a:lnTo>
                  <a:lnTo>
                    <a:pt x="1019374" y="1581621"/>
                  </a:lnTo>
                  <a:lnTo>
                    <a:pt x="937415" y="1439655"/>
                  </a:lnTo>
                  <a:cubicBezTo>
                    <a:pt x="851493" y="1457347"/>
                    <a:pt x="762867" y="1457347"/>
                    <a:pt x="676946" y="1439655"/>
                  </a:cubicBezTo>
                  <a:lnTo>
                    <a:pt x="594986" y="1581621"/>
                  </a:lnTo>
                  <a:lnTo>
                    <a:pt x="471929" y="1536831"/>
                  </a:lnTo>
                  <a:lnTo>
                    <a:pt x="500399" y="1375397"/>
                  </a:lnTo>
                  <a:cubicBezTo>
                    <a:pt x="423207" y="1333721"/>
                    <a:pt x="355315" y="1276753"/>
                    <a:pt x="300868" y="1207971"/>
                  </a:cubicBezTo>
                  <a:lnTo>
                    <a:pt x="146829" y="1264040"/>
                  </a:lnTo>
                  <a:lnTo>
                    <a:pt x="81352" y="1150630"/>
                  </a:lnTo>
                  <a:lnTo>
                    <a:pt x="206929" y="1045264"/>
                  </a:lnTo>
                  <a:cubicBezTo>
                    <a:pt x="174585" y="963720"/>
                    <a:pt x="159196" y="876441"/>
                    <a:pt x="161699" y="788752"/>
                  </a:cubicBezTo>
                  <a:lnTo>
                    <a:pt x="7658" y="732690"/>
                  </a:lnTo>
                  <a:lnTo>
                    <a:pt x="30398" y="603725"/>
                  </a:lnTo>
                  <a:lnTo>
                    <a:pt x="194324" y="603729"/>
                  </a:lnTo>
                  <a:cubicBezTo>
                    <a:pt x="221963" y="520472"/>
                    <a:pt x="266276" y="443720"/>
                    <a:pt x="324559" y="378156"/>
                  </a:cubicBezTo>
                  <a:lnTo>
                    <a:pt x="242592" y="236194"/>
                  </a:lnTo>
                  <a:lnTo>
                    <a:pt x="342909" y="152018"/>
                  </a:lnTo>
                  <a:lnTo>
                    <a:pt x="468480" y="257391"/>
                  </a:lnTo>
                  <a:cubicBezTo>
                    <a:pt x="543169" y="211379"/>
                    <a:pt x="626450" y="181067"/>
                    <a:pt x="713241" y="168305"/>
                  </a:cubicBezTo>
                  <a:lnTo>
                    <a:pt x="741703" y="6869"/>
                  </a:lnTo>
                  <a:lnTo>
                    <a:pt x="872657" y="6869"/>
                  </a:lnTo>
                  <a:lnTo>
                    <a:pt x="901119" y="168305"/>
                  </a:lnTo>
                  <a:cubicBezTo>
                    <a:pt x="987910" y="181067"/>
                    <a:pt x="1071191" y="211378"/>
                    <a:pt x="1145880" y="2573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lIns="347418" tIns="401016" rIns="347418" bIns="429249" spcCol="1270" anchor="ctr"/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" name="Freeform 55"/>
            <p:cNvSpPr>
              <a:spLocks noEditPoints="1"/>
            </p:cNvSpPr>
            <p:nvPr/>
          </p:nvSpPr>
          <p:spPr bwMode="auto">
            <a:xfrm>
              <a:off x="5627" y="6561"/>
              <a:ext cx="1060" cy="791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cs typeface="+mn-ea"/>
                <a:sym typeface="+mn-lt"/>
              </a:endParaRPr>
            </a:p>
          </p:txBody>
        </p:sp>
      </p:grpSp>
      <p:sp>
        <p:nvSpPr>
          <p:cNvPr id="32" name="TextBox 9"/>
          <p:cNvSpPr txBox="1"/>
          <p:nvPr/>
        </p:nvSpPr>
        <p:spPr>
          <a:xfrm>
            <a:off x="7143750" y="2333625"/>
            <a:ext cx="389509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362A5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TextBox 9"/>
          <p:cNvSpPr txBox="1"/>
          <p:nvPr/>
        </p:nvSpPr>
        <p:spPr>
          <a:xfrm>
            <a:off x="7143750" y="4650105"/>
            <a:ext cx="389509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5362A5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TextBox 9"/>
          <p:cNvSpPr txBox="1"/>
          <p:nvPr/>
        </p:nvSpPr>
        <p:spPr>
          <a:xfrm>
            <a:off x="7143750" y="3495675"/>
            <a:ext cx="3895090" cy="61286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defTabSz="1218565">
              <a:lnSpc>
                <a:spcPct val="130000"/>
              </a:lnSpc>
              <a:spcBef>
                <a:spcPct val="20000"/>
              </a:spcBef>
              <a:defRPr/>
            </a:pPr>
            <a:r>
              <a:rPr lang="zh-CN" altLang="en-US" b="1" dirty="0">
                <a:solidFill>
                  <a:srgbClr val="69C6E1"/>
                </a:solidFill>
                <a:cs typeface="+mn-ea"/>
                <a:sym typeface="+mn-lt"/>
              </a:rPr>
              <a:t>Insert text here</a:t>
            </a:r>
          </a:p>
          <a:p>
            <a:pPr algn="l" defTabSz="912495" fontAlgn="base"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here.</a:t>
            </a:r>
            <a:endParaRPr lang="en-US" sz="1335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87101" y="560965"/>
            <a:ext cx="7582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 completion of the work this month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5" grpId="0" animBg="1"/>
      <p:bldP spid="32" grpId="0"/>
      <p:bldP spid="33" grpId="0"/>
      <p:bldP spid="34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499485" y="3312160"/>
            <a:ext cx="5511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cs typeface="+mn-ea"/>
                <a:sym typeface="+mn-lt"/>
              </a:rPr>
              <a:t>Improvements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75150" y="2250038"/>
            <a:ext cx="344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03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7825" y="4238630"/>
            <a:ext cx="381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PLEASE INSERT YOUR TEXT HERE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787102" y="560965"/>
            <a:ext cx="92122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There are shortcomings and improvements</a:t>
            </a:r>
          </a:p>
        </p:txBody>
      </p:sp>
      <p:pic>
        <p:nvPicPr>
          <p:cNvPr id="14" name="图片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765300"/>
            <a:ext cx="12192000" cy="3171825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1027755" y="5243830"/>
            <a:ext cx="2719920" cy="384810"/>
            <a:chOff x="1674" y="8258"/>
            <a:chExt cx="3323" cy="606"/>
          </a:xfrm>
        </p:grpSpPr>
        <p:sp>
          <p:nvSpPr>
            <p:cNvPr id="17" name="矩形"/>
            <p:cNvSpPr/>
            <p:nvPr/>
          </p:nvSpPr>
          <p:spPr>
            <a:xfrm>
              <a:off x="1866" y="8258"/>
              <a:ext cx="2940" cy="606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"/>
            <p:cNvSpPr txBox="1"/>
            <p:nvPr/>
          </p:nvSpPr>
          <p:spPr>
            <a:xfrm>
              <a:off x="1674" y="8333"/>
              <a:ext cx="3323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Please insert keywords</a:t>
              </a:r>
              <a:endParaRPr lang="en-US" altLang="zh-CN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80465" y="1762125"/>
            <a:ext cx="3449320" cy="3175000"/>
            <a:chOff x="1859" y="2775"/>
            <a:chExt cx="5432" cy="5000"/>
          </a:xfrm>
        </p:grpSpPr>
        <p:sp>
          <p:nvSpPr>
            <p:cNvPr id="15" name="矩形"/>
            <p:cNvSpPr/>
            <p:nvPr/>
          </p:nvSpPr>
          <p:spPr>
            <a:xfrm>
              <a:off x="1859" y="2775"/>
              <a:ext cx="5432" cy="5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"/>
            <p:cNvSpPr txBox="1"/>
            <p:nvPr/>
          </p:nvSpPr>
          <p:spPr>
            <a:xfrm>
              <a:off x="3120" y="3835"/>
              <a:ext cx="2841" cy="387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660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cs typeface="+mn-ea"/>
                  <a:sym typeface="+mn-lt"/>
                </a:rPr>
                <a:t>Insert text here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2242" y="4489"/>
              <a:ext cx="4667" cy="1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Insert text here, insert text here, insert text here, insert text here.</a:t>
              </a:r>
              <a:endParaRPr lang="en-US" altLang="zh-CN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1100728" y="5790298"/>
            <a:ext cx="7692674" cy="328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Insert text here, insert text here, insert text here.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6"/>
          <p:cNvSpPr txBox="1"/>
          <p:nvPr/>
        </p:nvSpPr>
        <p:spPr>
          <a:xfrm>
            <a:off x="4690534" y="1531408"/>
            <a:ext cx="2819732" cy="60119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Insert text here</a:t>
            </a:r>
          </a:p>
          <a:p>
            <a:pPr algn="ctr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</a:t>
            </a:r>
          </a:p>
        </p:txBody>
      </p:sp>
      <p:sp>
        <p:nvSpPr>
          <p:cNvPr id="39" name="TextBox 37"/>
          <p:cNvSpPr txBox="1"/>
          <p:nvPr/>
        </p:nvSpPr>
        <p:spPr>
          <a:xfrm>
            <a:off x="8246534" y="3496733"/>
            <a:ext cx="2819732" cy="81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b="1" dirty="0">
                <a:solidFill>
                  <a:srgbClr val="69C6E1"/>
                </a:solidFill>
                <a:cs typeface="+mn-ea"/>
                <a:sym typeface="+mn-lt"/>
              </a:rPr>
              <a:t>Insert text here</a:t>
            </a:r>
            <a:endParaRPr lang="zh-CN" altLang="en-US" sz="1600" b="1" dirty="0">
              <a:solidFill>
                <a:srgbClr val="69C6E1"/>
              </a:solidFill>
              <a:cs typeface="+mn-ea"/>
              <a:sym typeface="+mn-lt"/>
            </a:endParaRPr>
          </a:p>
          <a:p>
            <a:pPr algn="l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</a:t>
            </a: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TextBox 38"/>
          <p:cNvSpPr txBox="1"/>
          <p:nvPr/>
        </p:nvSpPr>
        <p:spPr>
          <a:xfrm>
            <a:off x="8246534" y="5325533"/>
            <a:ext cx="2819732" cy="81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Insert text here</a:t>
            </a:r>
            <a:endParaRPr lang="en-US" sz="1600" b="1" dirty="0">
              <a:solidFill>
                <a:schemeClr val="accent5"/>
              </a:solidFill>
              <a:cs typeface="+mn-ea"/>
              <a:sym typeface="+mn-lt"/>
            </a:endParaRPr>
          </a:p>
          <a:p>
            <a:pPr algn="l" defTabSz="914400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</a:t>
            </a: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1" name="TextBox 39"/>
          <p:cNvSpPr txBox="1"/>
          <p:nvPr/>
        </p:nvSpPr>
        <p:spPr>
          <a:xfrm>
            <a:off x="1100667" y="3496733"/>
            <a:ext cx="2819732" cy="81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b="1" dirty="0">
                <a:solidFill>
                  <a:srgbClr val="69C6E1"/>
                </a:solidFill>
                <a:cs typeface="+mn-ea"/>
                <a:sym typeface="+mn-lt"/>
              </a:rPr>
              <a:t>Insert text here</a:t>
            </a:r>
            <a:endParaRPr lang="zh-CN" altLang="en-US" sz="1600" b="1" dirty="0">
              <a:solidFill>
                <a:srgbClr val="69C6E1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</a:t>
            </a: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2" name="TextBox 40"/>
          <p:cNvSpPr txBox="1"/>
          <p:nvPr/>
        </p:nvSpPr>
        <p:spPr>
          <a:xfrm>
            <a:off x="1100667" y="5325533"/>
            <a:ext cx="2819732" cy="81280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b="1" dirty="0">
                <a:solidFill>
                  <a:schemeClr val="accent3"/>
                </a:solidFill>
                <a:cs typeface="+mn-ea"/>
                <a:sym typeface="+mn-lt"/>
              </a:rPr>
              <a:t>Insert text here</a:t>
            </a:r>
            <a:endParaRPr lang="en-US" sz="1600" b="1" dirty="0">
              <a:solidFill>
                <a:schemeClr val="accent5"/>
              </a:solidFill>
              <a:cs typeface="+mn-ea"/>
              <a:sym typeface="+mn-lt"/>
            </a:endParaRPr>
          </a:p>
          <a:p>
            <a:pPr algn="r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and insert text here</a:t>
            </a:r>
            <a:endParaRPr lang="en-US" sz="1335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138295" y="2672080"/>
            <a:ext cx="3915410" cy="3821430"/>
            <a:chOff x="6517" y="4208"/>
            <a:chExt cx="6166" cy="6018"/>
          </a:xfrm>
        </p:grpSpPr>
        <p:grpSp>
          <p:nvGrpSpPr>
            <p:cNvPr id="19" name="Group 35"/>
            <p:cNvGrpSpPr/>
            <p:nvPr/>
          </p:nvGrpSpPr>
          <p:grpSpPr>
            <a:xfrm>
              <a:off x="7354" y="5720"/>
              <a:ext cx="4513" cy="3890"/>
              <a:chOff x="3502180" y="2711606"/>
              <a:chExt cx="2149122" cy="1852691"/>
            </a:xfrm>
          </p:grpSpPr>
          <p:sp>
            <p:nvSpPr>
              <p:cNvPr id="20" name="Hexagon 4"/>
              <p:cNvSpPr/>
              <p:nvPr/>
            </p:nvSpPr>
            <p:spPr>
              <a:xfrm>
                <a:off x="3502180" y="2711606"/>
                <a:ext cx="2149122" cy="1852691"/>
              </a:xfrm>
              <a:prstGeom prst="hexagon">
                <a:avLst>
                  <a:gd name="adj" fmla="val 29118"/>
                  <a:gd name="vf" fmla="val 115470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sp>
            <p:nvSpPr>
              <p:cNvPr id="21" name="Oval 17"/>
              <p:cNvSpPr/>
              <p:nvPr/>
            </p:nvSpPr>
            <p:spPr>
              <a:xfrm>
                <a:off x="3909374" y="2970584"/>
                <a:ext cx="1334735" cy="13347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</p:grpSp>
        <p:grpSp>
          <p:nvGrpSpPr>
            <p:cNvPr id="45" name="组合 44"/>
            <p:cNvGrpSpPr/>
            <p:nvPr/>
          </p:nvGrpSpPr>
          <p:grpSpPr>
            <a:xfrm>
              <a:off x="6517" y="5104"/>
              <a:ext cx="1216" cy="2556"/>
              <a:chOff x="6517" y="5104"/>
              <a:chExt cx="1216" cy="2556"/>
            </a:xfrm>
          </p:grpSpPr>
          <p:sp>
            <p:nvSpPr>
              <p:cNvPr id="17" name="Trapezoid 11"/>
              <p:cNvSpPr/>
              <p:nvPr/>
            </p:nvSpPr>
            <p:spPr>
              <a:xfrm rot="18000000" flipH="1">
                <a:off x="6107" y="6034"/>
                <a:ext cx="2556" cy="697"/>
              </a:xfrm>
              <a:prstGeom prst="trapezoid">
                <a:avLst>
                  <a:gd name="adj" fmla="val 9588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25" name="Group 30"/>
              <p:cNvGrpSpPr/>
              <p:nvPr/>
            </p:nvGrpSpPr>
            <p:grpSpPr>
              <a:xfrm>
                <a:off x="6517" y="5640"/>
                <a:ext cx="1156" cy="1156"/>
                <a:chOff x="3103858" y="2673277"/>
                <a:chExt cx="550434" cy="550434"/>
              </a:xfrm>
            </p:grpSpPr>
            <p:sp>
              <p:nvSpPr>
                <p:cNvPr id="26" name="Oval 20"/>
                <p:cNvSpPr/>
                <p:nvPr/>
              </p:nvSpPr>
              <p:spPr>
                <a:xfrm>
                  <a:off x="3103858" y="2673277"/>
                  <a:ext cx="550434" cy="5504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Freeform 157"/>
                <p:cNvSpPr>
                  <a:spLocks noEditPoints="1"/>
                </p:cNvSpPr>
                <p:nvPr/>
              </p:nvSpPr>
              <p:spPr bwMode="auto">
                <a:xfrm>
                  <a:off x="3260580" y="2803370"/>
                  <a:ext cx="236991" cy="290248"/>
                </a:xfrm>
                <a:custGeom>
                  <a:avLst/>
                  <a:gdLst/>
                  <a:ahLst/>
                  <a:cxnLst>
                    <a:cxn ang="0">
                      <a:pos x="41" y="44"/>
                    </a:cxn>
                    <a:cxn ang="0">
                      <a:pos x="35" y="50"/>
                    </a:cxn>
                    <a:cxn ang="0">
                      <a:pos x="5" y="50"/>
                    </a:cxn>
                    <a:cxn ang="0">
                      <a:pos x="0" y="44"/>
                    </a:cxn>
                    <a:cxn ang="0">
                      <a:pos x="0" y="5"/>
                    </a:cxn>
                    <a:cxn ang="0">
                      <a:pos x="5" y="0"/>
                    </a:cxn>
                    <a:cxn ang="0">
                      <a:pos x="35" y="0"/>
                    </a:cxn>
                    <a:cxn ang="0">
                      <a:pos x="41" y="5"/>
                    </a:cxn>
                    <a:cxn ang="0">
                      <a:pos x="41" y="44"/>
                    </a:cxn>
                    <a:cxn ang="0">
                      <a:pos x="36" y="5"/>
                    </a:cxn>
                    <a:cxn ang="0">
                      <a:pos x="35" y="4"/>
                    </a:cxn>
                    <a:cxn ang="0">
                      <a:pos x="5" y="4"/>
                    </a:cxn>
                    <a:cxn ang="0">
                      <a:pos x="4" y="5"/>
                    </a:cxn>
                    <a:cxn ang="0">
                      <a:pos x="4" y="40"/>
                    </a:cxn>
                    <a:cxn ang="0">
                      <a:pos x="5" y="41"/>
                    </a:cxn>
                    <a:cxn ang="0">
                      <a:pos x="35" y="41"/>
                    </a:cxn>
                    <a:cxn ang="0">
                      <a:pos x="36" y="40"/>
                    </a:cxn>
                    <a:cxn ang="0">
                      <a:pos x="36" y="5"/>
                    </a:cxn>
                    <a:cxn ang="0">
                      <a:pos x="20" y="43"/>
                    </a:cxn>
                    <a:cxn ang="0">
                      <a:pos x="18" y="45"/>
                    </a:cxn>
                    <a:cxn ang="0">
                      <a:pos x="20" y="48"/>
                    </a:cxn>
                    <a:cxn ang="0">
                      <a:pos x="23" y="45"/>
                    </a:cxn>
                    <a:cxn ang="0">
                      <a:pos x="20" y="43"/>
                    </a:cxn>
                  </a:cxnLst>
                  <a:rect l="0" t="0" r="r" b="b"/>
                  <a:pathLst>
                    <a:path w="41" h="50">
                      <a:moveTo>
                        <a:pt x="41" y="44"/>
                      </a:moveTo>
                      <a:cubicBezTo>
                        <a:pt x="41" y="47"/>
                        <a:pt x="38" y="50"/>
                        <a:pt x="35" y="50"/>
                      </a:cubicBezTo>
                      <a:cubicBezTo>
                        <a:pt x="5" y="50"/>
                        <a:pt x="5" y="50"/>
                        <a:pt x="5" y="50"/>
                      </a:cubicBezTo>
                      <a:cubicBezTo>
                        <a:pt x="2" y="50"/>
                        <a:pt x="0" y="47"/>
                        <a:pt x="0" y="4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8" y="0"/>
                        <a:pt x="41" y="2"/>
                        <a:pt x="41" y="5"/>
                      </a:cubicBezTo>
                      <a:lnTo>
                        <a:pt x="41" y="44"/>
                      </a:lnTo>
                      <a:close/>
                      <a:moveTo>
                        <a:pt x="36" y="5"/>
                      </a:moveTo>
                      <a:cubicBezTo>
                        <a:pt x="36" y="5"/>
                        <a:pt x="36" y="4"/>
                        <a:pt x="35" y="4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5" y="4"/>
                        <a:pt x="4" y="5"/>
                        <a:pt x="4" y="5"/>
                      </a:cubicBezTo>
                      <a:cubicBezTo>
                        <a:pt x="4" y="40"/>
                        <a:pt x="4" y="40"/>
                        <a:pt x="4" y="40"/>
                      </a:cubicBezTo>
                      <a:cubicBezTo>
                        <a:pt x="4" y="40"/>
                        <a:pt x="5" y="41"/>
                        <a:pt x="5" y="41"/>
                      </a:cubicBezTo>
                      <a:cubicBezTo>
                        <a:pt x="35" y="41"/>
                        <a:pt x="35" y="41"/>
                        <a:pt x="35" y="41"/>
                      </a:cubicBezTo>
                      <a:cubicBezTo>
                        <a:pt x="36" y="41"/>
                        <a:pt x="36" y="40"/>
                        <a:pt x="36" y="40"/>
                      </a:cubicBezTo>
                      <a:lnTo>
                        <a:pt x="36" y="5"/>
                      </a:lnTo>
                      <a:close/>
                      <a:moveTo>
                        <a:pt x="20" y="43"/>
                      </a:moveTo>
                      <a:cubicBezTo>
                        <a:pt x="19" y="43"/>
                        <a:pt x="18" y="44"/>
                        <a:pt x="18" y="45"/>
                      </a:cubicBezTo>
                      <a:cubicBezTo>
                        <a:pt x="18" y="46"/>
                        <a:pt x="19" y="48"/>
                        <a:pt x="20" y="48"/>
                      </a:cubicBezTo>
                      <a:cubicBezTo>
                        <a:pt x="22" y="48"/>
                        <a:pt x="23" y="46"/>
                        <a:pt x="23" y="45"/>
                      </a:cubicBezTo>
                      <a:cubicBezTo>
                        <a:pt x="23" y="44"/>
                        <a:pt x="22" y="43"/>
                        <a:pt x="20" y="43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24" name="组合 23"/>
            <p:cNvGrpSpPr/>
            <p:nvPr/>
          </p:nvGrpSpPr>
          <p:grpSpPr>
            <a:xfrm>
              <a:off x="11487" y="5104"/>
              <a:ext cx="1196" cy="2556"/>
              <a:chOff x="11487" y="5104"/>
              <a:chExt cx="1196" cy="2556"/>
            </a:xfrm>
          </p:grpSpPr>
          <p:sp>
            <p:nvSpPr>
              <p:cNvPr id="15" name="Trapezoid 6"/>
              <p:cNvSpPr/>
              <p:nvPr/>
            </p:nvSpPr>
            <p:spPr>
              <a:xfrm rot="3600000">
                <a:off x="10557" y="6034"/>
                <a:ext cx="2556" cy="697"/>
              </a:xfrm>
              <a:prstGeom prst="trapezoid">
                <a:avLst>
                  <a:gd name="adj" fmla="val 9588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28" name="Group 32"/>
              <p:cNvGrpSpPr/>
              <p:nvPr/>
            </p:nvGrpSpPr>
            <p:grpSpPr>
              <a:xfrm>
                <a:off x="11527" y="5640"/>
                <a:ext cx="1156" cy="1156"/>
                <a:chOff x="5489708" y="2673277"/>
                <a:chExt cx="550434" cy="550434"/>
              </a:xfrm>
            </p:grpSpPr>
            <p:sp>
              <p:nvSpPr>
                <p:cNvPr id="29" name="Oval 19"/>
                <p:cNvSpPr/>
                <p:nvPr/>
              </p:nvSpPr>
              <p:spPr>
                <a:xfrm>
                  <a:off x="5489708" y="2673277"/>
                  <a:ext cx="550434" cy="5504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 91"/>
                <p:cNvSpPr>
                  <a:spLocks noEditPoints="1"/>
                </p:cNvSpPr>
                <p:nvPr/>
              </p:nvSpPr>
              <p:spPr bwMode="auto">
                <a:xfrm>
                  <a:off x="5621997" y="2805566"/>
                  <a:ext cx="285856" cy="285856"/>
                </a:xfrm>
                <a:custGeom>
                  <a:avLst/>
                  <a:gdLst/>
                  <a:ahLst/>
                  <a:cxnLst>
                    <a:cxn ang="0">
                      <a:pos x="0" y="31"/>
                    </a:cxn>
                    <a:cxn ang="0">
                      <a:pos x="41" y="22"/>
                    </a:cxn>
                    <a:cxn ang="0">
                      <a:pos x="45" y="20"/>
                    </a:cxn>
                    <a:cxn ang="0">
                      <a:pos x="49" y="19"/>
                    </a:cxn>
                    <a:cxn ang="0">
                      <a:pos x="48" y="17"/>
                    </a:cxn>
                    <a:cxn ang="0">
                      <a:pos x="45" y="15"/>
                    </a:cxn>
                    <a:cxn ang="0">
                      <a:pos x="43" y="15"/>
                    </a:cxn>
                    <a:cxn ang="0">
                      <a:pos x="42" y="14"/>
                    </a:cxn>
                    <a:cxn ang="0">
                      <a:pos x="38" y="12"/>
                    </a:cxn>
                    <a:cxn ang="0">
                      <a:pos x="38" y="16"/>
                    </a:cxn>
                    <a:cxn ang="0">
                      <a:pos x="37" y="19"/>
                    </a:cxn>
                    <a:cxn ang="0">
                      <a:pos x="33" y="17"/>
                    </a:cxn>
                    <a:cxn ang="0">
                      <a:pos x="29" y="15"/>
                    </a:cxn>
                    <a:cxn ang="0">
                      <a:pos x="30" y="11"/>
                    </a:cxn>
                    <a:cxn ang="0">
                      <a:pos x="35" y="10"/>
                    </a:cxn>
                    <a:cxn ang="0">
                      <a:pos x="34" y="8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8" y="9"/>
                    </a:cxn>
                    <a:cxn ang="0">
                      <a:pos x="26" y="9"/>
                    </a:cxn>
                    <a:cxn ang="0">
                      <a:pos x="23" y="7"/>
                    </a:cxn>
                    <a:cxn ang="0">
                      <a:pos x="21" y="8"/>
                    </a:cxn>
                    <a:cxn ang="0">
                      <a:pos x="23" y="9"/>
                    </a:cxn>
                    <a:cxn ang="0">
                      <a:pos x="22" y="10"/>
                    </a:cxn>
                    <a:cxn ang="0">
                      <a:pos x="10" y="18"/>
                    </a:cxn>
                    <a:cxn ang="0">
                      <a:pos x="11" y="19"/>
                    </a:cxn>
                    <a:cxn ang="0">
                      <a:pos x="13" y="22"/>
                    </a:cxn>
                    <a:cxn ang="0">
                      <a:pos x="12" y="26"/>
                    </a:cxn>
                    <a:cxn ang="0">
                      <a:pos x="15" y="30"/>
                    </a:cxn>
                    <a:cxn ang="0">
                      <a:pos x="18" y="35"/>
                    </a:cxn>
                    <a:cxn ang="0">
                      <a:pos x="19" y="37"/>
                    </a:cxn>
                    <a:cxn ang="0">
                      <a:pos x="17" y="32"/>
                    </a:cxn>
                    <a:cxn ang="0">
                      <a:pos x="21" y="37"/>
                    </a:cxn>
                    <a:cxn ang="0">
                      <a:pos x="25" y="41"/>
                    </a:cxn>
                    <a:cxn ang="0">
                      <a:pos x="30" y="44"/>
                    </a:cxn>
                    <a:cxn ang="0">
                      <a:pos x="35" y="47"/>
                    </a:cxn>
                    <a:cxn ang="0">
                      <a:pos x="36" y="47"/>
                    </a:cxn>
                    <a:cxn ang="0">
                      <a:pos x="34" y="43"/>
                    </a:cxn>
                    <a:cxn ang="0">
                      <a:pos x="32" y="42"/>
                    </a:cxn>
                    <a:cxn ang="0">
                      <a:pos x="32" y="39"/>
                    </a:cxn>
                    <a:cxn ang="0">
                      <a:pos x="28" y="41"/>
                    </a:cxn>
                    <a:cxn ang="0">
                      <a:pos x="27" y="34"/>
                    </a:cxn>
                    <a:cxn ang="0">
                      <a:pos x="30" y="34"/>
                    </a:cxn>
                    <a:cxn ang="0">
                      <a:pos x="32" y="33"/>
                    </a:cxn>
                    <a:cxn ang="0">
                      <a:pos x="35" y="34"/>
                    </a:cxn>
                    <a:cxn ang="0">
                      <a:pos x="36" y="33"/>
                    </a:cxn>
                    <a:cxn ang="0">
                      <a:pos x="38" y="29"/>
                    </a:cxn>
                    <a:cxn ang="0">
                      <a:pos x="38" y="28"/>
                    </a:cxn>
                    <a:cxn ang="0">
                      <a:pos x="41" y="26"/>
                    </a:cxn>
                    <a:cxn ang="0">
                      <a:pos x="43" y="23"/>
                    </a:cxn>
                    <a:cxn ang="0">
                      <a:pos x="44" y="22"/>
                    </a:cxn>
                    <a:cxn ang="0">
                      <a:pos x="41" y="22"/>
                    </a:cxn>
                    <a:cxn ang="0">
                      <a:pos x="48" y="48"/>
                    </a:cxn>
                    <a:cxn ang="0">
                      <a:pos x="44" y="47"/>
                    </a:cxn>
                    <a:cxn ang="0">
                      <a:pos x="41" y="47"/>
                    </a:cxn>
                    <a:cxn ang="0">
                      <a:pos x="38" y="46"/>
                    </a:cxn>
                    <a:cxn ang="0">
                      <a:pos x="37" y="50"/>
                    </a:cxn>
                    <a:cxn ang="0">
                      <a:pos x="36" y="54"/>
                    </a:cxn>
                    <a:cxn ang="0">
                      <a:pos x="50" y="49"/>
                    </a:cxn>
                  </a:cxnLst>
                  <a:rect l="0" t="0" r="r" b="b"/>
                  <a:pathLst>
                    <a:path w="62" h="62">
                      <a:moveTo>
                        <a:pt x="62" y="31"/>
                      </a:moveTo>
                      <a:cubicBezTo>
                        <a:pt x="62" y="48"/>
                        <a:pt x="48" y="62"/>
                        <a:pt x="31" y="62"/>
                      </a:cubicBez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lose/>
                      <a:moveTo>
                        <a:pt x="41" y="22"/>
                      </a:moveTo>
                      <a:cubicBezTo>
                        <a:pt x="42" y="22"/>
                        <a:pt x="42" y="21"/>
                        <a:pt x="42" y="21"/>
                      </a:cubicBezTo>
                      <a:cubicBezTo>
                        <a:pt x="42" y="21"/>
                        <a:pt x="42" y="21"/>
                        <a:pt x="43" y="21"/>
                      </a:cubicBezTo>
                      <a:cubicBezTo>
                        <a:pt x="43" y="20"/>
                        <a:pt x="44" y="20"/>
                        <a:pt x="45" y="20"/>
                      </a:cubicBezTo>
                      <a:cubicBezTo>
                        <a:pt x="46" y="20"/>
                        <a:pt x="46" y="20"/>
                        <a:pt x="47" y="21"/>
                      </a:cubicBezTo>
                      <a:cubicBezTo>
                        <a:pt x="47" y="20"/>
                        <a:pt x="48" y="20"/>
                        <a:pt x="48" y="20"/>
                      </a:cubicBezTo>
                      <a:cubicBezTo>
                        <a:pt x="48" y="19"/>
                        <a:pt x="49" y="19"/>
                        <a:pt x="49" y="19"/>
                      </a:cubicBezTo>
                      <a:cubicBezTo>
                        <a:pt x="49" y="19"/>
                        <a:pt x="49" y="18"/>
                        <a:pt x="49" y="18"/>
                      </a:cubicBezTo>
                      <a:cubicBezTo>
                        <a:pt x="49" y="18"/>
                        <a:pt x="48" y="18"/>
                        <a:pt x="48" y="17"/>
                      </a:cubicBezTo>
                      <a:cubicBezTo>
                        <a:pt x="48" y="17"/>
                        <a:pt x="48" y="17"/>
                        <a:pt x="48" y="17"/>
                      </a:cubicBezTo>
                      <a:cubicBezTo>
                        <a:pt x="48" y="17"/>
                        <a:pt x="47" y="17"/>
                        <a:pt x="47" y="17"/>
                      </a:cubicBezTo>
                      <a:cubicBezTo>
                        <a:pt x="46" y="17"/>
                        <a:pt x="46" y="16"/>
                        <a:pt x="46" y="16"/>
                      </a:cubicBezTo>
                      <a:cubicBezTo>
                        <a:pt x="46" y="15"/>
                        <a:pt x="45" y="15"/>
                        <a:pt x="45" y="15"/>
                      </a:cubicBezTo>
                      <a:cubicBezTo>
                        <a:pt x="45" y="15"/>
                        <a:pt x="45" y="14"/>
                        <a:pt x="45" y="14"/>
                      </a:cubicBezTo>
                      <a:cubicBezTo>
                        <a:pt x="44" y="14"/>
                        <a:pt x="44" y="15"/>
                        <a:pt x="44" y="15"/>
                      </a:cubicBezTo>
                      <a:cubicBezTo>
                        <a:pt x="43" y="15"/>
                        <a:pt x="43" y="15"/>
                        <a:pt x="43" y="15"/>
                      </a:cubicBezTo>
                      <a:cubicBezTo>
                        <a:pt x="43" y="15"/>
                        <a:pt x="43" y="15"/>
                        <a:pt x="42" y="15"/>
                      </a:cubicBezTo>
                      <a:cubicBezTo>
                        <a:pt x="43" y="15"/>
                        <a:pt x="42" y="15"/>
                        <a:pt x="42" y="15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4"/>
                        <a:pt x="42" y="14"/>
                        <a:pt x="42" y="14"/>
                      </a:cubicBezTo>
                      <a:cubicBezTo>
                        <a:pt x="42" y="13"/>
                        <a:pt x="41" y="13"/>
                        <a:pt x="40" y="13"/>
                      </a:cubicBezTo>
                      <a:cubicBezTo>
                        <a:pt x="40" y="12"/>
                        <a:pt x="38" y="12"/>
                        <a:pt x="38" y="12"/>
                      </a:cubicBezTo>
                      <a:cubicBezTo>
                        <a:pt x="37" y="13"/>
                        <a:pt x="38" y="13"/>
                        <a:pt x="38" y="14"/>
                      </a:cubicBezTo>
                      <a:cubicBezTo>
                        <a:pt x="38" y="14"/>
                        <a:pt x="37" y="14"/>
                        <a:pt x="37" y="15"/>
                      </a:cubicBezTo>
                      <a:cubicBezTo>
                        <a:pt x="37" y="15"/>
                        <a:pt x="38" y="15"/>
                        <a:pt x="38" y="16"/>
                      </a:cubicBezTo>
                      <a:cubicBezTo>
                        <a:pt x="38" y="17"/>
                        <a:pt x="37" y="17"/>
                        <a:pt x="37" y="17"/>
                      </a:cubicBezTo>
                      <a:cubicBezTo>
                        <a:pt x="37" y="18"/>
                        <a:pt x="37" y="18"/>
                        <a:pt x="37" y="19"/>
                      </a:cubicBezTo>
                      <a:cubicBezTo>
                        <a:pt x="38" y="19"/>
                        <a:pt x="37" y="19"/>
                        <a:pt x="37" y="19"/>
                      </a:cubicBezTo>
                      <a:cubicBezTo>
                        <a:pt x="36" y="20"/>
                        <a:pt x="35" y="19"/>
                        <a:pt x="35" y="18"/>
                      </a:cubicBezTo>
                      <a:cubicBezTo>
                        <a:pt x="35" y="18"/>
                        <a:pt x="35" y="17"/>
                        <a:pt x="34" y="17"/>
                      </a:cubicBezTo>
                      <a:cubicBezTo>
                        <a:pt x="34" y="17"/>
                        <a:pt x="33" y="17"/>
                        <a:pt x="33" y="17"/>
                      </a:cubicBezTo>
                      <a:cubicBezTo>
                        <a:pt x="33" y="16"/>
                        <a:pt x="32" y="16"/>
                        <a:pt x="32" y="16"/>
                      </a:cubicBezTo>
                      <a:cubicBezTo>
                        <a:pt x="31" y="16"/>
                        <a:pt x="30" y="16"/>
                        <a:pt x="29" y="16"/>
                      </a:cubicBezTo>
                      <a:cubicBezTo>
                        <a:pt x="30" y="16"/>
                        <a:pt x="29" y="15"/>
                        <a:pt x="29" y="15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2"/>
                        <a:pt x="30" y="11"/>
                        <a:pt x="30" y="11"/>
                      </a:cubicBezTo>
                      <a:cubicBezTo>
                        <a:pt x="31" y="12"/>
                        <a:pt x="31" y="12"/>
                        <a:pt x="32" y="11"/>
                      </a:cubicBezTo>
                      <a:cubicBezTo>
                        <a:pt x="32" y="11"/>
                        <a:pt x="32" y="10"/>
                        <a:pt x="33" y="10"/>
                      </a:cubicBezTo>
                      <a:cubicBezTo>
                        <a:pt x="33" y="9"/>
                        <a:pt x="34" y="10"/>
                        <a:pt x="35" y="10"/>
                      </a:cubicBezTo>
                      <a:cubicBezTo>
                        <a:pt x="35" y="10"/>
                        <a:pt x="35" y="9"/>
                        <a:pt x="35" y="9"/>
                      </a:cubicBezTo>
                      <a:cubicBezTo>
                        <a:pt x="35" y="9"/>
                        <a:pt x="35" y="8"/>
                        <a:pt x="35" y="8"/>
                      </a:cubicBezTo>
                      <a:cubicBezTo>
                        <a:pt x="34" y="7"/>
                        <a:pt x="33" y="8"/>
                        <a:pt x="34" y="8"/>
                      </a:cubicBezTo>
                      <a:cubicBezTo>
                        <a:pt x="34" y="8"/>
                        <a:pt x="33" y="10"/>
                        <a:pt x="32" y="9"/>
                      </a:cubicBezTo>
                      <a:cubicBezTo>
                        <a:pt x="32" y="9"/>
                        <a:pt x="32" y="8"/>
                        <a:pt x="31" y="8"/>
                      </a:cubicBezTo>
                      <a:cubicBezTo>
                        <a:pt x="31" y="8"/>
                        <a:pt x="31" y="8"/>
                        <a:pt x="31" y="9"/>
                      </a:cubicBezTo>
                      <a:cubicBezTo>
                        <a:pt x="31" y="8"/>
                        <a:pt x="30" y="8"/>
                        <a:pt x="29" y="8"/>
                      </a:cubicBezTo>
                      <a:cubicBezTo>
                        <a:pt x="30" y="7"/>
                        <a:pt x="29" y="7"/>
                        <a:pt x="29" y="7"/>
                      </a:cubicBezTo>
                      <a:cubicBezTo>
                        <a:pt x="29" y="6"/>
                        <a:pt x="28" y="6"/>
                        <a:pt x="27" y="6"/>
                      </a:cubicBezTo>
                      <a:cubicBezTo>
                        <a:pt x="27" y="7"/>
                        <a:pt x="28" y="8"/>
                        <a:pt x="29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9"/>
                        <a:pt x="28" y="9"/>
                      </a:cubicBezTo>
                      <a:cubicBezTo>
                        <a:pt x="28" y="9"/>
                        <a:pt x="28" y="10"/>
                        <a:pt x="28" y="10"/>
                      </a:cubicBezTo>
                      <a:cubicBezTo>
                        <a:pt x="27" y="10"/>
                        <a:pt x="27" y="9"/>
                        <a:pt x="27" y="9"/>
                      </a:cubicBezTo>
                      <a:cubicBezTo>
                        <a:pt x="28" y="9"/>
                        <a:pt x="26" y="9"/>
                        <a:pt x="26" y="9"/>
                      </a:cubicBezTo>
                      <a:cubicBezTo>
                        <a:pt x="25" y="9"/>
                        <a:pt x="24" y="9"/>
                        <a:pt x="24" y="9"/>
                      </a:cubicBezTo>
                      <a:cubicBezTo>
                        <a:pt x="24" y="8"/>
                        <a:pt x="24" y="7"/>
                        <a:pt x="24" y="8"/>
                      </a:cubicBezTo>
                      <a:cubicBezTo>
                        <a:pt x="24" y="7"/>
                        <a:pt x="23" y="7"/>
                        <a:pt x="23" y="7"/>
                      </a:cubicBezTo>
                      <a:cubicBezTo>
                        <a:pt x="22" y="7"/>
                        <a:pt x="21" y="8"/>
                        <a:pt x="19" y="9"/>
                      </a:cubicBezTo>
                      <a:cubicBezTo>
                        <a:pt x="19" y="9"/>
                        <a:pt x="20" y="9"/>
                        <a:pt x="20" y="9"/>
                      </a:cubicBezTo>
                      <a:cubicBezTo>
                        <a:pt x="20" y="8"/>
                        <a:pt x="20" y="8"/>
                        <a:pt x="21" y="8"/>
                      </a:cubicBezTo>
                      <a:cubicBezTo>
                        <a:pt x="21" y="8"/>
                        <a:pt x="22" y="7"/>
                        <a:pt x="22" y="8"/>
                      </a:cubicBezTo>
                      <a:cubicBezTo>
                        <a:pt x="22" y="8"/>
                        <a:pt x="23" y="8"/>
                        <a:pt x="23" y="8"/>
                      </a:cubicBezTo>
                      <a:cubicBezTo>
                        <a:pt x="23" y="8"/>
                        <a:pt x="23" y="8"/>
                        <a:pt x="23" y="9"/>
                      </a:cubicBezTo>
                      <a:cubicBezTo>
                        <a:pt x="23" y="8"/>
                        <a:pt x="23" y="9"/>
                        <a:pt x="22" y="9"/>
                      </a:cubicBezTo>
                      <a:cubicBezTo>
                        <a:pt x="22" y="9"/>
                        <a:pt x="21" y="9"/>
                        <a:pt x="21" y="9"/>
                      </a:cubicBezTo>
                      <a:cubicBezTo>
                        <a:pt x="21" y="9"/>
                        <a:pt x="22" y="10"/>
                        <a:pt x="22" y="10"/>
                      </a:cubicBezTo>
                      <a:cubicBezTo>
                        <a:pt x="21" y="9"/>
                        <a:pt x="21" y="9"/>
                        <a:pt x="20" y="9"/>
                      </a:cubicBezTo>
                      <a:cubicBezTo>
                        <a:pt x="20" y="9"/>
                        <a:pt x="19" y="9"/>
                        <a:pt x="19" y="9"/>
                      </a:cubicBezTo>
                      <a:cubicBezTo>
                        <a:pt x="15" y="11"/>
                        <a:pt x="12" y="14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3" y="20"/>
                        <a:pt x="13" y="21"/>
                      </a:cubicBezTo>
                      <a:cubicBezTo>
                        <a:pt x="13" y="21"/>
                        <a:pt x="13" y="21"/>
                        <a:pt x="14" y="21"/>
                      </a:cubicBezTo>
                      <a:cubicBezTo>
                        <a:pt x="14" y="22"/>
                        <a:pt x="13" y="22"/>
                        <a:pt x="13" y="22"/>
                      </a:cubicBezTo>
                      <a:cubicBezTo>
                        <a:pt x="13" y="22"/>
                        <a:pt x="12" y="21"/>
                        <a:pt x="12" y="22"/>
                      </a:cubicBezTo>
                      <a:cubicBezTo>
                        <a:pt x="12" y="22"/>
                        <a:pt x="12" y="23"/>
                        <a:pt x="13" y="23"/>
                      </a:cubicBezTo>
                      <a:cubicBezTo>
                        <a:pt x="12" y="23"/>
                        <a:pt x="12" y="25"/>
                        <a:pt x="12" y="26"/>
                      </a:cubicBezTo>
                      <a:cubicBezTo>
                        <a:pt x="12" y="26"/>
                        <a:pt x="12" y="26"/>
                        <a:pt x="12" y="26"/>
                      </a:cubicBezTo>
                      <a:cubicBezTo>
                        <a:pt x="12" y="26"/>
                        <a:pt x="13" y="28"/>
                        <a:pt x="13" y="28"/>
                      </a:cubicBezTo>
                      <a:cubicBezTo>
                        <a:pt x="13" y="28"/>
                        <a:pt x="14" y="30"/>
                        <a:pt x="15" y="30"/>
                      </a:cubicBezTo>
                      <a:cubicBezTo>
                        <a:pt x="15" y="30"/>
                        <a:pt x="16" y="31"/>
                        <a:pt x="16" y="31"/>
                      </a:cubicBezTo>
                      <a:cubicBezTo>
                        <a:pt x="17" y="32"/>
                        <a:pt x="17" y="33"/>
                        <a:pt x="17" y="33"/>
                      </a:cubicBezTo>
                      <a:cubicBezTo>
                        <a:pt x="17" y="34"/>
                        <a:pt x="18" y="34"/>
                        <a:pt x="1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18" y="35"/>
                        <a:pt x="19" y="35"/>
                        <a:pt x="19" y="36"/>
                      </a:cubicBezTo>
                      <a:cubicBezTo>
                        <a:pt x="19" y="36"/>
                        <a:pt x="19" y="37"/>
                        <a:pt x="19" y="37"/>
                      </a:cubicBezTo>
                      <a:cubicBezTo>
                        <a:pt x="20" y="36"/>
                        <a:pt x="19" y="35"/>
                        <a:pt x="18" y="34"/>
                      </a:cubicBezTo>
                      <a:cubicBezTo>
                        <a:pt x="18" y="34"/>
                        <a:pt x="18" y="34"/>
                        <a:pt x="18" y="33"/>
                      </a:cubicBezTo>
                      <a:cubicBezTo>
                        <a:pt x="18" y="33"/>
                        <a:pt x="18" y="32"/>
                        <a:pt x="17" y="32"/>
                      </a:cubicBezTo>
                      <a:cubicBezTo>
                        <a:pt x="18" y="32"/>
                        <a:pt x="18" y="32"/>
                        <a:pt x="18" y="33"/>
                      </a:cubicBezTo>
                      <a:cubicBezTo>
                        <a:pt x="18" y="33"/>
                        <a:pt x="20" y="35"/>
                        <a:pt x="20" y="35"/>
                      </a:cubicBezTo>
                      <a:cubicBezTo>
                        <a:pt x="20" y="35"/>
                        <a:pt x="21" y="37"/>
                        <a:pt x="21" y="37"/>
                      </a:cubicBezTo>
                      <a:cubicBezTo>
                        <a:pt x="21" y="37"/>
                        <a:pt x="22" y="37"/>
                        <a:pt x="22" y="38"/>
                      </a:cubicBezTo>
                      <a:cubicBezTo>
                        <a:pt x="22" y="38"/>
                        <a:pt x="22" y="39"/>
                        <a:pt x="23" y="40"/>
                      </a:cubicBezTo>
                      <a:cubicBezTo>
                        <a:pt x="23" y="41"/>
                        <a:pt x="24" y="41"/>
                        <a:pt x="25" y="41"/>
                      </a:cubicBezTo>
                      <a:cubicBezTo>
                        <a:pt x="25" y="42"/>
                        <a:pt x="26" y="42"/>
                        <a:pt x="26" y="42"/>
                      </a:cubicBezTo>
                      <a:cubicBezTo>
                        <a:pt x="27" y="43"/>
                        <a:pt x="27" y="42"/>
                        <a:pt x="28" y="42"/>
                      </a:cubicBezTo>
                      <a:cubicBezTo>
                        <a:pt x="29" y="42"/>
                        <a:pt x="29" y="43"/>
                        <a:pt x="30" y="44"/>
                      </a:cubicBezTo>
                      <a:cubicBezTo>
                        <a:pt x="31" y="44"/>
                        <a:pt x="32" y="44"/>
                        <a:pt x="32" y="44"/>
                      </a:cubicBezTo>
                      <a:cubicBezTo>
                        <a:pt x="32" y="44"/>
                        <a:pt x="33" y="46"/>
                        <a:pt x="33" y="46"/>
                      </a:cubicBezTo>
                      <a:cubicBezTo>
                        <a:pt x="34" y="46"/>
                        <a:pt x="34" y="47"/>
                        <a:pt x="35" y="47"/>
                      </a:cubicBezTo>
                      <a:cubicBezTo>
                        <a:pt x="35" y="47"/>
                        <a:pt x="35" y="47"/>
                        <a:pt x="35" y="47"/>
                      </a:cubicBezTo>
                      <a:cubicBezTo>
                        <a:pt x="35" y="47"/>
                        <a:pt x="36" y="48"/>
                        <a:pt x="36" y="48"/>
                      </a:cubicBezTo>
                      <a:cubicBezTo>
                        <a:pt x="36" y="48"/>
                        <a:pt x="36" y="47"/>
                        <a:pt x="36" y="47"/>
                      </a:cubicBezTo>
                      <a:cubicBezTo>
                        <a:pt x="36" y="47"/>
                        <a:pt x="35" y="47"/>
                        <a:pt x="34" y="46"/>
                      </a:cubicBezTo>
                      <a:cubicBezTo>
                        <a:pt x="34" y="46"/>
                        <a:pt x="34" y="45"/>
                        <a:pt x="34" y="45"/>
                      </a:cubicBezTo>
                      <a:cubicBezTo>
                        <a:pt x="35" y="45"/>
                        <a:pt x="35" y="44"/>
                        <a:pt x="34" y="43"/>
                      </a:cubicBezTo>
                      <a:cubicBezTo>
                        <a:pt x="34" y="43"/>
                        <a:pt x="34" y="43"/>
                        <a:pt x="34" y="42"/>
                      </a:cubicBezTo>
                      <a:cubicBezTo>
                        <a:pt x="33" y="43"/>
                        <a:pt x="33" y="42"/>
                        <a:pt x="32" y="42"/>
                      </a:cubicBezTo>
                      <a:cubicBezTo>
                        <a:pt x="32" y="42"/>
                        <a:pt x="32" y="42"/>
                        <a:pt x="32" y="42"/>
                      </a:cubicBezTo>
                      <a:cubicBezTo>
                        <a:pt x="32" y="42"/>
                        <a:pt x="32" y="43"/>
                        <a:pt x="32" y="42"/>
                      </a:cubicBezTo>
                      <a:cubicBezTo>
                        <a:pt x="32" y="42"/>
                        <a:pt x="32" y="41"/>
                        <a:pt x="32" y="41"/>
                      </a:cubicBezTo>
                      <a:cubicBezTo>
                        <a:pt x="32" y="40"/>
                        <a:pt x="33" y="39"/>
                        <a:pt x="32" y="39"/>
                      </a:cubicBezTo>
                      <a:cubicBezTo>
                        <a:pt x="31" y="39"/>
                        <a:pt x="31" y="39"/>
                        <a:pt x="31" y="40"/>
                      </a:cubicBezTo>
                      <a:cubicBezTo>
                        <a:pt x="30" y="40"/>
                        <a:pt x="30" y="40"/>
                        <a:pt x="30" y="41"/>
                      </a:cubicBezTo>
                      <a:cubicBezTo>
                        <a:pt x="30" y="41"/>
                        <a:pt x="28" y="41"/>
                        <a:pt x="28" y="41"/>
                      </a:cubicBezTo>
                      <a:cubicBezTo>
                        <a:pt x="27" y="40"/>
                        <a:pt x="27" y="39"/>
                        <a:pt x="27" y="38"/>
                      </a:cubicBezTo>
                      <a:cubicBezTo>
                        <a:pt x="27" y="37"/>
                        <a:pt x="27" y="36"/>
                        <a:pt x="27" y="35"/>
                      </a:cubicBezTo>
                      <a:cubicBezTo>
                        <a:pt x="27" y="35"/>
                        <a:pt x="27" y="34"/>
                        <a:pt x="27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8" y="34"/>
                        <a:pt x="29" y="33"/>
                        <a:pt x="30" y="34"/>
                      </a:cubicBezTo>
                      <a:cubicBezTo>
                        <a:pt x="30" y="34"/>
                        <a:pt x="31" y="34"/>
                        <a:pt x="31" y="33"/>
                      </a:cubicBezTo>
                      <a:cubicBezTo>
                        <a:pt x="31" y="33"/>
                        <a:pt x="31" y="33"/>
                        <a:pt x="31" y="33"/>
                      </a:cubicBezTo>
                      <a:cubicBezTo>
                        <a:pt x="31" y="33"/>
                        <a:pt x="31" y="33"/>
                        <a:pt x="32" y="33"/>
                      </a:cubicBezTo>
                      <a:cubicBezTo>
                        <a:pt x="32" y="33"/>
                        <a:pt x="33" y="33"/>
                        <a:pt x="33" y="33"/>
                      </a:cubicBezTo>
                      <a:cubicBezTo>
                        <a:pt x="34" y="34"/>
                        <a:pt x="34" y="34"/>
                        <a:pt x="34" y="33"/>
                      </a:cubicBezTo>
                      <a:cubicBezTo>
                        <a:pt x="35" y="34"/>
                        <a:pt x="35" y="34"/>
                        <a:pt x="35" y="34"/>
                      </a:cubicBezTo>
                      <a:cubicBezTo>
                        <a:pt x="35" y="35"/>
                        <a:pt x="35" y="36"/>
                        <a:pt x="36" y="36"/>
                      </a:cubicBezTo>
                      <a:cubicBezTo>
                        <a:pt x="36" y="37"/>
                        <a:pt x="36" y="35"/>
                        <a:pt x="36" y="35"/>
                      </a:cubicBezTo>
                      <a:cubicBezTo>
                        <a:pt x="36" y="35"/>
                        <a:pt x="36" y="33"/>
                        <a:pt x="36" y="33"/>
                      </a:cubicBezTo>
                      <a:cubicBezTo>
                        <a:pt x="35" y="33"/>
                        <a:pt x="35" y="32"/>
                        <a:pt x="36" y="31"/>
                      </a:cubicBezTo>
                      <a:cubicBezTo>
                        <a:pt x="36" y="31"/>
                        <a:pt x="37" y="31"/>
                        <a:pt x="37" y="31"/>
                      </a:cubicBezTo>
                      <a:cubicBezTo>
                        <a:pt x="38" y="30"/>
                        <a:pt x="38" y="30"/>
                        <a:pt x="38" y="29"/>
                      </a:cubicBezTo>
                      <a:cubicBezTo>
                        <a:pt x="38" y="29"/>
                        <a:pt x="38" y="29"/>
                        <a:pt x="38" y="29"/>
                      </a:cubicBezTo>
                      <a:cubicBezTo>
                        <a:pt x="38" y="29"/>
                        <a:pt x="38" y="28"/>
                        <a:pt x="38" y="29"/>
                      </a:cubicBezTo>
                      <a:cubicBezTo>
                        <a:pt x="38" y="28"/>
                        <a:pt x="38" y="28"/>
                        <a:pt x="38" y="28"/>
                      </a:cubicBezTo>
                      <a:cubicBezTo>
                        <a:pt x="38" y="28"/>
                        <a:pt x="38" y="27"/>
                        <a:pt x="38" y="27"/>
                      </a:cubicBezTo>
                      <a:cubicBezTo>
                        <a:pt x="39" y="28"/>
                        <a:pt x="40" y="27"/>
                        <a:pt x="39" y="26"/>
                      </a:cubicBezTo>
                      <a:cubicBezTo>
                        <a:pt x="40" y="26"/>
                        <a:pt x="41" y="26"/>
                        <a:pt x="41" y="26"/>
                      </a:cubicBezTo>
                      <a:cubicBezTo>
                        <a:pt x="41" y="26"/>
                        <a:pt x="41" y="25"/>
                        <a:pt x="41" y="25"/>
                      </a:cubicBezTo>
                      <a:cubicBezTo>
                        <a:pt x="42" y="24"/>
                        <a:pt x="42" y="24"/>
                        <a:pt x="42" y="24"/>
                      </a:cubicBezTo>
                      <a:cubicBezTo>
                        <a:pt x="42" y="24"/>
                        <a:pt x="43" y="24"/>
                        <a:pt x="43" y="23"/>
                      </a:cubicBezTo>
                      <a:cubicBezTo>
                        <a:pt x="44" y="24"/>
                        <a:pt x="45" y="23"/>
                        <a:pt x="44" y="22"/>
                      </a:cubicBezTo>
                      <a:cubicBezTo>
                        <a:pt x="44" y="22"/>
                        <a:pt x="44" y="22"/>
                        <a:pt x="43" y="22"/>
                      </a:cubicBezTo>
                      <a:cubicBezTo>
                        <a:pt x="44" y="22"/>
                        <a:pt x="44" y="22"/>
                        <a:pt x="44" y="22"/>
                      </a:cubicBezTo>
                      <a:cubicBezTo>
                        <a:pt x="45" y="21"/>
                        <a:pt x="44" y="21"/>
                        <a:pt x="44" y="21"/>
                      </a:cubicBezTo>
                      <a:cubicBezTo>
                        <a:pt x="43" y="21"/>
                        <a:pt x="43" y="21"/>
                        <a:pt x="42" y="21"/>
                      </a:cubicBezTo>
                      <a:cubicBezTo>
                        <a:pt x="42" y="22"/>
                        <a:pt x="42" y="22"/>
                        <a:pt x="41" y="22"/>
                      </a:cubicBezTo>
                      <a:close/>
                      <a:moveTo>
                        <a:pt x="50" y="49"/>
                      </a:moveTo>
                      <a:cubicBezTo>
                        <a:pt x="50" y="49"/>
                        <a:pt x="49" y="49"/>
                        <a:pt x="49" y="49"/>
                      </a:cubicBezTo>
                      <a:cubicBezTo>
                        <a:pt x="49" y="49"/>
                        <a:pt x="48" y="48"/>
                        <a:pt x="48" y="48"/>
                      </a:cubicBezTo>
                      <a:cubicBezTo>
                        <a:pt x="48" y="48"/>
                        <a:pt x="47" y="47"/>
                        <a:pt x="47" y="47"/>
                      </a:cubicBezTo>
                      <a:cubicBezTo>
                        <a:pt x="46" y="46"/>
                        <a:pt x="46" y="46"/>
                        <a:pt x="45" y="46"/>
                      </a:cubicBezTo>
                      <a:cubicBezTo>
                        <a:pt x="45" y="46"/>
                        <a:pt x="44" y="47"/>
                        <a:pt x="44" y="47"/>
                      </a:cubicBezTo>
                      <a:cubicBezTo>
                        <a:pt x="44" y="46"/>
                        <a:pt x="43" y="46"/>
                        <a:pt x="43" y="46"/>
                      </a:cubicBezTo>
                      <a:cubicBezTo>
                        <a:pt x="42" y="46"/>
                        <a:pt x="42" y="45"/>
                        <a:pt x="41" y="46"/>
                      </a:cubicBezTo>
                      <a:cubicBezTo>
                        <a:pt x="41" y="46"/>
                        <a:pt x="41" y="46"/>
                        <a:pt x="41" y="47"/>
                      </a:cubicBezTo>
                      <a:cubicBezTo>
                        <a:pt x="40" y="46"/>
                        <a:pt x="41" y="46"/>
                        <a:pt x="41" y="45"/>
                      </a:cubicBezTo>
                      <a:cubicBezTo>
                        <a:pt x="40" y="45"/>
                        <a:pt x="39" y="46"/>
                        <a:pt x="39" y="46"/>
                      </a:cubicBezTo>
                      <a:cubicBezTo>
                        <a:pt x="39" y="46"/>
                        <a:pt x="39" y="46"/>
                        <a:pt x="38" y="46"/>
                      </a:cubicBezTo>
                      <a:cubicBezTo>
                        <a:pt x="38" y="47"/>
                        <a:pt x="38" y="47"/>
                        <a:pt x="38" y="47"/>
                      </a:cubicBezTo>
                      <a:cubicBezTo>
                        <a:pt x="38" y="47"/>
                        <a:pt x="37" y="47"/>
                        <a:pt x="37" y="47"/>
                      </a:cubicBezTo>
                      <a:cubicBezTo>
                        <a:pt x="37" y="48"/>
                        <a:pt x="37" y="49"/>
                        <a:pt x="37" y="50"/>
                      </a:cubicBezTo>
                      <a:cubicBezTo>
                        <a:pt x="38" y="50"/>
                        <a:pt x="37" y="51"/>
                        <a:pt x="37" y="52"/>
                      </a:cubicBezTo>
                      <a:cubicBezTo>
                        <a:pt x="37" y="52"/>
                        <a:pt x="36" y="53"/>
                        <a:pt x="36" y="53"/>
                      </a:cubicBezTo>
                      <a:cubicBezTo>
                        <a:pt x="36" y="54"/>
                        <a:pt x="36" y="54"/>
                        <a:pt x="36" y="54"/>
                      </a:cubicBezTo>
                      <a:cubicBezTo>
                        <a:pt x="36" y="55"/>
                        <a:pt x="36" y="55"/>
                        <a:pt x="36" y="56"/>
                      </a:cubicBezTo>
                      <a:cubicBezTo>
                        <a:pt x="36" y="56"/>
                        <a:pt x="36" y="56"/>
                        <a:pt x="36" y="57"/>
                      </a:cubicBezTo>
                      <a:cubicBezTo>
                        <a:pt x="41" y="56"/>
                        <a:pt x="46" y="53"/>
                        <a:pt x="50" y="4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solidFill>
                      <a:schemeClr val="accent5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3" name="组合 42"/>
            <p:cNvGrpSpPr/>
            <p:nvPr/>
          </p:nvGrpSpPr>
          <p:grpSpPr>
            <a:xfrm>
              <a:off x="11487" y="7670"/>
              <a:ext cx="1196" cy="2556"/>
              <a:chOff x="11487" y="7670"/>
              <a:chExt cx="1196" cy="2556"/>
            </a:xfrm>
          </p:grpSpPr>
          <p:sp>
            <p:nvSpPr>
              <p:cNvPr id="16" name="Trapezoid 12"/>
              <p:cNvSpPr/>
              <p:nvPr/>
            </p:nvSpPr>
            <p:spPr>
              <a:xfrm rot="18000000" flipV="1">
                <a:off x="10557" y="8600"/>
                <a:ext cx="2556" cy="697"/>
              </a:xfrm>
              <a:prstGeom prst="trapezoid">
                <a:avLst>
                  <a:gd name="adj" fmla="val 9588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31" name="Group 33"/>
              <p:cNvGrpSpPr/>
              <p:nvPr/>
            </p:nvGrpSpPr>
            <p:grpSpPr>
              <a:xfrm>
                <a:off x="11527" y="8524"/>
                <a:ext cx="1156" cy="1156"/>
                <a:chOff x="5489708" y="4046797"/>
                <a:chExt cx="550434" cy="550434"/>
              </a:xfrm>
            </p:grpSpPr>
            <p:sp>
              <p:nvSpPr>
                <p:cNvPr id="32" name="Oval 21"/>
                <p:cNvSpPr/>
                <p:nvPr/>
              </p:nvSpPr>
              <p:spPr>
                <a:xfrm>
                  <a:off x="5489708" y="4046797"/>
                  <a:ext cx="550434" cy="5504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5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 13"/>
                <p:cNvSpPr>
                  <a:spLocks noChangeAspect="1" noEditPoints="1"/>
                </p:cNvSpPr>
                <p:nvPr/>
              </p:nvSpPr>
              <p:spPr bwMode="auto">
                <a:xfrm>
                  <a:off x="5623284" y="4215334"/>
                  <a:ext cx="283282" cy="213360"/>
                </a:xfrm>
                <a:custGeom>
                  <a:avLst/>
                  <a:gdLst/>
                  <a:ahLst/>
                  <a:cxnLst>
                    <a:cxn ang="0">
                      <a:pos x="158" y="119"/>
                    </a:cxn>
                    <a:cxn ang="0">
                      <a:pos x="0" y="119"/>
                    </a:cxn>
                    <a:cxn ang="0">
                      <a:pos x="0" y="0"/>
                    </a:cxn>
                    <a:cxn ang="0">
                      <a:pos x="8" y="0"/>
                    </a:cxn>
                    <a:cxn ang="0">
                      <a:pos x="8" y="108"/>
                    </a:cxn>
                    <a:cxn ang="0">
                      <a:pos x="158" y="108"/>
                    </a:cxn>
                    <a:cxn ang="0">
                      <a:pos x="158" y="119"/>
                    </a:cxn>
                    <a:cxn ang="0">
                      <a:pos x="147" y="98"/>
                    </a:cxn>
                    <a:cxn ang="0">
                      <a:pos x="19" y="98"/>
                    </a:cxn>
                    <a:cxn ang="0">
                      <a:pos x="19" y="54"/>
                    </a:cxn>
                    <a:cxn ang="0">
                      <a:pos x="54" y="9"/>
                    </a:cxn>
                    <a:cxn ang="0">
                      <a:pos x="97" y="54"/>
                    </a:cxn>
                    <a:cxn ang="0">
                      <a:pos x="127" y="28"/>
                    </a:cxn>
                    <a:cxn ang="0">
                      <a:pos x="147" y="98"/>
                    </a:cxn>
                  </a:cxnLst>
                  <a:rect l="0" t="0" r="r" b="b"/>
                  <a:pathLst>
                    <a:path w="158" h="119">
                      <a:moveTo>
                        <a:pt x="158" y="119"/>
                      </a:moveTo>
                      <a:lnTo>
                        <a:pt x="0" y="119"/>
                      </a:lnTo>
                      <a:lnTo>
                        <a:pt x="0" y="0"/>
                      </a:lnTo>
                      <a:lnTo>
                        <a:pt x="8" y="0"/>
                      </a:lnTo>
                      <a:lnTo>
                        <a:pt x="8" y="108"/>
                      </a:lnTo>
                      <a:lnTo>
                        <a:pt x="158" y="108"/>
                      </a:lnTo>
                      <a:lnTo>
                        <a:pt x="158" y="119"/>
                      </a:lnTo>
                      <a:close/>
                      <a:moveTo>
                        <a:pt x="147" y="98"/>
                      </a:moveTo>
                      <a:lnTo>
                        <a:pt x="19" y="98"/>
                      </a:lnTo>
                      <a:lnTo>
                        <a:pt x="19" y="54"/>
                      </a:lnTo>
                      <a:lnTo>
                        <a:pt x="54" y="9"/>
                      </a:lnTo>
                      <a:lnTo>
                        <a:pt x="97" y="54"/>
                      </a:lnTo>
                      <a:lnTo>
                        <a:pt x="127" y="28"/>
                      </a:lnTo>
                      <a:lnTo>
                        <a:pt x="147" y="98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44" name="组合 43"/>
            <p:cNvGrpSpPr/>
            <p:nvPr/>
          </p:nvGrpSpPr>
          <p:grpSpPr>
            <a:xfrm>
              <a:off x="8332" y="4208"/>
              <a:ext cx="2556" cy="1228"/>
              <a:chOff x="8332" y="4208"/>
              <a:chExt cx="2556" cy="1228"/>
            </a:xfrm>
          </p:grpSpPr>
          <p:sp>
            <p:nvSpPr>
              <p:cNvPr id="14" name="Trapezoid 10"/>
              <p:cNvSpPr/>
              <p:nvPr/>
            </p:nvSpPr>
            <p:spPr>
              <a:xfrm>
                <a:off x="8332" y="4740"/>
                <a:ext cx="2556" cy="697"/>
              </a:xfrm>
              <a:prstGeom prst="trapezoid">
                <a:avLst>
                  <a:gd name="adj" fmla="val 9588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34" name="Group 31"/>
              <p:cNvGrpSpPr/>
              <p:nvPr/>
            </p:nvGrpSpPr>
            <p:grpSpPr>
              <a:xfrm>
                <a:off x="9029" y="4208"/>
                <a:ext cx="1156" cy="1156"/>
                <a:chOff x="4301525" y="1991544"/>
                <a:chExt cx="550434" cy="550434"/>
              </a:xfrm>
            </p:grpSpPr>
            <p:sp>
              <p:nvSpPr>
                <p:cNvPr id="35" name="Oval 18"/>
                <p:cNvSpPr/>
                <p:nvPr/>
              </p:nvSpPr>
              <p:spPr>
                <a:xfrm>
                  <a:off x="4301525" y="1991544"/>
                  <a:ext cx="550434" cy="55043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accent3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6" name="Freeform 158"/>
                <p:cNvSpPr>
                  <a:spLocks noEditPoints="1"/>
                </p:cNvSpPr>
                <p:nvPr/>
              </p:nvSpPr>
              <p:spPr bwMode="auto">
                <a:xfrm>
                  <a:off x="4434439" y="2144788"/>
                  <a:ext cx="284606" cy="243947"/>
                </a:xfrm>
                <a:custGeom>
                  <a:avLst/>
                  <a:gdLst/>
                  <a:ahLst/>
                  <a:cxnLst>
                    <a:cxn ang="0">
                      <a:pos x="68" y="30"/>
                    </a:cxn>
                    <a:cxn ang="0">
                      <a:pos x="0" y="30"/>
                    </a:cxn>
                    <a:cxn ang="0">
                      <a:pos x="0" y="15"/>
                    </a:cxn>
                    <a:cxn ang="0">
                      <a:pos x="7" y="9"/>
                    </a:cxn>
                    <a:cxn ang="0">
                      <a:pos x="20" y="9"/>
                    </a:cxn>
                    <a:cxn ang="0">
                      <a:pos x="20" y="3"/>
                    </a:cxn>
                    <a:cxn ang="0">
                      <a:pos x="24" y="0"/>
                    </a:cxn>
                    <a:cxn ang="0">
                      <a:pos x="45" y="0"/>
                    </a:cxn>
                    <a:cxn ang="0">
                      <a:pos x="49" y="3"/>
                    </a:cxn>
                    <a:cxn ang="0">
                      <a:pos x="49" y="9"/>
                    </a:cxn>
                    <a:cxn ang="0">
                      <a:pos x="62" y="9"/>
                    </a:cxn>
                    <a:cxn ang="0">
                      <a:pos x="68" y="15"/>
                    </a:cxn>
                    <a:cxn ang="0">
                      <a:pos x="68" y="30"/>
                    </a:cxn>
                    <a:cxn ang="0">
                      <a:pos x="68" y="52"/>
                    </a:cxn>
                    <a:cxn ang="0">
                      <a:pos x="62" y="58"/>
                    </a:cxn>
                    <a:cxn ang="0">
                      <a:pos x="7" y="58"/>
                    </a:cxn>
                    <a:cxn ang="0">
                      <a:pos x="0" y="52"/>
                    </a:cxn>
                    <a:cxn ang="0">
                      <a:pos x="0" y="34"/>
                    </a:cxn>
                    <a:cxn ang="0">
                      <a:pos x="26" y="34"/>
                    </a:cxn>
                    <a:cxn ang="0">
                      <a:pos x="26" y="40"/>
                    </a:cxn>
                    <a:cxn ang="0">
                      <a:pos x="28" y="42"/>
                    </a:cxn>
                    <a:cxn ang="0">
                      <a:pos x="41" y="42"/>
                    </a:cxn>
                    <a:cxn ang="0">
                      <a:pos x="43" y="40"/>
                    </a:cxn>
                    <a:cxn ang="0">
                      <a:pos x="43" y="34"/>
                    </a:cxn>
                    <a:cxn ang="0">
                      <a:pos x="68" y="34"/>
                    </a:cxn>
                    <a:cxn ang="0">
                      <a:pos x="68" y="52"/>
                    </a:cxn>
                    <a:cxn ang="0">
                      <a:pos x="44" y="9"/>
                    </a:cxn>
                    <a:cxn ang="0">
                      <a:pos x="44" y="5"/>
                    </a:cxn>
                    <a:cxn ang="0">
                      <a:pos x="25" y="5"/>
                    </a:cxn>
                    <a:cxn ang="0">
                      <a:pos x="25" y="9"/>
                    </a:cxn>
                    <a:cxn ang="0">
                      <a:pos x="44" y="9"/>
                    </a:cxn>
                    <a:cxn ang="0">
                      <a:pos x="39" y="39"/>
                    </a:cxn>
                    <a:cxn ang="0">
                      <a:pos x="30" y="39"/>
                    </a:cxn>
                    <a:cxn ang="0">
                      <a:pos x="30" y="34"/>
                    </a:cxn>
                    <a:cxn ang="0">
                      <a:pos x="39" y="34"/>
                    </a:cxn>
                    <a:cxn ang="0">
                      <a:pos x="39" y="39"/>
                    </a:cxn>
                  </a:cxnLst>
                  <a:rect l="0" t="0" r="r" b="b"/>
                  <a:pathLst>
                    <a:path w="68" h="58">
                      <a:moveTo>
                        <a:pt x="68" y="30"/>
                      </a:moveTo>
                      <a:cubicBezTo>
                        <a:pt x="0" y="30"/>
                        <a:pt x="0" y="30"/>
                        <a:pt x="0" y="3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12"/>
                        <a:pt x="3" y="9"/>
                        <a:pt x="7" y="9"/>
                      </a:cubicBezTo>
                      <a:cubicBezTo>
                        <a:pt x="20" y="9"/>
                        <a:pt x="20" y="9"/>
                        <a:pt x="20" y="9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0" y="1"/>
                        <a:pt x="22" y="0"/>
                        <a:pt x="24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47" y="0"/>
                        <a:pt x="49" y="1"/>
                        <a:pt x="49" y="3"/>
                      </a:cubicBezTo>
                      <a:cubicBezTo>
                        <a:pt x="49" y="9"/>
                        <a:pt x="49" y="9"/>
                        <a:pt x="49" y="9"/>
                      </a:cubicBezTo>
                      <a:cubicBezTo>
                        <a:pt x="62" y="9"/>
                        <a:pt x="62" y="9"/>
                        <a:pt x="62" y="9"/>
                      </a:cubicBezTo>
                      <a:cubicBezTo>
                        <a:pt x="66" y="9"/>
                        <a:pt x="68" y="12"/>
                        <a:pt x="68" y="15"/>
                      </a:cubicBezTo>
                      <a:lnTo>
                        <a:pt x="68" y="30"/>
                      </a:lnTo>
                      <a:close/>
                      <a:moveTo>
                        <a:pt x="68" y="52"/>
                      </a:moveTo>
                      <a:cubicBezTo>
                        <a:pt x="68" y="55"/>
                        <a:pt x="66" y="58"/>
                        <a:pt x="62" y="58"/>
                      </a:cubicBezTo>
                      <a:cubicBezTo>
                        <a:pt x="7" y="58"/>
                        <a:pt x="7" y="58"/>
                        <a:pt x="7" y="58"/>
                      </a:cubicBezTo>
                      <a:cubicBezTo>
                        <a:pt x="3" y="58"/>
                        <a:pt x="0" y="55"/>
                        <a:pt x="0" y="52"/>
                      </a:cubicBezTo>
                      <a:cubicBezTo>
                        <a:pt x="0" y="34"/>
                        <a:pt x="0" y="34"/>
                        <a:pt x="0" y="34"/>
                      </a:cubicBezTo>
                      <a:cubicBezTo>
                        <a:pt x="26" y="34"/>
                        <a:pt x="26" y="34"/>
                        <a:pt x="26" y="34"/>
                      </a:cubicBezTo>
                      <a:cubicBezTo>
                        <a:pt x="26" y="40"/>
                        <a:pt x="26" y="40"/>
                        <a:pt x="26" y="40"/>
                      </a:cubicBezTo>
                      <a:cubicBezTo>
                        <a:pt x="26" y="41"/>
                        <a:pt x="27" y="42"/>
                        <a:pt x="28" y="42"/>
                      </a:cubicBezTo>
                      <a:cubicBezTo>
                        <a:pt x="41" y="42"/>
                        <a:pt x="41" y="42"/>
                        <a:pt x="41" y="42"/>
                      </a:cubicBezTo>
                      <a:cubicBezTo>
                        <a:pt x="42" y="42"/>
                        <a:pt x="43" y="41"/>
                        <a:pt x="43" y="40"/>
                      </a:cubicBezTo>
                      <a:cubicBezTo>
                        <a:pt x="43" y="34"/>
                        <a:pt x="43" y="34"/>
                        <a:pt x="43" y="34"/>
                      </a:cubicBezTo>
                      <a:cubicBezTo>
                        <a:pt x="68" y="34"/>
                        <a:pt x="68" y="34"/>
                        <a:pt x="68" y="34"/>
                      </a:cubicBezTo>
                      <a:lnTo>
                        <a:pt x="68" y="52"/>
                      </a:lnTo>
                      <a:close/>
                      <a:moveTo>
                        <a:pt x="44" y="9"/>
                      </a:moveTo>
                      <a:cubicBezTo>
                        <a:pt x="44" y="5"/>
                        <a:pt x="44" y="5"/>
                        <a:pt x="44" y="5"/>
                      </a:cubicBezTo>
                      <a:cubicBezTo>
                        <a:pt x="25" y="5"/>
                        <a:pt x="25" y="5"/>
                        <a:pt x="25" y="5"/>
                      </a:cubicBezTo>
                      <a:cubicBezTo>
                        <a:pt x="25" y="9"/>
                        <a:pt x="25" y="9"/>
                        <a:pt x="25" y="9"/>
                      </a:cubicBezTo>
                      <a:lnTo>
                        <a:pt x="44" y="9"/>
                      </a:lnTo>
                      <a:close/>
                      <a:moveTo>
                        <a:pt x="39" y="39"/>
                      </a:move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30" y="34"/>
                        <a:pt x="30" y="34"/>
                        <a:pt x="30" y="34"/>
                      </a:cubicBezTo>
                      <a:cubicBezTo>
                        <a:pt x="39" y="34"/>
                        <a:pt x="39" y="34"/>
                        <a:pt x="39" y="34"/>
                      </a:cubicBezTo>
                      <a:lnTo>
                        <a:pt x="39" y="39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7" name="Freeform 65"/>
            <p:cNvSpPr>
              <a:spLocks noEditPoints="1"/>
            </p:cNvSpPr>
            <p:nvPr/>
          </p:nvSpPr>
          <p:spPr bwMode="auto">
            <a:xfrm>
              <a:off x="8890" y="7009"/>
              <a:ext cx="1440" cy="1312"/>
            </a:xfrm>
            <a:custGeom>
              <a:avLst/>
              <a:gdLst/>
              <a:ahLst/>
              <a:cxnLst>
                <a:cxn ang="0">
                  <a:pos x="45" y="41"/>
                </a:cxn>
                <a:cxn ang="0">
                  <a:pos x="47" y="50"/>
                </a:cxn>
                <a:cxn ang="0">
                  <a:pos x="40" y="56"/>
                </a:cxn>
                <a:cxn ang="0">
                  <a:pos x="31" y="60"/>
                </a:cxn>
                <a:cxn ang="0">
                  <a:pos x="21" y="60"/>
                </a:cxn>
                <a:cxn ang="0">
                  <a:pos x="13" y="56"/>
                </a:cxn>
                <a:cxn ang="0">
                  <a:pos x="5" y="50"/>
                </a:cxn>
                <a:cxn ang="0">
                  <a:pos x="8" y="41"/>
                </a:cxn>
                <a:cxn ang="0">
                  <a:pos x="0" y="32"/>
                </a:cxn>
                <a:cxn ang="0">
                  <a:pos x="9" y="26"/>
                </a:cxn>
                <a:cxn ang="0">
                  <a:pos x="5" y="20"/>
                </a:cxn>
                <a:cxn ang="0">
                  <a:pos x="17" y="18"/>
                </a:cxn>
                <a:cxn ang="0">
                  <a:pos x="22" y="10"/>
                </a:cxn>
                <a:cxn ang="0">
                  <a:pos x="32" y="17"/>
                </a:cxn>
                <a:cxn ang="0">
                  <a:pos x="41" y="14"/>
                </a:cxn>
                <a:cxn ang="0">
                  <a:pos x="47" y="22"/>
                </a:cxn>
                <a:cxn ang="0">
                  <a:pos x="51" y="30"/>
                </a:cxn>
                <a:cxn ang="0">
                  <a:pos x="26" y="25"/>
                </a:cxn>
                <a:cxn ang="0">
                  <a:pos x="36" y="35"/>
                </a:cxn>
                <a:cxn ang="0">
                  <a:pos x="72" y="19"/>
                </a:cxn>
                <a:cxn ang="0">
                  <a:pos x="72" y="27"/>
                </a:cxn>
                <a:cxn ang="0">
                  <a:pos x="62" y="25"/>
                </a:cxn>
                <a:cxn ang="0">
                  <a:pos x="52" y="27"/>
                </a:cxn>
                <a:cxn ang="0">
                  <a:pos x="53" y="19"/>
                </a:cxn>
                <a:cxn ang="0">
                  <a:pos x="53" y="11"/>
                </a:cxn>
                <a:cxn ang="0">
                  <a:pos x="52" y="3"/>
                </a:cxn>
                <a:cxn ang="0">
                  <a:pos x="62" y="4"/>
                </a:cxn>
                <a:cxn ang="0">
                  <a:pos x="67" y="0"/>
                </a:cxn>
                <a:cxn ang="0">
                  <a:pos x="70" y="9"/>
                </a:cxn>
                <a:cxn ang="0">
                  <a:pos x="78" y="18"/>
                </a:cxn>
                <a:cxn ang="0">
                  <a:pos x="70" y="62"/>
                </a:cxn>
                <a:cxn ang="0">
                  <a:pos x="67" y="71"/>
                </a:cxn>
                <a:cxn ang="0">
                  <a:pos x="61" y="66"/>
                </a:cxn>
                <a:cxn ang="0">
                  <a:pos x="52" y="68"/>
                </a:cxn>
                <a:cxn ang="0">
                  <a:pos x="47" y="59"/>
                </a:cxn>
                <a:cxn ang="0">
                  <a:pos x="54" y="50"/>
                </a:cxn>
                <a:cxn ang="0">
                  <a:pos x="57" y="41"/>
                </a:cxn>
                <a:cxn ang="0">
                  <a:pos x="63" y="46"/>
                </a:cxn>
                <a:cxn ang="0">
                  <a:pos x="72" y="44"/>
                </a:cxn>
                <a:cxn ang="0">
                  <a:pos x="72" y="52"/>
                </a:cxn>
                <a:cxn ang="0">
                  <a:pos x="62" y="10"/>
                </a:cxn>
                <a:cxn ang="0">
                  <a:pos x="67" y="15"/>
                </a:cxn>
                <a:cxn ang="0">
                  <a:pos x="57" y="56"/>
                </a:cxn>
                <a:cxn ang="0">
                  <a:pos x="62" y="51"/>
                </a:cxn>
              </a:cxnLst>
              <a:rect l="0" t="0" r="r" b="b"/>
              <a:pathLst>
                <a:path w="78" h="71">
                  <a:moveTo>
                    <a:pt x="52" y="39"/>
                  </a:moveTo>
                  <a:cubicBezTo>
                    <a:pt x="52" y="40"/>
                    <a:pt x="51" y="40"/>
                    <a:pt x="51" y="40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44" y="42"/>
                    <a:pt x="44" y="43"/>
                    <a:pt x="43" y="44"/>
                  </a:cubicBezTo>
                  <a:cubicBezTo>
                    <a:pt x="45" y="46"/>
                    <a:pt x="46" y="47"/>
                    <a:pt x="47" y="49"/>
                  </a:cubicBezTo>
                  <a:cubicBezTo>
                    <a:pt x="47" y="49"/>
                    <a:pt x="47" y="49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6" y="52"/>
                    <a:pt x="42" y="56"/>
                    <a:pt x="41" y="56"/>
                  </a:cubicBezTo>
                  <a:cubicBezTo>
                    <a:pt x="40" y="56"/>
                    <a:pt x="40" y="56"/>
                    <a:pt x="40" y="56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3"/>
                    <a:pt x="33" y="53"/>
                    <a:pt x="32" y="54"/>
                  </a:cubicBezTo>
                  <a:cubicBezTo>
                    <a:pt x="32" y="56"/>
                    <a:pt x="32" y="58"/>
                    <a:pt x="31" y="60"/>
                  </a:cubicBezTo>
                  <a:cubicBezTo>
                    <a:pt x="31" y="61"/>
                    <a:pt x="30" y="61"/>
                    <a:pt x="30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1" y="61"/>
                    <a:pt x="21" y="60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19" y="54"/>
                    <a:pt x="18" y="53"/>
                    <a:pt x="17" y="53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0" y="55"/>
                    <a:pt x="5" y="51"/>
                    <a:pt x="5" y="50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7" y="47"/>
                    <a:pt x="8" y="46"/>
                    <a:pt x="9" y="44"/>
                  </a:cubicBezTo>
                  <a:cubicBezTo>
                    <a:pt x="8" y="43"/>
                    <a:pt x="8" y="42"/>
                    <a:pt x="8" y="41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1"/>
                    <a:pt x="1" y="30"/>
                    <a:pt x="1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7"/>
                    <a:pt x="9" y="26"/>
                  </a:cubicBezTo>
                  <a:cubicBezTo>
                    <a:pt x="8" y="25"/>
                    <a:pt x="7" y="23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0"/>
                    <a:pt x="5" y="20"/>
                  </a:cubicBezTo>
                  <a:cubicBezTo>
                    <a:pt x="6" y="19"/>
                    <a:pt x="11" y="14"/>
                    <a:pt x="12" y="14"/>
                  </a:cubicBezTo>
                  <a:cubicBezTo>
                    <a:pt x="12" y="14"/>
                    <a:pt x="12" y="14"/>
                    <a:pt x="13" y="14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8" y="18"/>
                    <a:pt x="19" y="17"/>
                    <a:pt x="20" y="17"/>
                  </a:cubicBezTo>
                  <a:cubicBezTo>
                    <a:pt x="21" y="15"/>
                    <a:pt x="21" y="13"/>
                    <a:pt x="21" y="11"/>
                  </a:cubicBezTo>
                  <a:cubicBezTo>
                    <a:pt x="21" y="10"/>
                    <a:pt x="22" y="10"/>
                    <a:pt x="22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30" y="10"/>
                    <a:pt x="31" y="10"/>
                    <a:pt x="31" y="11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3" y="17"/>
                    <a:pt x="34" y="18"/>
                    <a:pt x="35" y="18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1" y="14"/>
                  </a:cubicBezTo>
                  <a:cubicBezTo>
                    <a:pt x="41" y="14"/>
                    <a:pt x="41" y="14"/>
                    <a:pt x="41" y="14"/>
                  </a:cubicBezTo>
                  <a:cubicBezTo>
                    <a:pt x="42" y="15"/>
                    <a:pt x="47" y="20"/>
                    <a:pt x="47" y="21"/>
                  </a:cubicBezTo>
                  <a:cubicBezTo>
                    <a:pt x="47" y="21"/>
                    <a:pt x="47" y="21"/>
                    <a:pt x="47" y="22"/>
                  </a:cubicBezTo>
                  <a:cubicBezTo>
                    <a:pt x="46" y="23"/>
                    <a:pt x="45" y="25"/>
                    <a:pt x="43" y="26"/>
                  </a:cubicBezTo>
                  <a:cubicBezTo>
                    <a:pt x="44" y="27"/>
                    <a:pt x="44" y="28"/>
                    <a:pt x="45" y="30"/>
                  </a:cubicBezTo>
                  <a:cubicBezTo>
                    <a:pt x="51" y="30"/>
                    <a:pt x="51" y="30"/>
                    <a:pt x="51" y="30"/>
                  </a:cubicBezTo>
                  <a:cubicBezTo>
                    <a:pt x="51" y="31"/>
                    <a:pt x="52" y="31"/>
                    <a:pt x="52" y="32"/>
                  </a:cubicBezTo>
                  <a:lnTo>
                    <a:pt x="52" y="39"/>
                  </a:lnTo>
                  <a:close/>
                  <a:moveTo>
                    <a:pt x="26" y="25"/>
                  </a:moveTo>
                  <a:cubicBezTo>
                    <a:pt x="21" y="25"/>
                    <a:pt x="16" y="30"/>
                    <a:pt x="16" y="35"/>
                  </a:cubicBezTo>
                  <a:cubicBezTo>
                    <a:pt x="16" y="41"/>
                    <a:pt x="21" y="46"/>
                    <a:pt x="26" y="46"/>
                  </a:cubicBezTo>
                  <a:cubicBezTo>
                    <a:pt x="32" y="46"/>
                    <a:pt x="36" y="41"/>
                    <a:pt x="36" y="35"/>
                  </a:cubicBezTo>
                  <a:cubicBezTo>
                    <a:pt x="36" y="30"/>
                    <a:pt x="32" y="25"/>
                    <a:pt x="26" y="25"/>
                  </a:cubicBezTo>
                  <a:close/>
                  <a:moveTo>
                    <a:pt x="78" y="18"/>
                  </a:moveTo>
                  <a:cubicBezTo>
                    <a:pt x="78" y="18"/>
                    <a:pt x="72" y="19"/>
                    <a:pt x="72" y="19"/>
                  </a:cubicBezTo>
                  <a:cubicBezTo>
                    <a:pt x="71" y="20"/>
                    <a:pt x="71" y="20"/>
                    <a:pt x="70" y="21"/>
                  </a:cubicBezTo>
                  <a:cubicBezTo>
                    <a:pt x="71" y="22"/>
                    <a:pt x="72" y="26"/>
                    <a:pt x="72" y="26"/>
                  </a:cubicBezTo>
                  <a:cubicBezTo>
                    <a:pt x="72" y="27"/>
                    <a:pt x="72" y="27"/>
                    <a:pt x="72" y="27"/>
                  </a:cubicBezTo>
                  <a:cubicBezTo>
                    <a:pt x="72" y="27"/>
                    <a:pt x="68" y="30"/>
                    <a:pt x="67" y="30"/>
                  </a:cubicBezTo>
                  <a:cubicBezTo>
                    <a:pt x="67" y="30"/>
                    <a:pt x="64" y="26"/>
                    <a:pt x="63" y="25"/>
                  </a:cubicBezTo>
                  <a:cubicBezTo>
                    <a:pt x="63" y="25"/>
                    <a:pt x="63" y="25"/>
                    <a:pt x="62" y="25"/>
                  </a:cubicBezTo>
                  <a:cubicBezTo>
                    <a:pt x="62" y="25"/>
                    <a:pt x="61" y="25"/>
                    <a:pt x="61" y="25"/>
                  </a:cubicBezTo>
                  <a:cubicBezTo>
                    <a:pt x="61" y="26"/>
                    <a:pt x="58" y="30"/>
                    <a:pt x="57" y="30"/>
                  </a:cubicBezTo>
                  <a:cubicBezTo>
                    <a:pt x="57" y="30"/>
                    <a:pt x="53" y="27"/>
                    <a:pt x="52" y="27"/>
                  </a:cubicBezTo>
                  <a:cubicBezTo>
                    <a:pt x="52" y="27"/>
                    <a:pt x="52" y="27"/>
                    <a:pt x="52" y="26"/>
                  </a:cubicBezTo>
                  <a:cubicBezTo>
                    <a:pt x="52" y="26"/>
                    <a:pt x="54" y="22"/>
                    <a:pt x="54" y="21"/>
                  </a:cubicBezTo>
                  <a:cubicBezTo>
                    <a:pt x="53" y="20"/>
                    <a:pt x="53" y="20"/>
                    <a:pt x="53" y="19"/>
                  </a:cubicBezTo>
                  <a:cubicBezTo>
                    <a:pt x="52" y="19"/>
                    <a:pt x="47" y="18"/>
                    <a:pt x="47" y="18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1"/>
                    <a:pt x="52" y="11"/>
                    <a:pt x="53" y="11"/>
                  </a:cubicBezTo>
                  <a:cubicBezTo>
                    <a:pt x="53" y="10"/>
                    <a:pt x="53" y="9"/>
                    <a:pt x="54" y="9"/>
                  </a:cubicBezTo>
                  <a:cubicBezTo>
                    <a:pt x="54" y="8"/>
                    <a:pt x="52" y="4"/>
                    <a:pt x="52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3" y="3"/>
                    <a:pt x="57" y="0"/>
                    <a:pt x="57" y="0"/>
                  </a:cubicBezTo>
                  <a:cubicBezTo>
                    <a:pt x="58" y="0"/>
                    <a:pt x="61" y="4"/>
                    <a:pt x="61" y="5"/>
                  </a:cubicBezTo>
                  <a:cubicBezTo>
                    <a:pt x="61" y="4"/>
                    <a:pt x="62" y="4"/>
                    <a:pt x="62" y="4"/>
                  </a:cubicBezTo>
                  <a:cubicBezTo>
                    <a:pt x="63" y="4"/>
                    <a:pt x="63" y="4"/>
                    <a:pt x="63" y="5"/>
                  </a:cubicBezTo>
                  <a:cubicBezTo>
                    <a:pt x="64" y="3"/>
                    <a:pt x="66" y="1"/>
                    <a:pt x="6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71" y="8"/>
                    <a:pt x="70" y="9"/>
                  </a:cubicBezTo>
                  <a:cubicBezTo>
                    <a:pt x="71" y="9"/>
                    <a:pt x="71" y="10"/>
                    <a:pt x="72" y="11"/>
                  </a:cubicBezTo>
                  <a:cubicBezTo>
                    <a:pt x="72" y="11"/>
                    <a:pt x="78" y="11"/>
                    <a:pt x="78" y="12"/>
                  </a:cubicBezTo>
                  <a:lnTo>
                    <a:pt x="78" y="18"/>
                  </a:lnTo>
                  <a:close/>
                  <a:moveTo>
                    <a:pt x="78" y="59"/>
                  </a:moveTo>
                  <a:cubicBezTo>
                    <a:pt x="78" y="59"/>
                    <a:pt x="72" y="60"/>
                    <a:pt x="72" y="60"/>
                  </a:cubicBezTo>
                  <a:cubicBezTo>
                    <a:pt x="71" y="61"/>
                    <a:pt x="71" y="61"/>
                    <a:pt x="70" y="62"/>
                  </a:cubicBezTo>
                  <a:cubicBezTo>
                    <a:pt x="71" y="63"/>
                    <a:pt x="72" y="67"/>
                    <a:pt x="72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72" y="68"/>
                    <a:pt x="68" y="71"/>
                    <a:pt x="67" y="71"/>
                  </a:cubicBezTo>
                  <a:cubicBezTo>
                    <a:pt x="67" y="71"/>
                    <a:pt x="64" y="67"/>
                    <a:pt x="63" y="66"/>
                  </a:cubicBezTo>
                  <a:cubicBezTo>
                    <a:pt x="63" y="66"/>
                    <a:pt x="63" y="66"/>
                    <a:pt x="62" y="66"/>
                  </a:cubicBezTo>
                  <a:cubicBezTo>
                    <a:pt x="62" y="66"/>
                    <a:pt x="61" y="66"/>
                    <a:pt x="61" y="66"/>
                  </a:cubicBezTo>
                  <a:cubicBezTo>
                    <a:pt x="61" y="67"/>
                    <a:pt x="58" y="71"/>
                    <a:pt x="57" y="71"/>
                  </a:cubicBezTo>
                  <a:cubicBezTo>
                    <a:pt x="57" y="71"/>
                    <a:pt x="53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7"/>
                    <a:pt x="54" y="63"/>
                    <a:pt x="54" y="62"/>
                  </a:cubicBezTo>
                  <a:cubicBezTo>
                    <a:pt x="53" y="61"/>
                    <a:pt x="53" y="61"/>
                    <a:pt x="53" y="60"/>
                  </a:cubicBezTo>
                  <a:cubicBezTo>
                    <a:pt x="52" y="60"/>
                    <a:pt x="47" y="59"/>
                    <a:pt x="47" y="59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2"/>
                    <a:pt x="52" y="52"/>
                    <a:pt x="53" y="52"/>
                  </a:cubicBezTo>
                  <a:cubicBezTo>
                    <a:pt x="53" y="51"/>
                    <a:pt x="53" y="50"/>
                    <a:pt x="54" y="50"/>
                  </a:cubicBezTo>
                  <a:cubicBezTo>
                    <a:pt x="54" y="49"/>
                    <a:pt x="52" y="45"/>
                    <a:pt x="52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3" y="44"/>
                    <a:pt x="57" y="41"/>
                    <a:pt x="57" y="41"/>
                  </a:cubicBezTo>
                  <a:cubicBezTo>
                    <a:pt x="58" y="41"/>
                    <a:pt x="61" y="45"/>
                    <a:pt x="61" y="46"/>
                  </a:cubicBezTo>
                  <a:cubicBezTo>
                    <a:pt x="61" y="46"/>
                    <a:pt x="62" y="46"/>
                    <a:pt x="62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4" y="44"/>
                    <a:pt x="66" y="43"/>
                    <a:pt x="67" y="41"/>
                  </a:cubicBezTo>
                  <a:cubicBezTo>
                    <a:pt x="67" y="41"/>
                    <a:pt x="67" y="41"/>
                    <a:pt x="67" y="41"/>
                  </a:cubicBezTo>
                  <a:cubicBezTo>
                    <a:pt x="68" y="41"/>
                    <a:pt x="72" y="44"/>
                    <a:pt x="72" y="44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2" y="45"/>
                    <a:pt x="71" y="49"/>
                    <a:pt x="70" y="50"/>
                  </a:cubicBezTo>
                  <a:cubicBezTo>
                    <a:pt x="71" y="50"/>
                    <a:pt x="71" y="51"/>
                    <a:pt x="72" y="52"/>
                  </a:cubicBezTo>
                  <a:cubicBezTo>
                    <a:pt x="72" y="52"/>
                    <a:pt x="78" y="52"/>
                    <a:pt x="78" y="53"/>
                  </a:cubicBezTo>
                  <a:lnTo>
                    <a:pt x="78" y="59"/>
                  </a:lnTo>
                  <a:close/>
                  <a:moveTo>
                    <a:pt x="62" y="10"/>
                  </a:moveTo>
                  <a:cubicBezTo>
                    <a:pt x="59" y="10"/>
                    <a:pt x="57" y="12"/>
                    <a:pt x="57" y="15"/>
                  </a:cubicBezTo>
                  <a:cubicBezTo>
                    <a:pt x="57" y="18"/>
                    <a:pt x="59" y="20"/>
                    <a:pt x="62" y="20"/>
                  </a:cubicBezTo>
                  <a:cubicBezTo>
                    <a:pt x="65" y="20"/>
                    <a:pt x="67" y="18"/>
                    <a:pt x="67" y="15"/>
                  </a:cubicBezTo>
                  <a:cubicBezTo>
                    <a:pt x="67" y="12"/>
                    <a:pt x="65" y="10"/>
                    <a:pt x="62" y="10"/>
                  </a:cubicBezTo>
                  <a:close/>
                  <a:moveTo>
                    <a:pt x="62" y="51"/>
                  </a:moveTo>
                  <a:cubicBezTo>
                    <a:pt x="59" y="51"/>
                    <a:pt x="57" y="53"/>
                    <a:pt x="57" y="56"/>
                  </a:cubicBezTo>
                  <a:cubicBezTo>
                    <a:pt x="57" y="59"/>
                    <a:pt x="59" y="61"/>
                    <a:pt x="62" y="61"/>
                  </a:cubicBezTo>
                  <a:cubicBezTo>
                    <a:pt x="65" y="61"/>
                    <a:pt x="67" y="59"/>
                    <a:pt x="67" y="56"/>
                  </a:cubicBezTo>
                  <a:cubicBezTo>
                    <a:pt x="67" y="53"/>
                    <a:pt x="65" y="51"/>
                    <a:pt x="62" y="51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cs typeface="+mn-ea"/>
                <a:sym typeface="+mn-lt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6517" y="7670"/>
              <a:ext cx="1216" cy="2556"/>
              <a:chOff x="6517" y="7670"/>
              <a:chExt cx="1216" cy="2556"/>
            </a:xfrm>
          </p:grpSpPr>
          <p:sp>
            <p:nvSpPr>
              <p:cNvPr id="18" name="Trapezoid 13"/>
              <p:cNvSpPr/>
              <p:nvPr/>
            </p:nvSpPr>
            <p:spPr>
              <a:xfrm rot="3600000" flipH="1" flipV="1">
                <a:off x="6107" y="8600"/>
                <a:ext cx="2556" cy="697"/>
              </a:xfrm>
              <a:prstGeom prst="trapezoid">
                <a:avLst>
                  <a:gd name="adj" fmla="val 9588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6517" y="8524"/>
                <a:ext cx="1156" cy="1156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>
                  <a:cs typeface="+mn-ea"/>
                  <a:sym typeface="+mn-lt"/>
                </a:endParaRPr>
              </a:p>
            </p:txBody>
          </p:sp>
          <p:grpSp>
            <p:nvGrpSpPr>
              <p:cNvPr id="2" name="组合 1"/>
              <p:cNvGrpSpPr/>
              <p:nvPr/>
            </p:nvGrpSpPr>
            <p:grpSpPr>
              <a:xfrm>
                <a:off x="6750" y="8794"/>
                <a:ext cx="664" cy="623"/>
                <a:chOff x="12492" y="7503"/>
                <a:chExt cx="726" cy="726"/>
              </a:xfrm>
              <a:solidFill>
                <a:srgbClr val="5362A5"/>
              </a:solidFill>
            </p:grpSpPr>
            <p:sp>
              <p:nvSpPr>
                <p:cNvPr id="595" name="Freeform 161"/>
                <p:cNvSpPr>
                  <a:spLocks noEditPoints="1"/>
                </p:cNvSpPr>
                <p:nvPr/>
              </p:nvSpPr>
              <p:spPr bwMode="auto">
                <a:xfrm>
                  <a:off x="12492" y="7503"/>
                  <a:ext cx="727" cy="727"/>
                </a:xfrm>
                <a:custGeom>
                  <a:avLst/>
                  <a:gdLst>
                    <a:gd name="T0" fmla="*/ 343 w 343"/>
                    <a:gd name="T1" fmla="*/ 45 h 343"/>
                    <a:gd name="T2" fmla="*/ 298 w 343"/>
                    <a:gd name="T3" fmla="*/ 0 h 343"/>
                    <a:gd name="T4" fmla="*/ 45 w 343"/>
                    <a:gd name="T5" fmla="*/ 0 h 343"/>
                    <a:gd name="T6" fmla="*/ 0 w 343"/>
                    <a:gd name="T7" fmla="*/ 45 h 343"/>
                    <a:gd name="T8" fmla="*/ 0 w 343"/>
                    <a:gd name="T9" fmla="*/ 298 h 343"/>
                    <a:gd name="T10" fmla="*/ 45 w 343"/>
                    <a:gd name="T11" fmla="*/ 343 h 343"/>
                    <a:gd name="T12" fmla="*/ 298 w 343"/>
                    <a:gd name="T13" fmla="*/ 343 h 343"/>
                    <a:gd name="T14" fmla="*/ 343 w 343"/>
                    <a:gd name="T15" fmla="*/ 298 h 343"/>
                    <a:gd name="T16" fmla="*/ 343 w 343"/>
                    <a:gd name="T17" fmla="*/ 45 h 343"/>
                    <a:gd name="T18" fmla="*/ 313 w 343"/>
                    <a:gd name="T19" fmla="*/ 298 h 343"/>
                    <a:gd name="T20" fmla="*/ 298 w 343"/>
                    <a:gd name="T21" fmla="*/ 313 h 343"/>
                    <a:gd name="T22" fmla="*/ 45 w 343"/>
                    <a:gd name="T23" fmla="*/ 313 h 343"/>
                    <a:gd name="T24" fmla="*/ 29 w 343"/>
                    <a:gd name="T25" fmla="*/ 298 h 343"/>
                    <a:gd name="T26" fmla="*/ 29 w 343"/>
                    <a:gd name="T27" fmla="*/ 45 h 343"/>
                    <a:gd name="T28" fmla="*/ 45 w 343"/>
                    <a:gd name="T29" fmla="*/ 30 h 343"/>
                    <a:gd name="T30" fmla="*/ 298 w 343"/>
                    <a:gd name="T31" fmla="*/ 30 h 343"/>
                    <a:gd name="T32" fmla="*/ 313 w 343"/>
                    <a:gd name="T33" fmla="*/ 45 h 343"/>
                    <a:gd name="T34" fmla="*/ 313 w 343"/>
                    <a:gd name="T35" fmla="*/ 298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43" h="343">
                      <a:moveTo>
                        <a:pt x="343" y="45"/>
                      </a:moveTo>
                      <a:cubicBezTo>
                        <a:pt x="343" y="20"/>
                        <a:pt x="323" y="0"/>
                        <a:pt x="298" y="0"/>
                      </a:cubicBezTo>
                      <a:cubicBezTo>
                        <a:pt x="45" y="0"/>
                        <a:pt x="45" y="0"/>
                        <a:pt x="45" y="0"/>
                      </a:cubicBezTo>
                      <a:cubicBezTo>
                        <a:pt x="20" y="0"/>
                        <a:pt x="0" y="20"/>
                        <a:pt x="0" y="45"/>
                      </a:cubicBez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0" y="323"/>
                        <a:pt x="20" y="343"/>
                        <a:pt x="45" y="343"/>
                      </a:cubicBezTo>
                      <a:cubicBezTo>
                        <a:pt x="298" y="343"/>
                        <a:pt x="298" y="343"/>
                        <a:pt x="298" y="343"/>
                      </a:cubicBezTo>
                      <a:cubicBezTo>
                        <a:pt x="323" y="343"/>
                        <a:pt x="343" y="323"/>
                        <a:pt x="343" y="298"/>
                      </a:cubicBezTo>
                      <a:lnTo>
                        <a:pt x="343" y="45"/>
                      </a:lnTo>
                      <a:close/>
                      <a:moveTo>
                        <a:pt x="313" y="298"/>
                      </a:moveTo>
                      <a:cubicBezTo>
                        <a:pt x="313" y="307"/>
                        <a:pt x="306" y="313"/>
                        <a:pt x="298" y="313"/>
                      </a:cubicBezTo>
                      <a:cubicBezTo>
                        <a:pt x="45" y="313"/>
                        <a:pt x="45" y="313"/>
                        <a:pt x="45" y="313"/>
                      </a:cubicBezTo>
                      <a:cubicBezTo>
                        <a:pt x="36" y="313"/>
                        <a:pt x="29" y="307"/>
                        <a:pt x="29" y="298"/>
                      </a:cubicBezTo>
                      <a:cubicBezTo>
                        <a:pt x="29" y="45"/>
                        <a:pt x="29" y="45"/>
                        <a:pt x="29" y="45"/>
                      </a:cubicBezTo>
                      <a:cubicBezTo>
                        <a:pt x="29" y="37"/>
                        <a:pt x="36" y="30"/>
                        <a:pt x="45" y="30"/>
                      </a:cubicBezTo>
                      <a:cubicBezTo>
                        <a:pt x="298" y="30"/>
                        <a:pt x="298" y="30"/>
                        <a:pt x="298" y="30"/>
                      </a:cubicBezTo>
                      <a:cubicBezTo>
                        <a:pt x="306" y="30"/>
                        <a:pt x="313" y="37"/>
                        <a:pt x="313" y="45"/>
                      </a:cubicBezTo>
                      <a:lnTo>
                        <a:pt x="313" y="29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6" name="Freeform 162"/>
                <p:cNvSpPr/>
                <p:nvPr/>
              </p:nvSpPr>
              <p:spPr bwMode="auto">
                <a:xfrm>
                  <a:off x="12670" y="7773"/>
                  <a:ext cx="70" cy="58"/>
                </a:xfrm>
                <a:custGeom>
                  <a:avLst/>
                  <a:gdLst>
                    <a:gd name="T0" fmla="*/ 11 w 29"/>
                    <a:gd name="T1" fmla="*/ 13 h 24"/>
                    <a:gd name="T2" fmla="*/ 16 w 29"/>
                    <a:gd name="T3" fmla="*/ 24 h 24"/>
                    <a:gd name="T4" fmla="*/ 24 w 29"/>
                    <a:gd name="T5" fmla="*/ 24 h 24"/>
                    <a:gd name="T6" fmla="*/ 29 w 29"/>
                    <a:gd name="T7" fmla="*/ 0 h 24"/>
                    <a:gd name="T8" fmla="*/ 20 w 29"/>
                    <a:gd name="T9" fmla="*/ 0 h 24"/>
                    <a:gd name="T10" fmla="*/ 19 w 29"/>
                    <a:gd name="T11" fmla="*/ 9 h 24"/>
                    <a:gd name="T12" fmla="*/ 14 w 29"/>
                    <a:gd name="T13" fmla="*/ 0 h 24"/>
                    <a:gd name="T14" fmla="*/ 5 w 29"/>
                    <a:gd name="T15" fmla="*/ 0 h 24"/>
                    <a:gd name="T16" fmla="*/ 0 w 29"/>
                    <a:gd name="T17" fmla="*/ 24 h 24"/>
                    <a:gd name="T18" fmla="*/ 9 w 29"/>
                    <a:gd name="T19" fmla="*/ 24 h 24"/>
                    <a:gd name="T20" fmla="*/ 11 w 29"/>
                    <a:gd name="T21" fmla="*/ 1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9" h="24">
                      <a:moveTo>
                        <a:pt x="11" y="13"/>
                      </a:moveTo>
                      <a:lnTo>
                        <a:pt x="16" y="24"/>
                      </a:lnTo>
                      <a:lnTo>
                        <a:pt x="24" y="24"/>
                      </a:lnTo>
                      <a:lnTo>
                        <a:pt x="29" y="0"/>
                      </a:lnTo>
                      <a:lnTo>
                        <a:pt x="20" y="0"/>
                      </a:lnTo>
                      <a:lnTo>
                        <a:pt x="19" y="9"/>
                      </a:lnTo>
                      <a:lnTo>
                        <a:pt x="14" y="0"/>
                      </a:lnTo>
                      <a:lnTo>
                        <a:pt x="5" y="0"/>
                      </a:lnTo>
                      <a:lnTo>
                        <a:pt x="0" y="24"/>
                      </a:lnTo>
                      <a:lnTo>
                        <a:pt x="9" y="24"/>
                      </a:lnTo>
                      <a:lnTo>
                        <a:pt x="11" y="1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Freeform 163"/>
                <p:cNvSpPr/>
                <p:nvPr/>
              </p:nvSpPr>
              <p:spPr bwMode="auto">
                <a:xfrm>
                  <a:off x="12740" y="7773"/>
                  <a:ext cx="58" cy="58"/>
                </a:xfrm>
                <a:custGeom>
                  <a:avLst/>
                  <a:gdLst>
                    <a:gd name="T0" fmla="*/ 0 w 24"/>
                    <a:gd name="T1" fmla="*/ 24 h 24"/>
                    <a:gd name="T2" fmla="*/ 20 w 24"/>
                    <a:gd name="T3" fmla="*/ 24 h 24"/>
                    <a:gd name="T4" fmla="*/ 21 w 24"/>
                    <a:gd name="T5" fmla="*/ 18 h 24"/>
                    <a:gd name="T6" fmla="*/ 10 w 24"/>
                    <a:gd name="T7" fmla="*/ 18 h 24"/>
                    <a:gd name="T8" fmla="*/ 11 w 24"/>
                    <a:gd name="T9" fmla="*/ 15 h 24"/>
                    <a:gd name="T10" fmla="*/ 21 w 24"/>
                    <a:gd name="T11" fmla="*/ 15 h 24"/>
                    <a:gd name="T12" fmla="*/ 22 w 24"/>
                    <a:gd name="T13" fmla="*/ 8 h 24"/>
                    <a:gd name="T14" fmla="*/ 12 w 24"/>
                    <a:gd name="T15" fmla="*/ 8 h 24"/>
                    <a:gd name="T16" fmla="*/ 12 w 24"/>
                    <a:gd name="T17" fmla="*/ 6 h 24"/>
                    <a:gd name="T18" fmla="*/ 22 w 24"/>
                    <a:gd name="T19" fmla="*/ 6 h 24"/>
                    <a:gd name="T20" fmla="*/ 24 w 24"/>
                    <a:gd name="T21" fmla="*/ 0 h 24"/>
                    <a:gd name="T22" fmla="*/ 4 w 24"/>
                    <a:gd name="T23" fmla="*/ 0 h 24"/>
                    <a:gd name="T24" fmla="*/ 0 w 24"/>
                    <a:gd name="T25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24" h="24">
                      <a:moveTo>
                        <a:pt x="0" y="24"/>
                      </a:moveTo>
                      <a:lnTo>
                        <a:pt x="20" y="24"/>
                      </a:lnTo>
                      <a:lnTo>
                        <a:pt x="21" y="18"/>
                      </a:lnTo>
                      <a:lnTo>
                        <a:pt x="10" y="18"/>
                      </a:lnTo>
                      <a:lnTo>
                        <a:pt x="11" y="15"/>
                      </a:lnTo>
                      <a:lnTo>
                        <a:pt x="21" y="15"/>
                      </a:lnTo>
                      <a:lnTo>
                        <a:pt x="22" y="8"/>
                      </a:lnTo>
                      <a:lnTo>
                        <a:pt x="12" y="8"/>
                      </a:lnTo>
                      <a:lnTo>
                        <a:pt x="12" y="6"/>
                      </a:lnTo>
                      <a:lnTo>
                        <a:pt x="22" y="6"/>
                      </a:lnTo>
                      <a:lnTo>
                        <a:pt x="24" y="0"/>
                      </a:lnTo>
                      <a:lnTo>
                        <a:pt x="4" y="0"/>
                      </a:lnTo>
                      <a:lnTo>
                        <a:pt x="0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Freeform 164"/>
                <p:cNvSpPr/>
                <p:nvPr/>
              </p:nvSpPr>
              <p:spPr bwMode="auto">
                <a:xfrm>
                  <a:off x="12800" y="7773"/>
                  <a:ext cx="91" cy="58"/>
                </a:xfrm>
                <a:custGeom>
                  <a:avLst/>
                  <a:gdLst>
                    <a:gd name="T0" fmla="*/ 14 w 43"/>
                    <a:gd name="T1" fmla="*/ 26 h 28"/>
                    <a:gd name="T2" fmla="*/ 15 w 43"/>
                    <a:gd name="T3" fmla="*/ 25 h 28"/>
                    <a:gd name="T4" fmla="*/ 16 w 43"/>
                    <a:gd name="T5" fmla="*/ 23 h 28"/>
                    <a:gd name="T6" fmla="*/ 17 w 43"/>
                    <a:gd name="T7" fmla="*/ 20 h 28"/>
                    <a:gd name="T8" fmla="*/ 18 w 43"/>
                    <a:gd name="T9" fmla="*/ 18 h 28"/>
                    <a:gd name="T10" fmla="*/ 19 w 43"/>
                    <a:gd name="T11" fmla="*/ 28 h 28"/>
                    <a:gd name="T12" fmla="*/ 30 w 43"/>
                    <a:gd name="T13" fmla="*/ 28 h 28"/>
                    <a:gd name="T14" fmla="*/ 43 w 43"/>
                    <a:gd name="T15" fmla="*/ 0 h 28"/>
                    <a:gd name="T16" fmla="*/ 32 w 43"/>
                    <a:gd name="T17" fmla="*/ 0 h 28"/>
                    <a:gd name="T18" fmla="*/ 31 w 43"/>
                    <a:gd name="T19" fmla="*/ 2 h 28"/>
                    <a:gd name="T20" fmla="*/ 30 w 43"/>
                    <a:gd name="T21" fmla="*/ 3 h 28"/>
                    <a:gd name="T22" fmla="*/ 30 w 43"/>
                    <a:gd name="T23" fmla="*/ 4 h 28"/>
                    <a:gd name="T24" fmla="*/ 30 w 43"/>
                    <a:gd name="T25" fmla="*/ 5 h 28"/>
                    <a:gd name="T26" fmla="*/ 28 w 43"/>
                    <a:gd name="T27" fmla="*/ 10 h 28"/>
                    <a:gd name="T28" fmla="*/ 27 w 43"/>
                    <a:gd name="T29" fmla="*/ 11 h 28"/>
                    <a:gd name="T30" fmla="*/ 26 w 43"/>
                    <a:gd name="T31" fmla="*/ 0 h 28"/>
                    <a:gd name="T32" fmla="*/ 16 w 43"/>
                    <a:gd name="T33" fmla="*/ 0 h 28"/>
                    <a:gd name="T34" fmla="*/ 12 w 43"/>
                    <a:gd name="T35" fmla="*/ 9 h 28"/>
                    <a:gd name="T36" fmla="*/ 11 w 43"/>
                    <a:gd name="T37" fmla="*/ 11 h 28"/>
                    <a:gd name="T38" fmla="*/ 11 w 43"/>
                    <a:gd name="T39" fmla="*/ 0 h 28"/>
                    <a:gd name="T40" fmla="*/ 0 w 43"/>
                    <a:gd name="T41" fmla="*/ 0 h 28"/>
                    <a:gd name="T42" fmla="*/ 2 w 43"/>
                    <a:gd name="T43" fmla="*/ 28 h 28"/>
                    <a:gd name="T44" fmla="*/ 13 w 43"/>
                    <a:gd name="T45" fmla="*/ 28 h 28"/>
                    <a:gd name="T46" fmla="*/ 14 w 43"/>
                    <a:gd name="T47" fmla="*/ 26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43" h="28">
                      <a:moveTo>
                        <a:pt x="14" y="26"/>
                      </a:moveTo>
                      <a:cubicBezTo>
                        <a:pt x="15" y="25"/>
                        <a:pt x="15" y="25"/>
                        <a:pt x="15" y="25"/>
                      </a:cubicBezTo>
                      <a:cubicBezTo>
                        <a:pt x="15" y="24"/>
                        <a:pt x="15" y="24"/>
                        <a:pt x="16" y="23"/>
                      </a:cubicBezTo>
                      <a:cubicBezTo>
                        <a:pt x="16" y="22"/>
                        <a:pt x="16" y="21"/>
                        <a:pt x="17" y="20"/>
                      </a:cubicBezTo>
                      <a:cubicBezTo>
                        <a:pt x="18" y="18"/>
                        <a:pt x="18" y="18"/>
                        <a:pt x="18" y="18"/>
                      </a:cubicBezTo>
                      <a:cubicBezTo>
                        <a:pt x="19" y="28"/>
                        <a:pt x="19" y="28"/>
                        <a:pt x="19" y="28"/>
                      </a:cubicBezTo>
                      <a:cubicBezTo>
                        <a:pt x="30" y="28"/>
                        <a:pt x="30" y="28"/>
                        <a:pt x="30" y="28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30" y="4"/>
                        <a:pt x="30" y="4"/>
                        <a:pt x="30" y="4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29" y="7"/>
                        <a:pt x="28" y="8"/>
                        <a:pt x="28" y="10"/>
                      </a:cubicBezTo>
                      <a:cubicBezTo>
                        <a:pt x="27" y="11"/>
                        <a:pt x="27" y="11"/>
                        <a:pt x="27" y="11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2"/>
                        <a:pt x="13" y="6"/>
                        <a:pt x="12" y="9"/>
                      </a:cubicBezTo>
                      <a:cubicBezTo>
                        <a:pt x="12" y="9"/>
                        <a:pt x="11" y="10"/>
                        <a:pt x="11" y="11"/>
                      </a:cubicBezTo>
                      <a:cubicBezTo>
                        <a:pt x="11" y="0"/>
                        <a:pt x="11" y="0"/>
                        <a:pt x="1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13" y="28"/>
                        <a:pt x="13" y="28"/>
                        <a:pt x="13" y="28"/>
                      </a:cubicBezTo>
                      <a:lnTo>
                        <a:pt x="14" y="2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Freeform 165"/>
                <p:cNvSpPr/>
                <p:nvPr/>
              </p:nvSpPr>
              <p:spPr bwMode="auto">
                <a:xfrm>
                  <a:off x="12882" y="7770"/>
                  <a:ext cx="63" cy="63"/>
                </a:xfrm>
                <a:custGeom>
                  <a:avLst/>
                  <a:gdLst>
                    <a:gd name="T0" fmla="*/ 8 w 29"/>
                    <a:gd name="T1" fmla="*/ 3 h 30"/>
                    <a:gd name="T2" fmla="*/ 3 w 29"/>
                    <a:gd name="T3" fmla="*/ 10 h 30"/>
                    <a:gd name="T4" fmla="*/ 9 w 29"/>
                    <a:gd name="T5" fmla="*/ 19 h 30"/>
                    <a:gd name="T6" fmla="*/ 9 w 29"/>
                    <a:gd name="T7" fmla="*/ 19 h 30"/>
                    <a:gd name="T8" fmla="*/ 12 w 29"/>
                    <a:gd name="T9" fmla="*/ 19 h 30"/>
                    <a:gd name="T10" fmla="*/ 12 w 29"/>
                    <a:gd name="T11" fmla="*/ 19 h 30"/>
                    <a:gd name="T12" fmla="*/ 13 w 29"/>
                    <a:gd name="T13" fmla="*/ 19 h 30"/>
                    <a:gd name="T14" fmla="*/ 14 w 29"/>
                    <a:gd name="T15" fmla="*/ 19 h 30"/>
                    <a:gd name="T16" fmla="*/ 15 w 29"/>
                    <a:gd name="T17" fmla="*/ 20 h 30"/>
                    <a:gd name="T18" fmla="*/ 15 w 29"/>
                    <a:gd name="T19" fmla="*/ 20 h 30"/>
                    <a:gd name="T20" fmla="*/ 16 w 29"/>
                    <a:gd name="T21" fmla="*/ 21 h 30"/>
                    <a:gd name="T22" fmla="*/ 15 w 29"/>
                    <a:gd name="T23" fmla="*/ 22 h 30"/>
                    <a:gd name="T24" fmla="*/ 14 w 29"/>
                    <a:gd name="T25" fmla="*/ 23 h 30"/>
                    <a:gd name="T26" fmla="*/ 13 w 29"/>
                    <a:gd name="T27" fmla="*/ 23 h 30"/>
                    <a:gd name="T28" fmla="*/ 9 w 29"/>
                    <a:gd name="T29" fmla="*/ 22 h 30"/>
                    <a:gd name="T30" fmla="*/ 5 w 29"/>
                    <a:gd name="T31" fmla="*/ 19 h 30"/>
                    <a:gd name="T32" fmla="*/ 1 w 29"/>
                    <a:gd name="T33" fmla="*/ 19 h 30"/>
                    <a:gd name="T34" fmla="*/ 0 w 29"/>
                    <a:gd name="T35" fmla="*/ 27 h 30"/>
                    <a:gd name="T36" fmla="*/ 12 w 29"/>
                    <a:gd name="T37" fmla="*/ 30 h 30"/>
                    <a:gd name="T38" fmla="*/ 22 w 29"/>
                    <a:gd name="T39" fmla="*/ 27 h 30"/>
                    <a:gd name="T40" fmla="*/ 27 w 29"/>
                    <a:gd name="T41" fmla="*/ 20 h 30"/>
                    <a:gd name="T42" fmla="*/ 22 w 29"/>
                    <a:gd name="T43" fmla="*/ 12 h 30"/>
                    <a:gd name="T44" fmla="*/ 17 w 29"/>
                    <a:gd name="T45" fmla="*/ 11 h 30"/>
                    <a:gd name="T46" fmla="*/ 17 w 29"/>
                    <a:gd name="T47" fmla="*/ 11 h 30"/>
                    <a:gd name="T48" fmla="*/ 17 w 29"/>
                    <a:gd name="T49" fmla="*/ 11 h 30"/>
                    <a:gd name="T50" fmla="*/ 17 w 29"/>
                    <a:gd name="T51" fmla="*/ 11 h 30"/>
                    <a:gd name="T52" fmla="*/ 16 w 29"/>
                    <a:gd name="T53" fmla="*/ 11 h 30"/>
                    <a:gd name="T54" fmla="*/ 14 w 29"/>
                    <a:gd name="T55" fmla="*/ 10 h 30"/>
                    <a:gd name="T56" fmla="*/ 14 w 29"/>
                    <a:gd name="T57" fmla="*/ 9 h 30"/>
                    <a:gd name="T58" fmla="*/ 15 w 29"/>
                    <a:gd name="T59" fmla="*/ 8 h 30"/>
                    <a:gd name="T60" fmla="*/ 18 w 29"/>
                    <a:gd name="T61" fmla="*/ 7 h 30"/>
                    <a:gd name="T62" fmla="*/ 21 w 29"/>
                    <a:gd name="T63" fmla="*/ 8 h 30"/>
                    <a:gd name="T64" fmla="*/ 25 w 29"/>
                    <a:gd name="T65" fmla="*/ 10 h 30"/>
                    <a:gd name="T66" fmla="*/ 28 w 29"/>
                    <a:gd name="T67" fmla="*/ 10 h 30"/>
                    <a:gd name="T68" fmla="*/ 29 w 29"/>
                    <a:gd name="T69" fmla="*/ 2 h 30"/>
                    <a:gd name="T70" fmla="*/ 18 w 29"/>
                    <a:gd name="T71" fmla="*/ 0 h 30"/>
                    <a:gd name="T72" fmla="*/ 8 w 29"/>
                    <a:gd name="T73" fmla="*/ 3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29" h="30">
                      <a:moveTo>
                        <a:pt x="8" y="3"/>
                      </a:moveTo>
                      <a:cubicBezTo>
                        <a:pt x="5" y="4"/>
                        <a:pt x="4" y="7"/>
                        <a:pt x="3" y="10"/>
                      </a:cubicBezTo>
                      <a:cubicBezTo>
                        <a:pt x="3" y="14"/>
                        <a:pt x="4" y="16"/>
                        <a:pt x="9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9"/>
                        <a:pt x="11" y="19"/>
                        <a:pt x="12" y="19"/>
                      </a:cubicBezTo>
                      <a:cubicBezTo>
                        <a:pt x="12" y="19"/>
                        <a:pt x="12" y="19"/>
                        <a:pt x="12" y="19"/>
                      </a:cubicBez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4" y="19"/>
                        <a:pt x="14" y="19"/>
                        <a:pt x="14" y="19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5" y="20"/>
                        <a:pt x="15" y="20"/>
                        <a:pt x="15" y="20"/>
                      </a:cubicBezTo>
                      <a:cubicBezTo>
                        <a:pt x="16" y="20"/>
                        <a:pt x="16" y="20"/>
                        <a:pt x="16" y="21"/>
                      </a:cubicBezTo>
                      <a:cubicBezTo>
                        <a:pt x="16" y="22"/>
                        <a:pt x="16" y="22"/>
                        <a:pt x="15" y="22"/>
                      </a:cubicBezTo>
                      <a:cubicBezTo>
                        <a:pt x="15" y="23"/>
                        <a:pt x="15" y="23"/>
                        <a:pt x="14" y="23"/>
                      </a:cubicBezTo>
                      <a:cubicBezTo>
                        <a:pt x="13" y="23"/>
                        <a:pt x="13" y="23"/>
                        <a:pt x="13" y="23"/>
                      </a:cubicBezTo>
                      <a:cubicBezTo>
                        <a:pt x="12" y="23"/>
                        <a:pt x="10" y="22"/>
                        <a:pt x="9" y="22"/>
                      </a:cubicBezTo>
                      <a:cubicBezTo>
                        <a:pt x="7" y="21"/>
                        <a:pt x="6" y="20"/>
                        <a:pt x="5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3" y="29"/>
                        <a:pt x="7" y="30"/>
                        <a:pt x="12" y="30"/>
                      </a:cubicBezTo>
                      <a:cubicBezTo>
                        <a:pt x="16" y="30"/>
                        <a:pt x="19" y="29"/>
                        <a:pt x="22" y="27"/>
                      </a:cubicBezTo>
                      <a:cubicBezTo>
                        <a:pt x="25" y="25"/>
                        <a:pt x="27" y="23"/>
                        <a:pt x="27" y="20"/>
                      </a:cubicBezTo>
                      <a:cubicBezTo>
                        <a:pt x="28" y="16"/>
                        <a:pt x="26" y="13"/>
                        <a:pt x="22" y="12"/>
                      </a:cubicBezTo>
                      <a:cubicBezTo>
                        <a:pt x="20" y="11"/>
                        <a:pt x="19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7" y="11"/>
                        <a:pt x="17" y="11"/>
                        <a:pt x="17" y="11"/>
                      </a:cubicBezTo>
                      <a:cubicBezTo>
                        <a:pt x="16" y="11"/>
                        <a:pt x="16" y="11"/>
                        <a:pt x="16" y="11"/>
                      </a:cubicBezTo>
                      <a:cubicBezTo>
                        <a:pt x="15" y="10"/>
                        <a:pt x="15" y="10"/>
                        <a:pt x="14" y="10"/>
                      </a:cubicBezTo>
                      <a:cubicBezTo>
                        <a:pt x="14" y="10"/>
                        <a:pt x="14" y="9"/>
                        <a:pt x="14" y="9"/>
                      </a:cubicBezTo>
                      <a:cubicBezTo>
                        <a:pt x="14" y="8"/>
                        <a:pt x="15" y="8"/>
                        <a:pt x="15" y="8"/>
                      </a:cubicBezTo>
                      <a:cubicBezTo>
                        <a:pt x="16" y="7"/>
                        <a:pt x="17" y="7"/>
                        <a:pt x="18" y="7"/>
                      </a:cubicBezTo>
                      <a:cubicBezTo>
                        <a:pt x="19" y="7"/>
                        <a:pt x="20" y="7"/>
                        <a:pt x="21" y="8"/>
                      </a:cubicBezTo>
                      <a:cubicBezTo>
                        <a:pt x="22" y="8"/>
                        <a:pt x="24" y="9"/>
                        <a:pt x="25" y="1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9" y="2"/>
                        <a:pt x="29" y="2"/>
                        <a:pt x="29" y="2"/>
                      </a:cubicBezTo>
                      <a:cubicBezTo>
                        <a:pt x="26" y="1"/>
                        <a:pt x="22" y="0"/>
                        <a:pt x="18" y="0"/>
                      </a:cubicBezTo>
                      <a:cubicBezTo>
                        <a:pt x="15" y="0"/>
                        <a:pt x="11" y="1"/>
                        <a:pt x="8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0" name="Freeform 166"/>
                <p:cNvSpPr>
                  <a:spLocks noEditPoints="1"/>
                </p:cNvSpPr>
                <p:nvPr/>
              </p:nvSpPr>
              <p:spPr bwMode="auto">
                <a:xfrm>
                  <a:off x="12615" y="7652"/>
                  <a:ext cx="479" cy="429"/>
                </a:xfrm>
                <a:custGeom>
                  <a:avLst/>
                  <a:gdLst>
                    <a:gd name="T0" fmla="*/ 217 w 225"/>
                    <a:gd name="T1" fmla="*/ 31 h 202"/>
                    <a:gd name="T2" fmla="*/ 209 w 225"/>
                    <a:gd name="T3" fmla="*/ 39 h 202"/>
                    <a:gd name="T4" fmla="*/ 209 w 225"/>
                    <a:gd name="T5" fmla="*/ 175 h 202"/>
                    <a:gd name="T6" fmla="*/ 198 w 225"/>
                    <a:gd name="T7" fmla="*/ 186 h 202"/>
                    <a:gd name="T8" fmla="*/ 196 w 225"/>
                    <a:gd name="T9" fmla="*/ 186 h 202"/>
                    <a:gd name="T10" fmla="*/ 184 w 225"/>
                    <a:gd name="T11" fmla="*/ 181 h 202"/>
                    <a:gd name="T12" fmla="*/ 179 w 225"/>
                    <a:gd name="T13" fmla="*/ 175 h 202"/>
                    <a:gd name="T14" fmla="*/ 179 w 225"/>
                    <a:gd name="T15" fmla="*/ 134 h 202"/>
                    <a:gd name="T16" fmla="*/ 179 w 225"/>
                    <a:gd name="T17" fmla="*/ 18 h 202"/>
                    <a:gd name="T18" fmla="*/ 179 w 225"/>
                    <a:gd name="T19" fmla="*/ 0 h 202"/>
                    <a:gd name="T20" fmla="*/ 0 w 225"/>
                    <a:gd name="T21" fmla="*/ 0 h 202"/>
                    <a:gd name="T22" fmla="*/ 0 w 225"/>
                    <a:gd name="T23" fmla="*/ 181 h 202"/>
                    <a:gd name="T24" fmla="*/ 7 w 225"/>
                    <a:gd name="T25" fmla="*/ 195 h 202"/>
                    <a:gd name="T26" fmla="*/ 21 w 225"/>
                    <a:gd name="T27" fmla="*/ 202 h 202"/>
                    <a:gd name="T28" fmla="*/ 196 w 225"/>
                    <a:gd name="T29" fmla="*/ 202 h 202"/>
                    <a:gd name="T30" fmla="*/ 196 w 225"/>
                    <a:gd name="T31" fmla="*/ 202 h 202"/>
                    <a:gd name="T32" fmla="*/ 198 w 225"/>
                    <a:gd name="T33" fmla="*/ 202 h 202"/>
                    <a:gd name="T34" fmla="*/ 218 w 225"/>
                    <a:gd name="T35" fmla="*/ 193 h 202"/>
                    <a:gd name="T36" fmla="*/ 225 w 225"/>
                    <a:gd name="T37" fmla="*/ 175 h 202"/>
                    <a:gd name="T38" fmla="*/ 225 w 225"/>
                    <a:gd name="T39" fmla="*/ 39 h 202"/>
                    <a:gd name="T40" fmla="*/ 217 w 225"/>
                    <a:gd name="T41" fmla="*/ 31 h 202"/>
                    <a:gd name="T42" fmla="*/ 22 w 225"/>
                    <a:gd name="T43" fmla="*/ 186 h 202"/>
                    <a:gd name="T44" fmla="*/ 17 w 225"/>
                    <a:gd name="T45" fmla="*/ 181 h 202"/>
                    <a:gd name="T46" fmla="*/ 17 w 225"/>
                    <a:gd name="T47" fmla="*/ 16 h 202"/>
                    <a:gd name="T48" fmla="*/ 163 w 225"/>
                    <a:gd name="T49" fmla="*/ 16 h 202"/>
                    <a:gd name="T50" fmla="*/ 163 w 225"/>
                    <a:gd name="T51" fmla="*/ 18 h 202"/>
                    <a:gd name="T52" fmla="*/ 163 w 225"/>
                    <a:gd name="T53" fmla="*/ 134 h 202"/>
                    <a:gd name="T54" fmla="*/ 163 w 225"/>
                    <a:gd name="T55" fmla="*/ 175 h 202"/>
                    <a:gd name="T56" fmla="*/ 167 w 225"/>
                    <a:gd name="T57" fmla="*/ 186 h 202"/>
                    <a:gd name="T58" fmla="*/ 22 w 225"/>
                    <a:gd name="T59" fmla="*/ 186 h 20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225" h="202">
                      <a:moveTo>
                        <a:pt x="217" y="31"/>
                      </a:moveTo>
                      <a:cubicBezTo>
                        <a:pt x="213" y="31"/>
                        <a:pt x="209" y="35"/>
                        <a:pt x="209" y="39"/>
                      </a:cubicBezTo>
                      <a:cubicBezTo>
                        <a:pt x="209" y="175"/>
                        <a:pt x="209" y="175"/>
                        <a:pt x="209" y="175"/>
                      </a:cubicBezTo>
                      <a:cubicBezTo>
                        <a:pt x="209" y="179"/>
                        <a:pt x="206" y="186"/>
                        <a:pt x="198" y="186"/>
                      </a:cubicBezTo>
                      <a:cubicBezTo>
                        <a:pt x="196" y="186"/>
                        <a:pt x="196" y="186"/>
                        <a:pt x="196" y="186"/>
                      </a:cubicBezTo>
                      <a:cubicBezTo>
                        <a:pt x="192" y="186"/>
                        <a:pt x="187" y="184"/>
                        <a:pt x="184" y="181"/>
                      </a:cubicBezTo>
                      <a:cubicBezTo>
                        <a:pt x="181" y="179"/>
                        <a:pt x="179" y="176"/>
                        <a:pt x="179" y="175"/>
                      </a:cubicBezTo>
                      <a:cubicBezTo>
                        <a:pt x="179" y="134"/>
                        <a:pt x="179" y="134"/>
                        <a:pt x="179" y="134"/>
                      </a:cubicBezTo>
                      <a:cubicBezTo>
                        <a:pt x="179" y="18"/>
                        <a:pt x="179" y="18"/>
                        <a:pt x="179" y="18"/>
                      </a:cubicBez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81"/>
                        <a:pt x="0" y="181"/>
                        <a:pt x="0" y="181"/>
                      </a:cubicBezTo>
                      <a:cubicBezTo>
                        <a:pt x="0" y="186"/>
                        <a:pt x="3" y="191"/>
                        <a:pt x="7" y="195"/>
                      </a:cubicBezTo>
                      <a:cubicBezTo>
                        <a:pt x="11" y="199"/>
                        <a:pt x="17" y="202"/>
                        <a:pt x="21" y="202"/>
                      </a:cubicBezTo>
                      <a:cubicBezTo>
                        <a:pt x="196" y="202"/>
                        <a:pt x="196" y="202"/>
                        <a:pt x="196" y="202"/>
                      </a:cubicBezTo>
                      <a:cubicBezTo>
                        <a:pt x="196" y="202"/>
                        <a:pt x="196" y="202"/>
                        <a:pt x="196" y="202"/>
                      </a:cubicBezTo>
                      <a:cubicBezTo>
                        <a:pt x="198" y="202"/>
                        <a:pt x="198" y="202"/>
                        <a:pt x="198" y="202"/>
                      </a:cubicBezTo>
                      <a:cubicBezTo>
                        <a:pt x="206" y="202"/>
                        <a:pt x="212" y="199"/>
                        <a:pt x="218" y="193"/>
                      </a:cubicBezTo>
                      <a:cubicBezTo>
                        <a:pt x="222" y="188"/>
                        <a:pt x="225" y="181"/>
                        <a:pt x="225" y="175"/>
                      </a:cubicBezTo>
                      <a:cubicBezTo>
                        <a:pt x="225" y="39"/>
                        <a:pt x="225" y="39"/>
                        <a:pt x="225" y="39"/>
                      </a:cubicBezTo>
                      <a:cubicBezTo>
                        <a:pt x="225" y="35"/>
                        <a:pt x="221" y="31"/>
                        <a:pt x="217" y="31"/>
                      </a:cubicBezTo>
                      <a:close/>
                      <a:moveTo>
                        <a:pt x="22" y="186"/>
                      </a:moveTo>
                      <a:cubicBezTo>
                        <a:pt x="20" y="186"/>
                        <a:pt x="17" y="183"/>
                        <a:pt x="17" y="181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8"/>
                        <a:pt x="163" y="18"/>
                        <a:pt x="163" y="18"/>
                      </a:cubicBezTo>
                      <a:cubicBezTo>
                        <a:pt x="163" y="134"/>
                        <a:pt x="163" y="134"/>
                        <a:pt x="163" y="134"/>
                      </a:cubicBezTo>
                      <a:cubicBezTo>
                        <a:pt x="163" y="175"/>
                        <a:pt x="163" y="175"/>
                        <a:pt x="163" y="175"/>
                      </a:cubicBezTo>
                      <a:cubicBezTo>
                        <a:pt x="163" y="178"/>
                        <a:pt x="165" y="182"/>
                        <a:pt x="167" y="186"/>
                      </a:cubicBezTo>
                      <a:lnTo>
                        <a:pt x="2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1" name="Freeform 167"/>
                <p:cNvSpPr/>
                <p:nvPr/>
              </p:nvSpPr>
              <p:spPr bwMode="auto">
                <a:xfrm>
                  <a:off x="13017" y="7739"/>
                  <a:ext cx="24" cy="267"/>
                </a:xfrm>
                <a:custGeom>
                  <a:avLst/>
                  <a:gdLst>
                    <a:gd name="T0" fmla="*/ 6 w 12"/>
                    <a:gd name="T1" fmla="*/ 126 h 126"/>
                    <a:gd name="T2" fmla="*/ 12 w 12"/>
                    <a:gd name="T3" fmla="*/ 120 h 126"/>
                    <a:gd name="T4" fmla="*/ 12 w 12"/>
                    <a:gd name="T5" fmla="*/ 5 h 126"/>
                    <a:gd name="T6" fmla="*/ 6 w 12"/>
                    <a:gd name="T7" fmla="*/ 0 h 126"/>
                    <a:gd name="T8" fmla="*/ 0 w 12"/>
                    <a:gd name="T9" fmla="*/ 5 h 126"/>
                    <a:gd name="T10" fmla="*/ 0 w 12"/>
                    <a:gd name="T11" fmla="*/ 120 h 126"/>
                    <a:gd name="T12" fmla="*/ 6 w 12"/>
                    <a:gd name="T13" fmla="*/ 126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2" h="126">
                      <a:moveTo>
                        <a:pt x="6" y="126"/>
                      </a:moveTo>
                      <a:cubicBezTo>
                        <a:pt x="9" y="126"/>
                        <a:pt x="12" y="123"/>
                        <a:pt x="12" y="120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2"/>
                        <a:pt x="9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120"/>
                        <a:pt x="0" y="120"/>
                        <a:pt x="0" y="120"/>
                      </a:cubicBezTo>
                      <a:cubicBezTo>
                        <a:pt x="0" y="123"/>
                        <a:pt x="3" y="126"/>
                        <a:pt x="6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Freeform 168"/>
                <p:cNvSpPr/>
                <p:nvPr/>
              </p:nvSpPr>
              <p:spPr bwMode="auto">
                <a:xfrm>
                  <a:off x="12680" y="7929"/>
                  <a:ext cx="106" cy="24"/>
                </a:xfrm>
                <a:custGeom>
                  <a:avLst/>
                  <a:gdLst>
                    <a:gd name="T0" fmla="*/ 45 w 50"/>
                    <a:gd name="T1" fmla="*/ 0 h 11"/>
                    <a:gd name="T2" fmla="*/ 6 w 50"/>
                    <a:gd name="T3" fmla="*/ 0 h 11"/>
                    <a:gd name="T4" fmla="*/ 0 w 50"/>
                    <a:gd name="T5" fmla="*/ 5 h 11"/>
                    <a:gd name="T6" fmla="*/ 6 w 50"/>
                    <a:gd name="T7" fmla="*/ 11 h 11"/>
                    <a:gd name="T8" fmla="*/ 45 w 50"/>
                    <a:gd name="T9" fmla="*/ 11 h 11"/>
                    <a:gd name="T10" fmla="*/ 50 w 50"/>
                    <a:gd name="T11" fmla="*/ 5 h 11"/>
                    <a:gd name="T12" fmla="*/ 45 w 5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4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8" y="11"/>
                        <a:pt x="50" y="8"/>
                        <a:pt x="50" y="5"/>
                      </a:cubicBezTo>
                      <a:cubicBezTo>
                        <a:pt x="50" y="2"/>
                        <a:pt x="48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3" name="Freeform 169"/>
                <p:cNvSpPr/>
                <p:nvPr/>
              </p:nvSpPr>
              <p:spPr bwMode="auto">
                <a:xfrm>
                  <a:off x="12680" y="7963"/>
                  <a:ext cx="106" cy="22"/>
                </a:xfrm>
                <a:custGeom>
                  <a:avLst/>
                  <a:gdLst>
                    <a:gd name="T0" fmla="*/ 45 w 50"/>
                    <a:gd name="T1" fmla="*/ 0 h 10"/>
                    <a:gd name="T2" fmla="*/ 6 w 50"/>
                    <a:gd name="T3" fmla="*/ 0 h 10"/>
                    <a:gd name="T4" fmla="*/ 0 w 50"/>
                    <a:gd name="T5" fmla="*/ 5 h 10"/>
                    <a:gd name="T6" fmla="*/ 6 w 50"/>
                    <a:gd name="T7" fmla="*/ 10 h 10"/>
                    <a:gd name="T8" fmla="*/ 45 w 50"/>
                    <a:gd name="T9" fmla="*/ 10 h 10"/>
                    <a:gd name="T10" fmla="*/ 50 w 50"/>
                    <a:gd name="T11" fmla="*/ 5 h 10"/>
                    <a:gd name="T12" fmla="*/ 45 w 5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0">
                      <a:moveTo>
                        <a:pt x="4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6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8" y="10"/>
                        <a:pt x="50" y="8"/>
                        <a:pt x="50" y="5"/>
                      </a:cubicBezTo>
                      <a:cubicBezTo>
                        <a:pt x="50" y="2"/>
                        <a:pt x="48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4" name="Freeform 170"/>
                <p:cNvSpPr/>
                <p:nvPr/>
              </p:nvSpPr>
              <p:spPr bwMode="auto">
                <a:xfrm>
                  <a:off x="12680" y="7997"/>
                  <a:ext cx="106" cy="24"/>
                </a:xfrm>
                <a:custGeom>
                  <a:avLst/>
                  <a:gdLst>
                    <a:gd name="T0" fmla="*/ 45 w 50"/>
                    <a:gd name="T1" fmla="*/ 0 h 11"/>
                    <a:gd name="T2" fmla="*/ 6 w 50"/>
                    <a:gd name="T3" fmla="*/ 0 h 11"/>
                    <a:gd name="T4" fmla="*/ 0 w 50"/>
                    <a:gd name="T5" fmla="*/ 6 h 11"/>
                    <a:gd name="T6" fmla="*/ 6 w 50"/>
                    <a:gd name="T7" fmla="*/ 11 h 11"/>
                    <a:gd name="T8" fmla="*/ 45 w 50"/>
                    <a:gd name="T9" fmla="*/ 11 h 11"/>
                    <a:gd name="T10" fmla="*/ 50 w 50"/>
                    <a:gd name="T11" fmla="*/ 6 h 11"/>
                    <a:gd name="T12" fmla="*/ 45 w 5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4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8" y="11"/>
                        <a:pt x="50" y="8"/>
                        <a:pt x="50" y="6"/>
                      </a:cubicBezTo>
                      <a:cubicBezTo>
                        <a:pt x="50" y="3"/>
                        <a:pt x="48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5" name="Freeform 171"/>
                <p:cNvSpPr/>
                <p:nvPr/>
              </p:nvSpPr>
              <p:spPr bwMode="auto">
                <a:xfrm>
                  <a:off x="12817" y="7929"/>
                  <a:ext cx="106" cy="24"/>
                </a:xfrm>
                <a:custGeom>
                  <a:avLst/>
                  <a:gdLst>
                    <a:gd name="T0" fmla="*/ 45 w 50"/>
                    <a:gd name="T1" fmla="*/ 0 h 11"/>
                    <a:gd name="T2" fmla="*/ 6 w 50"/>
                    <a:gd name="T3" fmla="*/ 0 h 11"/>
                    <a:gd name="T4" fmla="*/ 0 w 50"/>
                    <a:gd name="T5" fmla="*/ 5 h 11"/>
                    <a:gd name="T6" fmla="*/ 6 w 50"/>
                    <a:gd name="T7" fmla="*/ 11 h 11"/>
                    <a:gd name="T8" fmla="*/ 45 w 50"/>
                    <a:gd name="T9" fmla="*/ 11 h 11"/>
                    <a:gd name="T10" fmla="*/ 50 w 50"/>
                    <a:gd name="T11" fmla="*/ 5 h 11"/>
                    <a:gd name="T12" fmla="*/ 45 w 5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4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8" y="11"/>
                        <a:pt x="50" y="8"/>
                        <a:pt x="50" y="5"/>
                      </a:cubicBezTo>
                      <a:cubicBezTo>
                        <a:pt x="50" y="2"/>
                        <a:pt x="48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6" name="Freeform 172"/>
                <p:cNvSpPr/>
                <p:nvPr/>
              </p:nvSpPr>
              <p:spPr bwMode="auto">
                <a:xfrm>
                  <a:off x="12817" y="7963"/>
                  <a:ext cx="106" cy="22"/>
                </a:xfrm>
                <a:custGeom>
                  <a:avLst/>
                  <a:gdLst>
                    <a:gd name="T0" fmla="*/ 45 w 50"/>
                    <a:gd name="T1" fmla="*/ 0 h 10"/>
                    <a:gd name="T2" fmla="*/ 6 w 50"/>
                    <a:gd name="T3" fmla="*/ 0 h 10"/>
                    <a:gd name="T4" fmla="*/ 0 w 50"/>
                    <a:gd name="T5" fmla="*/ 5 h 10"/>
                    <a:gd name="T6" fmla="*/ 6 w 50"/>
                    <a:gd name="T7" fmla="*/ 10 h 10"/>
                    <a:gd name="T8" fmla="*/ 45 w 50"/>
                    <a:gd name="T9" fmla="*/ 10 h 10"/>
                    <a:gd name="T10" fmla="*/ 50 w 50"/>
                    <a:gd name="T11" fmla="*/ 5 h 10"/>
                    <a:gd name="T12" fmla="*/ 45 w 50"/>
                    <a:gd name="T1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0">
                      <a:moveTo>
                        <a:pt x="4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2"/>
                        <a:pt x="0" y="5"/>
                      </a:cubicBezTo>
                      <a:cubicBezTo>
                        <a:pt x="0" y="8"/>
                        <a:pt x="3" y="10"/>
                        <a:pt x="6" y="10"/>
                      </a:cubicBezTo>
                      <a:cubicBezTo>
                        <a:pt x="45" y="10"/>
                        <a:pt x="45" y="10"/>
                        <a:pt x="45" y="10"/>
                      </a:cubicBezTo>
                      <a:cubicBezTo>
                        <a:pt x="48" y="10"/>
                        <a:pt x="50" y="8"/>
                        <a:pt x="50" y="5"/>
                      </a:cubicBezTo>
                      <a:cubicBezTo>
                        <a:pt x="50" y="2"/>
                        <a:pt x="48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07" name="Freeform 173"/>
                <p:cNvSpPr/>
                <p:nvPr/>
              </p:nvSpPr>
              <p:spPr bwMode="auto">
                <a:xfrm>
                  <a:off x="12817" y="7997"/>
                  <a:ext cx="106" cy="24"/>
                </a:xfrm>
                <a:custGeom>
                  <a:avLst/>
                  <a:gdLst>
                    <a:gd name="T0" fmla="*/ 45 w 50"/>
                    <a:gd name="T1" fmla="*/ 0 h 11"/>
                    <a:gd name="T2" fmla="*/ 6 w 50"/>
                    <a:gd name="T3" fmla="*/ 0 h 11"/>
                    <a:gd name="T4" fmla="*/ 0 w 50"/>
                    <a:gd name="T5" fmla="*/ 6 h 11"/>
                    <a:gd name="T6" fmla="*/ 6 w 50"/>
                    <a:gd name="T7" fmla="*/ 11 h 11"/>
                    <a:gd name="T8" fmla="*/ 45 w 50"/>
                    <a:gd name="T9" fmla="*/ 11 h 11"/>
                    <a:gd name="T10" fmla="*/ 50 w 50"/>
                    <a:gd name="T11" fmla="*/ 6 h 11"/>
                    <a:gd name="T12" fmla="*/ 45 w 50"/>
                    <a:gd name="T13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" h="11">
                      <a:moveTo>
                        <a:pt x="45" y="0"/>
                      </a:move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0"/>
                        <a:pt x="0" y="3"/>
                        <a:pt x="0" y="6"/>
                      </a:cubicBezTo>
                      <a:cubicBezTo>
                        <a:pt x="0" y="8"/>
                        <a:pt x="3" y="11"/>
                        <a:pt x="6" y="11"/>
                      </a:cubicBezTo>
                      <a:cubicBezTo>
                        <a:pt x="45" y="11"/>
                        <a:pt x="45" y="11"/>
                        <a:pt x="45" y="11"/>
                      </a:cubicBezTo>
                      <a:cubicBezTo>
                        <a:pt x="48" y="11"/>
                        <a:pt x="50" y="8"/>
                        <a:pt x="50" y="6"/>
                      </a:cubicBezTo>
                      <a:cubicBezTo>
                        <a:pt x="50" y="3"/>
                        <a:pt x="48" y="0"/>
                        <a:pt x="4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prstClr val="black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3" name="文本框 2"/>
          <p:cNvSpPr txBox="1"/>
          <p:nvPr/>
        </p:nvSpPr>
        <p:spPr>
          <a:xfrm>
            <a:off x="1787101" y="560965"/>
            <a:ext cx="10312133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There are shortcomings and improvements</a:t>
            </a:r>
          </a:p>
        </p:txBody>
      </p:sp>
      <p:grpSp>
        <p:nvGrpSpPr>
          <p:cNvPr id="22" name="组合 21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虚线"/>
          <p:cNvCxnSpPr/>
          <p:nvPr/>
        </p:nvCxnSpPr>
        <p:spPr>
          <a:xfrm>
            <a:off x="7379970" y="4009390"/>
            <a:ext cx="335661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矩形 43"/>
          <p:cNvSpPr/>
          <p:nvPr/>
        </p:nvSpPr>
        <p:spPr>
          <a:xfrm>
            <a:off x="7284720" y="4140200"/>
            <a:ext cx="3589655" cy="905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1335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insert text here,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here, insert text here, insert text here.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0144760" y="3208020"/>
            <a:ext cx="591820" cy="591820"/>
            <a:chOff x="15231" y="5052"/>
            <a:chExt cx="932" cy="932"/>
          </a:xfrm>
        </p:grpSpPr>
        <p:sp>
          <p:nvSpPr>
            <p:cNvPr id="37" name="椭圆 36"/>
            <p:cNvSpPr/>
            <p:nvPr/>
          </p:nvSpPr>
          <p:spPr>
            <a:xfrm>
              <a:off x="15231" y="5052"/>
              <a:ext cx="932" cy="932"/>
            </a:xfrm>
            <a:prstGeom prst="ellipse">
              <a:avLst/>
            </a:prstGeom>
            <a:solidFill>
              <a:srgbClr val="536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0" name=" 160"/>
            <p:cNvSpPr/>
            <p:nvPr/>
          </p:nvSpPr>
          <p:spPr>
            <a:xfrm>
              <a:off x="15470" y="5353"/>
              <a:ext cx="370" cy="370"/>
            </a:xfrm>
            <a:custGeom>
              <a:avLst/>
              <a:gdLst>
                <a:gd name="connsiteX0" fmla="*/ 2723651 w 2860172"/>
                <a:gd name="connsiteY0" fmla="*/ 817 h 2023853"/>
                <a:gd name="connsiteX1" fmla="*/ 2826935 w 2860172"/>
                <a:gd name="connsiteY1" fmla="*/ 33337 h 2023853"/>
                <a:gd name="connsiteX2" fmla="*/ 2829774 w 2860172"/>
                <a:gd name="connsiteY2" fmla="*/ 35326 h 2023853"/>
                <a:gd name="connsiteX3" fmla="*/ 2849613 w 2860172"/>
                <a:gd name="connsiteY3" fmla="*/ 185007 h 2023853"/>
                <a:gd name="connsiteX4" fmla="*/ 2807494 w 2860172"/>
                <a:gd name="connsiteY4" fmla="*/ 326285 h 2023853"/>
                <a:gd name="connsiteX5" fmla="*/ 2480152 w 2860172"/>
                <a:gd name="connsiteY5" fmla="*/ 1326140 h 2023853"/>
                <a:gd name="connsiteX6" fmla="*/ 2479216 w 2860172"/>
                <a:gd name="connsiteY6" fmla="*/ 1322755 h 2023853"/>
                <a:gd name="connsiteX7" fmla="*/ 2348905 w 2860172"/>
                <a:gd name="connsiteY7" fmla="*/ 1721466 h 2023853"/>
                <a:gd name="connsiteX8" fmla="*/ 2280556 w 2860172"/>
                <a:gd name="connsiteY8" fmla="*/ 1058272 h 2023853"/>
                <a:gd name="connsiteX9" fmla="*/ 2226338 w 2860172"/>
                <a:gd name="connsiteY9" fmla="*/ 1103673 h 2023853"/>
                <a:gd name="connsiteX10" fmla="*/ 0 w 2860172"/>
                <a:gd name="connsiteY10" fmla="*/ 2023853 h 2023853"/>
                <a:gd name="connsiteX11" fmla="*/ 1702841 w 2860172"/>
                <a:gd name="connsiteY11" fmla="*/ 735848 h 2023853"/>
                <a:gd name="connsiteX12" fmla="*/ 1811294 w 2860172"/>
                <a:gd name="connsiteY12" fmla="*/ 575004 h 2023853"/>
                <a:gd name="connsiteX13" fmla="*/ 1151281 w 2860172"/>
                <a:gd name="connsiteY13" fmla="*/ 506068 h 2023853"/>
                <a:gd name="connsiteX14" fmla="*/ 2640411 w 2860172"/>
                <a:gd name="connsiteY14" fmla="*/ 20803 h 2023853"/>
                <a:gd name="connsiteX15" fmla="*/ 2675299 w 2860172"/>
                <a:gd name="connsiteY15" fmla="*/ 10454 h 2023853"/>
                <a:gd name="connsiteX16" fmla="*/ 2723651 w 2860172"/>
                <a:gd name="connsiteY16" fmla="*/ 817 h 2023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60172" h="2023853">
                  <a:moveTo>
                    <a:pt x="2723651" y="817"/>
                  </a:moveTo>
                  <a:cubicBezTo>
                    <a:pt x="2768908" y="-3349"/>
                    <a:pt x="2804496" y="8545"/>
                    <a:pt x="2826935" y="33337"/>
                  </a:cubicBezTo>
                  <a:cubicBezTo>
                    <a:pt x="2828146" y="33729"/>
                    <a:pt x="2828970" y="34520"/>
                    <a:pt x="2829774" y="35326"/>
                  </a:cubicBezTo>
                  <a:cubicBezTo>
                    <a:pt x="2860445" y="66039"/>
                    <a:pt x="2869482" y="118360"/>
                    <a:pt x="2849613" y="185007"/>
                  </a:cubicBezTo>
                  <a:lnTo>
                    <a:pt x="2807494" y="326285"/>
                  </a:lnTo>
                  <a:lnTo>
                    <a:pt x="2480152" y="1326140"/>
                  </a:lnTo>
                  <a:lnTo>
                    <a:pt x="2479216" y="1322755"/>
                  </a:lnTo>
                  <a:lnTo>
                    <a:pt x="2348905" y="1721466"/>
                  </a:lnTo>
                  <a:lnTo>
                    <a:pt x="2280556" y="1058272"/>
                  </a:lnTo>
                  <a:lnTo>
                    <a:pt x="2226338" y="1103673"/>
                  </a:lnTo>
                  <a:cubicBezTo>
                    <a:pt x="1323053" y="1809646"/>
                    <a:pt x="162385" y="2005519"/>
                    <a:pt x="0" y="2023853"/>
                  </a:cubicBezTo>
                  <a:cubicBezTo>
                    <a:pt x="722027" y="1807246"/>
                    <a:pt x="1311081" y="1275400"/>
                    <a:pt x="1702841" y="735848"/>
                  </a:cubicBezTo>
                  <a:lnTo>
                    <a:pt x="1811294" y="575004"/>
                  </a:lnTo>
                  <a:lnTo>
                    <a:pt x="1151281" y="506068"/>
                  </a:lnTo>
                  <a:lnTo>
                    <a:pt x="2640411" y="20803"/>
                  </a:lnTo>
                  <a:lnTo>
                    <a:pt x="2675299" y="10454"/>
                  </a:lnTo>
                  <a:cubicBezTo>
                    <a:pt x="2692405" y="5379"/>
                    <a:pt x="2708565" y="2206"/>
                    <a:pt x="2723651" y="8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42085" y="1798320"/>
            <a:ext cx="4344670" cy="4089400"/>
            <a:chOff x="1442085" y="1798320"/>
            <a:chExt cx="4344670" cy="4089400"/>
          </a:xfrm>
        </p:grpSpPr>
        <p:pic>
          <p:nvPicPr>
            <p:cNvPr id="15" name="组合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96055" y="1960245"/>
              <a:ext cx="1790700" cy="376428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>
              <a:reflection stA="15466" endPos="26000" dir="5400000" sy="-100000" algn="bl" rotWithShape="0"/>
            </a:effectLst>
          </p:spPr>
        </p:pic>
        <p:grpSp>
          <p:nvGrpSpPr>
            <p:cNvPr id="16" name="组合 15"/>
            <p:cNvGrpSpPr/>
            <p:nvPr/>
          </p:nvGrpSpPr>
          <p:grpSpPr>
            <a:xfrm>
              <a:off x="4135344" y="2475921"/>
              <a:ext cx="1530902" cy="2724782"/>
              <a:chOff x="3765894" y="2014016"/>
              <a:chExt cx="4637441" cy="2659221"/>
            </a:xfrm>
          </p:grpSpPr>
          <p:sp>
            <p:nvSpPr>
              <p:cNvPr id="17" name="组合"/>
              <p:cNvSpPr/>
              <p:nvPr/>
            </p:nvSpPr>
            <p:spPr>
              <a:xfrm>
                <a:off x="3765894" y="2014017"/>
                <a:ext cx="4637441" cy="2659220"/>
              </a:xfrm>
              <a:prstGeom prst="rtTriangle">
                <a:avLst/>
              </a:prstGeom>
              <a:solidFill>
                <a:srgbClr val="69C6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组合"/>
              <p:cNvSpPr/>
              <p:nvPr/>
            </p:nvSpPr>
            <p:spPr>
              <a:xfrm flipH="1" flipV="1">
                <a:off x="3765894" y="2014016"/>
                <a:ext cx="4637441" cy="2659220"/>
              </a:xfrm>
              <a:prstGeom prst="rtTriangle">
                <a:avLst/>
              </a:prstGeom>
              <a:solidFill>
                <a:srgbClr val="536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0" name="组合"/>
            <p:cNvPicPr/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42085" y="1953895"/>
              <a:ext cx="1790700" cy="376428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>
              <a:reflection stA="11988" endPos="26000" dir="5400000" sy="-100000" algn="bl" rotWithShape="0"/>
            </a:effectLst>
          </p:spPr>
        </p:pic>
        <p:grpSp>
          <p:nvGrpSpPr>
            <p:cNvPr id="21" name="组合 20"/>
            <p:cNvGrpSpPr/>
            <p:nvPr/>
          </p:nvGrpSpPr>
          <p:grpSpPr>
            <a:xfrm>
              <a:off x="1591096" y="2444540"/>
              <a:ext cx="1505291" cy="2727675"/>
              <a:chOff x="3765894" y="2014016"/>
              <a:chExt cx="4637441" cy="2659221"/>
            </a:xfrm>
          </p:grpSpPr>
          <p:sp>
            <p:nvSpPr>
              <p:cNvPr id="22" name="组合"/>
              <p:cNvSpPr/>
              <p:nvPr/>
            </p:nvSpPr>
            <p:spPr>
              <a:xfrm>
                <a:off x="3765894" y="2014017"/>
                <a:ext cx="4637441" cy="2659220"/>
              </a:xfrm>
              <a:prstGeom prst="rtTriangle">
                <a:avLst/>
              </a:prstGeom>
              <a:solidFill>
                <a:srgbClr val="7ACD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组合"/>
              <p:cNvSpPr/>
              <p:nvPr/>
            </p:nvSpPr>
            <p:spPr>
              <a:xfrm flipH="1" flipV="1">
                <a:off x="3765894" y="2014016"/>
                <a:ext cx="4637441" cy="2659220"/>
              </a:xfrm>
              <a:prstGeom prst="rtTriangle">
                <a:avLst/>
              </a:prstGeom>
              <a:solidFill>
                <a:srgbClr val="5362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5" name="组合"/>
            <p:cNvPicPr/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8725" y="1798320"/>
              <a:ext cx="1945005" cy="4089400"/>
            </a:xfrm>
            <a:prstGeom prst="rect">
              <a:avLst/>
            </a:prstGeom>
            <a:ln w="12700" cap="flat">
              <a:noFill/>
              <a:miter lim="400000"/>
              <a:headEnd/>
              <a:tailEnd/>
            </a:ln>
            <a:effectLst>
              <a:reflection stA="16887" endPos="26000" dir="5400000" sy="-100000" algn="bl" rotWithShape="0"/>
            </a:effectLst>
          </p:spPr>
        </p:pic>
        <p:grpSp>
          <p:nvGrpSpPr>
            <p:cNvPr id="26" name="组合 25"/>
            <p:cNvGrpSpPr/>
            <p:nvPr/>
          </p:nvGrpSpPr>
          <p:grpSpPr>
            <a:xfrm>
              <a:off x="2663994" y="2361420"/>
              <a:ext cx="1636755" cy="2950307"/>
              <a:chOff x="3765894" y="2014016"/>
              <a:chExt cx="4637441" cy="2659221"/>
            </a:xfrm>
          </p:grpSpPr>
          <p:sp>
            <p:nvSpPr>
              <p:cNvPr id="27" name="组合"/>
              <p:cNvSpPr/>
              <p:nvPr/>
            </p:nvSpPr>
            <p:spPr>
              <a:xfrm>
                <a:off x="3765894" y="2014017"/>
                <a:ext cx="4637441" cy="2659220"/>
              </a:xfrm>
              <a:prstGeom prst="rt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组合"/>
              <p:cNvSpPr/>
              <p:nvPr/>
            </p:nvSpPr>
            <p:spPr>
              <a:xfrm flipH="1" flipV="1">
                <a:off x="3765894" y="2014016"/>
                <a:ext cx="4637441" cy="2659220"/>
              </a:xfrm>
              <a:prstGeom prst="rt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3124200" y="3385820"/>
              <a:ext cx="754380" cy="754380"/>
              <a:chOff x="4920" y="5332"/>
              <a:chExt cx="1188" cy="1188"/>
            </a:xfrm>
          </p:grpSpPr>
          <p:sp>
            <p:nvSpPr>
              <p:cNvPr id="31" name="组合"/>
              <p:cNvSpPr/>
              <p:nvPr/>
            </p:nvSpPr>
            <p:spPr>
              <a:xfrm>
                <a:off x="4920" y="5332"/>
                <a:ext cx="1188" cy="1188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0" name="手指"/>
              <p:cNvSpPr/>
              <p:nvPr/>
            </p:nvSpPr>
            <p:spPr bwMode="auto">
              <a:xfrm>
                <a:off x="5316" y="5767"/>
                <a:ext cx="396" cy="547"/>
              </a:xfrm>
              <a:custGeom>
                <a:avLst/>
                <a:gdLst/>
                <a:ahLst/>
                <a:cxnLst/>
                <a:rect l="0" t="0" r="r" b="b"/>
                <a:pathLst>
                  <a:path w="1646238" h="2433638">
                    <a:moveTo>
                      <a:pt x="577732" y="161925"/>
                    </a:moveTo>
                    <a:lnTo>
                      <a:pt x="586070" y="162719"/>
                    </a:lnTo>
                    <a:lnTo>
                      <a:pt x="593614" y="163910"/>
                    </a:lnTo>
                    <a:lnTo>
                      <a:pt x="597585" y="164703"/>
                    </a:lnTo>
                    <a:lnTo>
                      <a:pt x="601953" y="165894"/>
                    </a:lnTo>
                    <a:lnTo>
                      <a:pt x="605526" y="167482"/>
                    </a:lnTo>
                    <a:lnTo>
                      <a:pt x="609100" y="169069"/>
                    </a:lnTo>
                    <a:lnTo>
                      <a:pt x="612674" y="171053"/>
                    </a:lnTo>
                    <a:lnTo>
                      <a:pt x="616247" y="173435"/>
                    </a:lnTo>
                    <a:lnTo>
                      <a:pt x="619821" y="176610"/>
                    </a:lnTo>
                    <a:lnTo>
                      <a:pt x="623394" y="179388"/>
                    </a:lnTo>
                    <a:lnTo>
                      <a:pt x="626968" y="182563"/>
                    </a:lnTo>
                    <a:lnTo>
                      <a:pt x="630145" y="186135"/>
                    </a:lnTo>
                    <a:lnTo>
                      <a:pt x="633321" y="190103"/>
                    </a:lnTo>
                    <a:lnTo>
                      <a:pt x="636498" y="194469"/>
                    </a:lnTo>
                    <a:lnTo>
                      <a:pt x="639674" y="199232"/>
                    </a:lnTo>
                    <a:lnTo>
                      <a:pt x="642454" y="204788"/>
                    </a:lnTo>
                    <a:lnTo>
                      <a:pt x="645233" y="210344"/>
                    </a:lnTo>
                    <a:lnTo>
                      <a:pt x="648013" y="216297"/>
                    </a:lnTo>
                    <a:lnTo>
                      <a:pt x="650792" y="222647"/>
                    </a:lnTo>
                    <a:lnTo>
                      <a:pt x="653969" y="229394"/>
                    </a:lnTo>
                    <a:lnTo>
                      <a:pt x="656351" y="237332"/>
                    </a:lnTo>
                    <a:lnTo>
                      <a:pt x="658733" y="245269"/>
                    </a:lnTo>
                    <a:lnTo>
                      <a:pt x="838208" y="927100"/>
                    </a:lnTo>
                    <a:lnTo>
                      <a:pt x="840193" y="928291"/>
                    </a:lnTo>
                    <a:lnTo>
                      <a:pt x="841781" y="933450"/>
                    </a:lnTo>
                    <a:lnTo>
                      <a:pt x="899356" y="921941"/>
                    </a:lnTo>
                    <a:lnTo>
                      <a:pt x="911665" y="922338"/>
                    </a:lnTo>
                    <a:lnTo>
                      <a:pt x="923180" y="923529"/>
                    </a:lnTo>
                    <a:lnTo>
                      <a:pt x="935489" y="924719"/>
                    </a:lnTo>
                    <a:lnTo>
                      <a:pt x="946607" y="926704"/>
                    </a:lnTo>
                    <a:lnTo>
                      <a:pt x="957725" y="929482"/>
                    </a:lnTo>
                    <a:lnTo>
                      <a:pt x="969240" y="932657"/>
                    </a:lnTo>
                    <a:lnTo>
                      <a:pt x="979960" y="936229"/>
                    </a:lnTo>
                    <a:lnTo>
                      <a:pt x="991078" y="939800"/>
                    </a:lnTo>
                    <a:lnTo>
                      <a:pt x="1001402" y="944166"/>
                    </a:lnTo>
                    <a:lnTo>
                      <a:pt x="1011726" y="948929"/>
                    </a:lnTo>
                    <a:lnTo>
                      <a:pt x="1022049" y="954485"/>
                    </a:lnTo>
                    <a:lnTo>
                      <a:pt x="1031976" y="960438"/>
                    </a:lnTo>
                    <a:lnTo>
                      <a:pt x="1041506" y="966788"/>
                    </a:lnTo>
                    <a:lnTo>
                      <a:pt x="1051432" y="973535"/>
                    </a:lnTo>
                    <a:lnTo>
                      <a:pt x="1060565" y="980679"/>
                    </a:lnTo>
                    <a:lnTo>
                      <a:pt x="1069697" y="988616"/>
                    </a:lnTo>
                    <a:lnTo>
                      <a:pt x="1076050" y="994172"/>
                    </a:lnTo>
                    <a:lnTo>
                      <a:pt x="1081212" y="999729"/>
                    </a:lnTo>
                    <a:lnTo>
                      <a:pt x="1086374" y="1005682"/>
                    </a:lnTo>
                    <a:lnTo>
                      <a:pt x="1090345" y="1012032"/>
                    </a:lnTo>
                    <a:lnTo>
                      <a:pt x="1126478" y="1071960"/>
                    </a:lnTo>
                    <a:lnTo>
                      <a:pt x="1183258" y="1074341"/>
                    </a:lnTo>
                    <a:lnTo>
                      <a:pt x="1184847" y="1075532"/>
                    </a:lnTo>
                    <a:lnTo>
                      <a:pt x="1199538" y="1077913"/>
                    </a:lnTo>
                    <a:lnTo>
                      <a:pt x="1214230" y="1081088"/>
                    </a:lnTo>
                    <a:lnTo>
                      <a:pt x="1228524" y="1085057"/>
                    </a:lnTo>
                    <a:lnTo>
                      <a:pt x="1242818" y="1089422"/>
                    </a:lnTo>
                    <a:lnTo>
                      <a:pt x="1256716" y="1094582"/>
                    </a:lnTo>
                    <a:lnTo>
                      <a:pt x="1271010" y="1100932"/>
                    </a:lnTo>
                    <a:lnTo>
                      <a:pt x="1284510" y="1106885"/>
                    </a:lnTo>
                    <a:lnTo>
                      <a:pt x="1298011" y="1114029"/>
                    </a:lnTo>
                    <a:lnTo>
                      <a:pt x="1310717" y="1121172"/>
                    </a:lnTo>
                    <a:lnTo>
                      <a:pt x="1323820" y="1129507"/>
                    </a:lnTo>
                    <a:lnTo>
                      <a:pt x="1336129" y="1137444"/>
                    </a:lnTo>
                    <a:lnTo>
                      <a:pt x="1348041" y="1146175"/>
                    </a:lnTo>
                    <a:lnTo>
                      <a:pt x="1359953" y="1155700"/>
                    </a:lnTo>
                    <a:lnTo>
                      <a:pt x="1371071" y="1165225"/>
                    </a:lnTo>
                    <a:lnTo>
                      <a:pt x="1381792" y="1175147"/>
                    </a:lnTo>
                    <a:lnTo>
                      <a:pt x="1392115" y="1185863"/>
                    </a:lnTo>
                    <a:lnTo>
                      <a:pt x="1408792" y="1204119"/>
                    </a:lnTo>
                    <a:lnTo>
                      <a:pt x="1424278" y="1223566"/>
                    </a:lnTo>
                    <a:lnTo>
                      <a:pt x="1439763" y="1243410"/>
                    </a:lnTo>
                    <a:lnTo>
                      <a:pt x="1454058" y="1263254"/>
                    </a:lnTo>
                    <a:lnTo>
                      <a:pt x="1467955" y="1283891"/>
                    </a:lnTo>
                    <a:lnTo>
                      <a:pt x="1480264" y="1305322"/>
                    </a:lnTo>
                    <a:lnTo>
                      <a:pt x="1492970" y="1327150"/>
                    </a:lnTo>
                    <a:lnTo>
                      <a:pt x="1504088" y="1348582"/>
                    </a:lnTo>
                    <a:lnTo>
                      <a:pt x="1505279" y="1351360"/>
                    </a:lnTo>
                    <a:lnTo>
                      <a:pt x="1506471" y="1352154"/>
                    </a:lnTo>
                    <a:lnTo>
                      <a:pt x="1508059" y="1352550"/>
                    </a:lnTo>
                    <a:lnTo>
                      <a:pt x="1518780" y="1353344"/>
                    </a:lnTo>
                    <a:lnTo>
                      <a:pt x="1528309" y="1355329"/>
                    </a:lnTo>
                    <a:lnTo>
                      <a:pt x="1537839" y="1357710"/>
                    </a:lnTo>
                    <a:lnTo>
                      <a:pt x="1546971" y="1360885"/>
                    </a:lnTo>
                    <a:lnTo>
                      <a:pt x="1555707" y="1364457"/>
                    </a:lnTo>
                    <a:lnTo>
                      <a:pt x="1563648" y="1368822"/>
                    </a:lnTo>
                    <a:lnTo>
                      <a:pt x="1571590" y="1373982"/>
                    </a:lnTo>
                    <a:lnTo>
                      <a:pt x="1578737" y="1379935"/>
                    </a:lnTo>
                    <a:lnTo>
                      <a:pt x="1585487" y="1385888"/>
                    </a:lnTo>
                    <a:lnTo>
                      <a:pt x="1591840" y="1392238"/>
                    </a:lnTo>
                    <a:lnTo>
                      <a:pt x="1597796" y="1398985"/>
                    </a:lnTo>
                    <a:lnTo>
                      <a:pt x="1603752" y="1406525"/>
                    </a:lnTo>
                    <a:lnTo>
                      <a:pt x="1608914" y="1413669"/>
                    </a:lnTo>
                    <a:lnTo>
                      <a:pt x="1613678" y="1421607"/>
                    </a:lnTo>
                    <a:lnTo>
                      <a:pt x="1618046" y="1429544"/>
                    </a:lnTo>
                    <a:lnTo>
                      <a:pt x="1622017" y="1437879"/>
                    </a:lnTo>
                    <a:lnTo>
                      <a:pt x="1625988" y="1446213"/>
                    </a:lnTo>
                    <a:lnTo>
                      <a:pt x="1629561" y="1454547"/>
                    </a:lnTo>
                    <a:lnTo>
                      <a:pt x="1632738" y="1463279"/>
                    </a:lnTo>
                    <a:lnTo>
                      <a:pt x="1635517" y="1471613"/>
                    </a:lnTo>
                    <a:lnTo>
                      <a:pt x="1637900" y="1479947"/>
                    </a:lnTo>
                    <a:lnTo>
                      <a:pt x="1639885" y="1488282"/>
                    </a:lnTo>
                    <a:lnTo>
                      <a:pt x="1641473" y="1497013"/>
                    </a:lnTo>
                    <a:lnTo>
                      <a:pt x="1643062" y="1504950"/>
                    </a:lnTo>
                    <a:lnTo>
                      <a:pt x="1644253" y="1512491"/>
                    </a:lnTo>
                    <a:lnTo>
                      <a:pt x="1645047" y="1520429"/>
                    </a:lnTo>
                    <a:lnTo>
                      <a:pt x="1645841" y="1527969"/>
                    </a:lnTo>
                    <a:lnTo>
                      <a:pt x="1646238" y="1534716"/>
                    </a:lnTo>
                    <a:lnTo>
                      <a:pt x="1646238" y="1541463"/>
                    </a:lnTo>
                    <a:lnTo>
                      <a:pt x="1646238" y="1548210"/>
                    </a:lnTo>
                    <a:lnTo>
                      <a:pt x="1645841" y="1553766"/>
                    </a:lnTo>
                    <a:lnTo>
                      <a:pt x="1645444" y="1558925"/>
                    </a:lnTo>
                    <a:lnTo>
                      <a:pt x="1643458" y="1570832"/>
                    </a:lnTo>
                    <a:lnTo>
                      <a:pt x="1642267" y="1583532"/>
                    </a:lnTo>
                    <a:lnTo>
                      <a:pt x="1641473" y="1595835"/>
                    </a:lnTo>
                    <a:lnTo>
                      <a:pt x="1640679" y="1608535"/>
                    </a:lnTo>
                    <a:lnTo>
                      <a:pt x="1634723" y="1749029"/>
                    </a:lnTo>
                    <a:lnTo>
                      <a:pt x="1628370" y="1889126"/>
                    </a:lnTo>
                    <a:lnTo>
                      <a:pt x="1627973" y="1902222"/>
                    </a:lnTo>
                    <a:lnTo>
                      <a:pt x="1626385" y="1915716"/>
                    </a:lnTo>
                    <a:lnTo>
                      <a:pt x="1625194" y="1928416"/>
                    </a:lnTo>
                    <a:lnTo>
                      <a:pt x="1623208" y="1941910"/>
                    </a:lnTo>
                    <a:lnTo>
                      <a:pt x="1621223" y="1954610"/>
                    </a:lnTo>
                    <a:lnTo>
                      <a:pt x="1618840" y="1968104"/>
                    </a:lnTo>
                    <a:lnTo>
                      <a:pt x="1616061" y="1980804"/>
                    </a:lnTo>
                    <a:lnTo>
                      <a:pt x="1612884" y="1993504"/>
                    </a:lnTo>
                    <a:lnTo>
                      <a:pt x="1604546" y="2026444"/>
                    </a:lnTo>
                    <a:lnTo>
                      <a:pt x="1595414" y="2058988"/>
                    </a:lnTo>
                    <a:lnTo>
                      <a:pt x="1586281" y="2091532"/>
                    </a:lnTo>
                    <a:lnTo>
                      <a:pt x="1577148" y="2123679"/>
                    </a:lnTo>
                    <a:lnTo>
                      <a:pt x="1579134" y="2125663"/>
                    </a:lnTo>
                    <a:lnTo>
                      <a:pt x="1617252" y="2294732"/>
                    </a:lnTo>
                    <a:lnTo>
                      <a:pt x="1571590" y="2303463"/>
                    </a:lnTo>
                    <a:lnTo>
                      <a:pt x="1487411" y="2318147"/>
                    </a:lnTo>
                    <a:lnTo>
                      <a:pt x="1251951" y="2359026"/>
                    </a:lnTo>
                    <a:lnTo>
                      <a:pt x="1000608" y="2402285"/>
                    </a:lnTo>
                    <a:lnTo>
                      <a:pt x="897370" y="2420541"/>
                    </a:lnTo>
                    <a:lnTo>
                      <a:pt x="824310" y="2433638"/>
                    </a:lnTo>
                    <a:lnTo>
                      <a:pt x="785398" y="2236391"/>
                    </a:lnTo>
                    <a:lnTo>
                      <a:pt x="781030" y="2228851"/>
                    </a:lnTo>
                    <a:lnTo>
                      <a:pt x="776662" y="2221707"/>
                    </a:lnTo>
                    <a:lnTo>
                      <a:pt x="771897" y="2214563"/>
                    </a:lnTo>
                    <a:lnTo>
                      <a:pt x="767133" y="2207816"/>
                    </a:lnTo>
                    <a:lnTo>
                      <a:pt x="761574" y="2201069"/>
                    </a:lnTo>
                    <a:lnTo>
                      <a:pt x="756015" y="2194719"/>
                    </a:lnTo>
                    <a:lnTo>
                      <a:pt x="750456" y="2188369"/>
                    </a:lnTo>
                    <a:lnTo>
                      <a:pt x="744897" y="2182416"/>
                    </a:lnTo>
                    <a:lnTo>
                      <a:pt x="738544" y="2176463"/>
                    </a:lnTo>
                    <a:lnTo>
                      <a:pt x="732191" y="2170907"/>
                    </a:lnTo>
                    <a:lnTo>
                      <a:pt x="725441" y="2165351"/>
                    </a:lnTo>
                    <a:lnTo>
                      <a:pt x="719088" y="2159794"/>
                    </a:lnTo>
                    <a:lnTo>
                      <a:pt x="711940" y="2155032"/>
                    </a:lnTo>
                    <a:lnTo>
                      <a:pt x="704396" y="2149873"/>
                    </a:lnTo>
                    <a:lnTo>
                      <a:pt x="697249" y="2145507"/>
                    </a:lnTo>
                    <a:lnTo>
                      <a:pt x="689705" y="2141141"/>
                    </a:lnTo>
                    <a:lnTo>
                      <a:pt x="678984" y="2135585"/>
                    </a:lnTo>
                    <a:lnTo>
                      <a:pt x="668660" y="2130029"/>
                    </a:lnTo>
                    <a:lnTo>
                      <a:pt x="648807" y="2118519"/>
                    </a:lnTo>
                    <a:lnTo>
                      <a:pt x="630145" y="2106216"/>
                    </a:lnTo>
                    <a:lnTo>
                      <a:pt x="611482" y="2093119"/>
                    </a:lnTo>
                    <a:lnTo>
                      <a:pt x="593217" y="2080022"/>
                    </a:lnTo>
                    <a:lnTo>
                      <a:pt x="576144" y="2065735"/>
                    </a:lnTo>
                    <a:lnTo>
                      <a:pt x="559070" y="2051447"/>
                    </a:lnTo>
                    <a:lnTo>
                      <a:pt x="543187" y="2035969"/>
                    </a:lnTo>
                    <a:lnTo>
                      <a:pt x="526907" y="2020491"/>
                    </a:lnTo>
                    <a:lnTo>
                      <a:pt x="511422" y="2004616"/>
                    </a:lnTo>
                    <a:lnTo>
                      <a:pt x="496333" y="1988344"/>
                    </a:lnTo>
                    <a:lnTo>
                      <a:pt x="481245" y="1971676"/>
                    </a:lnTo>
                    <a:lnTo>
                      <a:pt x="466951" y="1954610"/>
                    </a:lnTo>
                    <a:lnTo>
                      <a:pt x="452259" y="1937147"/>
                    </a:lnTo>
                    <a:lnTo>
                      <a:pt x="424067" y="1902222"/>
                    </a:lnTo>
                    <a:lnTo>
                      <a:pt x="418111" y="1894285"/>
                    </a:lnTo>
                    <a:lnTo>
                      <a:pt x="412552" y="1886744"/>
                    </a:lnTo>
                    <a:lnTo>
                      <a:pt x="401435" y="1870472"/>
                    </a:lnTo>
                    <a:lnTo>
                      <a:pt x="391508" y="1853804"/>
                    </a:lnTo>
                    <a:lnTo>
                      <a:pt x="381978" y="1837532"/>
                    </a:lnTo>
                    <a:lnTo>
                      <a:pt x="372846" y="1820069"/>
                    </a:lnTo>
                    <a:lnTo>
                      <a:pt x="364110" y="1803401"/>
                    </a:lnTo>
                    <a:lnTo>
                      <a:pt x="356169" y="1785541"/>
                    </a:lnTo>
                    <a:lnTo>
                      <a:pt x="348228" y="1768079"/>
                    </a:lnTo>
                    <a:lnTo>
                      <a:pt x="332345" y="1733551"/>
                    </a:lnTo>
                    <a:lnTo>
                      <a:pt x="324404" y="1716485"/>
                    </a:lnTo>
                    <a:lnTo>
                      <a:pt x="316065" y="1699022"/>
                    </a:lnTo>
                    <a:lnTo>
                      <a:pt x="307727" y="1682354"/>
                    </a:lnTo>
                    <a:lnTo>
                      <a:pt x="298991" y="1666082"/>
                    </a:lnTo>
                    <a:lnTo>
                      <a:pt x="289462" y="1649413"/>
                    </a:lnTo>
                    <a:lnTo>
                      <a:pt x="279535" y="1633935"/>
                    </a:lnTo>
                    <a:lnTo>
                      <a:pt x="275962" y="1624410"/>
                    </a:lnTo>
                    <a:lnTo>
                      <a:pt x="271594" y="1614885"/>
                    </a:lnTo>
                    <a:lnTo>
                      <a:pt x="266829" y="1605360"/>
                    </a:lnTo>
                    <a:lnTo>
                      <a:pt x="261667" y="1595835"/>
                    </a:lnTo>
                    <a:lnTo>
                      <a:pt x="256505" y="1586310"/>
                    </a:lnTo>
                    <a:lnTo>
                      <a:pt x="250946" y="1577182"/>
                    </a:lnTo>
                    <a:lnTo>
                      <a:pt x="239431" y="1558132"/>
                    </a:lnTo>
                    <a:lnTo>
                      <a:pt x="227122" y="1539479"/>
                    </a:lnTo>
                    <a:lnTo>
                      <a:pt x="214813" y="1521619"/>
                    </a:lnTo>
                    <a:lnTo>
                      <a:pt x="190592" y="1486694"/>
                    </a:lnTo>
                    <a:lnTo>
                      <a:pt x="185827" y="1479154"/>
                    </a:lnTo>
                    <a:lnTo>
                      <a:pt x="181063" y="1470422"/>
                    </a:lnTo>
                    <a:lnTo>
                      <a:pt x="170342" y="1450579"/>
                    </a:lnTo>
                    <a:lnTo>
                      <a:pt x="164783" y="1441054"/>
                    </a:lnTo>
                    <a:lnTo>
                      <a:pt x="159224" y="1431132"/>
                    </a:lnTo>
                    <a:lnTo>
                      <a:pt x="156444" y="1427163"/>
                    </a:lnTo>
                    <a:lnTo>
                      <a:pt x="153268" y="1423194"/>
                    </a:lnTo>
                    <a:lnTo>
                      <a:pt x="149694" y="1419622"/>
                    </a:lnTo>
                    <a:lnTo>
                      <a:pt x="146518" y="1416447"/>
                    </a:lnTo>
                    <a:lnTo>
                      <a:pt x="143738" y="1413272"/>
                    </a:lnTo>
                    <a:lnTo>
                      <a:pt x="140959" y="1409304"/>
                    </a:lnTo>
                    <a:lnTo>
                      <a:pt x="138576" y="1404541"/>
                    </a:lnTo>
                    <a:lnTo>
                      <a:pt x="136591" y="1398985"/>
                    </a:lnTo>
                    <a:lnTo>
                      <a:pt x="134209" y="1393429"/>
                    </a:lnTo>
                    <a:lnTo>
                      <a:pt x="132620" y="1387475"/>
                    </a:lnTo>
                    <a:lnTo>
                      <a:pt x="129047" y="1373982"/>
                    </a:lnTo>
                    <a:lnTo>
                      <a:pt x="125870" y="1360488"/>
                    </a:lnTo>
                    <a:lnTo>
                      <a:pt x="122694" y="1346994"/>
                    </a:lnTo>
                    <a:lnTo>
                      <a:pt x="120311" y="1335485"/>
                    </a:lnTo>
                    <a:lnTo>
                      <a:pt x="117532" y="1325563"/>
                    </a:lnTo>
                    <a:lnTo>
                      <a:pt x="109194" y="1300560"/>
                    </a:lnTo>
                    <a:lnTo>
                      <a:pt x="100458" y="1276350"/>
                    </a:lnTo>
                    <a:lnTo>
                      <a:pt x="95296" y="1264047"/>
                    </a:lnTo>
                    <a:lnTo>
                      <a:pt x="90531" y="1252538"/>
                    </a:lnTo>
                    <a:lnTo>
                      <a:pt x="85767" y="1241425"/>
                    </a:lnTo>
                    <a:lnTo>
                      <a:pt x="80208" y="1229916"/>
                    </a:lnTo>
                    <a:lnTo>
                      <a:pt x="77031" y="1223566"/>
                    </a:lnTo>
                    <a:lnTo>
                      <a:pt x="73458" y="1217216"/>
                    </a:lnTo>
                    <a:lnTo>
                      <a:pt x="65119" y="1203722"/>
                    </a:lnTo>
                    <a:lnTo>
                      <a:pt x="55987" y="1190625"/>
                    </a:lnTo>
                    <a:lnTo>
                      <a:pt x="46457" y="1177132"/>
                    </a:lnTo>
                    <a:lnTo>
                      <a:pt x="26207" y="1150938"/>
                    </a:lnTo>
                    <a:lnTo>
                      <a:pt x="6353" y="1125538"/>
                    </a:lnTo>
                    <a:lnTo>
                      <a:pt x="3574" y="1121172"/>
                    </a:lnTo>
                    <a:lnTo>
                      <a:pt x="1589" y="1116410"/>
                    </a:lnTo>
                    <a:lnTo>
                      <a:pt x="397" y="1111250"/>
                    </a:lnTo>
                    <a:lnTo>
                      <a:pt x="0" y="1106091"/>
                    </a:lnTo>
                    <a:lnTo>
                      <a:pt x="0" y="1100535"/>
                    </a:lnTo>
                    <a:lnTo>
                      <a:pt x="794" y="1094582"/>
                    </a:lnTo>
                    <a:lnTo>
                      <a:pt x="1986" y="1088629"/>
                    </a:lnTo>
                    <a:lnTo>
                      <a:pt x="3574" y="1083072"/>
                    </a:lnTo>
                    <a:lnTo>
                      <a:pt x="5559" y="1077516"/>
                    </a:lnTo>
                    <a:lnTo>
                      <a:pt x="8339" y="1071960"/>
                    </a:lnTo>
                    <a:lnTo>
                      <a:pt x="11118" y="1066404"/>
                    </a:lnTo>
                    <a:lnTo>
                      <a:pt x="14295" y="1061641"/>
                    </a:lnTo>
                    <a:lnTo>
                      <a:pt x="17868" y="1056879"/>
                    </a:lnTo>
                    <a:lnTo>
                      <a:pt x="21045" y="1052910"/>
                    </a:lnTo>
                    <a:lnTo>
                      <a:pt x="24618" y="1048941"/>
                    </a:lnTo>
                    <a:lnTo>
                      <a:pt x="28192" y="1045766"/>
                    </a:lnTo>
                    <a:lnTo>
                      <a:pt x="33751" y="1041400"/>
                    </a:lnTo>
                    <a:lnTo>
                      <a:pt x="39310" y="1037432"/>
                    </a:lnTo>
                    <a:lnTo>
                      <a:pt x="45663" y="1034257"/>
                    </a:lnTo>
                    <a:lnTo>
                      <a:pt x="52016" y="1031479"/>
                    </a:lnTo>
                    <a:lnTo>
                      <a:pt x="58369" y="1029097"/>
                    </a:lnTo>
                    <a:lnTo>
                      <a:pt x="64722" y="1027113"/>
                    </a:lnTo>
                    <a:lnTo>
                      <a:pt x="71869" y="1025922"/>
                    </a:lnTo>
                    <a:lnTo>
                      <a:pt x="78619" y="1024732"/>
                    </a:lnTo>
                    <a:lnTo>
                      <a:pt x="85767" y="1023938"/>
                    </a:lnTo>
                    <a:lnTo>
                      <a:pt x="92517" y="1023541"/>
                    </a:lnTo>
                    <a:lnTo>
                      <a:pt x="100061" y="1023938"/>
                    </a:lnTo>
                    <a:lnTo>
                      <a:pt x="107208" y="1024335"/>
                    </a:lnTo>
                    <a:lnTo>
                      <a:pt x="114355" y="1024732"/>
                    </a:lnTo>
                    <a:lnTo>
                      <a:pt x="121503" y="1025922"/>
                    </a:lnTo>
                    <a:lnTo>
                      <a:pt x="129047" y="1027510"/>
                    </a:lnTo>
                    <a:lnTo>
                      <a:pt x="136194" y="1029097"/>
                    </a:lnTo>
                    <a:lnTo>
                      <a:pt x="143341" y="1031082"/>
                    </a:lnTo>
                    <a:lnTo>
                      <a:pt x="150488" y="1033066"/>
                    </a:lnTo>
                    <a:lnTo>
                      <a:pt x="157636" y="1035844"/>
                    </a:lnTo>
                    <a:lnTo>
                      <a:pt x="164783" y="1038622"/>
                    </a:lnTo>
                    <a:lnTo>
                      <a:pt x="171533" y="1041400"/>
                    </a:lnTo>
                    <a:lnTo>
                      <a:pt x="177886" y="1044972"/>
                    </a:lnTo>
                    <a:lnTo>
                      <a:pt x="185033" y="1048544"/>
                    </a:lnTo>
                    <a:lnTo>
                      <a:pt x="191386" y="1052116"/>
                    </a:lnTo>
                    <a:lnTo>
                      <a:pt x="197739" y="1055688"/>
                    </a:lnTo>
                    <a:lnTo>
                      <a:pt x="203695" y="1059657"/>
                    </a:lnTo>
                    <a:lnTo>
                      <a:pt x="209651" y="1064022"/>
                    </a:lnTo>
                    <a:lnTo>
                      <a:pt x="215210" y="1067991"/>
                    </a:lnTo>
                    <a:lnTo>
                      <a:pt x="220769" y="1072754"/>
                    </a:lnTo>
                    <a:lnTo>
                      <a:pt x="225534" y="1077516"/>
                    </a:lnTo>
                    <a:lnTo>
                      <a:pt x="230299" y="1081882"/>
                    </a:lnTo>
                    <a:lnTo>
                      <a:pt x="235064" y="1086644"/>
                    </a:lnTo>
                    <a:lnTo>
                      <a:pt x="239828" y="1092200"/>
                    </a:lnTo>
                    <a:lnTo>
                      <a:pt x="244593" y="1097757"/>
                    </a:lnTo>
                    <a:lnTo>
                      <a:pt x="252932" y="1109663"/>
                    </a:lnTo>
                    <a:lnTo>
                      <a:pt x="260873" y="1121966"/>
                    </a:lnTo>
                    <a:lnTo>
                      <a:pt x="268814" y="1135063"/>
                    </a:lnTo>
                    <a:lnTo>
                      <a:pt x="283903" y="1160463"/>
                    </a:lnTo>
                    <a:lnTo>
                      <a:pt x="291447" y="1173163"/>
                    </a:lnTo>
                    <a:lnTo>
                      <a:pt x="299388" y="1185069"/>
                    </a:lnTo>
                    <a:lnTo>
                      <a:pt x="306139" y="1195785"/>
                    </a:lnTo>
                    <a:lnTo>
                      <a:pt x="312889" y="1206897"/>
                    </a:lnTo>
                    <a:lnTo>
                      <a:pt x="327580" y="1230710"/>
                    </a:lnTo>
                    <a:lnTo>
                      <a:pt x="342272" y="1255713"/>
                    </a:lnTo>
                    <a:lnTo>
                      <a:pt x="357757" y="1281113"/>
                    </a:lnTo>
                    <a:lnTo>
                      <a:pt x="365699" y="1293416"/>
                    </a:lnTo>
                    <a:lnTo>
                      <a:pt x="373640" y="1305719"/>
                    </a:lnTo>
                    <a:lnTo>
                      <a:pt x="382375" y="1317229"/>
                    </a:lnTo>
                    <a:lnTo>
                      <a:pt x="390714" y="1328738"/>
                    </a:lnTo>
                    <a:lnTo>
                      <a:pt x="399846" y="1339454"/>
                    </a:lnTo>
                    <a:lnTo>
                      <a:pt x="409376" y="1348979"/>
                    </a:lnTo>
                    <a:lnTo>
                      <a:pt x="418905" y="1358504"/>
                    </a:lnTo>
                    <a:lnTo>
                      <a:pt x="423670" y="1362472"/>
                    </a:lnTo>
                    <a:lnTo>
                      <a:pt x="428832" y="1366441"/>
                    </a:lnTo>
                    <a:lnTo>
                      <a:pt x="437171" y="1372791"/>
                    </a:lnTo>
                    <a:lnTo>
                      <a:pt x="445112" y="1378744"/>
                    </a:lnTo>
                    <a:lnTo>
                      <a:pt x="453450" y="1383904"/>
                    </a:lnTo>
                    <a:lnTo>
                      <a:pt x="462186" y="1388666"/>
                    </a:lnTo>
                    <a:lnTo>
                      <a:pt x="470921" y="1392635"/>
                    </a:lnTo>
                    <a:lnTo>
                      <a:pt x="479260" y="1396207"/>
                    </a:lnTo>
                    <a:lnTo>
                      <a:pt x="488789" y="1399382"/>
                    </a:lnTo>
                    <a:lnTo>
                      <a:pt x="497525" y="1402160"/>
                    </a:lnTo>
                    <a:lnTo>
                      <a:pt x="506657" y="1404144"/>
                    </a:lnTo>
                    <a:lnTo>
                      <a:pt x="516187" y="1405732"/>
                    </a:lnTo>
                    <a:lnTo>
                      <a:pt x="525716" y="1407319"/>
                    </a:lnTo>
                    <a:lnTo>
                      <a:pt x="535246" y="1408113"/>
                    </a:lnTo>
                    <a:lnTo>
                      <a:pt x="545172" y="1408113"/>
                    </a:lnTo>
                    <a:lnTo>
                      <a:pt x="555099" y="1407716"/>
                    </a:lnTo>
                    <a:lnTo>
                      <a:pt x="565423" y="1406922"/>
                    </a:lnTo>
                    <a:lnTo>
                      <a:pt x="575746" y="1404938"/>
                    </a:lnTo>
                    <a:lnTo>
                      <a:pt x="578923" y="1404541"/>
                    </a:lnTo>
                    <a:lnTo>
                      <a:pt x="582497" y="1402954"/>
                    </a:lnTo>
                    <a:lnTo>
                      <a:pt x="586467" y="1401366"/>
                    </a:lnTo>
                    <a:lnTo>
                      <a:pt x="590041" y="1398985"/>
                    </a:lnTo>
                    <a:lnTo>
                      <a:pt x="594012" y="1395810"/>
                    </a:lnTo>
                    <a:lnTo>
                      <a:pt x="597585" y="1392635"/>
                    </a:lnTo>
                    <a:lnTo>
                      <a:pt x="601556" y="1389460"/>
                    </a:lnTo>
                    <a:lnTo>
                      <a:pt x="604335" y="1385491"/>
                    </a:lnTo>
                    <a:lnTo>
                      <a:pt x="609894" y="1379141"/>
                    </a:lnTo>
                    <a:lnTo>
                      <a:pt x="614659" y="1372394"/>
                    </a:lnTo>
                    <a:lnTo>
                      <a:pt x="619424" y="1365647"/>
                    </a:lnTo>
                    <a:lnTo>
                      <a:pt x="623394" y="1358900"/>
                    </a:lnTo>
                    <a:lnTo>
                      <a:pt x="627762" y="1352154"/>
                    </a:lnTo>
                    <a:lnTo>
                      <a:pt x="631336" y="1344613"/>
                    </a:lnTo>
                    <a:lnTo>
                      <a:pt x="634512" y="1337469"/>
                    </a:lnTo>
                    <a:lnTo>
                      <a:pt x="637292" y="1330325"/>
                    </a:lnTo>
                    <a:lnTo>
                      <a:pt x="640071" y="1323182"/>
                    </a:lnTo>
                    <a:lnTo>
                      <a:pt x="642057" y="1315244"/>
                    </a:lnTo>
                    <a:lnTo>
                      <a:pt x="644042" y="1307704"/>
                    </a:lnTo>
                    <a:lnTo>
                      <a:pt x="645233" y="1299766"/>
                    </a:lnTo>
                    <a:lnTo>
                      <a:pt x="646424" y="1291829"/>
                    </a:lnTo>
                    <a:lnTo>
                      <a:pt x="647218" y="1283891"/>
                    </a:lnTo>
                    <a:lnTo>
                      <a:pt x="647616" y="1275557"/>
                    </a:lnTo>
                    <a:lnTo>
                      <a:pt x="648013" y="1267619"/>
                    </a:lnTo>
                    <a:lnTo>
                      <a:pt x="647616" y="1259682"/>
                    </a:lnTo>
                    <a:lnTo>
                      <a:pt x="647218" y="1252538"/>
                    </a:lnTo>
                    <a:lnTo>
                      <a:pt x="646424" y="1245394"/>
                    </a:lnTo>
                    <a:lnTo>
                      <a:pt x="645233" y="1237457"/>
                    </a:lnTo>
                    <a:lnTo>
                      <a:pt x="466951" y="280988"/>
                    </a:lnTo>
                    <a:lnTo>
                      <a:pt x="465362" y="271463"/>
                    </a:lnTo>
                    <a:lnTo>
                      <a:pt x="464568" y="263128"/>
                    </a:lnTo>
                    <a:lnTo>
                      <a:pt x="464568" y="254397"/>
                    </a:lnTo>
                    <a:lnTo>
                      <a:pt x="464965" y="246857"/>
                    </a:lnTo>
                    <a:lnTo>
                      <a:pt x="465759" y="239316"/>
                    </a:lnTo>
                    <a:lnTo>
                      <a:pt x="467348" y="232569"/>
                    </a:lnTo>
                    <a:lnTo>
                      <a:pt x="468936" y="225822"/>
                    </a:lnTo>
                    <a:lnTo>
                      <a:pt x="471318" y="219869"/>
                    </a:lnTo>
                    <a:lnTo>
                      <a:pt x="473701" y="214313"/>
                    </a:lnTo>
                    <a:lnTo>
                      <a:pt x="476480" y="209153"/>
                    </a:lnTo>
                    <a:lnTo>
                      <a:pt x="479657" y="204391"/>
                    </a:lnTo>
                    <a:lnTo>
                      <a:pt x="482833" y="199628"/>
                    </a:lnTo>
                    <a:lnTo>
                      <a:pt x="486407" y="195263"/>
                    </a:lnTo>
                    <a:lnTo>
                      <a:pt x="490775" y="191691"/>
                    </a:lnTo>
                    <a:lnTo>
                      <a:pt x="494348" y="188119"/>
                    </a:lnTo>
                    <a:lnTo>
                      <a:pt x="498319" y="184944"/>
                    </a:lnTo>
                    <a:lnTo>
                      <a:pt x="502289" y="182166"/>
                    </a:lnTo>
                    <a:lnTo>
                      <a:pt x="506657" y="179785"/>
                    </a:lnTo>
                    <a:lnTo>
                      <a:pt x="514201" y="175419"/>
                    </a:lnTo>
                    <a:lnTo>
                      <a:pt x="522143" y="171450"/>
                    </a:lnTo>
                    <a:lnTo>
                      <a:pt x="528893" y="169069"/>
                    </a:lnTo>
                    <a:lnTo>
                      <a:pt x="534849" y="167482"/>
                    </a:lnTo>
                    <a:lnTo>
                      <a:pt x="539614" y="166291"/>
                    </a:lnTo>
                    <a:lnTo>
                      <a:pt x="543981" y="165497"/>
                    </a:lnTo>
                    <a:lnTo>
                      <a:pt x="552320" y="163910"/>
                    </a:lnTo>
                    <a:lnTo>
                      <a:pt x="561055" y="162719"/>
                    </a:lnTo>
                    <a:lnTo>
                      <a:pt x="569393" y="162322"/>
                    </a:lnTo>
                    <a:lnTo>
                      <a:pt x="577732" y="161925"/>
                    </a:lnTo>
                    <a:close/>
                    <a:moveTo>
                      <a:pt x="576263" y="0"/>
                    </a:moveTo>
                    <a:lnTo>
                      <a:pt x="594539" y="397"/>
                    </a:lnTo>
                    <a:lnTo>
                      <a:pt x="612419" y="1589"/>
                    </a:lnTo>
                    <a:lnTo>
                      <a:pt x="630298" y="3973"/>
                    </a:lnTo>
                    <a:lnTo>
                      <a:pt x="647780" y="7151"/>
                    </a:lnTo>
                    <a:lnTo>
                      <a:pt x="664864" y="10727"/>
                    </a:lnTo>
                    <a:lnTo>
                      <a:pt x="681551" y="15098"/>
                    </a:lnTo>
                    <a:lnTo>
                      <a:pt x="697841" y="20263"/>
                    </a:lnTo>
                    <a:lnTo>
                      <a:pt x="714131" y="26620"/>
                    </a:lnTo>
                    <a:lnTo>
                      <a:pt x="729626" y="33374"/>
                    </a:lnTo>
                    <a:lnTo>
                      <a:pt x="745122" y="41321"/>
                    </a:lnTo>
                    <a:lnTo>
                      <a:pt x="759822" y="50062"/>
                    </a:lnTo>
                    <a:lnTo>
                      <a:pt x="774920" y="59200"/>
                    </a:lnTo>
                    <a:lnTo>
                      <a:pt x="788826" y="69530"/>
                    </a:lnTo>
                    <a:lnTo>
                      <a:pt x="803130" y="80655"/>
                    </a:lnTo>
                    <a:lnTo>
                      <a:pt x="816638" y="92575"/>
                    </a:lnTo>
                    <a:lnTo>
                      <a:pt x="830147" y="105289"/>
                    </a:lnTo>
                    <a:lnTo>
                      <a:pt x="842464" y="118798"/>
                    </a:lnTo>
                    <a:lnTo>
                      <a:pt x="854780" y="132307"/>
                    </a:lnTo>
                    <a:lnTo>
                      <a:pt x="865508" y="146610"/>
                    </a:lnTo>
                    <a:lnTo>
                      <a:pt x="876235" y="160516"/>
                    </a:lnTo>
                    <a:lnTo>
                      <a:pt x="885374" y="175615"/>
                    </a:lnTo>
                    <a:lnTo>
                      <a:pt x="894115" y="190315"/>
                    </a:lnTo>
                    <a:lnTo>
                      <a:pt x="901664" y="205811"/>
                    </a:lnTo>
                    <a:lnTo>
                      <a:pt x="908815" y="221306"/>
                    </a:lnTo>
                    <a:lnTo>
                      <a:pt x="915172" y="237596"/>
                    </a:lnTo>
                    <a:lnTo>
                      <a:pt x="920337" y="253886"/>
                    </a:lnTo>
                    <a:lnTo>
                      <a:pt x="924708" y="270574"/>
                    </a:lnTo>
                    <a:lnTo>
                      <a:pt x="928284" y="287658"/>
                    </a:lnTo>
                    <a:lnTo>
                      <a:pt x="931462" y="304743"/>
                    </a:lnTo>
                    <a:lnTo>
                      <a:pt x="933449" y="322622"/>
                    </a:lnTo>
                    <a:lnTo>
                      <a:pt x="934641" y="340502"/>
                    </a:lnTo>
                    <a:lnTo>
                      <a:pt x="935038" y="359175"/>
                    </a:lnTo>
                    <a:lnTo>
                      <a:pt x="934641" y="377452"/>
                    </a:lnTo>
                    <a:lnTo>
                      <a:pt x="933449" y="395331"/>
                    </a:lnTo>
                    <a:lnTo>
                      <a:pt x="931462" y="413211"/>
                    </a:lnTo>
                    <a:lnTo>
                      <a:pt x="928284" y="430693"/>
                    </a:lnTo>
                    <a:lnTo>
                      <a:pt x="924708" y="447777"/>
                    </a:lnTo>
                    <a:lnTo>
                      <a:pt x="920337" y="464465"/>
                    </a:lnTo>
                    <a:lnTo>
                      <a:pt x="915172" y="480755"/>
                    </a:lnTo>
                    <a:lnTo>
                      <a:pt x="908815" y="496647"/>
                    </a:lnTo>
                    <a:lnTo>
                      <a:pt x="901664" y="512540"/>
                    </a:lnTo>
                    <a:lnTo>
                      <a:pt x="894115" y="527638"/>
                    </a:lnTo>
                    <a:lnTo>
                      <a:pt x="885374" y="543134"/>
                    </a:lnTo>
                    <a:lnTo>
                      <a:pt x="876235" y="557437"/>
                    </a:lnTo>
                    <a:lnTo>
                      <a:pt x="865508" y="572138"/>
                    </a:lnTo>
                    <a:lnTo>
                      <a:pt x="854780" y="585647"/>
                    </a:lnTo>
                    <a:lnTo>
                      <a:pt x="842464" y="599553"/>
                    </a:lnTo>
                    <a:lnTo>
                      <a:pt x="830147" y="612664"/>
                    </a:lnTo>
                    <a:lnTo>
                      <a:pt x="830147" y="613061"/>
                    </a:lnTo>
                    <a:lnTo>
                      <a:pt x="822201" y="620611"/>
                    </a:lnTo>
                    <a:lnTo>
                      <a:pt x="813857" y="628160"/>
                    </a:lnTo>
                    <a:lnTo>
                      <a:pt x="805911" y="634914"/>
                    </a:lnTo>
                    <a:lnTo>
                      <a:pt x="797964" y="641668"/>
                    </a:lnTo>
                    <a:lnTo>
                      <a:pt x="791607" y="619419"/>
                    </a:lnTo>
                    <a:lnTo>
                      <a:pt x="785250" y="597963"/>
                    </a:lnTo>
                    <a:lnTo>
                      <a:pt x="778496" y="576111"/>
                    </a:lnTo>
                    <a:lnTo>
                      <a:pt x="771344" y="553861"/>
                    </a:lnTo>
                    <a:lnTo>
                      <a:pt x="780880" y="543928"/>
                    </a:lnTo>
                    <a:lnTo>
                      <a:pt x="790018" y="533201"/>
                    </a:lnTo>
                    <a:lnTo>
                      <a:pt x="798759" y="522473"/>
                    </a:lnTo>
                    <a:lnTo>
                      <a:pt x="806705" y="511745"/>
                    </a:lnTo>
                    <a:lnTo>
                      <a:pt x="813857" y="500223"/>
                    </a:lnTo>
                    <a:lnTo>
                      <a:pt x="820611" y="488701"/>
                    </a:lnTo>
                    <a:lnTo>
                      <a:pt x="826571" y="476782"/>
                    </a:lnTo>
                    <a:lnTo>
                      <a:pt x="831736" y="464862"/>
                    </a:lnTo>
                    <a:lnTo>
                      <a:pt x="836504" y="452545"/>
                    </a:lnTo>
                    <a:lnTo>
                      <a:pt x="840477" y="439831"/>
                    </a:lnTo>
                    <a:lnTo>
                      <a:pt x="844053" y="427117"/>
                    </a:lnTo>
                    <a:lnTo>
                      <a:pt x="846834" y="414005"/>
                    </a:lnTo>
                    <a:lnTo>
                      <a:pt x="849218" y="400894"/>
                    </a:lnTo>
                    <a:lnTo>
                      <a:pt x="850807" y="386988"/>
                    </a:lnTo>
                    <a:lnTo>
                      <a:pt x="851602" y="373479"/>
                    </a:lnTo>
                    <a:lnTo>
                      <a:pt x="851999" y="359175"/>
                    </a:lnTo>
                    <a:lnTo>
                      <a:pt x="851602" y="344872"/>
                    </a:lnTo>
                    <a:lnTo>
                      <a:pt x="850807" y="330966"/>
                    </a:lnTo>
                    <a:lnTo>
                      <a:pt x="849218" y="317457"/>
                    </a:lnTo>
                    <a:lnTo>
                      <a:pt x="846834" y="303948"/>
                    </a:lnTo>
                    <a:lnTo>
                      <a:pt x="844053" y="291234"/>
                    </a:lnTo>
                    <a:lnTo>
                      <a:pt x="840477" y="278123"/>
                    </a:lnTo>
                    <a:lnTo>
                      <a:pt x="836504" y="265806"/>
                    </a:lnTo>
                    <a:lnTo>
                      <a:pt x="831736" y="253092"/>
                    </a:lnTo>
                    <a:lnTo>
                      <a:pt x="826571" y="241172"/>
                    </a:lnTo>
                    <a:lnTo>
                      <a:pt x="820611" y="229253"/>
                    </a:lnTo>
                    <a:lnTo>
                      <a:pt x="813460" y="217730"/>
                    </a:lnTo>
                    <a:lnTo>
                      <a:pt x="806308" y="206605"/>
                    </a:lnTo>
                    <a:lnTo>
                      <a:pt x="798759" y="195481"/>
                    </a:lnTo>
                    <a:lnTo>
                      <a:pt x="789621" y="185150"/>
                    </a:lnTo>
                    <a:lnTo>
                      <a:pt x="780880" y="174820"/>
                    </a:lnTo>
                    <a:lnTo>
                      <a:pt x="770947" y="164092"/>
                    </a:lnTo>
                    <a:lnTo>
                      <a:pt x="760617" y="154556"/>
                    </a:lnTo>
                    <a:lnTo>
                      <a:pt x="750287" y="145021"/>
                    </a:lnTo>
                    <a:lnTo>
                      <a:pt x="739559" y="136677"/>
                    </a:lnTo>
                    <a:lnTo>
                      <a:pt x="728434" y="129128"/>
                    </a:lnTo>
                    <a:lnTo>
                      <a:pt x="717310" y="121976"/>
                    </a:lnTo>
                    <a:lnTo>
                      <a:pt x="705788" y="114825"/>
                    </a:lnTo>
                    <a:lnTo>
                      <a:pt x="693868" y="108865"/>
                    </a:lnTo>
                    <a:lnTo>
                      <a:pt x="682346" y="103700"/>
                    </a:lnTo>
                    <a:lnTo>
                      <a:pt x="669632" y="98932"/>
                    </a:lnTo>
                    <a:lnTo>
                      <a:pt x="657315" y="94959"/>
                    </a:lnTo>
                    <a:lnTo>
                      <a:pt x="644204" y="91383"/>
                    </a:lnTo>
                    <a:lnTo>
                      <a:pt x="631490" y="88204"/>
                    </a:lnTo>
                    <a:lnTo>
                      <a:pt x="617584" y="86218"/>
                    </a:lnTo>
                    <a:lnTo>
                      <a:pt x="604472" y="84628"/>
                    </a:lnTo>
                    <a:lnTo>
                      <a:pt x="590169" y="83436"/>
                    </a:lnTo>
                    <a:lnTo>
                      <a:pt x="576263" y="83436"/>
                    </a:lnTo>
                    <a:lnTo>
                      <a:pt x="561960" y="83436"/>
                    </a:lnTo>
                    <a:lnTo>
                      <a:pt x="548451" y="84628"/>
                    </a:lnTo>
                    <a:lnTo>
                      <a:pt x="534545" y="86218"/>
                    </a:lnTo>
                    <a:lnTo>
                      <a:pt x="521434" y="88204"/>
                    </a:lnTo>
                    <a:lnTo>
                      <a:pt x="507925" y="91383"/>
                    </a:lnTo>
                    <a:lnTo>
                      <a:pt x="495211" y="94959"/>
                    </a:lnTo>
                    <a:lnTo>
                      <a:pt x="482497" y="98932"/>
                    </a:lnTo>
                    <a:lnTo>
                      <a:pt x="470578" y="103700"/>
                    </a:lnTo>
                    <a:lnTo>
                      <a:pt x="458658" y="108865"/>
                    </a:lnTo>
                    <a:lnTo>
                      <a:pt x="446341" y="114825"/>
                    </a:lnTo>
                    <a:lnTo>
                      <a:pt x="435217" y="121976"/>
                    </a:lnTo>
                    <a:lnTo>
                      <a:pt x="423694" y="129128"/>
                    </a:lnTo>
                    <a:lnTo>
                      <a:pt x="412967" y="136677"/>
                    </a:lnTo>
                    <a:lnTo>
                      <a:pt x="401842" y="145021"/>
                    </a:lnTo>
                    <a:lnTo>
                      <a:pt x="391512" y="154556"/>
                    </a:lnTo>
                    <a:lnTo>
                      <a:pt x="381579" y="164092"/>
                    </a:lnTo>
                    <a:lnTo>
                      <a:pt x="381182" y="164092"/>
                    </a:lnTo>
                    <a:lnTo>
                      <a:pt x="371249" y="174820"/>
                    </a:lnTo>
                    <a:lnTo>
                      <a:pt x="362111" y="185150"/>
                    </a:lnTo>
                    <a:lnTo>
                      <a:pt x="353767" y="195481"/>
                    </a:lnTo>
                    <a:lnTo>
                      <a:pt x="345821" y="207003"/>
                    </a:lnTo>
                    <a:lnTo>
                      <a:pt x="338669" y="218128"/>
                    </a:lnTo>
                    <a:lnTo>
                      <a:pt x="331915" y="229253"/>
                    </a:lnTo>
                    <a:lnTo>
                      <a:pt x="325955" y="241172"/>
                    </a:lnTo>
                    <a:lnTo>
                      <a:pt x="320790" y="253092"/>
                    </a:lnTo>
                    <a:lnTo>
                      <a:pt x="315625" y="265806"/>
                    </a:lnTo>
                    <a:lnTo>
                      <a:pt x="311652" y="278123"/>
                    </a:lnTo>
                    <a:lnTo>
                      <a:pt x="308473" y="291234"/>
                    </a:lnTo>
                    <a:lnTo>
                      <a:pt x="305692" y="303948"/>
                    </a:lnTo>
                    <a:lnTo>
                      <a:pt x="303308" y="317457"/>
                    </a:lnTo>
                    <a:lnTo>
                      <a:pt x="301719" y="330966"/>
                    </a:lnTo>
                    <a:lnTo>
                      <a:pt x="300924" y="345269"/>
                    </a:lnTo>
                    <a:lnTo>
                      <a:pt x="300527" y="359175"/>
                    </a:lnTo>
                    <a:lnTo>
                      <a:pt x="300924" y="373479"/>
                    </a:lnTo>
                    <a:lnTo>
                      <a:pt x="301719" y="386988"/>
                    </a:lnTo>
                    <a:lnTo>
                      <a:pt x="303308" y="400894"/>
                    </a:lnTo>
                    <a:lnTo>
                      <a:pt x="305692" y="414005"/>
                    </a:lnTo>
                    <a:lnTo>
                      <a:pt x="308473" y="427514"/>
                    </a:lnTo>
                    <a:lnTo>
                      <a:pt x="311652" y="440228"/>
                    </a:lnTo>
                    <a:lnTo>
                      <a:pt x="315625" y="452545"/>
                    </a:lnTo>
                    <a:lnTo>
                      <a:pt x="320790" y="464862"/>
                    </a:lnTo>
                    <a:lnTo>
                      <a:pt x="325955" y="476782"/>
                    </a:lnTo>
                    <a:lnTo>
                      <a:pt x="331915" y="489098"/>
                    </a:lnTo>
                    <a:lnTo>
                      <a:pt x="338669" y="500223"/>
                    </a:lnTo>
                    <a:lnTo>
                      <a:pt x="345821" y="511745"/>
                    </a:lnTo>
                    <a:lnTo>
                      <a:pt x="353767" y="522870"/>
                    </a:lnTo>
                    <a:lnTo>
                      <a:pt x="362111" y="533201"/>
                    </a:lnTo>
                    <a:lnTo>
                      <a:pt x="371249" y="543928"/>
                    </a:lnTo>
                    <a:lnTo>
                      <a:pt x="381182" y="554258"/>
                    </a:lnTo>
                    <a:lnTo>
                      <a:pt x="387539" y="560218"/>
                    </a:lnTo>
                    <a:lnTo>
                      <a:pt x="393896" y="566575"/>
                    </a:lnTo>
                    <a:lnTo>
                      <a:pt x="400650" y="572138"/>
                    </a:lnTo>
                    <a:lnTo>
                      <a:pt x="407405" y="577700"/>
                    </a:lnTo>
                    <a:lnTo>
                      <a:pt x="414159" y="582468"/>
                    </a:lnTo>
                    <a:lnTo>
                      <a:pt x="420913" y="587633"/>
                    </a:lnTo>
                    <a:lnTo>
                      <a:pt x="428065" y="592401"/>
                    </a:lnTo>
                    <a:lnTo>
                      <a:pt x="435614" y="597169"/>
                    </a:lnTo>
                    <a:lnTo>
                      <a:pt x="442368" y="601142"/>
                    </a:lnTo>
                    <a:lnTo>
                      <a:pt x="449917" y="605115"/>
                    </a:lnTo>
                    <a:lnTo>
                      <a:pt x="457069" y="608691"/>
                    </a:lnTo>
                    <a:lnTo>
                      <a:pt x="465015" y="612267"/>
                    </a:lnTo>
                    <a:lnTo>
                      <a:pt x="472564" y="615445"/>
                    </a:lnTo>
                    <a:lnTo>
                      <a:pt x="480113" y="618227"/>
                    </a:lnTo>
                    <a:lnTo>
                      <a:pt x="488457" y="621008"/>
                    </a:lnTo>
                    <a:lnTo>
                      <a:pt x="496403" y="623789"/>
                    </a:lnTo>
                    <a:lnTo>
                      <a:pt x="498787" y="634914"/>
                    </a:lnTo>
                    <a:lnTo>
                      <a:pt x="501171" y="645642"/>
                    </a:lnTo>
                    <a:lnTo>
                      <a:pt x="505541" y="667891"/>
                    </a:lnTo>
                    <a:lnTo>
                      <a:pt x="508720" y="690141"/>
                    </a:lnTo>
                    <a:lnTo>
                      <a:pt x="511501" y="712788"/>
                    </a:lnTo>
                    <a:lnTo>
                      <a:pt x="498390" y="710404"/>
                    </a:lnTo>
                    <a:lnTo>
                      <a:pt x="484881" y="707226"/>
                    </a:lnTo>
                    <a:lnTo>
                      <a:pt x="472167" y="703253"/>
                    </a:lnTo>
                    <a:lnTo>
                      <a:pt x="459453" y="699279"/>
                    </a:lnTo>
                    <a:lnTo>
                      <a:pt x="446739" y="694909"/>
                    </a:lnTo>
                    <a:lnTo>
                      <a:pt x="434819" y="690141"/>
                    </a:lnTo>
                    <a:lnTo>
                      <a:pt x="422503" y="684579"/>
                    </a:lnTo>
                    <a:lnTo>
                      <a:pt x="410583" y="678619"/>
                    </a:lnTo>
                    <a:lnTo>
                      <a:pt x="398664" y="671864"/>
                    </a:lnTo>
                    <a:lnTo>
                      <a:pt x="387142" y="665110"/>
                    </a:lnTo>
                    <a:lnTo>
                      <a:pt x="376017" y="657561"/>
                    </a:lnTo>
                    <a:lnTo>
                      <a:pt x="364892" y="649615"/>
                    </a:lnTo>
                    <a:lnTo>
                      <a:pt x="354164" y="641271"/>
                    </a:lnTo>
                    <a:lnTo>
                      <a:pt x="343040" y="632133"/>
                    </a:lnTo>
                    <a:lnTo>
                      <a:pt x="332709" y="622994"/>
                    </a:lnTo>
                    <a:lnTo>
                      <a:pt x="322379" y="612664"/>
                    </a:lnTo>
                    <a:lnTo>
                      <a:pt x="309665" y="599553"/>
                    </a:lnTo>
                    <a:lnTo>
                      <a:pt x="297746" y="585647"/>
                    </a:lnTo>
                    <a:lnTo>
                      <a:pt x="286621" y="572138"/>
                    </a:lnTo>
                    <a:lnTo>
                      <a:pt x="276291" y="557437"/>
                    </a:lnTo>
                    <a:lnTo>
                      <a:pt x="267153" y="543134"/>
                    </a:lnTo>
                    <a:lnTo>
                      <a:pt x="258412" y="527638"/>
                    </a:lnTo>
                    <a:lnTo>
                      <a:pt x="250465" y="512540"/>
                    </a:lnTo>
                    <a:lnTo>
                      <a:pt x="243711" y="496647"/>
                    </a:lnTo>
                    <a:lnTo>
                      <a:pt x="237751" y="480755"/>
                    </a:lnTo>
                    <a:lnTo>
                      <a:pt x="231792" y="464465"/>
                    </a:lnTo>
                    <a:lnTo>
                      <a:pt x="227421" y="447777"/>
                    </a:lnTo>
                    <a:lnTo>
                      <a:pt x="223845" y="430693"/>
                    </a:lnTo>
                    <a:lnTo>
                      <a:pt x="221064" y="413211"/>
                    </a:lnTo>
                    <a:lnTo>
                      <a:pt x="219078" y="395331"/>
                    </a:lnTo>
                    <a:lnTo>
                      <a:pt x="217886" y="377452"/>
                    </a:lnTo>
                    <a:lnTo>
                      <a:pt x="217488" y="359175"/>
                    </a:lnTo>
                    <a:lnTo>
                      <a:pt x="217886" y="340502"/>
                    </a:lnTo>
                    <a:lnTo>
                      <a:pt x="219078" y="322622"/>
                    </a:lnTo>
                    <a:lnTo>
                      <a:pt x="221064" y="304743"/>
                    </a:lnTo>
                    <a:lnTo>
                      <a:pt x="223845" y="287658"/>
                    </a:lnTo>
                    <a:lnTo>
                      <a:pt x="227421" y="270574"/>
                    </a:lnTo>
                    <a:lnTo>
                      <a:pt x="231792" y="253886"/>
                    </a:lnTo>
                    <a:lnTo>
                      <a:pt x="237751" y="237596"/>
                    </a:lnTo>
                    <a:lnTo>
                      <a:pt x="243711" y="221306"/>
                    </a:lnTo>
                    <a:lnTo>
                      <a:pt x="250465" y="205811"/>
                    </a:lnTo>
                    <a:lnTo>
                      <a:pt x="258412" y="190315"/>
                    </a:lnTo>
                    <a:lnTo>
                      <a:pt x="267153" y="175615"/>
                    </a:lnTo>
                    <a:lnTo>
                      <a:pt x="276291" y="160516"/>
                    </a:lnTo>
                    <a:lnTo>
                      <a:pt x="286621" y="146610"/>
                    </a:lnTo>
                    <a:lnTo>
                      <a:pt x="297746" y="132307"/>
                    </a:lnTo>
                    <a:lnTo>
                      <a:pt x="309665" y="118798"/>
                    </a:lnTo>
                    <a:lnTo>
                      <a:pt x="322379" y="105289"/>
                    </a:lnTo>
                    <a:lnTo>
                      <a:pt x="335491" y="92575"/>
                    </a:lnTo>
                    <a:lnTo>
                      <a:pt x="349397" y="80655"/>
                    </a:lnTo>
                    <a:lnTo>
                      <a:pt x="363303" y="69530"/>
                    </a:lnTo>
                    <a:lnTo>
                      <a:pt x="378003" y="59200"/>
                    </a:lnTo>
                    <a:lnTo>
                      <a:pt x="392307" y="50062"/>
                    </a:lnTo>
                    <a:lnTo>
                      <a:pt x="407405" y="41321"/>
                    </a:lnTo>
                    <a:lnTo>
                      <a:pt x="422900" y="33374"/>
                    </a:lnTo>
                    <a:lnTo>
                      <a:pt x="438395" y="26620"/>
                    </a:lnTo>
                    <a:lnTo>
                      <a:pt x="454288" y="20263"/>
                    </a:lnTo>
                    <a:lnTo>
                      <a:pt x="470975" y="15098"/>
                    </a:lnTo>
                    <a:lnTo>
                      <a:pt x="487662" y="10727"/>
                    </a:lnTo>
                    <a:lnTo>
                      <a:pt x="504747" y="7151"/>
                    </a:lnTo>
                    <a:lnTo>
                      <a:pt x="522228" y="3973"/>
                    </a:lnTo>
                    <a:lnTo>
                      <a:pt x="539710" y="1589"/>
                    </a:lnTo>
                    <a:lnTo>
                      <a:pt x="557589" y="397"/>
                    </a:lnTo>
                    <a:lnTo>
                      <a:pt x="57626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7379970" y="3208020"/>
            <a:ext cx="591820" cy="591820"/>
            <a:chOff x="11622" y="5052"/>
            <a:chExt cx="932" cy="932"/>
          </a:xfrm>
        </p:grpSpPr>
        <p:sp>
          <p:nvSpPr>
            <p:cNvPr id="34" name="椭圆 33"/>
            <p:cNvSpPr/>
            <p:nvPr/>
          </p:nvSpPr>
          <p:spPr>
            <a:xfrm>
              <a:off x="11622" y="5052"/>
              <a:ext cx="932" cy="932"/>
            </a:xfrm>
            <a:prstGeom prst="ellipse">
              <a:avLst/>
            </a:prstGeom>
            <a:solidFill>
              <a:srgbClr val="5362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" name="灯泡"/>
            <p:cNvSpPr/>
            <p:nvPr/>
          </p:nvSpPr>
          <p:spPr>
            <a:xfrm>
              <a:off x="11943" y="5293"/>
              <a:ext cx="291" cy="450"/>
            </a:xfrm>
            <a:custGeom>
              <a:avLst/>
              <a:gdLst>
                <a:gd name="connsiteX0" fmla="*/ 588566 w 1536700"/>
                <a:gd name="connsiteY0" fmla="*/ 2172931 h 2555648"/>
                <a:gd name="connsiteX1" fmla="*/ 588566 w 1536700"/>
                <a:gd name="connsiteY1" fmla="*/ 2232462 h 2555648"/>
                <a:gd name="connsiteX2" fmla="*/ 948135 w 1536700"/>
                <a:gd name="connsiteY2" fmla="*/ 2232462 h 2555648"/>
                <a:gd name="connsiteX3" fmla="*/ 948135 w 1536700"/>
                <a:gd name="connsiteY3" fmla="*/ 2172931 h 2555648"/>
                <a:gd name="connsiteX4" fmla="*/ 588566 w 1536700"/>
                <a:gd name="connsiteY4" fmla="*/ 2014319 h 2555648"/>
                <a:gd name="connsiteX5" fmla="*/ 588566 w 1536700"/>
                <a:gd name="connsiteY5" fmla="*/ 2073850 h 2555648"/>
                <a:gd name="connsiteX6" fmla="*/ 948135 w 1536700"/>
                <a:gd name="connsiteY6" fmla="*/ 2073850 h 2555648"/>
                <a:gd name="connsiteX7" fmla="*/ 948135 w 1536700"/>
                <a:gd name="connsiteY7" fmla="*/ 2014319 h 2555648"/>
                <a:gd name="connsiteX8" fmla="*/ 439655 w 1536700"/>
                <a:gd name="connsiteY8" fmla="*/ 1865655 h 2555648"/>
                <a:gd name="connsiteX9" fmla="*/ 1097045 w 1536700"/>
                <a:gd name="connsiteY9" fmla="*/ 1865655 h 2555648"/>
                <a:gd name="connsiteX10" fmla="*/ 1189236 w 1536700"/>
                <a:gd name="connsiteY10" fmla="*/ 1953225 h 2555648"/>
                <a:gd name="connsiteX11" fmla="*/ 1097045 w 1536700"/>
                <a:gd name="connsiteY11" fmla="*/ 2040795 h 2555648"/>
                <a:gd name="connsiteX12" fmla="*/ 1189236 w 1536700"/>
                <a:gd name="connsiteY12" fmla="*/ 2128365 h 2555648"/>
                <a:gd name="connsiteX13" fmla="*/ 1097045 w 1536700"/>
                <a:gd name="connsiteY13" fmla="*/ 2215935 h 2555648"/>
                <a:gd name="connsiteX14" fmla="*/ 1189236 w 1536700"/>
                <a:gd name="connsiteY14" fmla="*/ 2303505 h 2555648"/>
                <a:gd name="connsiteX15" fmla="*/ 1097045 w 1536700"/>
                <a:gd name="connsiteY15" fmla="*/ 2391075 h 2555648"/>
                <a:gd name="connsiteX16" fmla="*/ 948071 w 1536700"/>
                <a:gd name="connsiteY16" fmla="*/ 2391075 h 2555648"/>
                <a:gd name="connsiteX17" fmla="*/ 937297 w 1536700"/>
                <a:gd name="connsiteY17" fmla="*/ 2444188 h 2555648"/>
                <a:gd name="connsiteX18" fmla="*/ 768350 w 1536700"/>
                <a:gd name="connsiteY18" fmla="*/ 2555648 h 2555648"/>
                <a:gd name="connsiteX19" fmla="*/ 599403 w 1536700"/>
                <a:gd name="connsiteY19" fmla="*/ 2444188 h 2555648"/>
                <a:gd name="connsiteX20" fmla="*/ 588630 w 1536700"/>
                <a:gd name="connsiteY20" fmla="*/ 2391075 h 2555648"/>
                <a:gd name="connsiteX21" fmla="*/ 439655 w 1536700"/>
                <a:gd name="connsiteY21" fmla="*/ 2391075 h 2555648"/>
                <a:gd name="connsiteX22" fmla="*/ 347464 w 1536700"/>
                <a:gd name="connsiteY22" fmla="*/ 2303505 h 2555648"/>
                <a:gd name="connsiteX23" fmla="*/ 439655 w 1536700"/>
                <a:gd name="connsiteY23" fmla="*/ 2215935 h 2555648"/>
                <a:gd name="connsiteX24" fmla="*/ 347464 w 1536700"/>
                <a:gd name="connsiteY24" fmla="*/ 2128365 h 2555648"/>
                <a:gd name="connsiteX25" fmla="*/ 439655 w 1536700"/>
                <a:gd name="connsiteY25" fmla="*/ 2040795 h 2555648"/>
                <a:gd name="connsiteX26" fmla="*/ 347464 w 1536700"/>
                <a:gd name="connsiteY26" fmla="*/ 1953225 h 2555648"/>
                <a:gd name="connsiteX27" fmla="*/ 439655 w 1536700"/>
                <a:gd name="connsiteY27" fmla="*/ 1865655 h 2555648"/>
                <a:gd name="connsiteX28" fmla="*/ 768350 w 1536700"/>
                <a:gd name="connsiteY28" fmla="*/ 0 h 2555648"/>
                <a:gd name="connsiteX29" fmla="*/ 1536700 w 1536700"/>
                <a:gd name="connsiteY29" fmla="*/ 770343 h 2555648"/>
                <a:gd name="connsiteX30" fmla="*/ 1521090 w 1536700"/>
                <a:gd name="connsiteY30" fmla="*/ 925594 h 2555648"/>
                <a:gd name="connsiteX31" fmla="*/ 1491688 w 1536700"/>
                <a:gd name="connsiteY31" fmla="*/ 1020556 h 2555648"/>
                <a:gd name="connsiteX32" fmla="*/ 1491950 w 1536700"/>
                <a:gd name="connsiteY32" fmla="*/ 1020556 h 2555648"/>
                <a:gd name="connsiteX33" fmla="*/ 1140478 w 1536700"/>
                <a:gd name="connsiteY33" fmla="*/ 1823920 h 2555648"/>
                <a:gd name="connsiteX34" fmla="*/ 396222 w 1536700"/>
                <a:gd name="connsiteY34" fmla="*/ 1823920 h 2555648"/>
                <a:gd name="connsiteX35" fmla="*/ 44750 w 1536700"/>
                <a:gd name="connsiteY35" fmla="*/ 1020556 h 2555648"/>
                <a:gd name="connsiteX36" fmla="*/ 45012 w 1536700"/>
                <a:gd name="connsiteY36" fmla="*/ 1020556 h 2555648"/>
                <a:gd name="connsiteX37" fmla="*/ 15610 w 1536700"/>
                <a:gd name="connsiteY37" fmla="*/ 925594 h 2555648"/>
                <a:gd name="connsiteX38" fmla="*/ 0 w 1536700"/>
                <a:gd name="connsiteY38" fmla="*/ 770343 h 2555648"/>
                <a:gd name="connsiteX39" fmla="*/ 768350 w 1536700"/>
                <a:gd name="connsiteY39" fmla="*/ 0 h 2555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36700" h="2555648">
                  <a:moveTo>
                    <a:pt x="588566" y="2172931"/>
                  </a:moveTo>
                  <a:lnTo>
                    <a:pt x="588566" y="2232462"/>
                  </a:lnTo>
                  <a:lnTo>
                    <a:pt x="948135" y="2232462"/>
                  </a:lnTo>
                  <a:lnTo>
                    <a:pt x="948135" y="2172931"/>
                  </a:lnTo>
                  <a:close/>
                  <a:moveTo>
                    <a:pt x="588566" y="2014319"/>
                  </a:moveTo>
                  <a:lnTo>
                    <a:pt x="588566" y="2073850"/>
                  </a:lnTo>
                  <a:lnTo>
                    <a:pt x="948135" y="2073850"/>
                  </a:lnTo>
                  <a:lnTo>
                    <a:pt x="948135" y="2014319"/>
                  </a:lnTo>
                  <a:close/>
                  <a:moveTo>
                    <a:pt x="439655" y="1865655"/>
                  </a:moveTo>
                  <a:lnTo>
                    <a:pt x="1097045" y="1865655"/>
                  </a:lnTo>
                  <a:cubicBezTo>
                    <a:pt x="1147961" y="1865655"/>
                    <a:pt x="1189236" y="1904861"/>
                    <a:pt x="1189236" y="1953225"/>
                  </a:cubicBezTo>
                  <a:cubicBezTo>
                    <a:pt x="1189236" y="2001589"/>
                    <a:pt x="1147961" y="2040795"/>
                    <a:pt x="1097045" y="2040795"/>
                  </a:cubicBezTo>
                  <a:cubicBezTo>
                    <a:pt x="1147961" y="2040795"/>
                    <a:pt x="1189236" y="2080001"/>
                    <a:pt x="1189236" y="2128365"/>
                  </a:cubicBezTo>
                  <a:cubicBezTo>
                    <a:pt x="1189236" y="2176729"/>
                    <a:pt x="1147961" y="2215935"/>
                    <a:pt x="1097045" y="2215935"/>
                  </a:cubicBezTo>
                  <a:cubicBezTo>
                    <a:pt x="1147961" y="2215935"/>
                    <a:pt x="1189236" y="2255141"/>
                    <a:pt x="1189236" y="2303505"/>
                  </a:cubicBezTo>
                  <a:cubicBezTo>
                    <a:pt x="1189236" y="2351869"/>
                    <a:pt x="1147961" y="2391075"/>
                    <a:pt x="1097045" y="2391075"/>
                  </a:cubicBezTo>
                  <a:lnTo>
                    <a:pt x="948071" y="2391075"/>
                  </a:lnTo>
                  <a:lnTo>
                    <a:pt x="937297" y="2444188"/>
                  </a:lnTo>
                  <a:cubicBezTo>
                    <a:pt x="909462" y="2509689"/>
                    <a:pt x="844299" y="2555648"/>
                    <a:pt x="768350" y="2555648"/>
                  </a:cubicBezTo>
                  <a:cubicBezTo>
                    <a:pt x="692402" y="2555648"/>
                    <a:pt x="627238" y="2509689"/>
                    <a:pt x="599403" y="2444188"/>
                  </a:cubicBezTo>
                  <a:lnTo>
                    <a:pt x="588630" y="2391075"/>
                  </a:lnTo>
                  <a:lnTo>
                    <a:pt x="439655" y="2391075"/>
                  </a:lnTo>
                  <a:cubicBezTo>
                    <a:pt x="388739" y="2391075"/>
                    <a:pt x="347464" y="2351869"/>
                    <a:pt x="347464" y="2303505"/>
                  </a:cubicBezTo>
                  <a:cubicBezTo>
                    <a:pt x="347464" y="2255141"/>
                    <a:pt x="388739" y="2215935"/>
                    <a:pt x="439655" y="2215935"/>
                  </a:cubicBezTo>
                  <a:cubicBezTo>
                    <a:pt x="388739" y="2215935"/>
                    <a:pt x="347464" y="2176729"/>
                    <a:pt x="347464" y="2128365"/>
                  </a:cubicBezTo>
                  <a:cubicBezTo>
                    <a:pt x="347464" y="2080001"/>
                    <a:pt x="388739" y="2040795"/>
                    <a:pt x="439655" y="2040795"/>
                  </a:cubicBezTo>
                  <a:cubicBezTo>
                    <a:pt x="388739" y="2040795"/>
                    <a:pt x="347464" y="2001589"/>
                    <a:pt x="347464" y="1953225"/>
                  </a:cubicBezTo>
                  <a:cubicBezTo>
                    <a:pt x="347464" y="1904861"/>
                    <a:pt x="388739" y="1865655"/>
                    <a:pt x="439655" y="1865655"/>
                  </a:cubicBezTo>
                  <a:close/>
                  <a:moveTo>
                    <a:pt x="768350" y="0"/>
                  </a:moveTo>
                  <a:cubicBezTo>
                    <a:pt x="1192698" y="0"/>
                    <a:pt x="1536700" y="344894"/>
                    <a:pt x="1536700" y="770343"/>
                  </a:cubicBezTo>
                  <a:cubicBezTo>
                    <a:pt x="1536700" y="823524"/>
                    <a:pt x="1531325" y="875447"/>
                    <a:pt x="1521090" y="925594"/>
                  </a:cubicBezTo>
                  <a:lnTo>
                    <a:pt x="1491688" y="1020556"/>
                  </a:lnTo>
                  <a:lnTo>
                    <a:pt x="1491950" y="1020556"/>
                  </a:lnTo>
                  <a:lnTo>
                    <a:pt x="1140478" y="1823920"/>
                  </a:lnTo>
                  <a:lnTo>
                    <a:pt x="396222" y="1823920"/>
                  </a:lnTo>
                  <a:lnTo>
                    <a:pt x="44750" y="1020556"/>
                  </a:lnTo>
                  <a:lnTo>
                    <a:pt x="45012" y="1020556"/>
                  </a:lnTo>
                  <a:lnTo>
                    <a:pt x="15610" y="925594"/>
                  </a:lnTo>
                  <a:cubicBezTo>
                    <a:pt x="5375" y="875447"/>
                    <a:pt x="0" y="823524"/>
                    <a:pt x="0" y="770343"/>
                  </a:cubicBezTo>
                  <a:cubicBezTo>
                    <a:pt x="0" y="344894"/>
                    <a:pt x="344002" y="0"/>
                    <a:pt x="76835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bIns="792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8762365" y="3208020"/>
            <a:ext cx="591820" cy="591820"/>
            <a:chOff x="13799" y="5052"/>
            <a:chExt cx="932" cy="932"/>
          </a:xfrm>
        </p:grpSpPr>
        <p:sp>
          <p:nvSpPr>
            <p:cNvPr id="40" name="椭圆 39"/>
            <p:cNvSpPr/>
            <p:nvPr/>
          </p:nvSpPr>
          <p:spPr>
            <a:xfrm>
              <a:off x="13799" y="5052"/>
              <a:ext cx="932" cy="932"/>
            </a:xfrm>
            <a:prstGeom prst="ellipse">
              <a:avLst/>
            </a:prstGeom>
            <a:solidFill>
              <a:srgbClr val="69C6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组合"/>
            <p:cNvSpPr>
              <a:spLocks noEditPoints="1"/>
            </p:cNvSpPr>
            <p:nvPr/>
          </p:nvSpPr>
          <p:spPr bwMode="auto">
            <a:xfrm>
              <a:off x="14071" y="5332"/>
              <a:ext cx="388" cy="391"/>
            </a:xfrm>
            <a:custGeom>
              <a:avLst/>
              <a:gdLst>
                <a:gd name="T0" fmla="*/ 179 w 288"/>
                <a:gd name="T1" fmla="*/ 120 h 288"/>
                <a:gd name="T2" fmla="*/ 183 w 288"/>
                <a:gd name="T3" fmla="*/ 92 h 288"/>
                <a:gd name="T4" fmla="*/ 92 w 288"/>
                <a:gd name="T5" fmla="*/ 0 h 288"/>
                <a:gd name="T6" fmla="*/ 0 w 288"/>
                <a:gd name="T7" fmla="*/ 92 h 288"/>
                <a:gd name="T8" fmla="*/ 92 w 288"/>
                <a:gd name="T9" fmla="*/ 183 h 288"/>
                <a:gd name="T10" fmla="*/ 121 w 288"/>
                <a:gd name="T11" fmla="*/ 178 h 288"/>
                <a:gd name="T12" fmla="*/ 142 w 288"/>
                <a:gd name="T13" fmla="*/ 199 h 288"/>
                <a:gd name="T14" fmla="*/ 186 w 288"/>
                <a:gd name="T15" fmla="*/ 199 h 288"/>
                <a:gd name="T16" fmla="*/ 186 w 288"/>
                <a:gd name="T17" fmla="*/ 244 h 288"/>
                <a:gd name="T18" fmla="*/ 186 w 288"/>
                <a:gd name="T19" fmla="*/ 244 h 288"/>
                <a:gd name="T20" fmla="*/ 230 w 288"/>
                <a:gd name="T21" fmla="*/ 244 h 288"/>
                <a:gd name="T22" fmla="*/ 230 w 288"/>
                <a:gd name="T23" fmla="*/ 288 h 288"/>
                <a:gd name="T24" fmla="*/ 230 w 288"/>
                <a:gd name="T25" fmla="*/ 288 h 288"/>
                <a:gd name="T26" fmla="*/ 288 w 288"/>
                <a:gd name="T27" fmla="*/ 288 h 288"/>
                <a:gd name="T28" fmla="*/ 288 w 288"/>
                <a:gd name="T29" fmla="*/ 288 h 288"/>
                <a:gd name="T30" fmla="*/ 288 w 288"/>
                <a:gd name="T31" fmla="*/ 288 h 288"/>
                <a:gd name="T32" fmla="*/ 288 w 288"/>
                <a:gd name="T33" fmla="*/ 230 h 288"/>
                <a:gd name="T34" fmla="*/ 179 w 288"/>
                <a:gd name="T35" fmla="*/ 120 h 288"/>
                <a:gd name="T36" fmla="*/ 73 w 288"/>
                <a:gd name="T37" fmla="*/ 103 h 288"/>
                <a:gd name="T38" fmla="*/ 42 w 288"/>
                <a:gd name="T39" fmla="*/ 72 h 288"/>
                <a:gd name="T40" fmla="*/ 73 w 288"/>
                <a:gd name="T41" fmla="*/ 41 h 288"/>
                <a:gd name="T42" fmla="*/ 104 w 288"/>
                <a:gd name="T43" fmla="*/ 72 h 288"/>
                <a:gd name="T44" fmla="*/ 73 w 288"/>
                <a:gd name="T45" fmla="*/ 103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8" h="288">
                  <a:moveTo>
                    <a:pt x="179" y="120"/>
                  </a:moveTo>
                  <a:cubicBezTo>
                    <a:pt x="182" y="111"/>
                    <a:pt x="183" y="102"/>
                    <a:pt x="183" y="92"/>
                  </a:cubicBezTo>
                  <a:cubicBezTo>
                    <a:pt x="183" y="41"/>
                    <a:pt x="142" y="0"/>
                    <a:pt x="92" y="0"/>
                  </a:cubicBezTo>
                  <a:cubicBezTo>
                    <a:pt x="41" y="0"/>
                    <a:pt x="0" y="41"/>
                    <a:pt x="0" y="92"/>
                  </a:cubicBezTo>
                  <a:cubicBezTo>
                    <a:pt x="0" y="142"/>
                    <a:pt x="41" y="183"/>
                    <a:pt x="92" y="183"/>
                  </a:cubicBezTo>
                  <a:cubicBezTo>
                    <a:pt x="102" y="183"/>
                    <a:pt x="112" y="181"/>
                    <a:pt x="121" y="178"/>
                  </a:cubicBezTo>
                  <a:cubicBezTo>
                    <a:pt x="142" y="199"/>
                    <a:pt x="142" y="199"/>
                    <a:pt x="142" y="199"/>
                  </a:cubicBezTo>
                  <a:cubicBezTo>
                    <a:pt x="186" y="199"/>
                    <a:pt x="186" y="199"/>
                    <a:pt x="186" y="199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186" y="244"/>
                    <a:pt x="186" y="244"/>
                    <a:pt x="186" y="244"/>
                  </a:cubicBezTo>
                  <a:cubicBezTo>
                    <a:pt x="230" y="244"/>
                    <a:pt x="230" y="244"/>
                    <a:pt x="230" y="244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30" y="288"/>
                    <a:pt x="230" y="288"/>
                    <a:pt x="230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88"/>
                    <a:pt x="288" y="288"/>
                    <a:pt x="288" y="288"/>
                  </a:cubicBezTo>
                  <a:cubicBezTo>
                    <a:pt x="288" y="230"/>
                    <a:pt x="288" y="230"/>
                    <a:pt x="288" y="230"/>
                  </a:cubicBezTo>
                  <a:lnTo>
                    <a:pt x="179" y="120"/>
                  </a:lnTo>
                  <a:close/>
                  <a:moveTo>
                    <a:pt x="73" y="103"/>
                  </a:moveTo>
                  <a:cubicBezTo>
                    <a:pt x="56" y="103"/>
                    <a:pt x="42" y="89"/>
                    <a:pt x="42" y="72"/>
                  </a:cubicBezTo>
                  <a:cubicBezTo>
                    <a:pt x="42" y="55"/>
                    <a:pt x="56" y="41"/>
                    <a:pt x="73" y="41"/>
                  </a:cubicBezTo>
                  <a:cubicBezTo>
                    <a:pt x="90" y="41"/>
                    <a:pt x="104" y="55"/>
                    <a:pt x="104" y="72"/>
                  </a:cubicBezTo>
                  <a:cubicBezTo>
                    <a:pt x="104" y="89"/>
                    <a:pt x="90" y="103"/>
                    <a:pt x="73" y="1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1787102" y="560965"/>
            <a:ext cx="91989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There are shortcomings and improvements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300"/>
                            </p:stCondLst>
                            <p:childTnLst>
                              <p:par>
                                <p:cTn id="34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2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2319129" y="3311867"/>
            <a:ext cx="7487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cs typeface="+mn-ea"/>
                <a:sym typeface="+mn-lt"/>
              </a:rPr>
              <a:t>Next month's plan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75150" y="2250038"/>
            <a:ext cx="344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04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7825" y="4238630"/>
            <a:ext cx="381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PLEASE INSERT YOUR TEXT HERE</a:t>
            </a:r>
            <a:endParaRPr lang="zh-CN" altLang="en-US" dirty="0">
              <a:solidFill>
                <a:schemeClr val="accent2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7004" y="67395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Download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 flipH="1">
            <a:off x="10221277" y="-13334"/>
            <a:ext cx="1992314" cy="1701800"/>
            <a:chOff x="-11114" y="0"/>
            <a:chExt cx="2627313" cy="2852737"/>
          </a:xfrm>
        </p:grpSpPr>
        <p:sp>
          <p:nvSpPr>
            <p:cNvPr id="8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59865" y="1533525"/>
            <a:ext cx="9272270" cy="4778375"/>
            <a:chOff x="2299" y="2415"/>
            <a:chExt cx="14602" cy="7525"/>
          </a:xfrm>
        </p:grpSpPr>
        <p:sp>
          <p:nvSpPr>
            <p:cNvPr id="13" name="文本框 12"/>
            <p:cNvSpPr txBox="1"/>
            <p:nvPr/>
          </p:nvSpPr>
          <p:spPr>
            <a:xfrm>
              <a:off x="7850" y="3994"/>
              <a:ext cx="640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chemeClr val="accent1"/>
                  </a:solidFill>
                  <a:cs typeface="+mn-ea"/>
                  <a:sym typeface="+mn-lt"/>
                </a:rPr>
                <a:t>Next month's plan</a:t>
              </a:r>
              <a:endParaRPr lang="zh-CN" altLang="en-US" sz="2800" dirty="0">
                <a:solidFill>
                  <a:schemeClr val="tx2"/>
                </a:solidFill>
                <a:cs typeface="+mn-ea"/>
                <a:sym typeface="+mn-lt"/>
              </a:endParaRPr>
            </a:p>
          </p:txBody>
        </p:sp>
        <p:grpSp>
          <p:nvGrpSpPr>
            <p:cNvPr id="43" name="Group 35"/>
            <p:cNvGrpSpPr>
              <a:grpSpLocks noChangeAspect="1"/>
            </p:cNvGrpSpPr>
            <p:nvPr/>
          </p:nvGrpSpPr>
          <p:grpSpPr bwMode="auto">
            <a:xfrm>
              <a:off x="6380" y="3778"/>
              <a:ext cx="923" cy="1131"/>
              <a:chOff x="3744" y="2041"/>
              <a:chExt cx="195" cy="239"/>
            </a:xfrm>
            <a:solidFill>
              <a:schemeClr val="accent1"/>
            </a:solidFill>
          </p:grpSpPr>
          <p:sp>
            <p:nvSpPr>
              <p:cNvPr id="44" name="Rectangle 36"/>
              <p:cNvSpPr>
                <a:spLocks noChangeArrowheads="1"/>
              </p:cNvSpPr>
              <p:nvPr/>
            </p:nvSpPr>
            <p:spPr bwMode="auto">
              <a:xfrm>
                <a:off x="3778" y="2197"/>
                <a:ext cx="128" cy="1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5" name="Rectangle 37"/>
              <p:cNvSpPr>
                <a:spLocks noChangeArrowheads="1"/>
              </p:cNvSpPr>
              <p:nvPr/>
            </p:nvSpPr>
            <p:spPr bwMode="auto">
              <a:xfrm>
                <a:off x="3778" y="2231"/>
                <a:ext cx="128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6" name="Freeform 38"/>
              <p:cNvSpPr/>
              <p:nvPr/>
            </p:nvSpPr>
            <p:spPr bwMode="auto">
              <a:xfrm>
                <a:off x="3773" y="2041"/>
                <a:ext cx="23" cy="65"/>
              </a:xfrm>
              <a:custGeom>
                <a:avLst/>
                <a:gdLst>
                  <a:gd name="T0" fmla="*/ 4 w 9"/>
                  <a:gd name="T1" fmla="*/ 27 h 27"/>
                  <a:gd name="T2" fmla="*/ 9 w 9"/>
                  <a:gd name="T3" fmla="*/ 22 h 27"/>
                  <a:gd name="T4" fmla="*/ 9 w 9"/>
                  <a:gd name="T5" fmla="*/ 5 h 27"/>
                  <a:gd name="T6" fmla="*/ 4 w 9"/>
                  <a:gd name="T7" fmla="*/ 0 h 27"/>
                  <a:gd name="T8" fmla="*/ 0 w 9"/>
                  <a:gd name="T9" fmla="*/ 5 h 27"/>
                  <a:gd name="T10" fmla="*/ 0 w 9"/>
                  <a:gd name="T11" fmla="*/ 22 h 27"/>
                  <a:gd name="T12" fmla="*/ 4 w 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7">
                    <a:moveTo>
                      <a:pt x="4" y="27"/>
                    </a:moveTo>
                    <a:cubicBezTo>
                      <a:pt x="7" y="27"/>
                      <a:pt x="9" y="25"/>
                      <a:pt x="9" y="2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4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5"/>
                      <a:pt x="2" y="27"/>
                      <a:pt x="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7" name="Rectangle 39"/>
              <p:cNvSpPr>
                <a:spLocks noChangeArrowheads="1"/>
              </p:cNvSpPr>
              <p:nvPr/>
            </p:nvSpPr>
            <p:spPr bwMode="auto">
              <a:xfrm>
                <a:off x="3801" y="2070"/>
                <a:ext cx="78" cy="1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8" name="Freeform 40"/>
              <p:cNvSpPr/>
              <p:nvPr/>
            </p:nvSpPr>
            <p:spPr bwMode="auto">
              <a:xfrm>
                <a:off x="3744" y="2070"/>
                <a:ext cx="195" cy="210"/>
              </a:xfrm>
              <a:custGeom>
                <a:avLst/>
                <a:gdLst>
                  <a:gd name="T0" fmla="*/ 73 w 79"/>
                  <a:gd name="T1" fmla="*/ 0 h 86"/>
                  <a:gd name="T2" fmla="*/ 68 w 79"/>
                  <a:gd name="T3" fmla="*/ 0 h 86"/>
                  <a:gd name="T4" fmla="*/ 68 w 79"/>
                  <a:gd name="T5" fmla="*/ 6 h 86"/>
                  <a:gd name="T6" fmla="*/ 72 w 79"/>
                  <a:gd name="T7" fmla="*/ 6 h 86"/>
                  <a:gd name="T8" fmla="*/ 72 w 79"/>
                  <a:gd name="T9" fmla="*/ 79 h 86"/>
                  <a:gd name="T10" fmla="*/ 7 w 79"/>
                  <a:gd name="T11" fmla="*/ 79 h 86"/>
                  <a:gd name="T12" fmla="*/ 7 w 79"/>
                  <a:gd name="T13" fmla="*/ 7 h 86"/>
                  <a:gd name="T14" fmla="*/ 9 w 79"/>
                  <a:gd name="T15" fmla="*/ 7 h 86"/>
                  <a:gd name="T16" fmla="*/ 9 w 79"/>
                  <a:gd name="T17" fmla="*/ 0 h 86"/>
                  <a:gd name="T18" fmla="*/ 7 w 79"/>
                  <a:gd name="T19" fmla="*/ 0 h 86"/>
                  <a:gd name="T20" fmla="*/ 0 w 79"/>
                  <a:gd name="T21" fmla="*/ 5 h 86"/>
                  <a:gd name="T22" fmla="*/ 0 w 79"/>
                  <a:gd name="T23" fmla="*/ 80 h 86"/>
                  <a:gd name="T24" fmla="*/ 7 w 79"/>
                  <a:gd name="T25" fmla="*/ 86 h 86"/>
                  <a:gd name="T26" fmla="*/ 73 w 79"/>
                  <a:gd name="T27" fmla="*/ 86 h 86"/>
                  <a:gd name="T28" fmla="*/ 79 w 79"/>
                  <a:gd name="T29" fmla="*/ 80 h 86"/>
                  <a:gd name="T30" fmla="*/ 79 w 79"/>
                  <a:gd name="T31" fmla="*/ 5 h 86"/>
                  <a:gd name="T32" fmla="*/ 73 w 79"/>
                  <a:gd name="T33" fmla="*/ 0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9" h="86">
                    <a:moveTo>
                      <a:pt x="73" y="0"/>
                    </a:moveTo>
                    <a:cubicBezTo>
                      <a:pt x="68" y="0"/>
                      <a:pt x="68" y="0"/>
                      <a:pt x="68" y="0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72" y="6"/>
                      <a:pt x="72" y="6"/>
                      <a:pt x="72" y="6"/>
                    </a:cubicBezTo>
                    <a:cubicBezTo>
                      <a:pt x="72" y="79"/>
                      <a:pt x="72" y="79"/>
                      <a:pt x="72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3"/>
                      <a:pt x="3" y="86"/>
                      <a:pt x="7" y="86"/>
                    </a:cubicBezTo>
                    <a:cubicBezTo>
                      <a:pt x="73" y="86"/>
                      <a:pt x="73" y="86"/>
                      <a:pt x="73" y="86"/>
                    </a:cubicBezTo>
                    <a:cubicBezTo>
                      <a:pt x="76" y="86"/>
                      <a:pt x="79" y="83"/>
                      <a:pt x="79" y="80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9" y="2"/>
                      <a:pt x="76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49" name="Freeform 41"/>
              <p:cNvSpPr/>
              <p:nvPr/>
            </p:nvSpPr>
            <p:spPr bwMode="auto">
              <a:xfrm>
                <a:off x="3884" y="2041"/>
                <a:ext cx="22" cy="65"/>
              </a:xfrm>
              <a:custGeom>
                <a:avLst/>
                <a:gdLst>
                  <a:gd name="T0" fmla="*/ 5 w 9"/>
                  <a:gd name="T1" fmla="*/ 27 h 27"/>
                  <a:gd name="T2" fmla="*/ 9 w 9"/>
                  <a:gd name="T3" fmla="*/ 22 h 27"/>
                  <a:gd name="T4" fmla="*/ 9 w 9"/>
                  <a:gd name="T5" fmla="*/ 5 h 27"/>
                  <a:gd name="T6" fmla="*/ 5 w 9"/>
                  <a:gd name="T7" fmla="*/ 0 h 27"/>
                  <a:gd name="T8" fmla="*/ 0 w 9"/>
                  <a:gd name="T9" fmla="*/ 5 h 27"/>
                  <a:gd name="T10" fmla="*/ 0 w 9"/>
                  <a:gd name="T11" fmla="*/ 22 h 27"/>
                  <a:gd name="T12" fmla="*/ 5 w 9"/>
                  <a:gd name="T13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7">
                    <a:moveTo>
                      <a:pt x="5" y="27"/>
                    </a:moveTo>
                    <a:cubicBezTo>
                      <a:pt x="7" y="27"/>
                      <a:pt x="9" y="25"/>
                      <a:pt x="9" y="22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7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5"/>
                      <a:pt x="2" y="27"/>
                      <a:pt x="5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0" name="Rectangle 42"/>
              <p:cNvSpPr>
                <a:spLocks noChangeArrowheads="1"/>
              </p:cNvSpPr>
              <p:nvPr/>
            </p:nvSpPr>
            <p:spPr bwMode="auto">
              <a:xfrm>
                <a:off x="3778" y="2136"/>
                <a:ext cx="128" cy="1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  <p:sp>
            <p:nvSpPr>
              <p:cNvPr id="51" name="Rectangle 43"/>
              <p:cNvSpPr>
                <a:spLocks noChangeArrowheads="1"/>
              </p:cNvSpPr>
              <p:nvPr/>
            </p:nvSpPr>
            <p:spPr bwMode="auto">
              <a:xfrm>
                <a:off x="3778" y="2167"/>
                <a:ext cx="128" cy="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2299" y="2415"/>
              <a:ext cx="14602" cy="7525"/>
            </a:xfrm>
            <a:prstGeom prst="rect">
              <a:avLst/>
            </a:prstGeom>
            <a:noFill/>
            <a:ln w="57150">
              <a:solidFill>
                <a:srgbClr val="8893C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7" name="文本框 66"/>
            <p:cNvSpPr txBox="1"/>
            <p:nvPr/>
          </p:nvSpPr>
          <p:spPr>
            <a:xfrm>
              <a:off x="6380" y="5582"/>
              <a:ext cx="8689" cy="1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       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Insert text here. Insert text here. Insert text here. Insert text here. Insert text here. Insert text here.</a:t>
              </a:r>
            </a:p>
          </p:txBody>
        </p:sp>
      </p:grpSp>
      <p:pic>
        <p:nvPicPr>
          <p:cNvPr id="66" name="图片 65" descr="C:\Users\Thinkpad\Desktop\4ec2fd895b64f2be09a36b60f7e9a055.png4ec2fd895b64f2be09a36b60f7e9a0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61645" y="-49530"/>
            <a:ext cx="3944620" cy="6899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8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185669" y="2209800"/>
            <a:ext cx="2651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tx2"/>
                </a:solidFill>
                <a:cs typeface="+mn-ea"/>
                <a:sym typeface="+mn-lt"/>
              </a:rPr>
              <a:t>PREFACE</a:t>
            </a:r>
          </a:p>
        </p:txBody>
      </p:sp>
      <p:sp>
        <p:nvSpPr>
          <p:cNvPr id="3" name="矩形 2"/>
          <p:cNvSpPr/>
          <p:nvPr/>
        </p:nvSpPr>
        <p:spPr>
          <a:xfrm>
            <a:off x="1459865" y="1533208"/>
            <a:ext cx="9272270" cy="4778375"/>
          </a:xfrm>
          <a:prstGeom prst="rect">
            <a:avLst/>
          </a:prstGeom>
          <a:noFill/>
          <a:ln w="57150">
            <a:solidFill>
              <a:srgbClr val="8893C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" name="图片 1" descr="F:\DSHY\Work\Part-time\PPT Design\Projects\Materials\Download Pic\4ec2fd895b64f2be09a36b60f7e9a055.png4ec2fd895b64f2be09a36b60f7e9a05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9665" y="440055"/>
            <a:ext cx="3627120" cy="64236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2" name="文本框 31"/>
          <p:cNvSpPr txBox="1"/>
          <p:nvPr/>
        </p:nvSpPr>
        <p:spPr>
          <a:xfrm>
            <a:off x="2299970" y="3295650"/>
            <a:ext cx="5517515" cy="953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   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 Insert text here. Insert text here. Insert text here. Insert text here. Insert text here.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428875" y="2992755"/>
            <a:ext cx="648005" cy="0"/>
          </a:xfrm>
          <a:prstGeom prst="line">
            <a:avLst/>
          </a:prstGeom>
          <a:ln w="38100">
            <a:solidFill>
              <a:srgbClr val="8893C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1787101" y="560965"/>
            <a:ext cx="4666707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Next month's plan</a:t>
            </a:r>
            <a:endParaRPr lang="zh-CN" altLang="en-US" sz="28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479550" y="2495550"/>
            <a:ext cx="1478280" cy="2106930"/>
            <a:chOff x="2330" y="3930"/>
            <a:chExt cx="2328" cy="3318"/>
          </a:xfrm>
        </p:grpSpPr>
        <p:sp>
          <p:nvSpPr>
            <p:cNvPr id="14" name="Freeform 6"/>
            <p:cNvSpPr/>
            <p:nvPr/>
          </p:nvSpPr>
          <p:spPr bwMode="auto">
            <a:xfrm>
              <a:off x="2330" y="3930"/>
              <a:ext cx="2328" cy="3318"/>
            </a:xfrm>
            <a:custGeom>
              <a:avLst/>
              <a:gdLst>
                <a:gd name="T0" fmla="*/ 26345 w 238"/>
                <a:gd name="T1" fmla="*/ 13076 h 340"/>
                <a:gd name="T2" fmla="*/ 13173 w 238"/>
                <a:gd name="T3" fmla="*/ 0 h 340"/>
                <a:gd name="T4" fmla="*/ 0 w 238"/>
                <a:gd name="T5" fmla="*/ 13076 h 340"/>
                <a:gd name="T6" fmla="*/ 8638 w 238"/>
                <a:gd name="T7" fmla="*/ 25397 h 340"/>
                <a:gd name="T8" fmla="*/ 8638 w 238"/>
                <a:gd name="T9" fmla="*/ 27609 h 340"/>
                <a:gd name="T10" fmla="*/ 6072 w 238"/>
                <a:gd name="T11" fmla="*/ 27609 h 340"/>
                <a:gd name="T12" fmla="*/ 13173 w 238"/>
                <a:gd name="T13" fmla="*/ 37382 h 340"/>
                <a:gd name="T14" fmla="*/ 20276 w 238"/>
                <a:gd name="T15" fmla="*/ 27609 h 340"/>
                <a:gd name="T16" fmla="*/ 17613 w 238"/>
                <a:gd name="T17" fmla="*/ 27609 h 340"/>
                <a:gd name="T18" fmla="*/ 17613 w 238"/>
                <a:gd name="T19" fmla="*/ 25397 h 340"/>
                <a:gd name="T20" fmla="*/ 26345 w 238"/>
                <a:gd name="T21" fmla="*/ 13076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70"/>
                    <a:pt x="32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1"/>
                    <a:pt x="159" y="231"/>
                    <a:pt x="159" y="231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 dirty="0">
                <a:cs typeface="+mn-ea"/>
                <a:sym typeface="+mn-lt"/>
              </a:endParaRPr>
            </a:p>
          </p:txBody>
        </p:sp>
        <p:sp>
          <p:nvSpPr>
            <p:cNvPr id="15" name="TextBox 682"/>
            <p:cNvSpPr txBox="1">
              <a:spLocks noChangeArrowheads="1"/>
            </p:cNvSpPr>
            <p:nvPr/>
          </p:nvSpPr>
          <p:spPr bwMode="auto">
            <a:xfrm>
              <a:off x="2600" y="4193"/>
              <a:ext cx="1920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12</a:t>
              </a:r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4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TextBox 692"/>
            <p:cNvSpPr txBox="1"/>
            <p:nvPr/>
          </p:nvSpPr>
          <p:spPr bwMode="auto">
            <a:xfrm>
              <a:off x="2437" y="5303"/>
              <a:ext cx="2113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</a:p>
          </p:txBody>
        </p:sp>
      </p:grpSp>
      <p:sp>
        <p:nvSpPr>
          <p:cNvPr id="29" name="矩形 1"/>
          <p:cNvSpPr>
            <a:spLocks noChangeArrowheads="1"/>
          </p:cNvSpPr>
          <p:nvPr/>
        </p:nvSpPr>
        <p:spPr bwMode="auto">
          <a:xfrm>
            <a:off x="1295400" y="4857750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 Insert text here</a:t>
            </a:r>
          </a:p>
        </p:txBody>
      </p:sp>
      <p:sp>
        <p:nvSpPr>
          <p:cNvPr id="30" name="矩形 1"/>
          <p:cNvSpPr>
            <a:spLocks noChangeArrowheads="1"/>
          </p:cNvSpPr>
          <p:nvPr/>
        </p:nvSpPr>
        <p:spPr bwMode="auto">
          <a:xfrm>
            <a:off x="1155700" y="1457325"/>
            <a:ext cx="9569450" cy="34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0" algn="l" eaLnBrk="1" hangingPunct="1">
              <a:lnSpc>
                <a:spcPct val="110000"/>
              </a:lnSpc>
              <a:buNone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here. Insert text here. Insert text here. Insert text here.</a:t>
            </a:r>
            <a:endParaRPr lang="zh-CN" altLang="en-US" sz="1400" dirty="0">
              <a:solidFill>
                <a:srgbClr val="000000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3310255" y="2495550"/>
            <a:ext cx="1483360" cy="2106930"/>
            <a:chOff x="5213" y="3930"/>
            <a:chExt cx="2336" cy="3318"/>
          </a:xfrm>
        </p:grpSpPr>
        <p:sp>
          <p:nvSpPr>
            <p:cNvPr id="17" name="Freeform 21"/>
            <p:cNvSpPr/>
            <p:nvPr/>
          </p:nvSpPr>
          <p:spPr bwMode="auto">
            <a:xfrm>
              <a:off x="5213" y="3930"/>
              <a:ext cx="2337" cy="3318"/>
            </a:xfrm>
            <a:custGeom>
              <a:avLst/>
              <a:gdLst>
                <a:gd name="T0" fmla="*/ 2147483646 w 239"/>
                <a:gd name="T1" fmla="*/ 2147483646 h 340"/>
                <a:gd name="T2" fmla="*/ 2147483646 w 239"/>
                <a:gd name="T3" fmla="*/ 0 h 340"/>
                <a:gd name="T4" fmla="*/ 0 w 239"/>
                <a:gd name="T5" fmla="*/ 2147483646 h 340"/>
                <a:gd name="T6" fmla="*/ 2147483646 w 239"/>
                <a:gd name="T7" fmla="*/ 2147483646 h 340"/>
                <a:gd name="T8" fmla="*/ 2147483646 w 239"/>
                <a:gd name="T9" fmla="*/ 2147483646 h 340"/>
                <a:gd name="T10" fmla="*/ 2147483646 w 239"/>
                <a:gd name="T11" fmla="*/ 2147483646 h 340"/>
                <a:gd name="T12" fmla="*/ 2147483646 w 239"/>
                <a:gd name="T13" fmla="*/ 2147483646 h 340"/>
                <a:gd name="T14" fmla="*/ 2147483646 w 239"/>
                <a:gd name="T15" fmla="*/ 2147483646 h 340"/>
                <a:gd name="T16" fmla="*/ 2147483646 w 239"/>
                <a:gd name="T17" fmla="*/ 2147483646 h 340"/>
                <a:gd name="T18" fmla="*/ 2147483646 w 239"/>
                <a:gd name="T19" fmla="*/ 2147483646 h 340"/>
                <a:gd name="T20" fmla="*/ 2147483646 w 239"/>
                <a:gd name="T21" fmla="*/ 2147483646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9" h="340">
                  <a:moveTo>
                    <a:pt x="239" y="119"/>
                  </a:moveTo>
                  <a:cubicBezTo>
                    <a:pt x="239" y="53"/>
                    <a:pt x="185" y="0"/>
                    <a:pt x="120" y="0"/>
                  </a:cubicBezTo>
                  <a:cubicBezTo>
                    <a:pt x="54" y="0"/>
                    <a:pt x="0" y="53"/>
                    <a:pt x="0" y="119"/>
                  </a:cubicBezTo>
                  <a:cubicBezTo>
                    <a:pt x="0" y="170"/>
                    <a:pt x="33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6" y="251"/>
                    <a:pt x="56" y="251"/>
                    <a:pt x="56" y="251"/>
                  </a:cubicBezTo>
                  <a:cubicBezTo>
                    <a:pt x="120" y="340"/>
                    <a:pt x="120" y="340"/>
                    <a:pt x="120" y="340"/>
                  </a:cubicBezTo>
                  <a:cubicBezTo>
                    <a:pt x="184" y="251"/>
                    <a:pt x="184" y="251"/>
                    <a:pt x="184" y="251"/>
                  </a:cubicBezTo>
                  <a:cubicBezTo>
                    <a:pt x="160" y="251"/>
                    <a:pt x="160" y="251"/>
                    <a:pt x="160" y="251"/>
                  </a:cubicBezTo>
                  <a:cubicBezTo>
                    <a:pt x="160" y="231"/>
                    <a:pt x="160" y="231"/>
                    <a:pt x="160" y="231"/>
                  </a:cubicBezTo>
                  <a:cubicBezTo>
                    <a:pt x="206" y="215"/>
                    <a:pt x="239" y="171"/>
                    <a:pt x="239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TextBox 682"/>
            <p:cNvSpPr txBox="1">
              <a:spLocks noChangeArrowheads="1"/>
            </p:cNvSpPr>
            <p:nvPr/>
          </p:nvSpPr>
          <p:spPr bwMode="auto">
            <a:xfrm>
              <a:off x="5378" y="4093"/>
              <a:ext cx="1975" cy="1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34</a:t>
              </a:r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" name="TextBox 692"/>
            <p:cNvSpPr txBox="1"/>
            <p:nvPr/>
          </p:nvSpPr>
          <p:spPr bwMode="auto">
            <a:xfrm>
              <a:off x="5325" y="5286"/>
              <a:ext cx="2113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5266055" y="2408555"/>
            <a:ext cx="1477645" cy="2108200"/>
            <a:chOff x="8293" y="3793"/>
            <a:chExt cx="2327" cy="3320"/>
          </a:xfrm>
        </p:grpSpPr>
        <p:sp>
          <p:nvSpPr>
            <p:cNvPr id="20" name="Freeform 66"/>
            <p:cNvSpPr/>
            <p:nvPr/>
          </p:nvSpPr>
          <p:spPr bwMode="auto">
            <a:xfrm>
              <a:off x="8293" y="3793"/>
              <a:ext cx="2327" cy="3320"/>
            </a:xfrm>
            <a:custGeom>
              <a:avLst/>
              <a:gdLst>
                <a:gd name="T0" fmla="*/ 26345 w 238"/>
                <a:gd name="T1" fmla="*/ 13076 h 340"/>
                <a:gd name="T2" fmla="*/ 13173 w 238"/>
                <a:gd name="T3" fmla="*/ 0 h 340"/>
                <a:gd name="T4" fmla="*/ 0 w 238"/>
                <a:gd name="T5" fmla="*/ 13076 h 340"/>
                <a:gd name="T6" fmla="*/ 8638 w 238"/>
                <a:gd name="T7" fmla="*/ 25397 h 340"/>
                <a:gd name="T8" fmla="*/ 8638 w 238"/>
                <a:gd name="T9" fmla="*/ 27609 h 340"/>
                <a:gd name="T10" fmla="*/ 6072 w 238"/>
                <a:gd name="T11" fmla="*/ 27609 h 340"/>
                <a:gd name="T12" fmla="*/ 13173 w 238"/>
                <a:gd name="T13" fmla="*/ 37382 h 340"/>
                <a:gd name="T14" fmla="*/ 20276 w 238"/>
                <a:gd name="T15" fmla="*/ 27609 h 340"/>
                <a:gd name="T16" fmla="*/ 17613 w 238"/>
                <a:gd name="T17" fmla="*/ 27609 h 340"/>
                <a:gd name="T18" fmla="*/ 17613 w 238"/>
                <a:gd name="T19" fmla="*/ 25501 h 340"/>
                <a:gd name="T20" fmla="*/ 26345 w 238"/>
                <a:gd name="T21" fmla="*/ 13076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4"/>
                    <a:pt x="185" y="0"/>
                    <a:pt x="119" y="0"/>
                  </a:cubicBezTo>
                  <a:cubicBezTo>
                    <a:pt x="53" y="0"/>
                    <a:pt x="0" y="54"/>
                    <a:pt x="0" y="119"/>
                  </a:cubicBezTo>
                  <a:cubicBezTo>
                    <a:pt x="0" y="171"/>
                    <a:pt x="33" y="215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5362A5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>
                <a:cs typeface="+mn-ea"/>
                <a:sym typeface="+mn-lt"/>
              </a:endParaRPr>
            </a:p>
          </p:txBody>
        </p:sp>
        <p:sp>
          <p:nvSpPr>
            <p:cNvPr id="21" name="TextBox 682"/>
            <p:cNvSpPr txBox="1">
              <a:spLocks noChangeArrowheads="1"/>
            </p:cNvSpPr>
            <p:nvPr/>
          </p:nvSpPr>
          <p:spPr bwMode="auto">
            <a:xfrm>
              <a:off x="8500" y="4093"/>
              <a:ext cx="1919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56</a:t>
              </a:r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" name="TextBox 692"/>
            <p:cNvSpPr txBox="1"/>
            <p:nvPr/>
          </p:nvSpPr>
          <p:spPr bwMode="auto">
            <a:xfrm>
              <a:off x="8403" y="5303"/>
              <a:ext cx="2113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7153275" y="2440305"/>
            <a:ext cx="1475105" cy="2106295"/>
            <a:chOff x="11265" y="3843"/>
            <a:chExt cx="2323" cy="3317"/>
          </a:xfrm>
        </p:grpSpPr>
        <p:sp>
          <p:nvSpPr>
            <p:cNvPr id="23" name="Freeform 51"/>
            <p:cNvSpPr/>
            <p:nvPr/>
          </p:nvSpPr>
          <p:spPr bwMode="auto">
            <a:xfrm>
              <a:off x="11265" y="3843"/>
              <a:ext cx="2323" cy="3317"/>
            </a:xfrm>
            <a:custGeom>
              <a:avLst/>
              <a:gdLst>
                <a:gd name="T0" fmla="*/ 2147483646 w 238"/>
                <a:gd name="T1" fmla="*/ 2147483646 h 340"/>
                <a:gd name="T2" fmla="*/ 2147483646 w 238"/>
                <a:gd name="T3" fmla="*/ 0 h 340"/>
                <a:gd name="T4" fmla="*/ 0 w 238"/>
                <a:gd name="T5" fmla="*/ 2147483646 h 340"/>
                <a:gd name="T6" fmla="*/ 2147483646 w 238"/>
                <a:gd name="T7" fmla="*/ 2147483646 h 340"/>
                <a:gd name="T8" fmla="*/ 2147483646 w 238"/>
                <a:gd name="T9" fmla="*/ 2147483646 h 340"/>
                <a:gd name="T10" fmla="*/ 2147483646 w 238"/>
                <a:gd name="T11" fmla="*/ 2147483646 h 340"/>
                <a:gd name="T12" fmla="*/ 2147483646 w 238"/>
                <a:gd name="T13" fmla="*/ 2147483646 h 340"/>
                <a:gd name="T14" fmla="*/ 2147483646 w 238"/>
                <a:gd name="T15" fmla="*/ 2147483646 h 340"/>
                <a:gd name="T16" fmla="*/ 2147483646 w 238"/>
                <a:gd name="T17" fmla="*/ 2147483646 h 340"/>
                <a:gd name="T18" fmla="*/ 2147483646 w 238"/>
                <a:gd name="T19" fmla="*/ 2147483646 h 340"/>
                <a:gd name="T20" fmla="*/ 2147483646 w 238"/>
                <a:gd name="T21" fmla="*/ 2147483646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71"/>
                    <a:pt x="33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69C6E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TextBox 682"/>
            <p:cNvSpPr txBox="1">
              <a:spLocks noChangeArrowheads="1"/>
            </p:cNvSpPr>
            <p:nvPr/>
          </p:nvSpPr>
          <p:spPr bwMode="auto">
            <a:xfrm>
              <a:off x="11545" y="4093"/>
              <a:ext cx="1919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78</a:t>
              </a:r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692"/>
            <p:cNvSpPr txBox="1"/>
            <p:nvPr/>
          </p:nvSpPr>
          <p:spPr bwMode="auto">
            <a:xfrm>
              <a:off x="11380" y="5303"/>
              <a:ext cx="2113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9118600" y="2472055"/>
            <a:ext cx="1478280" cy="2106295"/>
            <a:chOff x="14360" y="3893"/>
            <a:chExt cx="2328" cy="3317"/>
          </a:xfrm>
        </p:grpSpPr>
        <p:sp>
          <p:nvSpPr>
            <p:cNvPr id="26" name="Freeform 36"/>
            <p:cNvSpPr/>
            <p:nvPr/>
          </p:nvSpPr>
          <p:spPr bwMode="auto">
            <a:xfrm>
              <a:off x="14360" y="3893"/>
              <a:ext cx="2328" cy="3317"/>
            </a:xfrm>
            <a:custGeom>
              <a:avLst/>
              <a:gdLst>
                <a:gd name="T0" fmla="*/ 26345 w 238"/>
                <a:gd name="T1" fmla="*/ 13041 h 340"/>
                <a:gd name="T2" fmla="*/ 13173 w 238"/>
                <a:gd name="T3" fmla="*/ 0 h 340"/>
                <a:gd name="T4" fmla="*/ 0 w 238"/>
                <a:gd name="T5" fmla="*/ 13041 h 340"/>
                <a:gd name="T6" fmla="*/ 8638 w 238"/>
                <a:gd name="T7" fmla="*/ 25300 h 340"/>
                <a:gd name="T8" fmla="*/ 8638 w 238"/>
                <a:gd name="T9" fmla="*/ 27497 h 340"/>
                <a:gd name="T10" fmla="*/ 6072 w 238"/>
                <a:gd name="T11" fmla="*/ 27497 h 340"/>
                <a:gd name="T12" fmla="*/ 13173 w 238"/>
                <a:gd name="T13" fmla="*/ 37251 h 340"/>
                <a:gd name="T14" fmla="*/ 20276 w 238"/>
                <a:gd name="T15" fmla="*/ 27497 h 340"/>
                <a:gd name="T16" fmla="*/ 17613 w 238"/>
                <a:gd name="T17" fmla="*/ 27497 h 340"/>
                <a:gd name="T18" fmla="*/ 17613 w 238"/>
                <a:gd name="T19" fmla="*/ 25436 h 340"/>
                <a:gd name="T20" fmla="*/ 26345 w 238"/>
                <a:gd name="T21" fmla="*/ 13041 h 34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8" h="340">
                  <a:moveTo>
                    <a:pt x="238" y="119"/>
                  </a:moveTo>
                  <a:cubicBezTo>
                    <a:pt x="238" y="53"/>
                    <a:pt x="185" y="0"/>
                    <a:pt x="119" y="0"/>
                  </a:cubicBezTo>
                  <a:cubicBezTo>
                    <a:pt x="53" y="0"/>
                    <a:pt x="0" y="53"/>
                    <a:pt x="0" y="119"/>
                  </a:cubicBezTo>
                  <a:cubicBezTo>
                    <a:pt x="0" y="171"/>
                    <a:pt x="33" y="214"/>
                    <a:pt x="78" y="231"/>
                  </a:cubicBezTo>
                  <a:cubicBezTo>
                    <a:pt x="78" y="251"/>
                    <a:pt x="78" y="251"/>
                    <a:pt x="78" y="251"/>
                  </a:cubicBezTo>
                  <a:cubicBezTo>
                    <a:pt x="55" y="251"/>
                    <a:pt x="55" y="251"/>
                    <a:pt x="55" y="251"/>
                  </a:cubicBezTo>
                  <a:cubicBezTo>
                    <a:pt x="119" y="340"/>
                    <a:pt x="119" y="340"/>
                    <a:pt x="119" y="340"/>
                  </a:cubicBezTo>
                  <a:cubicBezTo>
                    <a:pt x="183" y="251"/>
                    <a:pt x="183" y="251"/>
                    <a:pt x="183" y="251"/>
                  </a:cubicBezTo>
                  <a:cubicBezTo>
                    <a:pt x="159" y="251"/>
                    <a:pt x="159" y="251"/>
                    <a:pt x="159" y="251"/>
                  </a:cubicBezTo>
                  <a:cubicBezTo>
                    <a:pt x="159" y="232"/>
                    <a:pt x="159" y="232"/>
                    <a:pt x="159" y="232"/>
                  </a:cubicBezTo>
                  <a:cubicBezTo>
                    <a:pt x="205" y="215"/>
                    <a:pt x="238" y="171"/>
                    <a:pt x="238" y="119"/>
                  </a:cubicBezTo>
                  <a:close/>
                </a:path>
              </a:pathLst>
            </a:custGeom>
            <a:solidFill>
              <a:srgbClr val="5362A5"/>
            </a:solidFill>
            <a:ln w="12700">
              <a:solidFill>
                <a:schemeClr val="bg1"/>
              </a:solidFill>
            </a:ln>
            <a:effectLst>
              <a:outerShdw blurRad="152400" dist="63500" dir="8100000" algn="tr" rotWithShape="0">
                <a:prstClr val="black">
                  <a:alpha val="26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3190">
                <a:cs typeface="+mn-ea"/>
                <a:sym typeface="+mn-lt"/>
              </a:endParaRPr>
            </a:p>
          </p:txBody>
        </p:sp>
        <p:sp>
          <p:nvSpPr>
            <p:cNvPr id="27" name="TextBox 682"/>
            <p:cNvSpPr txBox="1">
              <a:spLocks noChangeArrowheads="1"/>
            </p:cNvSpPr>
            <p:nvPr/>
          </p:nvSpPr>
          <p:spPr bwMode="auto">
            <a:xfrm>
              <a:off x="14662" y="4093"/>
              <a:ext cx="1919" cy="1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6858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4800" b="1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90</a:t>
              </a:r>
              <a:r>
                <a:rPr lang="en-US" altLang="zh-CN" sz="2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%</a:t>
              </a:r>
              <a:endParaRPr lang="zh-CN" altLang="en-US" sz="2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TextBox 692"/>
            <p:cNvSpPr txBox="1"/>
            <p:nvPr/>
          </p:nvSpPr>
          <p:spPr bwMode="auto">
            <a:xfrm>
              <a:off x="14457" y="5324"/>
              <a:ext cx="2113" cy="5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6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</a:p>
          </p:txBody>
        </p:sp>
      </p:grpSp>
      <p:sp>
        <p:nvSpPr>
          <p:cNvPr id="37" name="矩形 1"/>
          <p:cNvSpPr>
            <a:spLocks noChangeArrowheads="1"/>
          </p:cNvSpPr>
          <p:nvPr/>
        </p:nvSpPr>
        <p:spPr bwMode="auto">
          <a:xfrm>
            <a:off x="3177540" y="4857750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 Insert text here</a:t>
            </a:r>
          </a:p>
        </p:txBody>
      </p:sp>
      <p:sp>
        <p:nvSpPr>
          <p:cNvPr id="38" name="矩形 1"/>
          <p:cNvSpPr>
            <a:spLocks noChangeArrowheads="1"/>
          </p:cNvSpPr>
          <p:nvPr/>
        </p:nvSpPr>
        <p:spPr bwMode="auto">
          <a:xfrm>
            <a:off x="5133975" y="4857750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 Insert text here</a:t>
            </a:r>
          </a:p>
        </p:txBody>
      </p:sp>
      <p:sp>
        <p:nvSpPr>
          <p:cNvPr id="39" name="矩形 1"/>
          <p:cNvSpPr>
            <a:spLocks noChangeArrowheads="1"/>
          </p:cNvSpPr>
          <p:nvPr/>
        </p:nvSpPr>
        <p:spPr bwMode="auto">
          <a:xfrm>
            <a:off x="7016115" y="4857750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 Insert text here</a:t>
            </a:r>
          </a:p>
        </p:txBody>
      </p:sp>
      <p:sp>
        <p:nvSpPr>
          <p:cNvPr id="40" name="矩形 1"/>
          <p:cNvSpPr>
            <a:spLocks noChangeArrowheads="1"/>
          </p:cNvSpPr>
          <p:nvPr/>
        </p:nvSpPr>
        <p:spPr bwMode="auto">
          <a:xfrm>
            <a:off x="8983345" y="4857750"/>
            <a:ext cx="17494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 Insert text here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组合 59"/>
          <p:cNvGrpSpPr/>
          <p:nvPr/>
        </p:nvGrpSpPr>
        <p:grpSpPr>
          <a:xfrm>
            <a:off x="6543040" y="5389880"/>
            <a:ext cx="1163320" cy="765810"/>
            <a:chOff x="10304" y="8488"/>
            <a:chExt cx="1832" cy="1206"/>
          </a:xfrm>
        </p:grpSpPr>
        <p:grpSp>
          <p:nvGrpSpPr>
            <p:cNvPr id="17" name="Group 73"/>
            <p:cNvGrpSpPr/>
            <p:nvPr/>
          </p:nvGrpSpPr>
          <p:grpSpPr>
            <a:xfrm flipH="1" flipV="1">
              <a:off x="10304" y="8488"/>
              <a:ext cx="1624" cy="455"/>
              <a:chOff x="2901397" y="1460250"/>
              <a:chExt cx="930338" cy="220268"/>
            </a:xfrm>
          </p:grpSpPr>
          <p:cxnSp>
            <p:nvCxnSpPr>
              <p:cNvPr id="18" name="Straight Connector 48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49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4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Text Placeholder 3"/>
            <p:cNvSpPr txBox="1"/>
            <p:nvPr/>
          </p:nvSpPr>
          <p:spPr>
            <a:xfrm>
              <a:off x="10642" y="9048"/>
              <a:ext cx="1494" cy="64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665" dirty="0">
                  <a:solidFill>
                    <a:schemeClr val="accent4"/>
                  </a:solidFill>
                  <a:cs typeface="+mn-ea"/>
                  <a:sym typeface="+mn-lt"/>
                </a:rPr>
                <a:t>789%</a:t>
              </a: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3662680" y="2364105"/>
            <a:ext cx="1031240" cy="770255"/>
            <a:chOff x="5768" y="3723"/>
            <a:chExt cx="1624" cy="1213"/>
          </a:xfrm>
        </p:grpSpPr>
        <p:grpSp>
          <p:nvGrpSpPr>
            <p:cNvPr id="21" name="Group 73"/>
            <p:cNvGrpSpPr/>
            <p:nvPr/>
          </p:nvGrpSpPr>
          <p:grpSpPr>
            <a:xfrm>
              <a:off x="5768" y="4481"/>
              <a:ext cx="1624" cy="455"/>
              <a:chOff x="2901397" y="1460250"/>
              <a:chExt cx="930338" cy="220268"/>
            </a:xfrm>
          </p:grpSpPr>
          <p:cxnSp>
            <p:nvCxnSpPr>
              <p:cNvPr id="22" name="Straight Connector 56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57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2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Text Placeholder 3"/>
            <p:cNvSpPr txBox="1"/>
            <p:nvPr/>
          </p:nvSpPr>
          <p:spPr>
            <a:xfrm>
              <a:off x="5817" y="3723"/>
              <a:ext cx="1164" cy="64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665" dirty="0">
                  <a:solidFill>
                    <a:schemeClr val="accent2"/>
                  </a:solidFill>
                  <a:cs typeface="+mn-ea"/>
                  <a:sym typeface="+mn-lt"/>
                </a:rPr>
                <a:t>12%</a:t>
              </a: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584440" y="2291080"/>
            <a:ext cx="1033780" cy="772160"/>
            <a:chOff x="11944" y="3608"/>
            <a:chExt cx="1628" cy="1216"/>
          </a:xfrm>
        </p:grpSpPr>
        <p:grpSp>
          <p:nvGrpSpPr>
            <p:cNvPr id="25" name="Group 74"/>
            <p:cNvGrpSpPr/>
            <p:nvPr/>
          </p:nvGrpSpPr>
          <p:grpSpPr>
            <a:xfrm flipH="1">
              <a:off x="11944" y="4361"/>
              <a:ext cx="1624" cy="463"/>
              <a:chOff x="2901397" y="1460250"/>
              <a:chExt cx="930338" cy="220268"/>
            </a:xfrm>
          </p:grpSpPr>
          <p:cxnSp>
            <p:nvCxnSpPr>
              <p:cNvPr id="26" name="Straight Connector 60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61"/>
              <p:cNvCxnSpPr/>
              <p:nvPr/>
            </p:nvCxnSpPr>
            <p:spPr>
              <a:xfrm flipH="1">
                <a:off x="2901397" y="1463918"/>
                <a:ext cx="691284" cy="0"/>
              </a:xfrm>
              <a:prstGeom prst="line">
                <a:avLst/>
              </a:prstGeom>
              <a:ln w="19050" cap="rnd">
                <a:solidFill>
                  <a:schemeClr val="accent3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 Placeholder 3"/>
            <p:cNvSpPr txBox="1"/>
            <p:nvPr/>
          </p:nvSpPr>
          <p:spPr>
            <a:xfrm>
              <a:off x="12408" y="3608"/>
              <a:ext cx="1164" cy="64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665" dirty="0">
                  <a:solidFill>
                    <a:schemeClr val="accent3"/>
                  </a:solidFill>
                  <a:cs typeface="+mn-ea"/>
                  <a:sym typeface="+mn-lt"/>
                </a:rPr>
                <a:t>34%</a:t>
              </a:r>
            </a:p>
          </p:txBody>
        </p:sp>
      </p:grpSp>
      <p:sp>
        <p:nvSpPr>
          <p:cNvPr id="29" name="TextBox 63"/>
          <p:cNvSpPr txBox="1"/>
          <p:nvPr/>
        </p:nvSpPr>
        <p:spPr>
          <a:xfrm flipH="1">
            <a:off x="631614" y="2365256"/>
            <a:ext cx="2773173" cy="7643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accent2"/>
                </a:solidFill>
                <a:cs typeface="+mn-ea"/>
                <a:sym typeface="+mn-lt"/>
              </a:rPr>
              <a:t>Insert text</a:t>
            </a:r>
          </a:p>
          <a:p>
            <a:pPr algn="r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text here. Insert text here.</a:t>
            </a:r>
          </a:p>
        </p:txBody>
      </p:sp>
      <p:sp>
        <p:nvSpPr>
          <p:cNvPr id="30" name="TextBox 64"/>
          <p:cNvSpPr txBox="1"/>
          <p:nvPr/>
        </p:nvSpPr>
        <p:spPr>
          <a:xfrm>
            <a:off x="8811980" y="2292019"/>
            <a:ext cx="2773172" cy="7643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accent3"/>
                </a:solidFill>
                <a:cs typeface="+mn-ea"/>
                <a:sym typeface="+mn-lt"/>
              </a:rPr>
              <a:t>Insert text</a:t>
            </a:r>
          </a:p>
          <a:p>
            <a:pPr algn="l" defTabSz="91440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text here. Insert text here.</a:t>
            </a:r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TextBox 65"/>
          <p:cNvSpPr txBox="1"/>
          <p:nvPr/>
        </p:nvSpPr>
        <p:spPr>
          <a:xfrm>
            <a:off x="7817486" y="5186892"/>
            <a:ext cx="2773172" cy="7643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accent4"/>
                </a:solidFill>
                <a:cs typeface="+mn-ea"/>
                <a:sym typeface="+mn-lt"/>
              </a:rPr>
              <a:t>Insert text</a:t>
            </a:r>
          </a:p>
          <a:p>
            <a:pPr algn="l" defTabSz="91440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text here. Insert text here.</a:t>
            </a:r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61" name="组合 60"/>
          <p:cNvGrpSpPr/>
          <p:nvPr/>
        </p:nvGrpSpPr>
        <p:grpSpPr>
          <a:xfrm>
            <a:off x="3671570" y="5106035"/>
            <a:ext cx="1031240" cy="773430"/>
            <a:chOff x="5782" y="8041"/>
            <a:chExt cx="1624" cy="1218"/>
          </a:xfrm>
        </p:grpSpPr>
        <p:grpSp>
          <p:nvGrpSpPr>
            <p:cNvPr id="32" name="Group 73"/>
            <p:cNvGrpSpPr/>
            <p:nvPr/>
          </p:nvGrpSpPr>
          <p:grpSpPr>
            <a:xfrm flipV="1">
              <a:off x="5782" y="8041"/>
              <a:ext cx="1624" cy="455"/>
              <a:chOff x="2901397" y="1460250"/>
              <a:chExt cx="930338" cy="220268"/>
            </a:xfrm>
          </p:grpSpPr>
          <p:cxnSp>
            <p:nvCxnSpPr>
              <p:cNvPr id="33" name="Straight Connector 67"/>
              <p:cNvCxnSpPr/>
              <p:nvPr/>
            </p:nvCxnSpPr>
            <p:spPr>
              <a:xfrm flipH="1" flipV="1">
                <a:off x="3592681" y="1460250"/>
                <a:ext cx="239054" cy="220268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68"/>
              <p:cNvCxnSpPr/>
              <p:nvPr/>
            </p:nvCxnSpPr>
            <p:spPr>
              <a:xfrm flipH="1">
                <a:off x="2901397" y="1463917"/>
                <a:ext cx="691284" cy="0"/>
              </a:xfrm>
              <a:prstGeom prst="line">
                <a:avLst/>
              </a:prstGeom>
              <a:ln w="19050" cap="rnd">
                <a:solidFill>
                  <a:schemeClr val="accent1"/>
                </a:solidFill>
                <a:prstDash val="solid"/>
                <a:headEnd type="oval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 Placeholder 3"/>
            <p:cNvSpPr txBox="1"/>
            <p:nvPr/>
          </p:nvSpPr>
          <p:spPr>
            <a:xfrm>
              <a:off x="5817" y="8613"/>
              <a:ext cx="1164" cy="646"/>
            </a:xfrm>
            <a:prstGeom prst="rect">
              <a:avLst/>
            </a:prstGeom>
          </p:spPr>
          <p:txBody>
            <a:bodyPr wrap="none" lIns="0" tIns="0" rIns="0" bIns="0" anchor="b">
              <a:spAutoFit/>
            </a:bodyPr>
            <a:lstStyle>
              <a:lvl1pPr marL="0" indent="0" algn="ctr">
                <a:buNone/>
                <a:defRPr sz="2800" b="1" baseline="0">
                  <a:solidFill>
                    <a:schemeClr val="tx2">
                      <a:lumMod val="60000"/>
                      <a:lumOff val="40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en-US" sz="2665" dirty="0">
                  <a:solidFill>
                    <a:schemeClr val="accent1"/>
                  </a:solidFill>
                  <a:cs typeface="+mn-ea"/>
                  <a:sym typeface="+mn-lt"/>
                </a:rPr>
                <a:t>56%</a:t>
              </a:r>
            </a:p>
          </p:txBody>
        </p:sp>
      </p:grpSp>
      <p:sp>
        <p:nvSpPr>
          <p:cNvPr id="36" name="TextBox 70"/>
          <p:cNvSpPr txBox="1"/>
          <p:nvPr/>
        </p:nvSpPr>
        <p:spPr>
          <a:xfrm flipH="1">
            <a:off x="695325" y="5059892"/>
            <a:ext cx="2773173" cy="76431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spcBef>
                <a:spcPct val="20000"/>
              </a:spcBef>
              <a:defRPr/>
            </a:pPr>
            <a:r>
              <a:rPr lang="zh-CN" altLang="en-US" sz="1865" b="1" dirty="0">
                <a:solidFill>
                  <a:schemeClr val="accent1"/>
                </a:solidFill>
                <a:cs typeface="+mn-ea"/>
                <a:sym typeface="+mn-lt"/>
              </a:rPr>
              <a:t>Insert text</a:t>
            </a:r>
          </a:p>
          <a:p>
            <a:pPr algn="r" defTabSz="914400">
              <a:lnSpc>
                <a:spcPct val="110000"/>
              </a:lnSpc>
              <a:spcBef>
                <a:spcPct val="20000"/>
              </a:spcBef>
              <a:defRPr/>
            </a:pPr>
            <a:r>
              <a:rPr lang="zh-CN" altLang="en-US" sz="1335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text here. Insert text here.</a:t>
            </a:r>
            <a:endParaRPr lang="en-US" sz="1335" dirty="0">
              <a:solidFill>
                <a:schemeClr val="tx1">
                  <a:lumMod val="50000"/>
                  <a:lumOff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Freeform 245"/>
          <p:cNvSpPr/>
          <p:nvPr/>
        </p:nvSpPr>
        <p:spPr bwMode="auto">
          <a:xfrm>
            <a:off x="2245572" y="4418965"/>
            <a:ext cx="517840" cy="517840"/>
          </a:xfrm>
          <a:custGeom>
            <a:avLst/>
            <a:gdLst/>
            <a:ahLst/>
            <a:cxnLst>
              <a:cxn ang="0">
                <a:pos x="68" y="3"/>
              </a:cxn>
              <a:cxn ang="0">
                <a:pos x="58" y="61"/>
              </a:cxn>
              <a:cxn ang="0">
                <a:pos x="57" y="63"/>
              </a:cxn>
              <a:cxn ang="0">
                <a:pos x="56" y="63"/>
              </a:cxn>
              <a:cxn ang="0">
                <a:pos x="55" y="63"/>
              </a:cxn>
              <a:cxn ang="0">
                <a:pos x="38" y="56"/>
              </a:cxn>
              <a:cxn ang="0">
                <a:pos x="28" y="67"/>
              </a:cxn>
              <a:cxn ang="0">
                <a:pos x="26" y="68"/>
              </a:cxn>
              <a:cxn ang="0">
                <a:pos x="26" y="68"/>
              </a:cxn>
              <a:cxn ang="0">
                <a:pos x="24" y="65"/>
              </a:cxn>
              <a:cxn ang="0">
                <a:pos x="24" y="52"/>
              </a:cxn>
              <a:cxn ang="0">
                <a:pos x="57" y="12"/>
              </a:cxn>
              <a:cxn ang="0">
                <a:pos x="16" y="47"/>
              </a:cxn>
              <a:cxn ang="0">
                <a:pos x="1" y="41"/>
              </a:cxn>
              <a:cxn ang="0">
                <a:pos x="0" y="39"/>
              </a:cxn>
              <a:cxn ang="0">
                <a:pos x="1" y="36"/>
              </a:cxn>
              <a:cxn ang="0">
                <a:pos x="64" y="0"/>
              </a:cxn>
              <a:cxn ang="0">
                <a:pos x="65" y="0"/>
              </a:cxn>
              <a:cxn ang="0">
                <a:pos x="67" y="0"/>
              </a:cxn>
              <a:cxn ang="0">
                <a:pos x="68" y="3"/>
              </a:cxn>
            </a:cxnLst>
            <a:rect l="0" t="0" r="r" b="b"/>
            <a:pathLst>
              <a:path w="68" h="68">
                <a:moveTo>
                  <a:pt x="68" y="3"/>
                </a:moveTo>
                <a:cubicBezTo>
                  <a:pt x="58" y="61"/>
                  <a:pt x="58" y="61"/>
                  <a:pt x="58" y="61"/>
                </a:cubicBezTo>
                <a:cubicBezTo>
                  <a:pt x="58" y="62"/>
                  <a:pt x="57" y="62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5" y="63"/>
                  <a:pt x="55" y="63"/>
                  <a:pt x="55" y="63"/>
                </a:cubicBezTo>
                <a:cubicBezTo>
                  <a:pt x="38" y="56"/>
                  <a:pt x="38" y="56"/>
                  <a:pt x="38" y="56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7"/>
                  <a:pt x="27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7"/>
                  <a:pt x="24" y="66"/>
                  <a:pt x="24" y="65"/>
                </a:cubicBezTo>
                <a:cubicBezTo>
                  <a:pt x="24" y="52"/>
                  <a:pt x="24" y="52"/>
                  <a:pt x="24" y="52"/>
                </a:cubicBezTo>
                <a:cubicBezTo>
                  <a:pt x="57" y="12"/>
                  <a:pt x="57" y="12"/>
                  <a:pt x="57" y="12"/>
                </a:cubicBezTo>
                <a:cubicBezTo>
                  <a:pt x="16" y="47"/>
                  <a:pt x="16" y="47"/>
                  <a:pt x="16" y="47"/>
                </a:cubicBezTo>
                <a:cubicBezTo>
                  <a:pt x="1" y="41"/>
                  <a:pt x="1" y="41"/>
                  <a:pt x="1" y="41"/>
                </a:cubicBezTo>
                <a:cubicBezTo>
                  <a:pt x="0" y="40"/>
                  <a:pt x="0" y="40"/>
                  <a:pt x="0" y="39"/>
                </a:cubicBezTo>
                <a:cubicBezTo>
                  <a:pt x="0" y="38"/>
                  <a:pt x="0" y="37"/>
                  <a:pt x="1" y="36"/>
                </a:cubicBezTo>
                <a:cubicBezTo>
                  <a:pt x="64" y="0"/>
                  <a:pt x="64" y="0"/>
                  <a:pt x="64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6" y="0"/>
                  <a:pt x="66" y="0"/>
                  <a:pt x="67" y="0"/>
                </a:cubicBezTo>
                <a:cubicBezTo>
                  <a:pt x="68" y="1"/>
                  <a:pt x="68" y="2"/>
                  <a:pt x="68" y="3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38" name="Freeform 119"/>
          <p:cNvSpPr>
            <a:spLocks noEditPoints="1"/>
          </p:cNvSpPr>
          <p:nvPr/>
        </p:nvSpPr>
        <p:spPr bwMode="auto">
          <a:xfrm>
            <a:off x="2219748" y="1699948"/>
            <a:ext cx="457200" cy="565076"/>
          </a:xfrm>
          <a:custGeom>
            <a:avLst/>
            <a:gdLst/>
            <a:ahLst/>
            <a:cxnLst>
              <a:cxn ang="0">
                <a:pos x="41" y="47"/>
              </a:cxn>
              <a:cxn ang="0">
                <a:pos x="37" y="51"/>
              </a:cxn>
              <a:cxn ang="0">
                <a:pos x="3" y="51"/>
              </a:cxn>
              <a:cxn ang="0">
                <a:pos x="0" y="47"/>
              </a:cxn>
              <a:cxn ang="0">
                <a:pos x="0" y="27"/>
              </a:cxn>
              <a:cxn ang="0">
                <a:pos x="3" y="23"/>
              </a:cxn>
              <a:cxn ang="0">
                <a:pos x="4" y="23"/>
              </a:cxn>
              <a:cxn ang="0">
                <a:pos x="4" y="16"/>
              </a:cxn>
              <a:cxn ang="0">
                <a:pos x="20" y="0"/>
              </a:cxn>
              <a:cxn ang="0">
                <a:pos x="36" y="16"/>
              </a:cxn>
              <a:cxn ang="0">
                <a:pos x="36" y="23"/>
              </a:cxn>
              <a:cxn ang="0">
                <a:pos x="37" y="23"/>
              </a:cxn>
              <a:cxn ang="0">
                <a:pos x="41" y="27"/>
              </a:cxn>
              <a:cxn ang="0">
                <a:pos x="41" y="47"/>
              </a:cxn>
              <a:cxn ang="0">
                <a:pos x="29" y="23"/>
              </a:cxn>
              <a:cxn ang="0">
                <a:pos x="29" y="16"/>
              </a:cxn>
              <a:cxn ang="0">
                <a:pos x="20" y="7"/>
              </a:cxn>
              <a:cxn ang="0">
                <a:pos x="11" y="16"/>
              </a:cxn>
              <a:cxn ang="0">
                <a:pos x="11" y="23"/>
              </a:cxn>
              <a:cxn ang="0">
                <a:pos x="29" y="23"/>
              </a:cxn>
            </a:cxnLst>
            <a:rect l="0" t="0" r="r" b="b"/>
            <a:pathLst>
              <a:path w="41" h="51">
                <a:moveTo>
                  <a:pt x="41" y="47"/>
                </a:moveTo>
                <a:cubicBezTo>
                  <a:pt x="41" y="49"/>
                  <a:pt x="39" y="51"/>
                  <a:pt x="37" y="51"/>
                </a:cubicBezTo>
                <a:cubicBezTo>
                  <a:pt x="3" y="51"/>
                  <a:pt x="3" y="51"/>
                  <a:pt x="3" y="51"/>
                </a:cubicBezTo>
                <a:cubicBezTo>
                  <a:pt x="1" y="51"/>
                  <a:pt x="0" y="49"/>
                  <a:pt x="0" y="47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1" y="23"/>
                  <a:pt x="3" y="23"/>
                </a:cubicBezTo>
                <a:cubicBezTo>
                  <a:pt x="4" y="23"/>
                  <a:pt x="4" y="23"/>
                  <a:pt x="4" y="23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8"/>
                  <a:pt x="12" y="0"/>
                  <a:pt x="20" y="0"/>
                </a:cubicBezTo>
                <a:cubicBezTo>
                  <a:pt x="29" y="0"/>
                  <a:pt x="36" y="8"/>
                  <a:pt x="36" y="16"/>
                </a:cubicBezTo>
                <a:cubicBezTo>
                  <a:pt x="36" y="23"/>
                  <a:pt x="36" y="23"/>
                  <a:pt x="36" y="23"/>
                </a:cubicBezTo>
                <a:cubicBezTo>
                  <a:pt x="37" y="23"/>
                  <a:pt x="37" y="23"/>
                  <a:pt x="37" y="23"/>
                </a:cubicBezTo>
                <a:cubicBezTo>
                  <a:pt x="39" y="23"/>
                  <a:pt x="41" y="25"/>
                  <a:pt x="41" y="27"/>
                </a:cubicBezTo>
                <a:lnTo>
                  <a:pt x="41" y="47"/>
                </a:lnTo>
                <a:close/>
                <a:moveTo>
                  <a:pt x="29" y="23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1"/>
                  <a:pt x="25" y="7"/>
                  <a:pt x="20" y="7"/>
                </a:cubicBezTo>
                <a:cubicBezTo>
                  <a:pt x="15" y="7"/>
                  <a:pt x="11" y="11"/>
                  <a:pt x="11" y="16"/>
                </a:cubicBezTo>
                <a:cubicBezTo>
                  <a:pt x="11" y="23"/>
                  <a:pt x="11" y="23"/>
                  <a:pt x="11" y="23"/>
                </a:cubicBezTo>
                <a:lnTo>
                  <a:pt x="29" y="23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sp>
        <p:nvSpPr>
          <p:cNvPr id="39" name="Freeform 145"/>
          <p:cNvSpPr/>
          <p:nvPr/>
        </p:nvSpPr>
        <p:spPr bwMode="auto">
          <a:xfrm>
            <a:off x="9458748" y="1700088"/>
            <a:ext cx="575873" cy="496588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 dirty="0">
              <a:cs typeface="+mn-ea"/>
              <a:sym typeface="+mn-lt"/>
            </a:endParaRPr>
          </a:p>
        </p:txBody>
      </p:sp>
      <p:sp>
        <p:nvSpPr>
          <p:cNvPr id="40" name="Freeform 69"/>
          <p:cNvSpPr>
            <a:spLocks noEditPoints="1"/>
          </p:cNvSpPr>
          <p:nvPr/>
        </p:nvSpPr>
        <p:spPr bwMode="auto">
          <a:xfrm>
            <a:off x="8478205" y="4555914"/>
            <a:ext cx="526411" cy="530621"/>
          </a:xfrm>
          <a:custGeom>
            <a:avLst/>
            <a:gdLst/>
            <a:ahLst/>
            <a:cxnLst>
              <a:cxn ang="0">
                <a:pos x="29" y="58"/>
              </a:cxn>
              <a:cxn ang="0">
                <a:pos x="6" y="47"/>
              </a:cxn>
              <a:cxn ang="0">
                <a:pos x="7" y="46"/>
              </a:cxn>
              <a:cxn ang="0">
                <a:pos x="12" y="40"/>
              </a:cxn>
              <a:cxn ang="0">
                <a:pos x="13" y="40"/>
              </a:cxn>
              <a:cxn ang="0">
                <a:pos x="14" y="41"/>
              </a:cxn>
              <a:cxn ang="0">
                <a:pos x="29" y="48"/>
              </a:cxn>
              <a:cxn ang="0">
                <a:pos x="48" y="29"/>
              </a:cxn>
              <a:cxn ang="0">
                <a:pos x="29" y="9"/>
              </a:cxn>
              <a:cxn ang="0">
                <a:pos x="16" y="14"/>
              </a:cxn>
              <a:cxn ang="0">
                <a:pos x="21" y="20"/>
              </a:cxn>
              <a:cxn ang="0">
                <a:pos x="21" y="22"/>
              </a:cxn>
              <a:cxn ang="0">
                <a:pos x="19" y="24"/>
              </a:cxn>
              <a:cxn ang="0">
                <a:pos x="2" y="24"/>
              </a:cxn>
              <a:cxn ang="0">
                <a:pos x="0" y="21"/>
              </a:cxn>
              <a:cxn ang="0">
                <a:pos x="0" y="4"/>
              </a:cxn>
              <a:cxn ang="0">
                <a:pos x="1" y="2"/>
              </a:cxn>
              <a:cxn ang="0">
                <a:pos x="4" y="3"/>
              </a:cxn>
              <a:cxn ang="0">
                <a:pos x="9" y="8"/>
              </a:cxn>
              <a:cxn ang="0">
                <a:pos x="29" y="0"/>
              </a:cxn>
              <a:cxn ang="0">
                <a:pos x="58" y="29"/>
              </a:cxn>
              <a:cxn ang="0">
                <a:pos x="29" y="58"/>
              </a:cxn>
              <a:cxn ang="0">
                <a:pos x="34" y="35"/>
              </a:cxn>
              <a:cxn ang="0">
                <a:pos x="33" y="36"/>
              </a:cxn>
              <a:cxn ang="0">
                <a:pos x="20" y="36"/>
              </a:cxn>
              <a:cxn ang="0">
                <a:pos x="19" y="35"/>
              </a:cxn>
              <a:cxn ang="0">
                <a:pos x="19" y="32"/>
              </a:cxn>
              <a:cxn ang="0">
                <a:pos x="20" y="31"/>
              </a:cxn>
              <a:cxn ang="0">
                <a:pos x="29" y="31"/>
              </a:cxn>
              <a:cxn ang="0">
                <a:pos x="29" y="18"/>
              </a:cxn>
              <a:cxn ang="0">
                <a:pos x="30" y="17"/>
              </a:cxn>
              <a:cxn ang="0">
                <a:pos x="33" y="17"/>
              </a:cxn>
              <a:cxn ang="0">
                <a:pos x="34" y="18"/>
              </a:cxn>
              <a:cxn ang="0">
                <a:pos x="34" y="35"/>
              </a:cxn>
            </a:cxnLst>
            <a:rect l="0" t="0" r="r" b="b"/>
            <a:pathLst>
              <a:path w="58" h="58">
                <a:moveTo>
                  <a:pt x="29" y="58"/>
                </a:moveTo>
                <a:cubicBezTo>
                  <a:pt x="20" y="58"/>
                  <a:pt x="12" y="54"/>
                  <a:pt x="6" y="47"/>
                </a:cubicBezTo>
                <a:cubicBezTo>
                  <a:pt x="6" y="47"/>
                  <a:pt x="6" y="46"/>
                  <a:pt x="7" y="46"/>
                </a:cubicBezTo>
                <a:cubicBezTo>
                  <a:pt x="12" y="40"/>
                  <a:pt x="12" y="40"/>
                  <a:pt x="12" y="40"/>
                </a:cubicBezTo>
                <a:cubicBezTo>
                  <a:pt x="12" y="40"/>
                  <a:pt x="12" y="40"/>
                  <a:pt x="13" y="40"/>
                </a:cubicBezTo>
                <a:cubicBezTo>
                  <a:pt x="13" y="40"/>
                  <a:pt x="13" y="40"/>
                  <a:pt x="14" y="41"/>
                </a:cubicBezTo>
                <a:cubicBezTo>
                  <a:pt x="17" y="45"/>
                  <a:pt x="23" y="48"/>
                  <a:pt x="29" y="48"/>
                </a:cubicBezTo>
                <a:cubicBezTo>
                  <a:pt x="40" y="48"/>
                  <a:pt x="48" y="39"/>
                  <a:pt x="48" y="29"/>
                </a:cubicBezTo>
                <a:cubicBezTo>
                  <a:pt x="48" y="18"/>
                  <a:pt x="40" y="9"/>
                  <a:pt x="29" y="9"/>
                </a:cubicBezTo>
                <a:cubicBezTo>
                  <a:pt x="24" y="9"/>
                  <a:pt x="19" y="11"/>
                  <a:pt x="16" y="14"/>
                </a:cubicBezTo>
                <a:cubicBezTo>
                  <a:pt x="21" y="20"/>
                  <a:pt x="21" y="20"/>
                  <a:pt x="21" y="20"/>
                </a:cubicBezTo>
                <a:cubicBezTo>
                  <a:pt x="22" y="20"/>
                  <a:pt x="22" y="21"/>
                  <a:pt x="21" y="22"/>
                </a:cubicBezTo>
                <a:cubicBezTo>
                  <a:pt x="21" y="23"/>
                  <a:pt x="20" y="24"/>
                  <a:pt x="19" y="24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4"/>
                  <a:pt x="0" y="23"/>
                  <a:pt x="0" y="21"/>
                </a:cubicBezTo>
                <a:cubicBezTo>
                  <a:pt x="0" y="4"/>
                  <a:pt x="0" y="4"/>
                  <a:pt x="0" y="4"/>
                </a:cubicBezTo>
                <a:cubicBezTo>
                  <a:pt x="0" y="3"/>
                  <a:pt x="0" y="3"/>
                  <a:pt x="1" y="2"/>
                </a:cubicBezTo>
                <a:cubicBezTo>
                  <a:pt x="2" y="2"/>
                  <a:pt x="3" y="2"/>
                  <a:pt x="4" y="3"/>
                </a:cubicBezTo>
                <a:cubicBezTo>
                  <a:pt x="9" y="8"/>
                  <a:pt x="9" y="8"/>
                  <a:pt x="9" y="8"/>
                </a:cubicBezTo>
                <a:cubicBezTo>
                  <a:pt x="14" y="3"/>
                  <a:pt x="21" y="0"/>
                  <a:pt x="29" y="0"/>
                </a:cubicBezTo>
                <a:cubicBezTo>
                  <a:pt x="45" y="0"/>
                  <a:pt x="58" y="13"/>
                  <a:pt x="58" y="29"/>
                </a:cubicBezTo>
                <a:cubicBezTo>
                  <a:pt x="58" y="45"/>
                  <a:pt x="45" y="58"/>
                  <a:pt x="29" y="58"/>
                </a:cubicBezTo>
                <a:close/>
                <a:moveTo>
                  <a:pt x="34" y="35"/>
                </a:moveTo>
                <a:cubicBezTo>
                  <a:pt x="34" y="35"/>
                  <a:pt x="33" y="36"/>
                  <a:pt x="33" y="36"/>
                </a:cubicBezTo>
                <a:cubicBezTo>
                  <a:pt x="20" y="36"/>
                  <a:pt x="20" y="36"/>
                  <a:pt x="20" y="36"/>
                </a:cubicBezTo>
                <a:cubicBezTo>
                  <a:pt x="20" y="36"/>
                  <a:pt x="19" y="35"/>
                  <a:pt x="19" y="35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20" y="31"/>
                  <a:pt x="20" y="31"/>
                </a:cubicBezTo>
                <a:cubicBezTo>
                  <a:pt x="29" y="31"/>
                  <a:pt x="29" y="31"/>
                  <a:pt x="29" y="31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7"/>
                  <a:pt x="29" y="17"/>
                  <a:pt x="30" y="17"/>
                </a:cubicBezTo>
                <a:cubicBezTo>
                  <a:pt x="33" y="17"/>
                  <a:pt x="33" y="17"/>
                  <a:pt x="33" y="17"/>
                </a:cubicBezTo>
                <a:cubicBezTo>
                  <a:pt x="33" y="17"/>
                  <a:pt x="34" y="17"/>
                  <a:pt x="34" y="18"/>
                </a:cubicBezTo>
                <a:lnTo>
                  <a:pt x="34" y="35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2400">
              <a:cs typeface="+mn-ea"/>
              <a:sym typeface="+mn-lt"/>
            </a:endParaRPr>
          </a:p>
        </p:txBody>
      </p:sp>
      <p:grpSp>
        <p:nvGrpSpPr>
          <p:cNvPr id="47" name="组合 46"/>
          <p:cNvGrpSpPr/>
          <p:nvPr/>
        </p:nvGrpSpPr>
        <p:grpSpPr>
          <a:xfrm>
            <a:off x="4437063" y="2078990"/>
            <a:ext cx="3836035" cy="3836035"/>
            <a:chOff x="5956" y="2631"/>
            <a:chExt cx="7840" cy="7840"/>
          </a:xfrm>
        </p:grpSpPr>
        <p:sp>
          <p:nvSpPr>
            <p:cNvPr id="15" name="Pie 40"/>
            <p:cNvSpPr/>
            <p:nvPr/>
          </p:nvSpPr>
          <p:spPr>
            <a:xfrm rot="6734800">
              <a:off x="6836" y="3511"/>
              <a:ext cx="6080" cy="6080"/>
            </a:xfrm>
            <a:prstGeom prst="pie">
              <a:avLst>
                <a:gd name="adj1" fmla="val 7871380"/>
                <a:gd name="adj2" fmla="val 18986575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4" name="Pie 39"/>
            <p:cNvSpPr/>
            <p:nvPr/>
          </p:nvSpPr>
          <p:spPr>
            <a:xfrm>
              <a:off x="5956" y="2631"/>
              <a:ext cx="7840" cy="7840"/>
            </a:xfrm>
            <a:prstGeom prst="pie">
              <a:avLst>
                <a:gd name="adj1" fmla="val 7281410"/>
                <a:gd name="adj2" fmla="val 907071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6" name="Pie 41"/>
            <p:cNvSpPr/>
            <p:nvPr/>
          </p:nvSpPr>
          <p:spPr>
            <a:xfrm>
              <a:off x="6196" y="2871"/>
              <a:ext cx="7360" cy="7360"/>
            </a:xfrm>
            <a:prstGeom prst="pie">
              <a:avLst>
                <a:gd name="adj1" fmla="val 11099129"/>
                <a:gd name="adj2" fmla="val 1459876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1" name="Oval 75"/>
            <p:cNvSpPr/>
            <p:nvPr/>
          </p:nvSpPr>
          <p:spPr>
            <a:xfrm>
              <a:off x="7316" y="3991"/>
              <a:ext cx="5120" cy="512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cs typeface="+mn-ea"/>
                <a:sym typeface="+mn-lt"/>
              </a:endParaRPr>
            </a:p>
          </p:txBody>
        </p:sp>
        <p:grpSp>
          <p:nvGrpSpPr>
            <p:cNvPr id="42" name="Group 76"/>
            <p:cNvGrpSpPr/>
            <p:nvPr/>
          </p:nvGrpSpPr>
          <p:grpSpPr>
            <a:xfrm>
              <a:off x="7956" y="4631"/>
              <a:ext cx="3840" cy="3840"/>
              <a:chOff x="1828800" y="2114550"/>
              <a:chExt cx="1828800" cy="1828800"/>
            </a:xfrm>
          </p:grpSpPr>
          <p:sp>
            <p:nvSpPr>
              <p:cNvPr id="43" name="Oval 77"/>
              <p:cNvSpPr/>
              <p:nvPr/>
            </p:nvSpPr>
            <p:spPr>
              <a:xfrm>
                <a:off x="1828800" y="2114550"/>
                <a:ext cx="1828800" cy="182880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cs typeface="+mn-ea"/>
                  <a:sym typeface="+mn-lt"/>
                </a:endParaRPr>
              </a:p>
            </p:txBody>
          </p:sp>
          <p:grpSp>
            <p:nvGrpSpPr>
              <p:cNvPr id="44" name="Group 9"/>
              <p:cNvGrpSpPr/>
              <p:nvPr/>
            </p:nvGrpSpPr>
            <p:grpSpPr>
              <a:xfrm>
                <a:off x="2057400" y="2343150"/>
                <a:ext cx="1371600" cy="1371600"/>
                <a:chOff x="2057400" y="2343150"/>
                <a:chExt cx="1371600" cy="1371600"/>
              </a:xfrm>
            </p:grpSpPr>
            <p:sp>
              <p:nvSpPr>
                <p:cNvPr id="45" name="Oval 6"/>
                <p:cNvSpPr/>
                <p:nvPr/>
              </p:nvSpPr>
              <p:spPr>
                <a:xfrm>
                  <a:off x="2057400" y="2343150"/>
                  <a:ext cx="1371600" cy="137160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46" name="Freeform 5"/>
                <p:cNvSpPr>
                  <a:spLocks noChangeAspect="1" noEditPoints="1"/>
                </p:cNvSpPr>
                <p:nvPr/>
              </p:nvSpPr>
              <p:spPr bwMode="auto">
                <a:xfrm>
                  <a:off x="2453775" y="2739525"/>
                  <a:ext cx="578850" cy="578850"/>
                </a:xfrm>
                <a:custGeom>
                  <a:avLst/>
                  <a:gdLst/>
                  <a:ahLst/>
                  <a:cxnLst>
                    <a:cxn ang="0">
                      <a:pos x="0" y="192"/>
                    </a:cxn>
                    <a:cxn ang="0">
                      <a:pos x="255" y="135"/>
                    </a:cxn>
                    <a:cxn ang="0">
                      <a:pos x="277" y="122"/>
                    </a:cxn>
                    <a:cxn ang="0">
                      <a:pos x="303" y="116"/>
                    </a:cxn>
                    <a:cxn ang="0">
                      <a:pos x="296" y="105"/>
                    </a:cxn>
                    <a:cxn ang="0">
                      <a:pos x="278" y="89"/>
                    </a:cxn>
                    <a:cxn ang="0">
                      <a:pos x="265" y="90"/>
                    </a:cxn>
                    <a:cxn ang="0">
                      <a:pos x="256" y="82"/>
                    </a:cxn>
                    <a:cxn ang="0">
                      <a:pos x="231" y="73"/>
                    </a:cxn>
                    <a:cxn ang="0">
                      <a:pos x="234" y="98"/>
                    </a:cxn>
                    <a:cxn ang="0">
                      <a:pos x="224" y="118"/>
                    </a:cxn>
                    <a:cxn ang="0">
                      <a:pos x="205" y="103"/>
                    </a:cxn>
                    <a:cxn ang="0">
                      <a:pos x="175" y="89"/>
                    </a:cxn>
                    <a:cxn ang="0">
                      <a:pos x="183" y="68"/>
                    </a:cxn>
                    <a:cxn ang="0">
                      <a:pos x="212" y="58"/>
                    </a:cxn>
                    <a:cxn ang="0">
                      <a:pos x="207" y="47"/>
                    </a:cxn>
                    <a:cxn ang="0">
                      <a:pos x="188" y="50"/>
                    </a:cxn>
                    <a:cxn ang="0">
                      <a:pos x="168" y="37"/>
                    </a:cxn>
                    <a:cxn ang="0">
                      <a:pos x="171" y="52"/>
                    </a:cxn>
                    <a:cxn ang="0">
                      <a:pos x="157" y="52"/>
                    </a:cxn>
                    <a:cxn ang="0">
                      <a:pos x="141" y="40"/>
                    </a:cxn>
                    <a:cxn ang="0">
                      <a:pos x="126" y="47"/>
                    </a:cxn>
                    <a:cxn ang="0">
                      <a:pos x="143" y="51"/>
                    </a:cxn>
                    <a:cxn ang="0">
                      <a:pos x="131" y="58"/>
                    </a:cxn>
                    <a:cxn ang="0">
                      <a:pos x="56" y="107"/>
                    </a:cxn>
                    <a:cxn ang="0">
                      <a:pos x="65" y="118"/>
                    </a:cxn>
                    <a:cxn ang="0">
                      <a:pos x="79" y="135"/>
                    </a:cxn>
                    <a:cxn ang="0">
                      <a:pos x="74" y="158"/>
                    </a:cxn>
                    <a:cxn ang="0">
                      <a:pos x="88" y="185"/>
                    </a:cxn>
                    <a:cxn ang="0">
                      <a:pos x="108" y="214"/>
                    </a:cxn>
                    <a:cxn ang="0">
                      <a:pos x="118" y="227"/>
                    </a:cxn>
                    <a:cxn ang="0">
                      <a:pos x="105" y="197"/>
                    </a:cxn>
                    <a:cxn ang="0">
                      <a:pos x="125" y="225"/>
                    </a:cxn>
                    <a:cxn ang="0">
                      <a:pos x="150" y="255"/>
                    </a:cxn>
                    <a:cxn ang="0">
                      <a:pos x="184" y="269"/>
                    </a:cxn>
                    <a:cxn ang="0">
                      <a:pos x="213" y="290"/>
                    </a:cxn>
                    <a:cxn ang="0">
                      <a:pos x="224" y="288"/>
                    </a:cxn>
                    <a:cxn ang="0">
                      <a:pos x="212" y="268"/>
                    </a:cxn>
                    <a:cxn ang="0">
                      <a:pos x="197" y="262"/>
                    </a:cxn>
                    <a:cxn ang="0">
                      <a:pos x="194" y="239"/>
                    </a:cxn>
                    <a:cxn ang="0">
                      <a:pos x="171" y="250"/>
                    </a:cxn>
                    <a:cxn ang="0">
                      <a:pos x="168" y="210"/>
                    </a:cxn>
                    <a:cxn ang="0">
                      <a:pos x="184" y="206"/>
                    </a:cxn>
                    <a:cxn ang="0">
                      <a:pos x="196" y="202"/>
                    </a:cxn>
                    <a:cxn ang="0">
                      <a:pos x="214" y="211"/>
                    </a:cxn>
                    <a:cxn ang="0">
                      <a:pos x="221" y="205"/>
                    </a:cxn>
                    <a:cxn ang="0">
                      <a:pos x="234" y="179"/>
                    </a:cxn>
                    <a:cxn ang="0">
                      <a:pos x="233" y="171"/>
                    </a:cxn>
                    <a:cxn ang="0">
                      <a:pos x="252" y="157"/>
                    </a:cxn>
                    <a:cxn ang="0">
                      <a:pos x="266" y="143"/>
                    </a:cxn>
                    <a:cxn ang="0">
                      <a:pos x="273" y="131"/>
                    </a:cxn>
                    <a:cxn ang="0">
                      <a:pos x="255" y="135"/>
                    </a:cxn>
                    <a:cxn ang="0">
                      <a:pos x="295" y="298"/>
                    </a:cxn>
                    <a:cxn ang="0">
                      <a:pos x="272" y="288"/>
                    </a:cxn>
                    <a:cxn ang="0">
                      <a:pos x="251" y="288"/>
                    </a:cxn>
                    <a:cxn ang="0">
                      <a:pos x="236" y="286"/>
                    </a:cxn>
                    <a:cxn ang="0">
                      <a:pos x="230" y="307"/>
                    </a:cxn>
                    <a:cxn ang="0">
                      <a:pos x="223" y="335"/>
                    </a:cxn>
                    <a:cxn ang="0">
                      <a:pos x="308" y="302"/>
                    </a:cxn>
                  </a:cxnLst>
                  <a:rect l="0" t="0" r="r" b="b"/>
                  <a:pathLst>
                    <a:path w="384" h="384">
                      <a:moveTo>
                        <a:pt x="384" y="192"/>
                      </a:moveTo>
                      <a:cubicBezTo>
                        <a:pt x="384" y="298"/>
                        <a:pt x="298" y="384"/>
                        <a:pt x="192" y="384"/>
                      </a:cubicBezTo>
                      <a:cubicBezTo>
                        <a:pt x="86" y="384"/>
                        <a:pt x="0" y="298"/>
                        <a:pt x="0" y="192"/>
                      </a:cubicBezTo>
                      <a:cubicBezTo>
                        <a:pt x="0" y="86"/>
                        <a:pt x="86" y="0"/>
                        <a:pt x="192" y="0"/>
                      </a:cubicBezTo>
                      <a:cubicBezTo>
                        <a:pt x="298" y="0"/>
                        <a:pt x="384" y="86"/>
                        <a:pt x="384" y="192"/>
                      </a:cubicBezTo>
                      <a:close/>
                      <a:moveTo>
                        <a:pt x="255" y="135"/>
                      </a:moveTo>
                      <a:cubicBezTo>
                        <a:pt x="256" y="135"/>
                        <a:pt x="257" y="130"/>
                        <a:pt x="258" y="129"/>
                      </a:cubicBezTo>
                      <a:cubicBezTo>
                        <a:pt x="260" y="127"/>
                        <a:pt x="262" y="126"/>
                        <a:pt x="264" y="125"/>
                      </a:cubicBezTo>
                      <a:cubicBezTo>
                        <a:pt x="268" y="124"/>
                        <a:pt x="272" y="123"/>
                        <a:pt x="277" y="122"/>
                      </a:cubicBezTo>
                      <a:cubicBezTo>
                        <a:pt x="281" y="121"/>
                        <a:pt x="286" y="121"/>
                        <a:pt x="289" y="125"/>
                      </a:cubicBezTo>
                      <a:cubicBezTo>
                        <a:pt x="289" y="124"/>
                        <a:pt x="295" y="119"/>
                        <a:pt x="295" y="119"/>
                      </a:cubicBezTo>
                      <a:cubicBezTo>
                        <a:pt x="298" y="118"/>
                        <a:pt x="301" y="118"/>
                        <a:pt x="303" y="116"/>
                      </a:cubicBezTo>
                      <a:cubicBezTo>
                        <a:pt x="303" y="115"/>
                        <a:pt x="303" y="110"/>
                        <a:pt x="303" y="110"/>
                      </a:cubicBezTo>
                      <a:cubicBezTo>
                        <a:pt x="299" y="111"/>
                        <a:pt x="298" y="107"/>
                        <a:pt x="297" y="103"/>
                      </a:cubicBezTo>
                      <a:cubicBezTo>
                        <a:pt x="297" y="104"/>
                        <a:pt x="297" y="104"/>
                        <a:pt x="296" y="105"/>
                      </a:cubicBezTo>
                      <a:cubicBezTo>
                        <a:pt x="296" y="102"/>
                        <a:pt x="291" y="104"/>
                        <a:pt x="290" y="104"/>
                      </a:cubicBezTo>
                      <a:cubicBezTo>
                        <a:pt x="284" y="102"/>
                        <a:pt x="285" y="98"/>
                        <a:pt x="283" y="94"/>
                      </a:cubicBezTo>
                      <a:cubicBezTo>
                        <a:pt x="282" y="92"/>
                        <a:pt x="279" y="91"/>
                        <a:pt x="278" y="89"/>
                      </a:cubicBezTo>
                      <a:cubicBezTo>
                        <a:pt x="277" y="87"/>
                        <a:pt x="277" y="84"/>
                        <a:pt x="274" y="84"/>
                      </a:cubicBezTo>
                      <a:cubicBezTo>
                        <a:pt x="273" y="84"/>
                        <a:pt x="270" y="89"/>
                        <a:pt x="270" y="89"/>
                      </a:cubicBezTo>
                      <a:cubicBezTo>
                        <a:pt x="267" y="88"/>
                        <a:pt x="266" y="89"/>
                        <a:pt x="265" y="90"/>
                      </a:cubicBezTo>
                      <a:cubicBezTo>
                        <a:pt x="263" y="91"/>
                        <a:pt x="262" y="91"/>
                        <a:pt x="260" y="92"/>
                      </a:cubicBezTo>
                      <a:cubicBezTo>
                        <a:pt x="265" y="90"/>
                        <a:pt x="258" y="88"/>
                        <a:pt x="256" y="88"/>
                      </a:cubicBezTo>
                      <a:cubicBezTo>
                        <a:pt x="260" y="87"/>
                        <a:pt x="258" y="83"/>
                        <a:pt x="256" y="82"/>
                      </a:cubicBezTo>
                      <a:cubicBezTo>
                        <a:pt x="256" y="82"/>
                        <a:pt x="257" y="82"/>
                        <a:pt x="257" y="82"/>
                      </a:cubicBezTo>
                      <a:cubicBezTo>
                        <a:pt x="257" y="79"/>
                        <a:pt x="250" y="77"/>
                        <a:pt x="247" y="76"/>
                      </a:cubicBezTo>
                      <a:cubicBezTo>
                        <a:pt x="245" y="74"/>
                        <a:pt x="233" y="72"/>
                        <a:pt x="231" y="73"/>
                      </a:cubicBezTo>
                      <a:cubicBezTo>
                        <a:pt x="228" y="75"/>
                        <a:pt x="231" y="80"/>
                        <a:pt x="231" y="83"/>
                      </a:cubicBezTo>
                      <a:cubicBezTo>
                        <a:pt x="232" y="86"/>
                        <a:pt x="228" y="86"/>
                        <a:pt x="228" y="89"/>
                      </a:cubicBezTo>
                      <a:cubicBezTo>
                        <a:pt x="228" y="93"/>
                        <a:pt x="236" y="92"/>
                        <a:pt x="234" y="98"/>
                      </a:cubicBezTo>
                      <a:cubicBezTo>
                        <a:pt x="233" y="102"/>
                        <a:pt x="228" y="102"/>
                        <a:pt x="226" y="105"/>
                      </a:cubicBezTo>
                      <a:cubicBezTo>
                        <a:pt x="224" y="108"/>
                        <a:pt x="227" y="112"/>
                        <a:pt x="229" y="114"/>
                      </a:cubicBezTo>
                      <a:cubicBezTo>
                        <a:pt x="231" y="115"/>
                        <a:pt x="225" y="118"/>
                        <a:pt x="224" y="118"/>
                      </a:cubicBezTo>
                      <a:cubicBezTo>
                        <a:pt x="220" y="120"/>
                        <a:pt x="217" y="114"/>
                        <a:pt x="216" y="110"/>
                      </a:cubicBezTo>
                      <a:cubicBezTo>
                        <a:pt x="215" y="108"/>
                        <a:pt x="215" y="104"/>
                        <a:pt x="212" y="103"/>
                      </a:cubicBezTo>
                      <a:cubicBezTo>
                        <a:pt x="210" y="102"/>
                        <a:pt x="206" y="102"/>
                        <a:pt x="205" y="103"/>
                      </a:cubicBezTo>
                      <a:cubicBezTo>
                        <a:pt x="203" y="99"/>
                        <a:pt x="198" y="98"/>
                        <a:pt x="194" y="97"/>
                      </a:cubicBezTo>
                      <a:cubicBezTo>
                        <a:pt x="189" y="95"/>
                        <a:pt x="185" y="95"/>
                        <a:pt x="180" y="96"/>
                      </a:cubicBezTo>
                      <a:cubicBezTo>
                        <a:pt x="181" y="95"/>
                        <a:pt x="179" y="88"/>
                        <a:pt x="175" y="89"/>
                      </a:cubicBezTo>
                      <a:cubicBezTo>
                        <a:pt x="176" y="86"/>
                        <a:pt x="176" y="84"/>
                        <a:pt x="176" y="81"/>
                      </a:cubicBezTo>
                      <a:cubicBezTo>
                        <a:pt x="177" y="79"/>
                        <a:pt x="178" y="77"/>
                        <a:pt x="179" y="75"/>
                      </a:cubicBezTo>
                      <a:cubicBezTo>
                        <a:pt x="180" y="74"/>
                        <a:pt x="185" y="69"/>
                        <a:pt x="183" y="68"/>
                      </a:cubicBezTo>
                      <a:cubicBezTo>
                        <a:pt x="188" y="69"/>
                        <a:pt x="193" y="69"/>
                        <a:pt x="196" y="66"/>
                      </a:cubicBezTo>
                      <a:cubicBezTo>
                        <a:pt x="198" y="63"/>
                        <a:pt x="199" y="60"/>
                        <a:pt x="202" y="57"/>
                      </a:cubicBezTo>
                      <a:cubicBezTo>
                        <a:pt x="205" y="53"/>
                        <a:pt x="209" y="58"/>
                        <a:pt x="212" y="58"/>
                      </a:cubicBezTo>
                      <a:cubicBezTo>
                        <a:pt x="217" y="59"/>
                        <a:pt x="217" y="53"/>
                        <a:pt x="214" y="51"/>
                      </a:cubicBezTo>
                      <a:cubicBezTo>
                        <a:pt x="218" y="51"/>
                        <a:pt x="215" y="45"/>
                        <a:pt x="213" y="44"/>
                      </a:cubicBezTo>
                      <a:cubicBezTo>
                        <a:pt x="211" y="43"/>
                        <a:pt x="202" y="46"/>
                        <a:pt x="207" y="47"/>
                      </a:cubicBezTo>
                      <a:cubicBezTo>
                        <a:pt x="206" y="47"/>
                        <a:pt x="200" y="59"/>
                        <a:pt x="196" y="53"/>
                      </a:cubicBezTo>
                      <a:cubicBezTo>
                        <a:pt x="195" y="52"/>
                        <a:pt x="195" y="47"/>
                        <a:pt x="193" y="46"/>
                      </a:cubicBezTo>
                      <a:cubicBezTo>
                        <a:pt x="190" y="46"/>
                        <a:pt x="189" y="49"/>
                        <a:pt x="188" y="50"/>
                      </a:cubicBezTo>
                      <a:cubicBezTo>
                        <a:pt x="190" y="47"/>
                        <a:pt x="181" y="45"/>
                        <a:pt x="180" y="44"/>
                      </a:cubicBezTo>
                      <a:cubicBezTo>
                        <a:pt x="183" y="42"/>
                        <a:pt x="180" y="39"/>
                        <a:pt x="178" y="38"/>
                      </a:cubicBezTo>
                      <a:cubicBezTo>
                        <a:pt x="176" y="36"/>
                        <a:pt x="169" y="35"/>
                        <a:pt x="168" y="37"/>
                      </a:cubicBezTo>
                      <a:cubicBezTo>
                        <a:pt x="163" y="43"/>
                        <a:pt x="173" y="44"/>
                        <a:pt x="175" y="45"/>
                      </a:cubicBezTo>
                      <a:cubicBezTo>
                        <a:pt x="176" y="46"/>
                        <a:pt x="179" y="48"/>
                        <a:pt x="177" y="49"/>
                      </a:cubicBezTo>
                      <a:cubicBezTo>
                        <a:pt x="176" y="50"/>
                        <a:pt x="171" y="51"/>
                        <a:pt x="171" y="52"/>
                      </a:cubicBezTo>
                      <a:cubicBezTo>
                        <a:pt x="169" y="54"/>
                        <a:pt x="172" y="57"/>
                        <a:pt x="170" y="59"/>
                      </a:cubicBezTo>
                      <a:cubicBezTo>
                        <a:pt x="168" y="57"/>
                        <a:pt x="168" y="53"/>
                        <a:pt x="166" y="50"/>
                      </a:cubicBezTo>
                      <a:cubicBezTo>
                        <a:pt x="168" y="53"/>
                        <a:pt x="157" y="52"/>
                        <a:pt x="157" y="52"/>
                      </a:cubicBezTo>
                      <a:cubicBezTo>
                        <a:pt x="154" y="52"/>
                        <a:pt x="148" y="54"/>
                        <a:pt x="145" y="50"/>
                      </a:cubicBezTo>
                      <a:cubicBezTo>
                        <a:pt x="144" y="49"/>
                        <a:pt x="144" y="44"/>
                        <a:pt x="146" y="45"/>
                      </a:cubicBezTo>
                      <a:cubicBezTo>
                        <a:pt x="144" y="43"/>
                        <a:pt x="142" y="41"/>
                        <a:pt x="141" y="40"/>
                      </a:cubicBezTo>
                      <a:cubicBezTo>
                        <a:pt x="132" y="43"/>
                        <a:pt x="125" y="47"/>
                        <a:pt x="117" y="51"/>
                      </a:cubicBezTo>
                      <a:cubicBezTo>
                        <a:pt x="118" y="51"/>
                        <a:pt x="119" y="51"/>
                        <a:pt x="120" y="50"/>
                      </a:cubicBezTo>
                      <a:cubicBezTo>
                        <a:pt x="122" y="50"/>
                        <a:pt x="124" y="48"/>
                        <a:pt x="126" y="47"/>
                      </a:cubicBezTo>
                      <a:cubicBezTo>
                        <a:pt x="128" y="46"/>
                        <a:pt x="134" y="43"/>
                        <a:pt x="136" y="46"/>
                      </a:cubicBezTo>
                      <a:cubicBezTo>
                        <a:pt x="137" y="45"/>
                        <a:pt x="137" y="45"/>
                        <a:pt x="138" y="44"/>
                      </a:cubicBezTo>
                      <a:cubicBezTo>
                        <a:pt x="139" y="46"/>
                        <a:pt x="141" y="48"/>
                        <a:pt x="143" y="51"/>
                      </a:cubicBezTo>
                      <a:cubicBezTo>
                        <a:pt x="141" y="50"/>
                        <a:pt x="137" y="50"/>
                        <a:pt x="135" y="50"/>
                      </a:cubicBezTo>
                      <a:cubicBezTo>
                        <a:pt x="133" y="51"/>
                        <a:pt x="130" y="51"/>
                        <a:pt x="130" y="53"/>
                      </a:cubicBezTo>
                      <a:cubicBezTo>
                        <a:pt x="130" y="55"/>
                        <a:pt x="131" y="57"/>
                        <a:pt x="131" y="58"/>
                      </a:cubicBezTo>
                      <a:cubicBezTo>
                        <a:pt x="128" y="56"/>
                        <a:pt x="125" y="52"/>
                        <a:pt x="121" y="51"/>
                      </a:cubicBezTo>
                      <a:cubicBezTo>
                        <a:pt x="119" y="51"/>
                        <a:pt x="117" y="51"/>
                        <a:pt x="115" y="52"/>
                      </a:cubicBezTo>
                      <a:cubicBezTo>
                        <a:pt x="91" y="65"/>
                        <a:pt x="71" y="84"/>
                        <a:pt x="56" y="107"/>
                      </a:cubicBezTo>
                      <a:cubicBezTo>
                        <a:pt x="57" y="108"/>
                        <a:pt x="58" y="109"/>
                        <a:pt x="59" y="109"/>
                      </a:cubicBezTo>
                      <a:cubicBezTo>
                        <a:pt x="62" y="110"/>
                        <a:pt x="59" y="117"/>
                        <a:pt x="64" y="113"/>
                      </a:cubicBezTo>
                      <a:cubicBezTo>
                        <a:pt x="66" y="115"/>
                        <a:pt x="66" y="116"/>
                        <a:pt x="65" y="118"/>
                      </a:cubicBezTo>
                      <a:cubicBezTo>
                        <a:pt x="65" y="118"/>
                        <a:pt x="75" y="124"/>
                        <a:pt x="76" y="125"/>
                      </a:cubicBezTo>
                      <a:cubicBezTo>
                        <a:pt x="78" y="126"/>
                        <a:pt x="80" y="128"/>
                        <a:pt x="81" y="130"/>
                      </a:cubicBezTo>
                      <a:cubicBezTo>
                        <a:pt x="82" y="132"/>
                        <a:pt x="80" y="134"/>
                        <a:pt x="79" y="135"/>
                      </a:cubicBezTo>
                      <a:cubicBezTo>
                        <a:pt x="78" y="134"/>
                        <a:pt x="75" y="130"/>
                        <a:pt x="74" y="131"/>
                      </a:cubicBezTo>
                      <a:cubicBezTo>
                        <a:pt x="73" y="133"/>
                        <a:pt x="74" y="139"/>
                        <a:pt x="77" y="139"/>
                      </a:cubicBezTo>
                      <a:cubicBezTo>
                        <a:pt x="73" y="139"/>
                        <a:pt x="75" y="155"/>
                        <a:pt x="74" y="158"/>
                      </a:cubicBezTo>
                      <a:cubicBezTo>
                        <a:pt x="74" y="158"/>
                        <a:pt x="74" y="158"/>
                        <a:pt x="74" y="158"/>
                      </a:cubicBezTo>
                      <a:cubicBezTo>
                        <a:pt x="73" y="161"/>
                        <a:pt x="76" y="173"/>
                        <a:pt x="81" y="172"/>
                      </a:cubicBezTo>
                      <a:cubicBezTo>
                        <a:pt x="78" y="172"/>
                        <a:pt x="87" y="184"/>
                        <a:pt x="88" y="185"/>
                      </a:cubicBezTo>
                      <a:cubicBezTo>
                        <a:pt x="91" y="187"/>
                        <a:pt x="95" y="188"/>
                        <a:pt x="97" y="192"/>
                      </a:cubicBezTo>
                      <a:cubicBezTo>
                        <a:pt x="100" y="195"/>
                        <a:pt x="100" y="201"/>
                        <a:pt x="103" y="203"/>
                      </a:cubicBezTo>
                      <a:cubicBezTo>
                        <a:pt x="102" y="206"/>
                        <a:pt x="108" y="210"/>
                        <a:pt x="108" y="214"/>
                      </a:cubicBezTo>
                      <a:cubicBezTo>
                        <a:pt x="108" y="214"/>
                        <a:pt x="107" y="214"/>
                        <a:pt x="107" y="215"/>
                      </a:cubicBezTo>
                      <a:cubicBezTo>
                        <a:pt x="108" y="218"/>
                        <a:pt x="113" y="218"/>
                        <a:pt x="115" y="221"/>
                      </a:cubicBezTo>
                      <a:cubicBezTo>
                        <a:pt x="116" y="223"/>
                        <a:pt x="115" y="228"/>
                        <a:pt x="118" y="227"/>
                      </a:cubicBezTo>
                      <a:cubicBezTo>
                        <a:pt x="118" y="222"/>
                        <a:pt x="115" y="216"/>
                        <a:pt x="112" y="212"/>
                      </a:cubicBezTo>
                      <a:cubicBezTo>
                        <a:pt x="110" y="209"/>
                        <a:pt x="109" y="207"/>
                        <a:pt x="108" y="204"/>
                      </a:cubicBezTo>
                      <a:cubicBezTo>
                        <a:pt x="106" y="202"/>
                        <a:pt x="106" y="199"/>
                        <a:pt x="105" y="197"/>
                      </a:cubicBezTo>
                      <a:cubicBezTo>
                        <a:pt x="106" y="197"/>
                        <a:pt x="112" y="199"/>
                        <a:pt x="111" y="200"/>
                      </a:cubicBezTo>
                      <a:cubicBezTo>
                        <a:pt x="109" y="205"/>
                        <a:pt x="119" y="214"/>
                        <a:pt x="122" y="217"/>
                      </a:cubicBezTo>
                      <a:cubicBezTo>
                        <a:pt x="123" y="218"/>
                        <a:pt x="128" y="225"/>
                        <a:pt x="125" y="225"/>
                      </a:cubicBezTo>
                      <a:cubicBezTo>
                        <a:pt x="129" y="225"/>
                        <a:pt x="133" y="230"/>
                        <a:pt x="135" y="233"/>
                      </a:cubicBezTo>
                      <a:cubicBezTo>
                        <a:pt x="137" y="236"/>
                        <a:pt x="136" y="241"/>
                        <a:pt x="138" y="245"/>
                      </a:cubicBezTo>
                      <a:cubicBezTo>
                        <a:pt x="139" y="250"/>
                        <a:pt x="146" y="252"/>
                        <a:pt x="150" y="255"/>
                      </a:cubicBezTo>
                      <a:cubicBezTo>
                        <a:pt x="154" y="256"/>
                        <a:pt x="157" y="259"/>
                        <a:pt x="160" y="260"/>
                      </a:cubicBezTo>
                      <a:cubicBezTo>
                        <a:pt x="166" y="262"/>
                        <a:pt x="167" y="260"/>
                        <a:pt x="171" y="260"/>
                      </a:cubicBezTo>
                      <a:cubicBezTo>
                        <a:pt x="178" y="259"/>
                        <a:pt x="179" y="266"/>
                        <a:pt x="184" y="269"/>
                      </a:cubicBezTo>
                      <a:cubicBezTo>
                        <a:pt x="187" y="270"/>
                        <a:pt x="194" y="273"/>
                        <a:pt x="198" y="271"/>
                      </a:cubicBezTo>
                      <a:cubicBezTo>
                        <a:pt x="196" y="272"/>
                        <a:pt x="203" y="282"/>
                        <a:pt x="204" y="283"/>
                      </a:cubicBezTo>
                      <a:cubicBezTo>
                        <a:pt x="206" y="286"/>
                        <a:pt x="210" y="287"/>
                        <a:pt x="213" y="290"/>
                      </a:cubicBezTo>
                      <a:cubicBezTo>
                        <a:pt x="213" y="290"/>
                        <a:pt x="214" y="289"/>
                        <a:pt x="214" y="288"/>
                      </a:cubicBezTo>
                      <a:cubicBezTo>
                        <a:pt x="213" y="291"/>
                        <a:pt x="218" y="296"/>
                        <a:pt x="221" y="296"/>
                      </a:cubicBezTo>
                      <a:cubicBezTo>
                        <a:pt x="223" y="295"/>
                        <a:pt x="224" y="290"/>
                        <a:pt x="224" y="288"/>
                      </a:cubicBezTo>
                      <a:cubicBezTo>
                        <a:pt x="219" y="290"/>
                        <a:pt x="215" y="288"/>
                        <a:pt x="212" y="283"/>
                      </a:cubicBezTo>
                      <a:cubicBezTo>
                        <a:pt x="211" y="282"/>
                        <a:pt x="207" y="275"/>
                        <a:pt x="211" y="275"/>
                      </a:cubicBezTo>
                      <a:cubicBezTo>
                        <a:pt x="216" y="275"/>
                        <a:pt x="212" y="271"/>
                        <a:pt x="212" y="268"/>
                      </a:cubicBezTo>
                      <a:cubicBezTo>
                        <a:pt x="211" y="264"/>
                        <a:pt x="208" y="262"/>
                        <a:pt x="206" y="259"/>
                      </a:cubicBezTo>
                      <a:cubicBezTo>
                        <a:pt x="205" y="262"/>
                        <a:pt x="200" y="261"/>
                        <a:pt x="198" y="259"/>
                      </a:cubicBezTo>
                      <a:cubicBezTo>
                        <a:pt x="198" y="259"/>
                        <a:pt x="197" y="261"/>
                        <a:pt x="197" y="262"/>
                      </a:cubicBezTo>
                      <a:cubicBezTo>
                        <a:pt x="196" y="262"/>
                        <a:pt x="195" y="262"/>
                        <a:pt x="194" y="261"/>
                      </a:cubicBezTo>
                      <a:cubicBezTo>
                        <a:pt x="194" y="258"/>
                        <a:pt x="194" y="255"/>
                        <a:pt x="195" y="251"/>
                      </a:cubicBezTo>
                      <a:cubicBezTo>
                        <a:pt x="196" y="247"/>
                        <a:pt x="205" y="238"/>
                        <a:pt x="194" y="239"/>
                      </a:cubicBezTo>
                      <a:cubicBezTo>
                        <a:pt x="190" y="239"/>
                        <a:pt x="188" y="240"/>
                        <a:pt x="187" y="244"/>
                      </a:cubicBezTo>
                      <a:cubicBezTo>
                        <a:pt x="186" y="247"/>
                        <a:pt x="186" y="249"/>
                        <a:pt x="183" y="251"/>
                      </a:cubicBezTo>
                      <a:cubicBezTo>
                        <a:pt x="181" y="252"/>
                        <a:pt x="173" y="251"/>
                        <a:pt x="171" y="250"/>
                      </a:cubicBezTo>
                      <a:cubicBezTo>
                        <a:pt x="166" y="247"/>
                        <a:pt x="163" y="239"/>
                        <a:pt x="163" y="234"/>
                      </a:cubicBezTo>
                      <a:cubicBezTo>
                        <a:pt x="163" y="227"/>
                        <a:pt x="166" y="221"/>
                        <a:pt x="163" y="215"/>
                      </a:cubicBezTo>
                      <a:cubicBezTo>
                        <a:pt x="164" y="213"/>
                        <a:pt x="166" y="211"/>
                        <a:pt x="168" y="210"/>
                      </a:cubicBezTo>
                      <a:cubicBezTo>
                        <a:pt x="169" y="209"/>
                        <a:pt x="171" y="210"/>
                        <a:pt x="172" y="207"/>
                      </a:cubicBezTo>
                      <a:cubicBezTo>
                        <a:pt x="171" y="207"/>
                        <a:pt x="170" y="206"/>
                        <a:pt x="170" y="206"/>
                      </a:cubicBezTo>
                      <a:cubicBezTo>
                        <a:pt x="173" y="208"/>
                        <a:pt x="180" y="203"/>
                        <a:pt x="184" y="206"/>
                      </a:cubicBezTo>
                      <a:cubicBezTo>
                        <a:pt x="186" y="207"/>
                        <a:pt x="188" y="208"/>
                        <a:pt x="189" y="205"/>
                      </a:cubicBezTo>
                      <a:cubicBezTo>
                        <a:pt x="189" y="205"/>
                        <a:pt x="187" y="202"/>
                        <a:pt x="188" y="200"/>
                      </a:cubicBezTo>
                      <a:cubicBezTo>
                        <a:pt x="189" y="204"/>
                        <a:pt x="192" y="205"/>
                        <a:pt x="196" y="202"/>
                      </a:cubicBezTo>
                      <a:cubicBezTo>
                        <a:pt x="197" y="203"/>
                        <a:pt x="201" y="203"/>
                        <a:pt x="204" y="204"/>
                      </a:cubicBezTo>
                      <a:cubicBezTo>
                        <a:pt x="207" y="206"/>
                        <a:pt x="207" y="209"/>
                        <a:pt x="211" y="205"/>
                      </a:cubicBezTo>
                      <a:cubicBezTo>
                        <a:pt x="213" y="208"/>
                        <a:pt x="213" y="208"/>
                        <a:pt x="214" y="211"/>
                      </a:cubicBezTo>
                      <a:cubicBezTo>
                        <a:pt x="214" y="214"/>
                        <a:pt x="216" y="221"/>
                        <a:pt x="218" y="222"/>
                      </a:cubicBezTo>
                      <a:cubicBezTo>
                        <a:pt x="224" y="225"/>
                        <a:pt x="222" y="217"/>
                        <a:pt x="222" y="214"/>
                      </a:cubicBezTo>
                      <a:cubicBezTo>
                        <a:pt x="222" y="213"/>
                        <a:pt x="222" y="205"/>
                        <a:pt x="221" y="205"/>
                      </a:cubicBezTo>
                      <a:cubicBezTo>
                        <a:pt x="213" y="203"/>
                        <a:pt x="216" y="197"/>
                        <a:pt x="221" y="193"/>
                      </a:cubicBezTo>
                      <a:cubicBezTo>
                        <a:pt x="222" y="192"/>
                        <a:pt x="227" y="190"/>
                        <a:pt x="230" y="188"/>
                      </a:cubicBezTo>
                      <a:cubicBezTo>
                        <a:pt x="232" y="186"/>
                        <a:pt x="235" y="183"/>
                        <a:pt x="234" y="179"/>
                      </a:cubicBezTo>
                      <a:cubicBezTo>
                        <a:pt x="235" y="179"/>
                        <a:pt x="236" y="178"/>
                        <a:pt x="236" y="177"/>
                      </a:cubicBezTo>
                      <a:cubicBezTo>
                        <a:pt x="236" y="177"/>
                        <a:pt x="233" y="174"/>
                        <a:pt x="232" y="175"/>
                      </a:cubicBezTo>
                      <a:cubicBezTo>
                        <a:pt x="234" y="174"/>
                        <a:pt x="234" y="172"/>
                        <a:pt x="233" y="171"/>
                      </a:cubicBezTo>
                      <a:cubicBezTo>
                        <a:pt x="235" y="169"/>
                        <a:pt x="234" y="166"/>
                        <a:pt x="236" y="165"/>
                      </a:cubicBezTo>
                      <a:cubicBezTo>
                        <a:pt x="239" y="169"/>
                        <a:pt x="245" y="165"/>
                        <a:pt x="242" y="162"/>
                      </a:cubicBezTo>
                      <a:cubicBezTo>
                        <a:pt x="244" y="158"/>
                        <a:pt x="250" y="160"/>
                        <a:pt x="252" y="157"/>
                      </a:cubicBezTo>
                      <a:cubicBezTo>
                        <a:pt x="255" y="158"/>
                        <a:pt x="253" y="153"/>
                        <a:pt x="255" y="150"/>
                      </a:cubicBezTo>
                      <a:cubicBezTo>
                        <a:pt x="256" y="148"/>
                        <a:pt x="259" y="148"/>
                        <a:pt x="262" y="147"/>
                      </a:cubicBezTo>
                      <a:cubicBezTo>
                        <a:pt x="262" y="147"/>
                        <a:pt x="268" y="143"/>
                        <a:pt x="266" y="143"/>
                      </a:cubicBezTo>
                      <a:cubicBezTo>
                        <a:pt x="270" y="144"/>
                        <a:pt x="279" y="139"/>
                        <a:pt x="272" y="135"/>
                      </a:cubicBezTo>
                      <a:cubicBezTo>
                        <a:pt x="273" y="133"/>
                        <a:pt x="270" y="132"/>
                        <a:pt x="268" y="132"/>
                      </a:cubicBezTo>
                      <a:cubicBezTo>
                        <a:pt x="269" y="131"/>
                        <a:pt x="272" y="132"/>
                        <a:pt x="273" y="131"/>
                      </a:cubicBezTo>
                      <a:cubicBezTo>
                        <a:pt x="276" y="129"/>
                        <a:pt x="274" y="128"/>
                        <a:pt x="271" y="127"/>
                      </a:cubicBezTo>
                      <a:cubicBezTo>
                        <a:pt x="268" y="126"/>
                        <a:pt x="263" y="128"/>
                        <a:pt x="261" y="130"/>
                      </a:cubicBezTo>
                      <a:cubicBezTo>
                        <a:pt x="259" y="132"/>
                        <a:pt x="257" y="134"/>
                        <a:pt x="255" y="135"/>
                      </a:cubicBezTo>
                      <a:close/>
                      <a:moveTo>
                        <a:pt x="308" y="302"/>
                      </a:moveTo>
                      <a:cubicBezTo>
                        <a:pt x="306" y="301"/>
                        <a:pt x="303" y="301"/>
                        <a:pt x="301" y="300"/>
                      </a:cubicBezTo>
                      <a:cubicBezTo>
                        <a:pt x="299" y="300"/>
                        <a:pt x="298" y="299"/>
                        <a:pt x="295" y="298"/>
                      </a:cubicBezTo>
                      <a:cubicBezTo>
                        <a:pt x="296" y="293"/>
                        <a:pt x="290" y="292"/>
                        <a:pt x="287" y="289"/>
                      </a:cubicBezTo>
                      <a:cubicBezTo>
                        <a:pt x="284" y="287"/>
                        <a:pt x="282" y="284"/>
                        <a:pt x="277" y="285"/>
                      </a:cubicBezTo>
                      <a:cubicBezTo>
                        <a:pt x="276" y="285"/>
                        <a:pt x="271" y="287"/>
                        <a:pt x="272" y="288"/>
                      </a:cubicBezTo>
                      <a:cubicBezTo>
                        <a:pt x="269" y="285"/>
                        <a:pt x="268" y="284"/>
                        <a:pt x="263" y="282"/>
                      </a:cubicBezTo>
                      <a:cubicBezTo>
                        <a:pt x="259" y="281"/>
                        <a:pt x="257" y="276"/>
                        <a:pt x="253" y="281"/>
                      </a:cubicBezTo>
                      <a:cubicBezTo>
                        <a:pt x="251" y="283"/>
                        <a:pt x="252" y="286"/>
                        <a:pt x="251" y="288"/>
                      </a:cubicBezTo>
                      <a:cubicBezTo>
                        <a:pt x="247" y="285"/>
                        <a:pt x="254" y="282"/>
                        <a:pt x="251" y="279"/>
                      </a:cubicBezTo>
                      <a:cubicBezTo>
                        <a:pt x="248" y="275"/>
                        <a:pt x="243" y="281"/>
                        <a:pt x="240" y="282"/>
                      </a:cubicBezTo>
                      <a:cubicBezTo>
                        <a:pt x="239" y="284"/>
                        <a:pt x="237" y="284"/>
                        <a:pt x="236" y="286"/>
                      </a:cubicBezTo>
                      <a:cubicBezTo>
                        <a:pt x="235" y="287"/>
                        <a:pt x="234" y="290"/>
                        <a:pt x="233" y="291"/>
                      </a:cubicBezTo>
                      <a:cubicBezTo>
                        <a:pt x="233" y="289"/>
                        <a:pt x="228" y="290"/>
                        <a:pt x="228" y="288"/>
                      </a:cubicBezTo>
                      <a:cubicBezTo>
                        <a:pt x="229" y="294"/>
                        <a:pt x="229" y="301"/>
                        <a:pt x="230" y="307"/>
                      </a:cubicBezTo>
                      <a:cubicBezTo>
                        <a:pt x="231" y="310"/>
                        <a:pt x="230" y="316"/>
                        <a:pt x="227" y="319"/>
                      </a:cubicBezTo>
                      <a:cubicBezTo>
                        <a:pt x="224" y="321"/>
                        <a:pt x="221" y="324"/>
                        <a:pt x="220" y="329"/>
                      </a:cubicBezTo>
                      <a:cubicBezTo>
                        <a:pt x="220" y="332"/>
                        <a:pt x="220" y="334"/>
                        <a:pt x="223" y="335"/>
                      </a:cubicBezTo>
                      <a:cubicBezTo>
                        <a:pt x="223" y="339"/>
                        <a:pt x="219" y="342"/>
                        <a:pt x="219" y="346"/>
                      </a:cubicBezTo>
                      <a:cubicBezTo>
                        <a:pt x="219" y="346"/>
                        <a:pt x="220" y="348"/>
                        <a:pt x="220" y="350"/>
                      </a:cubicBezTo>
                      <a:cubicBezTo>
                        <a:pt x="254" y="344"/>
                        <a:pt x="285" y="327"/>
                        <a:pt x="308" y="3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 dirty="0">
                    <a:cs typeface="+mn-ea"/>
                    <a:sym typeface="+mn-lt"/>
                  </a:endParaRPr>
                </a:p>
              </p:txBody>
            </p:sp>
          </p:grpSp>
        </p:grpSp>
      </p:grpSp>
      <p:grpSp>
        <p:nvGrpSpPr>
          <p:cNvPr id="48" name="组合 47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49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6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7" name="文本框 56"/>
          <p:cNvSpPr txBox="1"/>
          <p:nvPr/>
        </p:nvSpPr>
        <p:spPr>
          <a:xfrm>
            <a:off x="1787102" y="560965"/>
            <a:ext cx="46402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Next month's plan</a:t>
            </a:r>
            <a:endParaRPr lang="zh-CN" altLang="en-US" sz="2800" dirty="0">
              <a:solidFill>
                <a:schemeClr val="tx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6" grpId="0"/>
      <p:bldP spid="37" grpId="0" animBg="1"/>
      <p:bldP spid="38" grpId="0" animBg="1"/>
      <p:bldP spid="39" grpId="0" animBg="1"/>
      <p:bldP spid="40" grpId="0" animBg="1"/>
      <p:bldP spid="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04192" y="2034726"/>
            <a:ext cx="6282014" cy="1959759"/>
            <a:chOff x="2904192" y="2034726"/>
            <a:chExt cx="6282014" cy="1959759"/>
          </a:xfrm>
        </p:grpSpPr>
        <p:sp>
          <p:nvSpPr>
            <p:cNvPr id="25" name="文本框 24"/>
            <p:cNvSpPr txBox="1"/>
            <p:nvPr/>
          </p:nvSpPr>
          <p:spPr>
            <a:xfrm>
              <a:off x="2904192" y="2034726"/>
              <a:ext cx="62820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8000" b="1" dirty="0">
                  <a:solidFill>
                    <a:schemeClr val="accent1"/>
                  </a:solidFill>
                  <a:cs typeface="+mn-ea"/>
                  <a:sym typeface="+mn-lt"/>
                </a:rPr>
                <a:t>Thank you</a:t>
              </a:r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4063999" y="3575385"/>
              <a:ext cx="3962400" cy="0"/>
            </a:xfrm>
            <a:prstGeom prst="line">
              <a:avLst/>
            </a:prstGeom>
            <a:ln>
              <a:solidFill>
                <a:schemeClr val="accent1">
                  <a:alpha val="61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文本框 28"/>
            <p:cNvSpPr txBox="1"/>
            <p:nvPr/>
          </p:nvSpPr>
          <p:spPr>
            <a:xfrm>
              <a:off x="3986211" y="3626185"/>
              <a:ext cx="4219575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accent4">
                      <a:lumMod val="75000"/>
                    </a:schemeClr>
                  </a:solidFill>
                  <a:cs typeface="+mn-ea"/>
                  <a:sym typeface="+mn-lt"/>
                </a:rPr>
                <a:t>THANKS FOR WATCHING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4647907" y="4045284"/>
            <a:ext cx="3557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5362A5"/>
                </a:solidFill>
                <a:cs typeface="+mn-ea"/>
                <a:sym typeface="+mn-lt"/>
              </a:rPr>
              <a:t>Reporter:</a:t>
            </a:r>
            <a:r>
              <a:rPr lang="en-US" altLang="zh-CN" dirty="0">
                <a:solidFill>
                  <a:srgbClr val="5362A5"/>
                </a:solidFill>
                <a:cs typeface="+mn-ea"/>
                <a:sym typeface="+mn-lt"/>
              </a:rPr>
              <a:t>freeppt7.com</a:t>
            </a:r>
            <a:endParaRPr lang="zh-CN" altLang="en-US" dirty="0">
              <a:solidFill>
                <a:srgbClr val="5362A5"/>
              </a:solidFill>
              <a:cs typeface="+mn-ea"/>
              <a:sym typeface="+mn-lt"/>
            </a:endParaRPr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19808B02-A552-4C9F-BAB5-66A6D200C91A}"/>
              </a:ext>
            </a:extLst>
          </p:cNvPr>
          <p:cNvSpPr/>
          <p:nvPr/>
        </p:nvSpPr>
        <p:spPr>
          <a:xfrm>
            <a:off x="9990975" y="421877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3">
            <a:hlinkClick r:id="rId4"/>
            <a:extLst>
              <a:ext uri="{FF2B5EF4-FFF2-40B4-BE49-F238E27FC236}">
                <a16:creationId xmlns:a16="http://schemas.microsoft.com/office/drawing/2014/main" id="{36B890CC-9B7C-4C70-B0B6-9BE6BA49A987}"/>
              </a:ext>
            </a:extLst>
          </p:cNvPr>
          <p:cNvSpPr txBox="1"/>
          <p:nvPr/>
        </p:nvSpPr>
        <p:spPr>
          <a:xfrm>
            <a:off x="6582440" y="646756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rgbClr val="5362A5"/>
                </a:solidFill>
                <a:cs typeface="Arial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rgbClr val="5362A5"/>
              </a:solidFill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3526483" y="984707"/>
            <a:ext cx="40128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4">
                    <a:lumMod val="75000"/>
                  </a:schemeClr>
                </a:solidFill>
                <a:cs typeface="+mn-ea"/>
                <a:sym typeface="+mn-lt"/>
              </a:rPr>
              <a:t>CONTENT</a:t>
            </a:r>
            <a:endParaRPr 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211320" y="2360295"/>
            <a:ext cx="3761740" cy="582930"/>
            <a:chOff x="6632" y="3717"/>
            <a:chExt cx="5924" cy="918"/>
          </a:xfrm>
        </p:grpSpPr>
        <p:sp>
          <p:nvSpPr>
            <p:cNvPr id="10" name="文本框 9"/>
            <p:cNvSpPr txBox="1"/>
            <p:nvPr/>
          </p:nvSpPr>
          <p:spPr>
            <a:xfrm>
              <a:off x="8052" y="3768"/>
              <a:ext cx="45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overview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6632" y="3717"/>
              <a:ext cx="114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362A5"/>
                  </a:solidFill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211320" y="3326130"/>
            <a:ext cx="4578350" cy="582930"/>
            <a:chOff x="6632" y="5238"/>
            <a:chExt cx="7210" cy="918"/>
          </a:xfrm>
        </p:grpSpPr>
        <p:sp>
          <p:nvSpPr>
            <p:cNvPr id="13" name="文本框 12"/>
            <p:cNvSpPr txBox="1"/>
            <p:nvPr/>
          </p:nvSpPr>
          <p:spPr>
            <a:xfrm>
              <a:off x="8052" y="5288"/>
              <a:ext cx="5790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Work done</a:t>
              </a: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6632" y="5238"/>
              <a:ext cx="114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69C6E1"/>
                  </a:solidFill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211320" y="4291965"/>
            <a:ext cx="5754370" cy="583565"/>
            <a:chOff x="6632" y="6759"/>
            <a:chExt cx="9062" cy="919"/>
          </a:xfrm>
        </p:grpSpPr>
        <p:sp>
          <p:nvSpPr>
            <p:cNvPr id="16" name="文本框 15"/>
            <p:cNvSpPr txBox="1"/>
            <p:nvPr/>
          </p:nvSpPr>
          <p:spPr>
            <a:xfrm>
              <a:off x="8052" y="6809"/>
              <a:ext cx="7642" cy="8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improvements</a:t>
              </a: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6632" y="6759"/>
              <a:ext cx="1140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5362A5"/>
                  </a:solidFill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11320" y="5245100"/>
            <a:ext cx="3761740" cy="582930"/>
            <a:chOff x="6632" y="8260"/>
            <a:chExt cx="5924" cy="918"/>
          </a:xfrm>
        </p:grpSpPr>
        <p:sp>
          <p:nvSpPr>
            <p:cNvPr id="19" name="文本框 18"/>
            <p:cNvSpPr txBox="1"/>
            <p:nvPr/>
          </p:nvSpPr>
          <p:spPr>
            <a:xfrm>
              <a:off x="8052" y="8311"/>
              <a:ext cx="4505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New plan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6632" y="8260"/>
              <a:ext cx="1141" cy="9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b="1" dirty="0">
                  <a:solidFill>
                    <a:srgbClr val="69C6E1"/>
                  </a:solidFill>
                  <a:cs typeface="+mn-ea"/>
                  <a:sym typeface="+mn-lt"/>
                </a:rPr>
                <a:t>04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1914939" y="3265701"/>
            <a:ext cx="8362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cs typeface="+mn-ea"/>
                <a:sym typeface="+mn-lt"/>
              </a:rPr>
              <a:t>An overview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75150" y="2250038"/>
            <a:ext cx="344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PART 01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4187825" y="4238630"/>
            <a:ext cx="381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PLEASE INSERT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8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787102" y="560965"/>
            <a:ext cx="812778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An overview of this month's work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868680" y="2061210"/>
            <a:ext cx="3684905" cy="3474085"/>
            <a:chOff x="1368" y="3246"/>
            <a:chExt cx="5803" cy="5471"/>
          </a:xfrm>
        </p:grpSpPr>
        <p:sp>
          <p:nvSpPr>
            <p:cNvPr id="3" name="矩形 2"/>
            <p:cNvSpPr/>
            <p:nvPr/>
          </p:nvSpPr>
          <p:spPr>
            <a:xfrm>
              <a:off x="1368" y="3246"/>
              <a:ext cx="5803" cy="5471"/>
            </a:xfrm>
            <a:prstGeom prst="rect">
              <a:avLst/>
            </a:prstGeom>
            <a:gradFill>
              <a:gsLst>
                <a:gs pos="2000">
                  <a:srgbClr val="A8C3FB"/>
                </a:gs>
                <a:gs pos="42000">
                  <a:srgbClr val="7191D8"/>
                </a:gs>
                <a:gs pos="81000">
                  <a:srgbClr val="324C9A"/>
                </a:gs>
                <a:gs pos="60000">
                  <a:srgbClr val="4175CB"/>
                </a:gs>
                <a:gs pos="21000">
                  <a:srgbClr val="7DC5FF"/>
                </a:gs>
                <a:gs pos="100000">
                  <a:srgbClr val="223178"/>
                </a:gs>
              </a:gsLst>
              <a:lin ang="33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892" y="3604"/>
              <a:ext cx="4754" cy="47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2058" y="5956"/>
              <a:ext cx="3579" cy="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gradFill>
                    <a:gsLst>
                      <a:gs pos="2000">
                        <a:srgbClr val="A8C3FB"/>
                      </a:gs>
                      <a:gs pos="42000">
                        <a:srgbClr val="7191D8"/>
                      </a:gs>
                      <a:gs pos="81000">
                        <a:srgbClr val="324C9A"/>
                      </a:gs>
                      <a:gs pos="60000">
                        <a:srgbClr val="4175CB"/>
                      </a:gs>
                      <a:gs pos="21000">
                        <a:srgbClr val="7DC5FF"/>
                      </a:gs>
                      <a:gs pos="100000">
                        <a:srgbClr val="223178"/>
                      </a:gs>
                    </a:gsLst>
                    <a:lin ang="3300000" scaled="0"/>
                  </a:gra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l"/>
              <a:r>
                <a:rPr lang="zh-CN" altLang="en-US" sz="4800" b="1">
                  <a:gradFill>
                    <a:gsLst>
                      <a:gs pos="0">
                        <a:srgbClr val="A8C3FB"/>
                      </a:gs>
                      <a:gs pos="21000">
                        <a:srgbClr val="7DC5FF"/>
                      </a:gs>
                      <a:gs pos="42000">
                        <a:srgbClr val="7191D8"/>
                      </a:gs>
                      <a:gs pos="100000">
                        <a:srgbClr val="223178"/>
                      </a:gs>
                      <a:gs pos="81000">
                        <a:srgbClr val="324C9A"/>
                      </a:gs>
                      <a:gs pos="60000">
                        <a:srgbClr val="4175CB"/>
                      </a:gs>
                    </a:gsLst>
                    <a:lin ang="33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123</a:t>
              </a:r>
              <a:r>
                <a:rPr lang="zh-CN" altLang="en-US" sz="3200" b="1">
                  <a:gradFill>
                    <a:gsLst>
                      <a:gs pos="0">
                        <a:srgbClr val="A8C3FB"/>
                      </a:gs>
                      <a:gs pos="21000">
                        <a:srgbClr val="7DC5FF"/>
                      </a:gs>
                      <a:gs pos="42000">
                        <a:srgbClr val="7191D8"/>
                      </a:gs>
                      <a:gs pos="100000">
                        <a:srgbClr val="223178"/>
                      </a:gs>
                      <a:gs pos="81000">
                        <a:srgbClr val="324C9A"/>
                      </a:gs>
                      <a:gs pos="60000">
                        <a:srgbClr val="4175CB"/>
                      </a:gs>
                    </a:gsLst>
                    <a:lin ang="3300000" scaled="0"/>
                  </a:gra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+mn-ea"/>
                  <a:sym typeface="+mn-lt"/>
                </a:rPr>
                <a:t>ABC</a:t>
              </a:r>
            </a:p>
          </p:txBody>
        </p:sp>
        <p:sp>
          <p:nvSpPr>
            <p:cNvPr id="40" name="文本框 39"/>
            <p:cNvSpPr txBox="1"/>
            <p:nvPr/>
          </p:nvSpPr>
          <p:spPr>
            <a:xfrm>
              <a:off x="2214" y="6824"/>
              <a:ext cx="4009" cy="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lnSpc>
                  <a:spcPct val="120000"/>
                </a:lnSpc>
              </a:pP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Insert text here.</a:t>
              </a:r>
            </a:p>
          </p:txBody>
        </p:sp>
      </p:grpSp>
      <p:sp>
        <p:nvSpPr>
          <p:cNvPr id="27" name="文本框"/>
          <p:cNvSpPr txBox="1"/>
          <p:nvPr/>
        </p:nvSpPr>
        <p:spPr bwMode="auto">
          <a:xfrm>
            <a:off x="5008880" y="4540885"/>
            <a:ext cx="6465570" cy="658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l" defTabSz="912495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here, insert text here, insert text here, insert text here.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5019040" y="2810510"/>
            <a:ext cx="1391285" cy="1280160"/>
            <a:chOff x="7904" y="4426"/>
            <a:chExt cx="2191" cy="2016"/>
          </a:xfrm>
        </p:grpSpPr>
        <p:sp>
          <p:nvSpPr>
            <p:cNvPr id="24" name="椭圆 23"/>
            <p:cNvSpPr/>
            <p:nvPr/>
          </p:nvSpPr>
          <p:spPr>
            <a:xfrm>
              <a:off x="8005" y="4426"/>
              <a:ext cx="2016" cy="2016"/>
            </a:xfrm>
            <a:prstGeom prst="ellipse">
              <a:avLst/>
            </a:prstGeom>
            <a:noFill/>
            <a:ln>
              <a:solidFill>
                <a:srgbClr val="5362A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904" y="4773"/>
              <a:ext cx="2191" cy="1282"/>
              <a:chOff x="8869" y="5353"/>
              <a:chExt cx="2191" cy="1282"/>
            </a:xfrm>
          </p:grpSpPr>
          <p:sp>
            <p:nvSpPr>
              <p:cNvPr id="28" name="文本框 27"/>
              <p:cNvSpPr txBox="1"/>
              <p:nvPr/>
            </p:nvSpPr>
            <p:spPr>
              <a:xfrm>
                <a:off x="8869" y="5353"/>
                <a:ext cx="2191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cs typeface="+mn-ea"/>
                    <a:sym typeface="+mn-lt"/>
                  </a:rPr>
                  <a:t>4</a:t>
                </a:r>
                <a:r>
                  <a:rPr lang="zh-CN" altLang="en-US" sz="2800" b="1" dirty="0">
                    <a:cs typeface="+mn-ea"/>
                    <a:sym typeface="+mn-lt"/>
                  </a:rPr>
                  <a:t>close</a:t>
                </a:r>
              </a:p>
            </p:txBody>
          </p:sp>
          <p:sp>
            <p:nvSpPr>
              <p:cNvPr id="31" name="文本框 30"/>
              <p:cNvSpPr txBox="1"/>
              <p:nvPr/>
            </p:nvSpPr>
            <p:spPr>
              <a:xfrm>
                <a:off x="9154" y="605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keyword</a:t>
                </a:r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6626860" y="2797810"/>
            <a:ext cx="1299210" cy="1280160"/>
            <a:chOff x="10436" y="4406"/>
            <a:chExt cx="2046" cy="2016"/>
          </a:xfrm>
        </p:grpSpPr>
        <p:sp>
          <p:nvSpPr>
            <p:cNvPr id="25" name="椭圆 24"/>
            <p:cNvSpPr/>
            <p:nvPr/>
          </p:nvSpPr>
          <p:spPr>
            <a:xfrm>
              <a:off x="10466" y="4406"/>
              <a:ext cx="2016" cy="2016"/>
            </a:xfrm>
            <a:prstGeom prst="ellipse">
              <a:avLst/>
            </a:prstGeom>
            <a:noFill/>
            <a:ln>
              <a:solidFill>
                <a:srgbClr val="9AD9E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10436" y="4773"/>
              <a:ext cx="2022" cy="1282"/>
              <a:chOff x="12127" y="5353"/>
              <a:chExt cx="2022" cy="128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2127" y="5353"/>
                <a:ext cx="1838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cs typeface="+mn-ea"/>
                    <a:sym typeface="+mn-lt"/>
                  </a:rPr>
                  <a:t>5</a:t>
                </a:r>
                <a:r>
                  <a:rPr lang="zh-CN" altLang="en-US" sz="2800" b="1" dirty="0">
                    <a:cs typeface="+mn-ea"/>
                    <a:sym typeface="+mn-lt"/>
                  </a:rPr>
                  <a:t>key</a:t>
                </a:r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12341" y="6055"/>
                <a:ext cx="1808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keyword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161655" y="2797810"/>
            <a:ext cx="1393190" cy="1280160"/>
            <a:chOff x="12853" y="4406"/>
            <a:chExt cx="2194" cy="2016"/>
          </a:xfrm>
        </p:grpSpPr>
        <p:sp>
          <p:nvSpPr>
            <p:cNvPr id="26" name="椭圆 25"/>
            <p:cNvSpPr/>
            <p:nvPr/>
          </p:nvSpPr>
          <p:spPr>
            <a:xfrm>
              <a:off x="12947" y="4406"/>
              <a:ext cx="2016" cy="2016"/>
            </a:xfrm>
            <a:prstGeom prst="ellipse">
              <a:avLst/>
            </a:prstGeom>
            <a:noFill/>
            <a:ln>
              <a:solidFill>
                <a:srgbClr val="5362A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12853" y="4773"/>
              <a:ext cx="2194" cy="1282"/>
              <a:chOff x="15270" y="5353"/>
              <a:chExt cx="2194" cy="1282"/>
            </a:xfrm>
          </p:grpSpPr>
          <p:sp>
            <p:nvSpPr>
              <p:cNvPr id="30" name="文本框 29"/>
              <p:cNvSpPr txBox="1"/>
              <p:nvPr/>
            </p:nvSpPr>
            <p:spPr>
              <a:xfrm>
                <a:off x="15270" y="5353"/>
                <a:ext cx="2105" cy="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cs typeface="+mn-ea"/>
                    <a:sym typeface="+mn-lt"/>
                  </a:rPr>
                  <a:t>6</a:t>
                </a:r>
                <a:r>
                  <a:rPr lang="zh-CN" altLang="en-US" sz="2800" b="1" dirty="0">
                    <a:cs typeface="+mn-ea"/>
                    <a:sym typeface="+mn-lt"/>
                  </a:rPr>
                  <a:t>word</a:t>
                </a:r>
              </a:p>
            </p:txBody>
          </p:sp>
          <p:sp>
            <p:nvSpPr>
              <p:cNvPr id="33" name="文本框 32"/>
              <p:cNvSpPr txBox="1"/>
              <p:nvPr/>
            </p:nvSpPr>
            <p:spPr>
              <a:xfrm>
                <a:off x="15548" y="6055"/>
                <a:ext cx="1916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keyword</a:t>
                </a: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9558020" y="2797810"/>
            <a:ext cx="2205990" cy="1280160"/>
            <a:chOff x="15052" y="4406"/>
            <a:chExt cx="3474" cy="2016"/>
          </a:xfrm>
        </p:grpSpPr>
        <p:sp>
          <p:nvSpPr>
            <p:cNvPr id="37" name="椭圆 36"/>
            <p:cNvSpPr/>
            <p:nvPr/>
          </p:nvSpPr>
          <p:spPr>
            <a:xfrm>
              <a:off x="15614" y="4406"/>
              <a:ext cx="2016" cy="2016"/>
            </a:xfrm>
            <a:prstGeom prst="ellipse">
              <a:avLst/>
            </a:prstGeom>
            <a:noFill/>
            <a:ln>
              <a:solidFill>
                <a:srgbClr val="9AD9EB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15052" y="4788"/>
              <a:ext cx="3474" cy="1267"/>
              <a:chOff x="14802" y="5368"/>
              <a:chExt cx="3474" cy="1267"/>
            </a:xfrm>
          </p:grpSpPr>
          <p:sp>
            <p:nvSpPr>
              <p:cNvPr id="39" name="文本框 38"/>
              <p:cNvSpPr txBox="1"/>
              <p:nvPr/>
            </p:nvSpPr>
            <p:spPr>
              <a:xfrm>
                <a:off x="14802" y="5368"/>
                <a:ext cx="3474" cy="8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b="1" dirty="0">
                    <a:cs typeface="+mn-ea"/>
                    <a:sym typeface="+mn-lt"/>
                  </a:rPr>
                  <a:t>7</a:t>
                </a:r>
                <a:r>
                  <a:rPr lang="zh-CN" altLang="en-US" sz="2800" b="1" dirty="0">
                    <a:cs typeface="+mn-ea"/>
                    <a:sym typeface="+mn-lt"/>
                  </a:rPr>
                  <a:t>language</a:t>
                </a:r>
              </a:p>
            </p:txBody>
          </p:sp>
          <p:sp>
            <p:nvSpPr>
              <p:cNvPr id="41" name="文本框 40"/>
              <p:cNvSpPr txBox="1"/>
              <p:nvPr/>
            </p:nvSpPr>
            <p:spPr>
              <a:xfrm>
                <a:off x="15548" y="6055"/>
                <a:ext cx="183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dirty="0">
                    <a:cs typeface="+mn-ea"/>
                    <a:sym typeface="+mn-lt"/>
                  </a:rPr>
                  <a:t>keyword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3" grpId="2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-12065" y="-8890"/>
            <a:ext cx="12211685" cy="6875780"/>
            <a:chOff x="-19" y="-14"/>
            <a:chExt cx="19231" cy="10828"/>
          </a:xfrm>
        </p:grpSpPr>
        <p:pic>
          <p:nvPicPr>
            <p:cNvPr id="2" name="图片 1" descr="10047774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12" y="-14"/>
              <a:ext cx="19224" cy="10827"/>
            </a:xfrm>
            <a:prstGeom prst="rect">
              <a:avLst/>
            </a:prstGeom>
          </p:spPr>
        </p:pic>
        <p:sp>
          <p:nvSpPr>
            <p:cNvPr id="3" name="矩形 2"/>
            <p:cNvSpPr/>
            <p:nvPr/>
          </p:nvSpPr>
          <p:spPr>
            <a:xfrm>
              <a:off x="-19" y="-14"/>
              <a:ext cx="19231" cy="10828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-18" y="0"/>
              <a:ext cx="3138" cy="2680"/>
              <a:chOff x="-11114" y="0"/>
              <a:chExt cx="2627313" cy="2852737"/>
            </a:xfrm>
          </p:grpSpPr>
          <p:sp>
            <p:nvSpPr>
              <p:cNvPr id="8" name="直角三角形 3"/>
              <p:cNvSpPr/>
              <p:nvPr/>
            </p:nvSpPr>
            <p:spPr>
              <a:xfrm>
                <a:off x="-11114" y="0"/>
                <a:ext cx="2627313" cy="2852737"/>
              </a:xfrm>
              <a:custGeom>
                <a:avLst/>
                <a:gdLst>
                  <a:gd name="connsiteX0" fmla="*/ 0 w 2616200"/>
                  <a:gd name="connsiteY0" fmla="*/ 1498600 h 1498600"/>
                  <a:gd name="connsiteX1" fmla="*/ 0 w 2616200"/>
                  <a:gd name="connsiteY1" fmla="*/ 0 h 1498600"/>
                  <a:gd name="connsiteX2" fmla="*/ 2616200 w 2616200"/>
                  <a:gd name="connsiteY2" fmla="*/ 1498600 h 1498600"/>
                  <a:gd name="connsiteX3" fmla="*/ 0 w 2616200"/>
                  <a:gd name="connsiteY3" fmla="*/ 1498600 h 1498600"/>
                  <a:gd name="connsiteX0-1" fmla="*/ 0 w 1651000"/>
                  <a:gd name="connsiteY0-2" fmla="*/ 1498600 h 2679700"/>
                  <a:gd name="connsiteX1-3" fmla="*/ 0 w 1651000"/>
                  <a:gd name="connsiteY1-4" fmla="*/ 0 h 2679700"/>
                  <a:gd name="connsiteX2-5" fmla="*/ 1651000 w 1651000"/>
                  <a:gd name="connsiteY2-6" fmla="*/ 2679700 h 2679700"/>
                  <a:gd name="connsiteX3-7" fmla="*/ 0 w 1651000"/>
                  <a:gd name="connsiteY3-8" fmla="*/ 1498600 h 2679700"/>
                  <a:gd name="connsiteX0-9" fmla="*/ 0 w 2146300"/>
                  <a:gd name="connsiteY0-10" fmla="*/ 1498600 h 1498600"/>
                  <a:gd name="connsiteX1-11" fmla="*/ 0 w 2146300"/>
                  <a:gd name="connsiteY1-12" fmla="*/ 0 h 1498600"/>
                  <a:gd name="connsiteX2-13" fmla="*/ 2146300 w 2146300"/>
                  <a:gd name="connsiteY2-14" fmla="*/ 1079500 h 1498600"/>
                  <a:gd name="connsiteX3-15" fmla="*/ 0 w 2146300"/>
                  <a:gd name="connsiteY3-16" fmla="*/ 1498600 h 1498600"/>
                  <a:gd name="connsiteX0-17" fmla="*/ 0 w 2188618"/>
                  <a:gd name="connsiteY0-18" fmla="*/ 1498600 h 1498600"/>
                  <a:gd name="connsiteX1-19" fmla="*/ 0 w 2188618"/>
                  <a:gd name="connsiteY1-20" fmla="*/ 0 h 1498600"/>
                  <a:gd name="connsiteX2-21" fmla="*/ 2188618 w 2188618"/>
                  <a:gd name="connsiteY2-22" fmla="*/ 225540 h 1498600"/>
                  <a:gd name="connsiteX3-23" fmla="*/ 0 w 2188618"/>
                  <a:gd name="connsiteY3-24" fmla="*/ 1498600 h 1498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188618" h="1498600">
                    <a:moveTo>
                      <a:pt x="0" y="1498600"/>
                    </a:moveTo>
                    <a:lnTo>
                      <a:pt x="0" y="0"/>
                    </a:lnTo>
                    <a:lnTo>
                      <a:pt x="2188618" y="22554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直角三角形 3"/>
              <p:cNvSpPr/>
              <p:nvPr/>
            </p:nvSpPr>
            <p:spPr>
              <a:xfrm>
                <a:off x="0" y="736600"/>
                <a:ext cx="679450" cy="1498600"/>
              </a:xfrm>
              <a:custGeom>
                <a:avLst/>
                <a:gdLst>
                  <a:gd name="connsiteX0" fmla="*/ 0 w 2616200"/>
                  <a:gd name="connsiteY0" fmla="*/ 1498600 h 1498600"/>
                  <a:gd name="connsiteX1" fmla="*/ 0 w 2616200"/>
                  <a:gd name="connsiteY1" fmla="*/ 0 h 1498600"/>
                  <a:gd name="connsiteX2" fmla="*/ 2616200 w 2616200"/>
                  <a:gd name="connsiteY2" fmla="*/ 1498600 h 1498600"/>
                  <a:gd name="connsiteX3" fmla="*/ 0 w 2616200"/>
                  <a:gd name="connsiteY3" fmla="*/ 1498600 h 1498600"/>
                  <a:gd name="connsiteX0-1" fmla="*/ 0 w 1651000"/>
                  <a:gd name="connsiteY0-2" fmla="*/ 1498600 h 2679700"/>
                  <a:gd name="connsiteX1-3" fmla="*/ 0 w 1651000"/>
                  <a:gd name="connsiteY1-4" fmla="*/ 0 h 2679700"/>
                  <a:gd name="connsiteX2-5" fmla="*/ 1651000 w 1651000"/>
                  <a:gd name="connsiteY2-6" fmla="*/ 2679700 h 2679700"/>
                  <a:gd name="connsiteX3-7" fmla="*/ 0 w 1651000"/>
                  <a:gd name="connsiteY3-8" fmla="*/ 1498600 h 2679700"/>
                  <a:gd name="connsiteX0-9" fmla="*/ 0 w 2146300"/>
                  <a:gd name="connsiteY0-10" fmla="*/ 1498600 h 1498600"/>
                  <a:gd name="connsiteX1-11" fmla="*/ 0 w 2146300"/>
                  <a:gd name="connsiteY1-12" fmla="*/ 0 h 1498600"/>
                  <a:gd name="connsiteX2-13" fmla="*/ 2146300 w 2146300"/>
                  <a:gd name="connsiteY2-14" fmla="*/ 1079500 h 1498600"/>
                  <a:gd name="connsiteX3-15" fmla="*/ 0 w 2146300"/>
                  <a:gd name="connsiteY3-16" fmla="*/ 1498600 h 1498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146300" h="1498600">
                    <a:moveTo>
                      <a:pt x="0" y="1498600"/>
                    </a:moveTo>
                    <a:lnTo>
                      <a:pt x="0" y="0"/>
                    </a:lnTo>
                    <a:lnTo>
                      <a:pt x="2146300" y="107950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rgbClr val="889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" name="直角三角形 3"/>
              <p:cNvSpPr/>
              <p:nvPr/>
            </p:nvSpPr>
            <p:spPr>
              <a:xfrm>
                <a:off x="0" y="0"/>
                <a:ext cx="1651000" cy="1473200"/>
              </a:xfrm>
              <a:custGeom>
                <a:avLst/>
                <a:gdLst>
                  <a:gd name="connsiteX0" fmla="*/ 0 w 2616200"/>
                  <a:gd name="connsiteY0" fmla="*/ 1498600 h 1498600"/>
                  <a:gd name="connsiteX1" fmla="*/ 0 w 2616200"/>
                  <a:gd name="connsiteY1" fmla="*/ 0 h 1498600"/>
                  <a:gd name="connsiteX2" fmla="*/ 2616200 w 2616200"/>
                  <a:gd name="connsiteY2" fmla="*/ 1498600 h 1498600"/>
                  <a:gd name="connsiteX3" fmla="*/ 0 w 2616200"/>
                  <a:gd name="connsiteY3" fmla="*/ 1498600 h 1498600"/>
                  <a:gd name="connsiteX0-1" fmla="*/ 0 w 1651000"/>
                  <a:gd name="connsiteY0-2" fmla="*/ 1498600 h 2679700"/>
                  <a:gd name="connsiteX1-3" fmla="*/ 0 w 1651000"/>
                  <a:gd name="connsiteY1-4" fmla="*/ 0 h 2679700"/>
                  <a:gd name="connsiteX2-5" fmla="*/ 1651000 w 1651000"/>
                  <a:gd name="connsiteY2-6" fmla="*/ 2679700 h 2679700"/>
                  <a:gd name="connsiteX3-7" fmla="*/ 0 w 1651000"/>
                  <a:gd name="connsiteY3-8" fmla="*/ 1498600 h 26797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651000" h="2679700">
                    <a:moveTo>
                      <a:pt x="0" y="1498600"/>
                    </a:moveTo>
                    <a:lnTo>
                      <a:pt x="0" y="0"/>
                    </a:lnTo>
                    <a:lnTo>
                      <a:pt x="1651000" y="267970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chemeClr val="accent1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" name="直角三角形 3"/>
              <p:cNvSpPr/>
              <p:nvPr/>
            </p:nvSpPr>
            <p:spPr>
              <a:xfrm>
                <a:off x="0" y="0"/>
                <a:ext cx="2184400" cy="1790700"/>
              </a:xfrm>
              <a:custGeom>
                <a:avLst/>
                <a:gdLst>
                  <a:gd name="connsiteX0" fmla="*/ 0 w 2616200"/>
                  <a:gd name="connsiteY0" fmla="*/ 1498600 h 1498600"/>
                  <a:gd name="connsiteX1" fmla="*/ 0 w 2616200"/>
                  <a:gd name="connsiteY1" fmla="*/ 0 h 1498600"/>
                  <a:gd name="connsiteX2" fmla="*/ 2616200 w 2616200"/>
                  <a:gd name="connsiteY2" fmla="*/ 1498600 h 1498600"/>
                  <a:gd name="connsiteX3" fmla="*/ 0 w 2616200"/>
                  <a:gd name="connsiteY3" fmla="*/ 1498600 h 1498600"/>
                  <a:gd name="connsiteX0-1" fmla="*/ 0 w 1651000"/>
                  <a:gd name="connsiteY0-2" fmla="*/ 1498600 h 2679700"/>
                  <a:gd name="connsiteX1-3" fmla="*/ 0 w 1651000"/>
                  <a:gd name="connsiteY1-4" fmla="*/ 0 h 2679700"/>
                  <a:gd name="connsiteX2-5" fmla="*/ 1651000 w 1651000"/>
                  <a:gd name="connsiteY2-6" fmla="*/ 2679700 h 2679700"/>
                  <a:gd name="connsiteX3-7" fmla="*/ 0 w 1651000"/>
                  <a:gd name="connsiteY3-8" fmla="*/ 1498600 h 2679700"/>
                  <a:gd name="connsiteX0-9" fmla="*/ 0 w 2146300"/>
                  <a:gd name="connsiteY0-10" fmla="*/ 1498600 h 1498600"/>
                  <a:gd name="connsiteX1-11" fmla="*/ 0 w 2146300"/>
                  <a:gd name="connsiteY1-12" fmla="*/ 0 h 1498600"/>
                  <a:gd name="connsiteX2-13" fmla="*/ 2146300 w 2146300"/>
                  <a:gd name="connsiteY2-14" fmla="*/ 1079500 h 1498600"/>
                  <a:gd name="connsiteX3-15" fmla="*/ 0 w 2146300"/>
                  <a:gd name="connsiteY3-16" fmla="*/ 1498600 h 1498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146300" h="1498600">
                    <a:moveTo>
                      <a:pt x="0" y="1498600"/>
                    </a:moveTo>
                    <a:lnTo>
                      <a:pt x="0" y="0"/>
                    </a:lnTo>
                    <a:lnTo>
                      <a:pt x="2146300" y="107950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chemeClr val="accent2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直角三角形 3"/>
              <p:cNvSpPr/>
              <p:nvPr/>
            </p:nvSpPr>
            <p:spPr>
              <a:xfrm rot="5400000" flipV="1">
                <a:off x="370493" y="-381605"/>
                <a:ext cx="1597025" cy="2360236"/>
              </a:xfrm>
              <a:custGeom>
                <a:avLst/>
                <a:gdLst>
                  <a:gd name="connsiteX0" fmla="*/ 0 w 2616200"/>
                  <a:gd name="connsiteY0" fmla="*/ 1498600 h 1498600"/>
                  <a:gd name="connsiteX1" fmla="*/ 0 w 2616200"/>
                  <a:gd name="connsiteY1" fmla="*/ 0 h 1498600"/>
                  <a:gd name="connsiteX2" fmla="*/ 2616200 w 2616200"/>
                  <a:gd name="connsiteY2" fmla="*/ 1498600 h 1498600"/>
                  <a:gd name="connsiteX3" fmla="*/ 0 w 2616200"/>
                  <a:gd name="connsiteY3" fmla="*/ 1498600 h 1498600"/>
                  <a:gd name="connsiteX0-1" fmla="*/ 0 w 1651000"/>
                  <a:gd name="connsiteY0-2" fmla="*/ 1498600 h 2679700"/>
                  <a:gd name="connsiteX1-3" fmla="*/ 0 w 1651000"/>
                  <a:gd name="connsiteY1-4" fmla="*/ 0 h 2679700"/>
                  <a:gd name="connsiteX2-5" fmla="*/ 1651000 w 1651000"/>
                  <a:gd name="connsiteY2-6" fmla="*/ 2679700 h 2679700"/>
                  <a:gd name="connsiteX3-7" fmla="*/ 0 w 1651000"/>
                  <a:gd name="connsiteY3-8" fmla="*/ 1498600 h 2679700"/>
                  <a:gd name="connsiteX0-9" fmla="*/ 0 w 2146300"/>
                  <a:gd name="connsiteY0-10" fmla="*/ 1498600 h 1498600"/>
                  <a:gd name="connsiteX1-11" fmla="*/ 0 w 2146300"/>
                  <a:gd name="connsiteY1-12" fmla="*/ 0 h 1498600"/>
                  <a:gd name="connsiteX2-13" fmla="*/ 2146300 w 2146300"/>
                  <a:gd name="connsiteY2-14" fmla="*/ 1079500 h 1498600"/>
                  <a:gd name="connsiteX3-15" fmla="*/ 0 w 2146300"/>
                  <a:gd name="connsiteY3-16" fmla="*/ 1498600 h 1498600"/>
                  <a:gd name="connsiteX0-17" fmla="*/ 0 w 1299144"/>
                  <a:gd name="connsiteY0-18" fmla="*/ 1498600 h 3725857"/>
                  <a:gd name="connsiteX1-19" fmla="*/ 0 w 1299144"/>
                  <a:gd name="connsiteY1-20" fmla="*/ 0 h 3725857"/>
                  <a:gd name="connsiteX2-21" fmla="*/ 1299144 w 1299144"/>
                  <a:gd name="connsiteY2-22" fmla="*/ 3725857 h 3725857"/>
                  <a:gd name="connsiteX3-23" fmla="*/ 0 w 1299144"/>
                  <a:gd name="connsiteY3-24" fmla="*/ 1498600 h 372585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9144" h="3725857">
                    <a:moveTo>
                      <a:pt x="0" y="1498600"/>
                    </a:moveTo>
                    <a:lnTo>
                      <a:pt x="0" y="0"/>
                    </a:lnTo>
                    <a:lnTo>
                      <a:pt x="1299144" y="3725857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rgbClr val="8893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818962" y="990600"/>
                <a:ext cx="139700" cy="1016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342900" y="1382713"/>
                <a:ext cx="139700" cy="1016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1" name="直角三角形 3"/>
              <p:cNvSpPr/>
              <p:nvPr/>
            </p:nvSpPr>
            <p:spPr>
              <a:xfrm>
                <a:off x="0" y="310357"/>
                <a:ext cx="969777" cy="1276350"/>
              </a:xfrm>
              <a:custGeom>
                <a:avLst/>
                <a:gdLst>
                  <a:gd name="connsiteX0" fmla="*/ 0 w 2616200"/>
                  <a:gd name="connsiteY0" fmla="*/ 1498600 h 1498600"/>
                  <a:gd name="connsiteX1" fmla="*/ 0 w 2616200"/>
                  <a:gd name="connsiteY1" fmla="*/ 0 h 1498600"/>
                  <a:gd name="connsiteX2" fmla="*/ 2616200 w 2616200"/>
                  <a:gd name="connsiteY2" fmla="*/ 1498600 h 1498600"/>
                  <a:gd name="connsiteX3" fmla="*/ 0 w 2616200"/>
                  <a:gd name="connsiteY3" fmla="*/ 1498600 h 1498600"/>
                  <a:gd name="connsiteX0-1" fmla="*/ 0 w 1651000"/>
                  <a:gd name="connsiteY0-2" fmla="*/ 1498600 h 2679700"/>
                  <a:gd name="connsiteX1-3" fmla="*/ 0 w 1651000"/>
                  <a:gd name="connsiteY1-4" fmla="*/ 0 h 2679700"/>
                  <a:gd name="connsiteX2-5" fmla="*/ 1651000 w 1651000"/>
                  <a:gd name="connsiteY2-6" fmla="*/ 2679700 h 2679700"/>
                  <a:gd name="connsiteX3-7" fmla="*/ 0 w 1651000"/>
                  <a:gd name="connsiteY3-8" fmla="*/ 1498600 h 2679700"/>
                  <a:gd name="connsiteX0-9" fmla="*/ 0 w 2146300"/>
                  <a:gd name="connsiteY0-10" fmla="*/ 1498600 h 1498600"/>
                  <a:gd name="connsiteX1-11" fmla="*/ 0 w 2146300"/>
                  <a:gd name="connsiteY1-12" fmla="*/ 0 h 1498600"/>
                  <a:gd name="connsiteX2-13" fmla="*/ 2146300 w 2146300"/>
                  <a:gd name="connsiteY2-14" fmla="*/ 1079500 h 1498600"/>
                  <a:gd name="connsiteX3-15" fmla="*/ 0 w 2146300"/>
                  <a:gd name="connsiteY3-16" fmla="*/ 1498600 h 14986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146300" h="1498600">
                    <a:moveTo>
                      <a:pt x="0" y="1498600"/>
                    </a:moveTo>
                    <a:lnTo>
                      <a:pt x="0" y="0"/>
                    </a:lnTo>
                    <a:lnTo>
                      <a:pt x="2146300" y="1079500"/>
                    </a:lnTo>
                    <a:lnTo>
                      <a:pt x="0" y="1498600"/>
                    </a:lnTo>
                    <a:close/>
                  </a:path>
                </a:pathLst>
              </a:custGeom>
              <a:solidFill>
                <a:schemeClr val="accent2">
                  <a:alpha val="69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32" name="文本框 31"/>
          <p:cNvSpPr txBox="1"/>
          <p:nvPr/>
        </p:nvSpPr>
        <p:spPr>
          <a:xfrm>
            <a:off x="1249165" y="662306"/>
            <a:ext cx="625856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bg1"/>
                </a:solidFill>
                <a:cs typeface="+mn-ea"/>
                <a:sym typeface="+mn-lt"/>
              </a:rPr>
              <a:t>An overview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1249680" y="1368609"/>
            <a:ext cx="4942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bg1"/>
                </a:solidFill>
                <a:cs typeface="+mn-ea"/>
                <a:sym typeface="+mn-lt"/>
              </a:rPr>
              <a:t>Description of key numerical refinements</a:t>
            </a:r>
          </a:p>
        </p:txBody>
      </p:sp>
      <p:sp>
        <p:nvSpPr>
          <p:cNvPr id="34" name="矩形 33"/>
          <p:cNvSpPr/>
          <p:nvPr/>
        </p:nvSpPr>
        <p:spPr>
          <a:xfrm>
            <a:off x="6678930" y="596265"/>
            <a:ext cx="4752340" cy="58585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6930390" y="2174875"/>
            <a:ext cx="4014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文本框 38"/>
          <p:cNvSpPr txBox="1"/>
          <p:nvPr/>
        </p:nvSpPr>
        <p:spPr>
          <a:xfrm>
            <a:off x="7159625" y="978535"/>
            <a:ext cx="14147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5362A5"/>
                </a:solidFill>
                <a:cs typeface="+mn-ea"/>
                <a:sym typeface="+mn-lt"/>
              </a:rPr>
              <a:t>2000</a:t>
            </a:r>
            <a:r>
              <a:rPr lang="zh-CN" altLang="en-US" b="1">
                <a:solidFill>
                  <a:srgbClr val="5362A5"/>
                </a:solidFill>
                <a:cs typeface="+mn-ea"/>
                <a:sym typeface="+mn-lt"/>
              </a:rPr>
              <a:t>group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7159625" y="156210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</a:t>
            </a:r>
          </a:p>
        </p:txBody>
      </p:sp>
      <p:sp>
        <p:nvSpPr>
          <p:cNvPr id="41" name="文本框 40"/>
          <p:cNvSpPr txBox="1"/>
          <p:nvPr/>
        </p:nvSpPr>
        <p:spPr>
          <a:xfrm>
            <a:off x="7159625" y="2440305"/>
            <a:ext cx="1163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69C6E1"/>
                </a:solidFill>
                <a:cs typeface="+mn-ea"/>
                <a:sym typeface="+mn-lt"/>
              </a:rPr>
              <a:t>172</a:t>
            </a:r>
            <a:r>
              <a:rPr lang="zh-CN" altLang="en-US" b="1">
                <a:solidFill>
                  <a:srgbClr val="69C6E1"/>
                </a:solidFill>
                <a:cs typeface="+mn-ea"/>
                <a:sym typeface="+mn-lt"/>
              </a:rPr>
              <a:t>strip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7159625" y="302387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</a:t>
            </a:r>
          </a:p>
        </p:txBody>
      </p:sp>
      <p:sp>
        <p:nvSpPr>
          <p:cNvPr id="43" name="文本框 42"/>
          <p:cNvSpPr txBox="1"/>
          <p:nvPr/>
        </p:nvSpPr>
        <p:spPr>
          <a:xfrm>
            <a:off x="7159625" y="3794125"/>
            <a:ext cx="1163955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5362A5"/>
                </a:solidFill>
                <a:cs typeface="+mn-ea"/>
                <a:sym typeface="+mn-lt"/>
              </a:rPr>
              <a:t>331</a:t>
            </a:r>
            <a:r>
              <a:rPr lang="zh-CN" altLang="en-US" b="1">
                <a:solidFill>
                  <a:srgbClr val="5362A5"/>
                </a:solidFill>
                <a:cs typeface="+mn-ea"/>
                <a:sym typeface="+mn-lt"/>
              </a:rPr>
              <a:t>item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7159625" y="4377690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7159625" y="5140960"/>
            <a:ext cx="9131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>
                <a:solidFill>
                  <a:srgbClr val="69C6E1"/>
                </a:solidFill>
                <a:cs typeface="+mn-ea"/>
                <a:sym typeface="+mn-lt"/>
              </a:rPr>
              <a:t>54</a:t>
            </a:r>
            <a:r>
              <a:rPr lang="zh-CN" altLang="en-US" b="1">
                <a:solidFill>
                  <a:srgbClr val="69C6E1"/>
                </a:solidFill>
                <a:cs typeface="+mn-ea"/>
                <a:sym typeface="+mn-lt"/>
              </a:rPr>
              <a:t>portion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7159625" y="5724525"/>
            <a:ext cx="2031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Insert text here.</a:t>
            </a:r>
          </a:p>
        </p:txBody>
      </p:sp>
      <p:cxnSp>
        <p:nvCxnSpPr>
          <p:cNvPr id="47" name="直接连接符 46"/>
          <p:cNvCxnSpPr/>
          <p:nvPr/>
        </p:nvCxnSpPr>
        <p:spPr>
          <a:xfrm>
            <a:off x="6930390" y="3577590"/>
            <a:ext cx="4014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>
            <a:off x="6930390" y="4942205"/>
            <a:ext cx="401447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1337310" y="2486025"/>
            <a:ext cx="221107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2" grpId="2"/>
      <p:bldP spid="33" grpId="0"/>
      <p:bldP spid="33" grpId="1"/>
      <p:bldP spid="33" grpId="2"/>
      <p:bldP spid="34" grpId="0" animBg="1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8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1787102" y="560965"/>
            <a:ext cx="7078602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An overview of this month's work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6823710" y="2298700"/>
            <a:ext cx="641350" cy="641350"/>
            <a:chOff x="10746" y="3620"/>
            <a:chExt cx="1010" cy="1010"/>
          </a:xfrm>
        </p:grpSpPr>
        <p:sp>
          <p:nvSpPr>
            <p:cNvPr id="18" name="组合"/>
            <p:cNvSpPr/>
            <p:nvPr/>
          </p:nvSpPr>
          <p:spPr bwMode="auto">
            <a:xfrm>
              <a:off x="10746" y="3620"/>
              <a:ext cx="1011" cy="1011"/>
            </a:xfrm>
            <a:custGeom>
              <a:avLst/>
              <a:gdLst>
                <a:gd name="T0" fmla="*/ 216118128 w 19678"/>
                <a:gd name="T1" fmla="*/ 216118128 h 19678"/>
                <a:gd name="T2" fmla="*/ 216118128 w 19678"/>
                <a:gd name="T3" fmla="*/ 216118128 h 19678"/>
                <a:gd name="T4" fmla="*/ 216118128 w 19678"/>
                <a:gd name="T5" fmla="*/ 216118128 h 19678"/>
                <a:gd name="T6" fmla="*/ 216118128 w 19678"/>
                <a:gd name="T7" fmla="*/ 216118128 h 1967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22854" rIns="22854" anchor="ctr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组合"/>
            <p:cNvSpPr/>
            <p:nvPr/>
          </p:nvSpPr>
          <p:spPr>
            <a:xfrm>
              <a:off x="11110" y="3946"/>
              <a:ext cx="355" cy="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73" extrusionOk="0">
                  <a:moveTo>
                    <a:pt x="2579" y="8408"/>
                  </a:moveTo>
                  <a:cubicBezTo>
                    <a:pt x="2579" y="5192"/>
                    <a:pt x="5174" y="2587"/>
                    <a:pt x="8377" y="2587"/>
                  </a:cubicBezTo>
                  <a:cubicBezTo>
                    <a:pt x="11581" y="2587"/>
                    <a:pt x="14435" y="5451"/>
                    <a:pt x="14435" y="8668"/>
                  </a:cubicBezTo>
                  <a:cubicBezTo>
                    <a:pt x="14435" y="11882"/>
                    <a:pt x="11838" y="14489"/>
                    <a:pt x="8636" y="14489"/>
                  </a:cubicBezTo>
                  <a:cubicBezTo>
                    <a:pt x="5432" y="14488"/>
                    <a:pt x="2579" y="11622"/>
                    <a:pt x="2579" y="8408"/>
                  </a:cubicBezTo>
                  <a:close/>
                  <a:moveTo>
                    <a:pt x="20915" y="18167"/>
                  </a:moveTo>
                  <a:lnTo>
                    <a:pt x="15797" y="13031"/>
                  </a:lnTo>
                  <a:cubicBezTo>
                    <a:pt x="16569" y="11760"/>
                    <a:pt x="17014" y="10265"/>
                    <a:pt x="17014" y="8668"/>
                  </a:cubicBezTo>
                  <a:cubicBezTo>
                    <a:pt x="17014" y="4023"/>
                    <a:pt x="13004" y="0"/>
                    <a:pt x="8377" y="0"/>
                  </a:cubicBezTo>
                  <a:cubicBezTo>
                    <a:pt x="3750" y="-1"/>
                    <a:pt x="0" y="3764"/>
                    <a:pt x="0" y="8408"/>
                  </a:cubicBezTo>
                  <a:cubicBezTo>
                    <a:pt x="0" y="13051"/>
                    <a:pt x="4010" y="17076"/>
                    <a:pt x="8636" y="17076"/>
                  </a:cubicBezTo>
                  <a:cubicBezTo>
                    <a:pt x="10175" y="17076"/>
                    <a:pt x="11615" y="16655"/>
                    <a:pt x="12854" y="15928"/>
                  </a:cubicBezTo>
                  <a:lnTo>
                    <a:pt x="17998" y="21095"/>
                  </a:lnTo>
                  <a:cubicBezTo>
                    <a:pt x="18502" y="21599"/>
                    <a:pt x="19318" y="21599"/>
                    <a:pt x="19821" y="21095"/>
                  </a:cubicBezTo>
                  <a:lnTo>
                    <a:pt x="21098" y="19813"/>
                  </a:lnTo>
                  <a:cubicBezTo>
                    <a:pt x="21600" y="19309"/>
                    <a:pt x="21417" y="18671"/>
                    <a:pt x="20915" y="1816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54" rIns="22854" anchor="ctr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225"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810385" y="4157345"/>
            <a:ext cx="643890" cy="643890"/>
            <a:chOff x="2851" y="6547"/>
            <a:chExt cx="1014" cy="1014"/>
          </a:xfrm>
        </p:grpSpPr>
        <p:sp>
          <p:nvSpPr>
            <p:cNvPr id="17" name="组合"/>
            <p:cNvSpPr/>
            <p:nvPr/>
          </p:nvSpPr>
          <p:spPr bwMode="auto">
            <a:xfrm>
              <a:off x="2851" y="6547"/>
              <a:ext cx="1014" cy="1014"/>
            </a:xfrm>
            <a:custGeom>
              <a:avLst/>
              <a:gdLst>
                <a:gd name="T0" fmla="*/ 217365970 w 19678"/>
                <a:gd name="T1" fmla="*/ 217365970 h 19678"/>
                <a:gd name="T2" fmla="*/ 217365970 w 19678"/>
                <a:gd name="T3" fmla="*/ 217365970 h 19678"/>
                <a:gd name="T4" fmla="*/ 217365970 w 19678"/>
                <a:gd name="T5" fmla="*/ 217365970 h 19678"/>
                <a:gd name="T6" fmla="*/ 217365970 w 19678"/>
                <a:gd name="T7" fmla="*/ 217365970 h 1967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0" tIns="0" rIns="0" bIns="0" anchor="ctr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组合"/>
            <p:cNvSpPr/>
            <p:nvPr/>
          </p:nvSpPr>
          <p:spPr>
            <a:xfrm>
              <a:off x="3183" y="6934"/>
              <a:ext cx="352" cy="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600" extrusionOk="0">
                  <a:moveTo>
                    <a:pt x="20330" y="6280"/>
                  </a:moveTo>
                  <a:cubicBezTo>
                    <a:pt x="19690" y="6801"/>
                    <a:pt x="11804" y="13208"/>
                    <a:pt x="11411" y="13529"/>
                  </a:cubicBezTo>
                  <a:cubicBezTo>
                    <a:pt x="11019" y="13849"/>
                    <a:pt x="10744" y="13887"/>
                    <a:pt x="10365" y="13887"/>
                  </a:cubicBezTo>
                  <a:cubicBezTo>
                    <a:pt x="9987" y="13887"/>
                    <a:pt x="9712" y="13849"/>
                    <a:pt x="9320" y="13529"/>
                  </a:cubicBezTo>
                  <a:cubicBezTo>
                    <a:pt x="8927" y="13208"/>
                    <a:pt x="1086" y="6798"/>
                    <a:pt x="446" y="6278"/>
                  </a:cubicBezTo>
                  <a:cubicBezTo>
                    <a:pt x="-5" y="5911"/>
                    <a:pt x="0" y="6341"/>
                    <a:pt x="0" y="6673"/>
                  </a:cubicBezTo>
                  <a:cubicBezTo>
                    <a:pt x="0" y="7004"/>
                    <a:pt x="0" y="19800"/>
                    <a:pt x="0" y="19800"/>
                  </a:cubicBezTo>
                  <a:cubicBezTo>
                    <a:pt x="0" y="20556"/>
                    <a:pt x="653" y="21600"/>
                    <a:pt x="1154" y="21600"/>
                  </a:cubicBezTo>
                  <a:lnTo>
                    <a:pt x="19623" y="21600"/>
                  </a:lnTo>
                  <a:cubicBezTo>
                    <a:pt x="20124" y="21600"/>
                    <a:pt x="20777" y="20556"/>
                    <a:pt x="20777" y="19800"/>
                  </a:cubicBezTo>
                  <a:cubicBezTo>
                    <a:pt x="20777" y="19800"/>
                    <a:pt x="20777" y="7006"/>
                    <a:pt x="20777" y="6674"/>
                  </a:cubicBezTo>
                  <a:cubicBezTo>
                    <a:pt x="20777" y="6343"/>
                    <a:pt x="20782" y="5913"/>
                    <a:pt x="20330" y="6280"/>
                  </a:cubicBezTo>
                  <a:close/>
                  <a:moveTo>
                    <a:pt x="663" y="2315"/>
                  </a:moveTo>
                  <a:cubicBezTo>
                    <a:pt x="1226" y="2786"/>
                    <a:pt x="9029" y="9324"/>
                    <a:pt x="9320" y="9567"/>
                  </a:cubicBezTo>
                  <a:cubicBezTo>
                    <a:pt x="9610" y="9810"/>
                    <a:pt x="9987" y="9925"/>
                    <a:pt x="10365" y="9925"/>
                  </a:cubicBezTo>
                  <a:cubicBezTo>
                    <a:pt x="10744" y="9925"/>
                    <a:pt x="11120" y="9810"/>
                    <a:pt x="11411" y="9567"/>
                  </a:cubicBezTo>
                  <a:cubicBezTo>
                    <a:pt x="11702" y="9324"/>
                    <a:pt x="19505" y="2786"/>
                    <a:pt x="20068" y="2315"/>
                  </a:cubicBezTo>
                  <a:cubicBezTo>
                    <a:pt x="20633" y="1841"/>
                    <a:pt x="21166" y="0"/>
                    <a:pt x="20131" y="0"/>
                  </a:cubicBezTo>
                  <a:lnTo>
                    <a:pt x="602" y="0"/>
                  </a:lnTo>
                  <a:cubicBezTo>
                    <a:pt x="-434" y="0"/>
                    <a:pt x="99" y="1841"/>
                    <a:pt x="663" y="2315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22854" rIns="22854" anchor="ctr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sz="2225">
                <a:cs typeface="+mn-ea"/>
                <a:sym typeface="+mn-lt"/>
              </a:endParaRPr>
            </a:p>
          </p:txBody>
        </p:sp>
      </p:grpSp>
      <p:sp>
        <p:nvSpPr>
          <p:cNvPr id="24" name="文本框"/>
          <p:cNvSpPr txBox="1"/>
          <p:nvPr/>
        </p:nvSpPr>
        <p:spPr bwMode="auto">
          <a:xfrm>
            <a:off x="2560955" y="2618740"/>
            <a:ext cx="3686175" cy="3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l"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here, insert text here,</a:t>
            </a:r>
          </a:p>
        </p:txBody>
      </p:sp>
      <p:sp>
        <p:nvSpPr>
          <p:cNvPr id="25" name="文本框"/>
          <p:cNvSpPr txBox="1">
            <a:spLocks noChangeArrowheads="1"/>
          </p:cNvSpPr>
          <p:nvPr/>
        </p:nvSpPr>
        <p:spPr bwMode="auto">
          <a:xfrm>
            <a:off x="2566343" y="2216487"/>
            <a:ext cx="2714907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b="1" dirty="0">
                <a:solidFill>
                  <a:srgbClr val="5362A5"/>
                </a:solidFill>
                <a:latin typeface="+mn-lt"/>
                <a:ea typeface="+mn-ea"/>
                <a:cs typeface="+mn-ea"/>
                <a:sym typeface="+mn-lt"/>
              </a:rPr>
              <a:t>Insert text here</a:t>
            </a:r>
          </a:p>
        </p:txBody>
      </p:sp>
      <p:sp>
        <p:nvSpPr>
          <p:cNvPr id="26" name="文本框"/>
          <p:cNvSpPr txBox="1"/>
          <p:nvPr/>
        </p:nvSpPr>
        <p:spPr bwMode="auto">
          <a:xfrm>
            <a:off x="7635240" y="2618740"/>
            <a:ext cx="3764280" cy="3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l"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here, insert text here,</a:t>
            </a:r>
          </a:p>
        </p:txBody>
      </p:sp>
      <p:sp>
        <p:nvSpPr>
          <p:cNvPr id="27" name="文本框"/>
          <p:cNvSpPr txBox="1">
            <a:spLocks noChangeArrowheads="1"/>
          </p:cNvSpPr>
          <p:nvPr/>
        </p:nvSpPr>
        <p:spPr bwMode="auto">
          <a:xfrm>
            <a:off x="7640515" y="2216487"/>
            <a:ext cx="2714907" cy="37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lvl="0" algn="l" defTabSz="912495" fontAlgn="base">
              <a:lnSpc>
                <a:spcPct val="110000"/>
              </a:lnSpc>
            </a:pPr>
            <a:r>
              <a:rPr lang="zh-CN" altLang="en-US" b="1" dirty="0">
                <a:solidFill>
                  <a:srgbClr val="69C6E1"/>
                </a:solidFill>
                <a:latin typeface="+mn-lt"/>
                <a:ea typeface="+mn-ea"/>
                <a:cs typeface="+mn-ea"/>
                <a:sym typeface="+mn-lt"/>
              </a:rPr>
              <a:t>Insert text here</a:t>
            </a:r>
          </a:p>
        </p:txBody>
      </p:sp>
      <p:sp>
        <p:nvSpPr>
          <p:cNvPr id="28" name="文本框"/>
          <p:cNvSpPr txBox="1"/>
          <p:nvPr/>
        </p:nvSpPr>
        <p:spPr bwMode="auto">
          <a:xfrm>
            <a:off x="7635240" y="4485640"/>
            <a:ext cx="3764280" cy="3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l"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here, insert text here,</a:t>
            </a:r>
          </a:p>
        </p:txBody>
      </p:sp>
      <p:sp>
        <p:nvSpPr>
          <p:cNvPr id="29" name="文本框"/>
          <p:cNvSpPr txBox="1">
            <a:spLocks noChangeArrowheads="1"/>
          </p:cNvSpPr>
          <p:nvPr/>
        </p:nvSpPr>
        <p:spPr bwMode="auto">
          <a:xfrm>
            <a:off x="7640515" y="4089804"/>
            <a:ext cx="2714907" cy="375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lvl="0" algn="l" defTabSz="912495" fontAlgn="base">
              <a:lnSpc>
                <a:spcPct val="110000"/>
              </a:lnSpc>
            </a:pPr>
            <a:r>
              <a:rPr lang="zh-CN" altLang="en-US" b="1" dirty="0">
                <a:solidFill>
                  <a:srgbClr val="5362A5"/>
                </a:solidFill>
                <a:latin typeface="+mn-lt"/>
                <a:ea typeface="+mn-ea"/>
                <a:cs typeface="+mn-ea"/>
                <a:sym typeface="+mn-lt"/>
              </a:rPr>
              <a:t>Insert text here</a:t>
            </a:r>
          </a:p>
        </p:txBody>
      </p:sp>
      <p:sp>
        <p:nvSpPr>
          <p:cNvPr id="30" name="文本框"/>
          <p:cNvSpPr txBox="1"/>
          <p:nvPr/>
        </p:nvSpPr>
        <p:spPr bwMode="auto">
          <a:xfrm>
            <a:off x="2621280" y="4485640"/>
            <a:ext cx="3686175" cy="344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91422" tIns="45711" rIns="91422" bIns="45711"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algn="l" defTabSz="912495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Insert text here, insert text here,</a:t>
            </a:r>
          </a:p>
        </p:txBody>
      </p:sp>
      <p:sp>
        <p:nvSpPr>
          <p:cNvPr id="31" name="文本框"/>
          <p:cNvSpPr txBox="1">
            <a:spLocks noChangeArrowheads="1"/>
          </p:cNvSpPr>
          <p:nvPr/>
        </p:nvSpPr>
        <p:spPr bwMode="auto">
          <a:xfrm>
            <a:off x="2627374" y="4089804"/>
            <a:ext cx="2714907" cy="397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5pPr>
            <a:lvl6pPr marL="25146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6pPr>
            <a:lvl7pPr marL="29718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7pPr>
            <a:lvl8pPr marL="34290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8pPr>
            <a:lvl9pPr marL="3886200" indent="-228600" defTabSz="9124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Lato Light"/>
                <a:ea typeface="MS PGothic" panose="020B0600070205080204" pitchFamily="34" charset="-128"/>
              </a:defRPr>
            </a:lvl9pPr>
          </a:lstStyle>
          <a:p>
            <a:pPr lvl="0" algn="l" defTabSz="912495" fontAlgn="base">
              <a:lnSpc>
                <a:spcPct val="110000"/>
              </a:lnSpc>
            </a:pPr>
            <a:r>
              <a:rPr lang="zh-CN" altLang="en-US" b="1" dirty="0">
                <a:solidFill>
                  <a:srgbClr val="69C6E1"/>
                </a:solidFill>
                <a:latin typeface="+mn-lt"/>
                <a:ea typeface="+mn-ea"/>
                <a:cs typeface="+mn-ea"/>
                <a:sym typeface="+mn-lt"/>
              </a:rPr>
              <a:t>Insert text here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810385" y="2298700"/>
            <a:ext cx="643890" cy="641350"/>
            <a:chOff x="2851" y="3620"/>
            <a:chExt cx="1014" cy="1010"/>
          </a:xfrm>
        </p:grpSpPr>
        <p:sp>
          <p:nvSpPr>
            <p:cNvPr id="16" name="组合"/>
            <p:cNvSpPr/>
            <p:nvPr/>
          </p:nvSpPr>
          <p:spPr bwMode="auto">
            <a:xfrm>
              <a:off x="2851" y="3620"/>
              <a:ext cx="1014" cy="1011"/>
            </a:xfrm>
            <a:custGeom>
              <a:avLst/>
              <a:gdLst>
                <a:gd name="T0" fmla="*/ 217365970 w 19678"/>
                <a:gd name="T1" fmla="*/ 216118128 h 19678"/>
                <a:gd name="T2" fmla="*/ 217365970 w 19678"/>
                <a:gd name="T3" fmla="*/ 216118128 h 19678"/>
                <a:gd name="T4" fmla="*/ 217365970 w 19678"/>
                <a:gd name="T5" fmla="*/ 216118128 h 19678"/>
                <a:gd name="T6" fmla="*/ 217365970 w 19678"/>
                <a:gd name="T7" fmla="*/ 216118128 h 1967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22854" rIns="22854" anchor="ctr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50" name=" 2050"/>
            <p:cNvSpPr/>
            <p:nvPr/>
          </p:nvSpPr>
          <p:spPr bwMode="auto">
            <a:xfrm>
              <a:off x="3129" y="3968"/>
              <a:ext cx="460" cy="315"/>
            </a:xfrm>
            <a:custGeom>
              <a:avLst/>
              <a:gdLst/>
              <a:ahLst/>
              <a:cxnLst/>
              <a:rect l="0" t="0" r="r" b="b"/>
              <a:pathLst>
                <a:path w="4999037" h="4260141">
                  <a:moveTo>
                    <a:pt x="1900345" y="3557911"/>
                  </a:moveTo>
                  <a:lnTo>
                    <a:pt x="3097730" y="3557911"/>
                  </a:lnTo>
                  <a:lnTo>
                    <a:pt x="3102535" y="3590573"/>
                  </a:lnTo>
                  <a:lnTo>
                    <a:pt x="3107340" y="3623235"/>
                  </a:lnTo>
                  <a:lnTo>
                    <a:pt x="3113106" y="3656858"/>
                  </a:lnTo>
                  <a:lnTo>
                    <a:pt x="3119833" y="3691441"/>
                  </a:lnTo>
                  <a:lnTo>
                    <a:pt x="3126560" y="3717378"/>
                  </a:lnTo>
                  <a:lnTo>
                    <a:pt x="3134248" y="3744276"/>
                  </a:lnTo>
                  <a:lnTo>
                    <a:pt x="3140975" y="3769253"/>
                  </a:lnTo>
                  <a:lnTo>
                    <a:pt x="3148663" y="3795190"/>
                  </a:lnTo>
                  <a:lnTo>
                    <a:pt x="3158272" y="3821127"/>
                  </a:lnTo>
                  <a:lnTo>
                    <a:pt x="3166921" y="3846104"/>
                  </a:lnTo>
                  <a:lnTo>
                    <a:pt x="3177492" y="3871081"/>
                  </a:lnTo>
                  <a:lnTo>
                    <a:pt x="3189024" y="3895097"/>
                  </a:lnTo>
                  <a:lnTo>
                    <a:pt x="3200556" y="3919113"/>
                  </a:lnTo>
                  <a:lnTo>
                    <a:pt x="3213048" y="3941208"/>
                  </a:lnTo>
                  <a:lnTo>
                    <a:pt x="3226502" y="3964263"/>
                  </a:lnTo>
                  <a:lnTo>
                    <a:pt x="3240917" y="3984437"/>
                  </a:lnTo>
                  <a:lnTo>
                    <a:pt x="3256293" y="4004610"/>
                  </a:lnTo>
                  <a:lnTo>
                    <a:pt x="3271668" y="4024784"/>
                  </a:lnTo>
                  <a:lnTo>
                    <a:pt x="3288966" y="4042075"/>
                  </a:lnTo>
                  <a:lnTo>
                    <a:pt x="3306264" y="4058406"/>
                  </a:lnTo>
                  <a:lnTo>
                    <a:pt x="3318757" y="4069934"/>
                  </a:lnTo>
                  <a:lnTo>
                    <a:pt x="3331249" y="4079540"/>
                  </a:lnTo>
                  <a:lnTo>
                    <a:pt x="3344703" y="4089147"/>
                  </a:lnTo>
                  <a:lnTo>
                    <a:pt x="3358157" y="4097793"/>
                  </a:lnTo>
                  <a:lnTo>
                    <a:pt x="3372572" y="4106438"/>
                  </a:lnTo>
                  <a:lnTo>
                    <a:pt x="3386026" y="4114123"/>
                  </a:lnTo>
                  <a:lnTo>
                    <a:pt x="3402362" y="4121809"/>
                  </a:lnTo>
                  <a:lnTo>
                    <a:pt x="3417738" y="4127573"/>
                  </a:lnTo>
                  <a:lnTo>
                    <a:pt x="3433114" y="4133336"/>
                  </a:lnTo>
                  <a:lnTo>
                    <a:pt x="3450411" y="4138140"/>
                  </a:lnTo>
                  <a:lnTo>
                    <a:pt x="3467709" y="4142943"/>
                  </a:lnTo>
                  <a:lnTo>
                    <a:pt x="3485007" y="4145825"/>
                  </a:lnTo>
                  <a:lnTo>
                    <a:pt x="3504227" y="4148707"/>
                  </a:lnTo>
                  <a:lnTo>
                    <a:pt x="3523446" y="4151589"/>
                  </a:lnTo>
                  <a:lnTo>
                    <a:pt x="3543627" y="4152549"/>
                  </a:lnTo>
                  <a:lnTo>
                    <a:pt x="3564769" y="4152549"/>
                  </a:lnTo>
                  <a:lnTo>
                    <a:pt x="3564769" y="4260141"/>
                  </a:lnTo>
                  <a:lnTo>
                    <a:pt x="1434268" y="4260141"/>
                  </a:lnTo>
                  <a:lnTo>
                    <a:pt x="1434268" y="4152549"/>
                  </a:lnTo>
                  <a:lnTo>
                    <a:pt x="1455409" y="4152549"/>
                  </a:lnTo>
                  <a:lnTo>
                    <a:pt x="1474629" y="4151589"/>
                  </a:lnTo>
                  <a:lnTo>
                    <a:pt x="1493849" y="4148707"/>
                  </a:lnTo>
                  <a:lnTo>
                    <a:pt x="1513068" y="4145825"/>
                  </a:lnTo>
                  <a:lnTo>
                    <a:pt x="1530366" y="4142943"/>
                  </a:lnTo>
                  <a:lnTo>
                    <a:pt x="1547664" y="4138140"/>
                  </a:lnTo>
                  <a:lnTo>
                    <a:pt x="1564962" y="4133336"/>
                  </a:lnTo>
                  <a:lnTo>
                    <a:pt x="1581298" y="4127573"/>
                  </a:lnTo>
                  <a:lnTo>
                    <a:pt x="1596674" y="4121809"/>
                  </a:lnTo>
                  <a:lnTo>
                    <a:pt x="1612050" y="4114123"/>
                  </a:lnTo>
                  <a:lnTo>
                    <a:pt x="1626465" y="4106438"/>
                  </a:lnTo>
                  <a:lnTo>
                    <a:pt x="1639918" y="4097793"/>
                  </a:lnTo>
                  <a:lnTo>
                    <a:pt x="1653372" y="4089147"/>
                  </a:lnTo>
                  <a:lnTo>
                    <a:pt x="1666826" y="4079540"/>
                  </a:lnTo>
                  <a:lnTo>
                    <a:pt x="1679319" y="4069934"/>
                  </a:lnTo>
                  <a:lnTo>
                    <a:pt x="1691811" y="4058406"/>
                  </a:lnTo>
                  <a:lnTo>
                    <a:pt x="1703343" y="4047839"/>
                  </a:lnTo>
                  <a:lnTo>
                    <a:pt x="1715836" y="4036311"/>
                  </a:lnTo>
                  <a:lnTo>
                    <a:pt x="1726407" y="4024784"/>
                  </a:lnTo>
                  <a:lnTo>
                    <a:pt x="1736978" y="4012295"/>
                  </a:lnTo>
                  <a:lnTo>
                    <a:pt x="1757158" y="3985397"/>
                  </a:lnTo>
                  <a:lnTo>
                    <a:pt x="1776378" y="3956578"/>
                  </a:lnTo>
                  <a:lnTo>
                    <a:pt x="1793676" y="3926798"/>
                  </a:lnTo>
                  <a:lnTo>
                    <a:pt x="1809052" y="3895097"/>
                  </a:lnTo>
                  <a:lnTo>
                    <a:pt x="1824427" y="3863396"/>
                  </a:lnTo>
                  <a:lnTo>
                    <a:pt x="1837881" y="3829773"/>
                  </a:lnTo>
                  <a:lnTo>
                    <a:pt x="1849413" y="3795190"/>
                  </a:lnTo>
                  <a:lnTo>
                    <a:pt x="1859984" y="3761568"/>
                  </a:lnTo>
                  <a:lnTo>
                    <a:pt x="1868632" y="3726984"/>
                  </a:lnTo>
                  <a:lnTo>
                    <a:pt x="1878242" y="3692401"/>
                  </a:lnTo>
                  <a:lnTo>
                    <a:pt x="1884969" y="3657818"/>
                  </a:lnTo>
                  <a:lnTo>
                    <a:pt x="1890735" y="3623235"/>
                  </a:lnTo>
                  <a:lnTo>
                    <a:pt x="1896501" y="3590573"/>
                  </a:lnTo>
                  <a:lnTo>
                    <a:pt x="1900345" y="3557911"/>
                  </a:lnTo>
                  <a:close/>
                  <a:moveTo>
                    <a:pt x="344993" y="345832"/>
                  </a:moveTo>
                  <a:lnTo>
                    <a:pt x="344993" y="3036592"/>
                  </a:lnTo>
                  <a:lnTo>
                    <a:pt x="4655005" y="3036592"/>
                  </a:lnTo>
                  <a:lnTo>
                    <a:pt x="4655005" y="345832"/>
                  </a:lnTo>
                  <a:lnTo>
                    <a:pt x="344993" y="345832"/>
                  </a:lnTo>
                  <a:close/>
                  <a:moveTo>
                    <a:pt x="142226" y="0"/>
                  </a:moveTo>
                  <a:lnTo>
                    <a:pt x="4857773" y="0"/>
                  </a:lnTo>
                  <a:lnTo>
                    <a:pt x="4872187" y="961"/>
                  </a:lnTo>
                  <a:lnTo>
                    <a:pt x="4885641" y="2882"/>
                  </a:lnTo>
                  <a:lnTo>
                    <a:pt x="4899095" y="6725"/>
                  </a:lnTo>
                  <a:lnTo>
                    <a:pt x="4913510" y="10567"/>
                  </a:lnTo>
                  <a:lnTo>
                    <a:pt x="4925042" y="17292"/>
                  </a:lnTo>
                  <a:lnTo>
                    <a:pt x="4936573" y="24016"/>
                  </a:lnTo>
                  <a:lnTo>
                    <a:pt x="4947144" y="32662"/>
                  </a:lnTo>
                  <a:lnTo>
                    <a:pt x="4957715" y="42268"/>
                  </a:lnTo>
                  <a:lnTo>
                    <a:pt x="4967325" y="51875"/>
                  </a:lnTo>
                  <a:lnTo>
                    <a:pt x="4975974" y="62442"/>
                  </a:lnTo>
                  <a:lnTo>
                    <a:pt x="4982701" y="73970"/>
                  </a:lnTo>
                  <a:lnTo>
                    <a:pt x="4988466" y="87419"/>
                  </a:lnTo>
                  <a:lnTo>
                    <a:pt x="4993271" y="99907"/>
                  </a:lnTo>
                  <a:lnTo>
                    <a:pt x="4996154" y="113356"/>
                  </a:lnTo>
                  <a:lnTo>
                    <a:pt x="4999037" y="127766"/>
                  </a:lnTo>
                  <a:lnTo>
                    <a:pt x="4999037" y="142175"/>
                  </a:lnTo>
                  <a:lnTo>
                    <a:pt x="4999037" y="3238327"/>
                  </a:lnTo>
                  <a:lnTo>
                    <a:pt x="4999037" y="3253697"/>
                  </a:lnTo>
                  <a:lnTo>
                    <a:pt x="4996154" y="3268106"/>
                  </a:lnTo>
                  <a:lnTo>
                    <a:pt x="4993271" y="3281555"/>
                  </a:lnTo>
                  <a:lnTo>
                    <a:pt x="4988466" y="3295004"/>
                  </a:lnTo>
                  <a:lnTo>
                    <a:pt x="4982701" y="3307493"/>
                  </a:lnTo>
                  <a:lnTo>
                    <a:pt x="4975974" y="3319021"/>
                  </a:lnTo>
                  <a:lnTo>
                    <a:pt x="4967325" y="3329588"/>
                  </a:lnTo>
                  <a:lnTo>
                    <a:pt x="4957715" y="3339194"/>
                  </a:lnTo>
                  <a:lnTo>
                    <a:pt x="4947144" y="3349761"/>
                  </a:lnTo>
                  <a:lnTo>
                    <a:pt x="4936573" y="3357446"/>
                  </a:lnTo>
                  <a:lnTo>
                    <a:pt x="4925042" y="3364171"/>
                  </a:lnTo>
                  <a:lnTo>
                    <a:pt x="4913510" y="3369935"/>
                  </a:lnTo>
                  <a:lnTo>
                    <a:pt x="4899095" y="3374738"/>
                  </a:lnTo>
                  <a:lnTo>
                    <a:pt x="4885641" y="3378580"/>
                  </a:lnTo>
                  <a:lnTo>
                    <a:pt x="4872187" y="3380502"/>
                  </a:lnTo>
                  <a:lnTo>
                    <a:pt x="4857773" y="3381462"/>
                  </a:lnTo>
                  <a:lnTo>
                    <a:pt x="142226" y="3381462"/>
                  </a:lnTo>
                  <a:lnTo>
                    <a:pt x="127811" y="3380502"/>
                  </a:lnTo>
                  <a:lnTo>
                    <a:pt x="113396" y="3378580"/>
                  </a:lnTo>
                  <a:lnTo>
                    <a:pt x="99942" y="3374738"/>
                  </a:lnTo>
                  <a:lnTo>
                    <a:pt x="86489" y="3369935"/>
                  </a:lnTo>
                  <a:lnTo>
                    <a:pt x="73996" y="3364171"/>
                  </a:lnTo>
                  <a:lnTo>
                    <a:pt x="62464" y="3357446"/>
                  </a:lnTo>
                  <a:lnTo>
                    <a:pt x="51893" y="3349761"/>
                  </a:lnTo>
                  <a:lnTo>
                    <a:pt x="42283" y="3339194"/>
                  </a:lnTo>
                  <a:lnTo>
                    <a:pt x="31713" y="3329588"/>
                  </a:lnTo>
                  <a:lnTo>
                    <a:pt x="24025" y="3319021"/>
                  </a:lnTo>
                  <a:lnTo>
                    <a:pt x="17298" y="3307493"/>
                  </a:lnTo>
                  <a:lnTo>
                    <a:pt x="11532" y="3295004"/>
                  </a:lnTo>
                  <a:lnTo>
                    <a:pt x="6727" y="3281555"/>
                  </a:lnTo>
                  <a:lnTo>
                    <a:pt x="2883" y="3268106"/>
                  </a:lnTo>
                  <a:lnTo>
                    <a:pt x="961" y="3253697"/>
                  </a:lnTo>
                  <a:lnTo>
                    <a:pt x="0" y="3238327"/>
                  </a:lnTo>
                  <a:lnTo>
                    <a:pt x="0" y="142175"/>
                  </a:lnTo>
                  <a:lnTo>
                    <a:pt x="961" y="127766"/>
                  </a:lnTo>
                  <a:lnTo>
                    <a:pt x="2883" y="113356"/>
                  </a:lnTo>
                  <a:lnTo>
                    <a:pt x="6727" y="99907"/>
                  </a:lnTo>
                  <a:lnTo>
                    <a:pt x="11532" y="87419"/>
                  </a:lnTo>
                  <a:lnTo>
                    <a:pt x="17298" y="73970"/>
                  </a:lnTo>
                  <a:lnTo>
                    <a:pt x="24025" y="62442"/>
                  </a:lnTo>
                  <a:lnTo>
                    <a:pt x="31713" y="51875"/>
                  </a:lnTo>
                  <a:lnTo>
                    <a:pt x="42283" y="42268"/>
                  </a:lnTo>
                  <a:lnTo>
                    <a:pt x="51893" y="32662"/>
                  </a:lnTo>
                  <a:lnTo>
                    <a:pt x="62464" y="24016"/>
                  </a:lnTo>
                  <a:lnTo>
                    <a:pt x="73996" y="17292"/>
                  </a:lnTo>
                  <a:lnTo>
                    <a:pt x="86489" y="10567"/>
                  </a:lnTo>
                  <a:lnTo>
                    <a:pt x="99942" y="6725"/>
                  </a:lnTo>
                  <a:lnTo>
                    <a:pt x="113396" y="2882"/>
                  </a:lnTo>
                  <a:lnTo>
                    <a:pt x="127811" y="961"/>
                  </a:lnTo>
                  <a:lnTo>
                    <a:pt x="14222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bIns="39600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823710" y="4157345"/>
            <a:ext cx="641350" cy="643890"/>
            <a:chOff x="10746" y="6547"/>
            <a:chExt cx="1010" cy="1014"/>
          </a:xfrm>
        </p:grpSpPr>
        <p:sp>
          <p:nvSpPr>
            <p:cNvPr id="19" name="组合"/>
            <p:cNvSpPr/>
            <p:nvPr/>
          </p:nvSpPr>
          <p:spPr bwMode="auto">
            <a:xfrm>
              <a:off x="10746" y="6547"/>
              <a:ext cx="1011" cy="1014"/>
            </a:xfrm>
            <a:custGeom>
              <a:avLst/>
              <a:gdLst>
                <a:gd name="T0" fmla="*/ 216118128 w 19678"/>
                <a:gd name="T1" fmla="*/ 217365970 h 19678"/>
                <a:gd name="T2" fmla="*/ 216118128 w 19678"/>
                <a:gd name="T3" fmla="*/ 217365970 h 19678"/>
                <a:gd name="T4" fmla="*/ 216118128 w 19678"/>
                <a:gd name="T5" fmla="*/ 217365970 h 19678"/>
                <a:gd name="T6" fmla="*/ 216118128 w 19678"/>
                <a:gd name="T7" fmla="*/ 217365970 h 19678"/>
                <a:gd name="T8" fmla="*/ 0 60000 65536"/>
                <a:gd name="T9" fmla="*/ 5898240 60000 65536"/>
                <a:gd name="T10" fmla="*/ 11796480 60000 65536"/>
                <a:gd name="T11" fmla="*/ 1769472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678" h="19678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0" tIns="0" rIns="0" bIns="0" anchor="ctr"/>
            <a:lstStyle/>
            <a:p>
              <a:pPr defTabSz="912495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 3"/>
            <p:cNvSpPr/>
            <p:nvPr/>
          </p:nvSpPr>
          <p:spPr bwMode="auto">
            <a:xfrm>
              <a:off x="11090" y="6850"/>
              <a:ext cx="403" cy="403"/>
            </a:xfrm>
            <a:custGeom>
              <a:avLst/>
              <a:gdLst>
                <a:gd name="T0" fmla="*/ 1362577 w 3409"/>
                <a:gd name="T1" fmla="*/ 0 h 3216"/>
                <a:gd name="T2" fmla="*/ 1238994 w 3409"/>
                <a:gd name="T3" fmla="*/ 128869 h 3216"/>
                <a:gd name="T4" fmla="*/ 338532 w 3409"/>
                <a:gd name="T5" fmla="*/ 620579 h 3216"/>
                <a:gd name="T6" fmla="*/ 302091 w 3409"/>
                <a:gd name="T7" fmla="*/ 646458 h 3216"/>
                <a:gd name="T8" fmla="*/ 128336 w 3409"/>
                <a:gd name="T9" fmla="*/ 1570197 h 3216"/>
                <a:gd name="T10" fmla="*/ 1298145 w 3409"/>
                <a:gd name="T11" fmla="*/ 1152428 h 3216"/>
                <a:gd name="T12" fmla="*/ 1426481 w 3409"/>
                <a:gd name="T13" fmla="*/ 1634632 h 3216"/>
                <a:gd name="T14" fmla="*/ 1362577 w 3409"/>
                <a:gd name="T15" fmla="*/ 1698538 h 3216"/>
                <a:gd name="T16" fmla="*/ 0 w 3409"/>
                <a:gd name="T17" fmla="*/ 1698538 h 3216"/>
                <a:gd name="T18" fmla="*/ 0 w 3409"/>
                <a:gd name="T19" fmla="*/ 574102 h 3216"/>
                <a:gd name="T20" fmla="*/ 7922 w 3409"/>
                <a:gd name="T21" fmla="*/ 543469 h 3216"/>
                <a:gd name="T22" fmla="*/ 303147 w 3409"/>
                <a:gd name="T23" fmla="*/ 0 h 3216"/>
                <a:gd name="T24" fmla="*/ 214421 w 3409"/>
                <a:gd name="T25" fmla="*/ 1143978 h 3216"/>
                <a:gd name="T26" fmla="*/ 371804 w 3409"/>
                <a:gd name="T27" fmla="*/ 1037819 h 3216"/>
                <a:gd name="T28" fmla="*/ 424617 w 3409"/>
                <a:gd name="T29" fmla="*/ 1292917 h 3216"/>
                <a:gd name="T30" fmla="*/ 414054 w 3409"/>
                <a:gd name="T31" fmla="*/ 1375309 h 3216"/>
                <a:gd name="T32" fmla="*/ 649072 w 3409"/>
                <a:gd name="T33" fmla="*/ 1408054 h 3216"/>
                <a:gd name="T34" fmla="*/ 908913 w 3409"/>
                <a:gd name="T35" fmla="*/ 1447666 h 3216"/>
                <a:gd name="T36" fmla="*/ 742552 w 3409"/>
                <a:gd name="T37" fmla="*/ 1344676 h 3216"/>
                <a:gd name="T38" fmla="*/ 592034 w 3409"/>
                <a:gd name="T39" fmla="*/ 1330416 h 3216"/>
                <a:gd name="T40" fmla="*/ 604181 w 3409"/>
                <a:gd name="T41" fmla="*/ 1279185 h 3216"/>
                <a:gd name="T42" fmla="*/ 665973 w 3409"/>
                <a:gd name="T43" fmla="*/ 1070565 h 3216"/>
                <a:gd name="T44" fmla="*/ 433067 w 3409"/>
                <a:gd name="T45" fmla="*/ 1185702 h 3216"/>
                <a:gd name="T46" fmla="*/ 474261 w 3409"/>
                <a:gd name="T47" fmla="*/ 954899 h 3216"/>
                <a:gd name="T48" fmla="*/ 354904 w 3409"/>
                <a:gd name="T49" fmla="*/ 173234 h 3216"/>
                <a:gd name="T50" fmla="*/ 281494 w 3409"/>
                <a:gd name="T51" fmla="*/ 577799 h 3216"/>
                <a:gd name="T52" fmla="*/ 960669 w 3409"/>
                <a:gd name="T53" fmla="*/ 921626 h 3216"/>
                <a:gd name="T54" fmla="*/ 931622 w 3409"/>
                <a:gd name="T55" fmla="*/ 1204716 h 3216"/>
                <a:gd name="T56" fmla="*/ 946410 w 3409"/>
                <a:gd name="T57" fmla="*/ 1309818 h 3216"/>
                <a:gd name="T58" fmla="*/ 1019292 w 3409"/>
                <a:gd name="T59" fmla="*/ 1256474 h 3216"/>
                <a:gd name="T60" fmla="*/ 960669 w 3409"/>
                <a:gd name="T61" fmla="*/ 921626 h 3216"/>
                <a:gd name="T62" fmla="*/ 1629283 w 3409"/>
                <a:gd name="T63" fmla="*/ 193304 h 3216"/>
                <a:gd name="T64" fmla="*/ 1383702 w 3409"/>
                <a:gd name="T65" fmla="*/ 199642 h 3216"/>
                <a:gd name="T66" fmla="*/ 1647767 w 3409"/>
                <a:gd name="T67" fmla="*/ 353862 h 3216"/>
                <a:gd name="T68" fmla="*/ 1476653 w 3409"/>
                <a:gd name="T69" fmla="*/ 773743 h 3216"/>
                <a:gd name="T70" fmla="*/ 1793003 w 3409"/>
                <a:gd name="T71" fmla="*/ 366538 h 3216"/>
                <a:gd name="T72" fmla="*/ 1770294 w 3409"/>
                <a:gd name="T73" fmla="*/ 314251 h 3216"/>
                <a:gd name="T74" fmla="*/ 1352014 w 3409"/>
                <a:gd name="T75" fmla="*/ 252985 h 3216"/>
                <a:gd name="T76" fmla="*/ 1255894 w 3409"/>
                <a:gd name="T77" fmla="*/ 1023559 h 3216"/>
                <a:gd name="T78" fmla="*/ 1352014 w 3409"/>
                <a:gd name="T79" fmla="*/ 252985 h 321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3409" h="3216">
                  <a:moveTo>
                    <a:pt x="646" y="0"/>
                  </a:moveTo>
                  <a:cubicBezTo>
                    <a:pt x="2580" y="0"/>
                    <a:pt x="2580" y="0"/>
                    <a:pt x="2580" y="0"/>
                  </a:cubicBezTo>
                  <a:cubicBezTo>
                    <a:pt x="2701" y="0"/>
                    <a:pt x="2701" y="0"/>
                    <a:pt x="2701" y="0"/>
                  </a:cubicBezTo>
                  <a:cubicBezTo>
                    <a:pt x="2346" y="244"/>
                    <a:pt x="2346" y="244"/>
                    <a:pt x="2346" y="244"/>
                  </a:cubicBezTo>
                  <a:cubicBezTo>
                    <a:pt x="810" y="244"/>
                    <a:pt x="810" y="244"/>
                    <a:pt x="810" y="244"/>
                  </a:cubicBezTo>
                  <a:cubicBezTo>
                    <a:pt x="641" y="1175"/>
                    <a:pt x="641" y="1175"/>
                    <a:pt x="641" y="1175"/>
                  </a:cubicBezTo>
                  <a:cubicBezTo>
                    <a:pt x="630" y="1234"/>
                    <a:pt x="630" y="1234"/>
                    <a:pt x="630" y="1234"/>
                  </a:cubicBezTo>
                  <a:cubicBezTo>
                    <a:pt x="572" y="1224"/>
                    <a:pt x="572" y="1224"/>
                    <a:pt x="572" y="1224"/>
                  </a:cubicBezTo>
                  <a:cubicBezTo>
                    <a:pt x="243" y="1169"/>
                    <a:pt x="243" y="1169"/>
                    <a:pt x="243" y="1169"/>
                  </a:cubicBezTo>
                  <a:cubicBezTo>
                    <a:pt x="243" y="2973"/>
                    <a:pt x="243" y="2973"/>
                    <a:pt x="243" y="2973"/>
                  </a:cubicBezTo>
                  <a:cubicBezTo>
                    <a:pt x="2458" y="2973"/>
                    <a:pt x="2458" y="2973"/>
                    <a:pt x="2458" y="2973"/>
                  </a:cubicBezTo>
                  <a:cubicBezTo>
                    <a:pt x="2458" y="2182"/>
                    <a:pt x="2458" y="2182"/>
                    <a:pt x="2458" y="2182"/>
                  </a:cubicBezTo>
                  <a:cubicBezTo>
                    <a:pt x="2701" y="1862"/>
                    <a:pt x="2701" y="1862"/>
                    <a:pt x="2701" y="1862"/>
                  </a:cubicBezTo>
                  <a:cubicBezTo>
                    <a:pt x="2701" y="3095"/>
                    <a:pt x="2701" y="3095"/>
                    <a:pt x="2701" y="3095"/>
                  </a:cubicBezTo>
                  <a:cubicBezTo>
                    <a:pt x="2701" y="3216"/>
                    <a:pt x="2701" y="3216"/>
                    <a:pt x="2701" y="3216"/>
                  </a:cubicBezTo>
                  <a:cubicBezTo>
                    <a:pt x="2580" y="3216"/>
                    <a:pt x="2580" y="3216"/>
                    <a:pt x="2580" y="3216"/>
                  </a:cubicBezTo>
                  <a:cubicBezTo>
                    <a:pt x="122" y="3216"/>
                    <a:pt x="122" y="3216"/>
                    <a:pt x="122" y="3216"/>
                  </a:cubicBezTo>
                  <a:cubicBezTo>
                    <a:pt x="0" y="3216"/>
                    <a:pt x="0" y="3216"/>
                    <a:pt x="0" y="3216"/>
                  </a:cubicBezTo>
                  <a:cubicBezTo>
                    <a:pt x="0" y="3095"/>
                    <a:pt x="0" y="3095"/>
                    <a:pt x="0" y="3095"/>
                  </a:cubicBezTo>
                  <a:cubicBezTo>
                    <a:pt x="0" y="1087"/>
                    <a:pt x="0" y="1087"/>
                    <a:pt x="0" y="1087"/>
                  </a:cubicBezTo>
                  <a:cubicBezTo>
                    <a:pt x="0" y="1057"/>
                    <a:pt x="0" y="1057"/>
                    <a:pt x="0" y="1057"/>
                  </a:cubicBezTo>
                  <a:cubicBezTo>
                    <a:pt x="15" y="1029"/>
                    <a:pt x="15" y="1029"/>
                    <a:pt x="15" y="1029"/>
                  </a:cubicBezTo>
                  <a:cubicBezTo>
                    <a:pt x="539" y="64"/>
                    <a:pt x="539" y="64"/>
                    <a:pt x="539" y="64"/>
                  </a:cubicBezTo>
                  <a:cubicBezTo>
                    <a:pt x="574" y="0"/>
                    <a:pt x="574" y="0"/>
                    <a:pt x="574" y="0"/>
                  </a:cubicBezTo>
                  <a:cubicBezTo>
                    <a:pt x="646" y="0"/>
                    <a:pt x="646" y="0"/>
                    <a:pt x="646" y="0"/>
                  </a:cubicBezTo>
                  <a:close/>
                  <a:moveTo>
                    <a:pt x="406" y="2166"/>
                  </a:moveTo>
                  <a:cubicBezTo>
                    <a:pt x="567" y="2251"/>
                    <a:pt x="567" y="2251"/>
                    <a:pt x="567" y="2251"/>
                  </a:cubicBezTo>
                  <a:cubicBezTo>
                    <a:pt x="572" y="2241"/>
                    <a:pt x="717" y="1843"/>
                    <a:pt x="704" y="1965"/>
                  </a:cubicBezTo>
                  <a:cubicBezTo>
                    <a:pt x="692" y="2084"/>
                    <a:pt x="615" y="2249"/>
                    <a:pt x="647" y="2358"/>
                  </a:cubicBezTo>
                  <a:cubicBezTo>
                    <a:pt x="670" y="2436"/>
                    <a:pt x="719" y="2473"/>
                    <a:pt x="804" y="2448"/>
                  </a:cubicBezTo>
                  <a:cubicBezTo>
                    <a:pt x="839" y="2438"/>
                    <a:pt x="880" y="2419"/>
                    <a:pt x="923" y="2395"/>
                  </a:cubicBezTo>
                  <a:cubicBezTo>
                    <a:pt x="858" y="2470"/>
                    <a:pt x="802" y="2543"/>
                    <a:pt x="784" y="2604"/>
                  </a:cubicBezTo>
                  <a:cubicBezTo>
                    <a:pt x="758" y="2691"/>
                    <a:pt x="781" y="2756"/>
                    <a:pt x="879" y="2785"/>
                  </a:cubicBezTo>
                  <a:cubicBezTo>
                    <a:pt x="1012" y="2824"/>
                    <a:pt x="1133" y="2736"/>
                    <a:pt x="1229" y="2666"/>
                  </a:cubicBezTo>
                  <a:cubicBezTo>
                    <a:pt x="1239" y="2658"/>
                    <a:pt x="1248" y="2651"/>
                    <a:pt x="1257" y="2645"/>
                  </a:cubicBezTo>
                  <a:cubicBezTo>
                    <a:pt x="1367" y="2786"/>
                    <a:pt x="1720" y="2741"/>
                    <a:pt x="1721" y="2741"/>
                  </a:cubicBezTo>
                  <a:cubicBezTo>
                    <a:pt x="1698" y="2560"/>
                    <a:pt x="1698" y="2560"/>
                    <a:pt x="1698" y="2560"/>
                  </a:cubicBezTo>
                  <a:cubicBezTo>
                    <a:pt x="1697" y="2560"/>
                    <a:pt x="1415" y="2596"/>
                    <a:pt x="1406" y="2546"/>
                  </a:cubicBezTo>
                  <a:cubicBezTo>
                    <a:pt x="1388" y="2453"/>
                    <a:pt x="1337" y="2426"/>
                    <a:pt x="1262" y="2440"/>
                  </a:cubicBezTo>
                  <a:cubicBezTo>
                    <a:pt x="1216" y="2449"/>
                    <a:pt x="1172" y="2481"/>
                    <a:pt x="1121" y="2519"/>
                  </a:cubicBezTo>
                  <a:cubicBezTo>
                    <a:pt x="1079" y="2549"/>
                    <a:pt x="1030" y="2585"/>
                    <a:pt x="988" y="2602"/>
                  </a:cubicBezTo>
                  <a:cubicBezTo>
                    <a:pt x="1024" y="2552"/>
                    <a:pt x="1085" y="2486"/>
                    <a:pt x="1144" y="2422"/>
                  </a:cubicBezTo>
                  <a:cubicBezTo>
                    <a:pt x="1232" y="2326"/>
                    <a:pt x="1316" y="2235"/>
                    <a:pt x="1334" y="2167"/>
                  </a:cubicBezTo>
                  <a:cubicBezTo>
                    <a:pt x="1354" y="2089"/>
                    <a:pt x="1327" y="2045"/>
                    <a:pt x="1261" y="2027"/>
                  </a:cubicBezTo>
                  <a:cubicBezTo>
                    <a:pt x="1195" y="2010"/>
                    <a:pt x="1095" y="2074"/>
                    <a:pt x="984" y="2145"/>
                  </a:cubicBezTo>
                  <a:cubicBezTo>
                    <a:pt x="928" y="2181"/>
                    <a:pt x="869" y="2218"/>
                    <a:pt x="820" y="2245"/>
                  </a:cubicBezTo>
                  <a:cubicBezTo>
                    <a:pt x="826" y="2173"/>
                    <a:pt x="849" y="2064"/>
                    <a:pt x="868" y="1971"/>
                  </a:cubicBezTo>
                  <a:cubicBezTo>
                    <a:pt x="882" y="1905"/>
                    <a:pt x="894" y="1846"/>
                    <a:pt x="898" y="1808"/>
                  </a:cubicBezTo>
                  <a:cubicBezTo>
                    <a:pt x="990" y="1069"/>
                    <a:pt x="408" y="2163"/>
                    <a:pt x="406" y="2166"/>
                  </a:cubicBezTo>
                  <a:close/>
                  <a:moveTo>
                    <a:pt x="672" y="328"/>
                  </a:moveTo>
                  <a:cubicBezTo>
                    <a:pt x="279" y="1052"/>
                    <a:pt x="279" y="1052"/>
                    <a:pt x="279" y="1052"/>
                  </a:cubicBezTo>
                  <a:cubicBezTo>
                    <a:pt x="533" y="1094"/>
                    <a:pt x="533" y="1094"/>
                    <a:pt x="533" y="1094"/>
                  </a:cubicBezTo>
                  <a:cubicBezTo>
                    <a:pt x="672" y="328"/>
                    <a:pt x="672" y="328"/>
                    <a:pt x="672" y="328"/>
                  </a:cubicBezTo>
                  <a:close/>
                  <a:moveTo>
                    <a:pt x="1819" y="1745"/>
                  </a:moveTo>
                  <a:cubicBezTo>
                    <a:pt x="1730" y="2262"/>
                    <a:pt x="1730" y="2262"/>
                    <a:pt x="1730" y="2262"/>
                  </a:cubicBezTo>
                  <a:cubicBezTo>
                    <a:pt x="1764" y="2281"/>
                    <a:pt x="1764" y="2281"/>
                    <a:pt x="1764" y="2281"/>
                  </a:cubicBezTo>
                  <a:cubicBezTo>
                    <a:pt x="1723" y="2439"/>
                    <a:pt x="1723" y="2439"/>
                    <a:pt x="1723" y="2439"/>
                  </a:cubicBezTo>
                  <a:cubicBezTo>
                    <a:pt x="1792" y="2480"/>
                    <a:pt x="1792" y="2480"/>
                    <a:pt x="1792" y="2480"/>
                  </a:cubicBezTo>
                  <a:cubicBezTo>
                    <a:pt x="1905" y="2364"/>
                    <a:pt x="1905" y="2364"/>
                    <a:pt x="1905" y="2364"/>
                  </a:cubicBezTo>
                  <a:cubicBezTo>
                    <a:pt x="1930" y="2379"/>
                    <a:pt x="1930" y="2379"/>
                    <a:pt x="1930" y="2379"/>
                  </a:cubicBezTo>
                  <a:cubicBezTo>
                    <a:pt x="2319" y="2038"/>
                    <a:pt x="2319" y="2038"/>
                    <a:pt x="2319" y="2038"/>
                  </a:cubicBezTo>
                  <a:cubicBezTo>
                    <a:pt x="1819" y="1745"/>
                    <a:pt x="1819" y="1745"/>
                    <a:pt x="1819" y="1745"/>
                  </a:cubicBezTo>
                  <a:close/>
                  <a:moveTo>
                    <a:pt x="3094" y="444"/>
                  </a:moveTo>
                  <a:cubicBezTo>
                    <a:pt x="3085" y="366"/>
                    <a:pt x="3085" y="366"/>
                    <a:pt x="3085" y="366"/>
                  </a:cubicBezTo>
                  <a:cubicBezTo>
                    <a:pt x="2885" y="248"/>
                    <a:pt x="2885" y="248"/>
                    <a:pt x="2885" y="248"/>
                  </a:cubicBezTo>
                  <a:cubicBezTo>
                    <a:pt x="2620" y="378"/>
                    <a:pt x="2620" y="378"/>
                    <a:pt x="2620" y="378"/>
                  </a:cubicBezTo>
                  <a:cubicBezTo>
                    <a:pt x="2848" y="511"/>
                    <a:pt x="2848" y="511"/>
                    <a:pt x="2848" y="511"/>
                  </a:cubicBezTo>
                  <a:cubicBezTo>
                    <a:pt x="3120" y="670"/>
                    <a:pt x="3120" y="670"/>
                    <a:pt x="3120" y="670"/>
                  </a:cubicBezTo>
                  <a:cubicBezTo>
                    <a:pt x="3201" y="718"/>
                    <a:pt x="3201" y="718"/>
                    <a:pt x="3201" y="718"/>
                  </a:cubicBezTo>
                  <a:cubicBezTo>
                    <a:pt x="3126" y="1003"/>
                    <a:pt x="2993" y="1253"/>
                    <a:pt x="2796" y="1465"/>
                  </a:cubicBezTo>
                  <a:cubicBezTo>
                    <a:pt x="2929" y="1589"/>
                    <a:pt x="2929" y="1589"/>
                    <a:pt x="2929" y="1589"/>
                  </a:cubicBezTo>
                  <a:cubicBezTo>
                    <a:pt x="3163" y="1336"/>
                    <a:pt x="3316" y="1037"/>
                    <a:pt x="3395" y="694"/>
                  </a:cubicBezTo>
                  <a:cubicBezTo>
                    <a:pt x="3409" y="629"/>
                    <a:pt x="3409" y="629"/>
                    <a:pt x="3409" y="629"/>
                  </a:cubicBezTo>
                  <a:cubicBezTo>
                    <a:pt x="3352" y="595"/>
                    <a:pt x="3352" y="595"/>
                    <a:pt x="3352" y="595"/>
                  </a:cubicBezTo>
                  <a:cubicBezTo>
                    <a:pt x="3094" y="444"/>
                    <a:pt x="3094" y="444"/>
                    <a:pt x="3094" y="444"/>
                  </a:cubicBezTo>
                  <a:close/>
                  <a:moveTo>
                    <a:pt x="2560" y="479"/>
                  </a:moveTo>
                  <a:cubicBezTo>
                    <a:pt x="2250" y="824"/>
                    <a:pt x="2026" y="1215"/>
                    <a:pt x="1878" y="1645"/>
                  </a:cubicBezTo>
                  <a:cubicBezTo>
                    <a:pt x="2044" y="1743"/>
                    <a:pt x="2211" y="1841"/>
                    <a:pt x="2378" y="1938"/>
                  </a:cubicBezTo>
                  <a:cubicBezTo>
                    <a:pt x="2664" y="1579"/>
                    <a:pt x="2893" y="1191"/>
                    <a:pt x="3060" y="772"/>
                  </a:cubicBezTo>
                  <a:cubicBezTo>
                    <a:pt x="2894" y="675"/>
                    <a:pt x="2727" y="577"/>
                    <a:pt x="2560" y="4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4" grpId="0"/>
      <p:bldP spid="24" grpId="1"/>
      <p:bldP spid="24" grpId="2"/>
      <p:bldP spid="24" grpId="3"/>
      <p:bldP spid="24" grpId="4"/>
      <p:bldP spid="24" grpId="5"/>
      <p:bldP spid="24" grpId="6"/>
      <p:bldP spid="24" grpId="7"/>
      <p:bldP spid="25" grpId="0"/>
      <p:bldP spid="25" grpId="1"/>
      <p:bldP spid="25" grpId="2"/>
      <p:bldP spid="25" grpId="3"/>
      <p:bldP spid="25" grpId="4"/>
      <p:bldP spid="25" grpId="5"/>
      <p:bldP spid="25" grpId="6"/>
      <p:bldP spid="25" grpId="7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900930" y="1114425"/>
            <a:ext cx="1887220" cy="1878330"/>
            <a:chOff x="4900930" y="1114425"/>
            <a:chExt cx="1887220" cy="1878330"/>
          </a:xfrm>
        </p:grpSpPr>
        <p:sp>
          <p:nvSpPr>
            <p:cNvPr id="17" name="组合"/>
            <p:cNvSpPr>
              <a:spLocks noEditPoints="1"/>
            </p:cNvSpPr>
            <p:nvPr/>
          </p:nvSpPr>
          <p:spPr bwMode="auto">
            <a:xfrm>
              <a:off x="4900930" y="1114425"/>
              <a:ext cx="1887220" cy="1878330"/>
            </a:xfrm>
            <a:custGeom>
              <a:avLst/>
              <a:gdLst>
                <a:gd name="T0" fmla="*/ 752668932 w 383"/>
                <a:gd name="T1" fmla="*/ 2147483646 h 382"/>
                <a:gd name="T2" fmla="*/ 364196075 w 383"/>
                <a:gd name="T3" fmla="*/ 2147483646 h 382"/>
                <a:gd name="T4" fmla="*/ 825509132 w 383"/>
                <a:gd name="T5" fmla="*/ 2147483646 h 382"/>
                <a:gd name="T6" fmla="*/ 776950641 w 383"/>
                <a:gd name="T7" fmla="*/ 2147483646 h 382"/>
                <a:gd name="T8" fmla="*/ 1165423498 w 383"/>
                <a:gd name="T9" fmla="*/ 2147483646 h 382"/>
                <a:gd name="T10" fmla="*/ 1213981989 w 383"/>
                <a:gd name="T11" fmla="*/ 2147483646 h 382"/>
                <a:gd name="T12" fmla="*/ 1675295046 w 383"/>
                <a:gd name="T13" fmla="*/ 2055037848 h 382"/>
                <a:gd name="T14" fmla="*/ 1748135247 w 383"/>
                <a:gd name="T15" fmla="*/ 1450617555 h 382"/>
                <a:gd name="T16" fmla="*/ 2147483646 w 383"/>
                <a:gd name="T17" fmla="*/ 1378082990 h 382"/>
                <a:gd name="T18" fmla="*/ 2147483646 w 383"/>
                <a:gd name="T19" fmla="*/ 1063786207 h 382"/>
                <a:gd name="T20" fmla="*/ 2147483646 w 383"/>
                <a:gd name="T21" fmla="*/ 846192344 h 382"/>
                <a:gd name="T22" fmla="*/ 2147483646 w 383"/>
                <a:gd name="T23" fmla="*/ 725306319 h 382"/>
                <a:gd name="T24" fmla="*/ 2147483646 w 383"/>
                <a:gd name="T25" fmla="*/ 580247022 h 382"/>
                <a:gd name="T26" fmla="*/ 2147483646 w 383"/>
                <a:gd name="T27" fmla="*/ 531890645 h 382"/>
                <a:gd name="T28" fmla="*/ 2147483646 w 383"/>
                <a:gd name="T29" fmla="*/ 725306319 h 382"/>
                <a:gd name="T30" fmla="*/ 2147483646 w 383"/>
                <a:gd name="T31" fmla="*/ 411009536 h 382"/>
                <a:gd name="T32" fmla="*/ 2147483646 w 383"/>
                <a:gd name="T33" fmla="*/ 797840884 h 382"/>
                <a:gd name="T34" fmla="*/ 2147483646 w 383"/>
                <a:gd name="T35" fmla="*/ 870370533 h 382"/>
                <a:gd name="T36" fmla="*/ 2147483646 w 383"/>
                <a:gd name="T37" fmla="*/ 1233023692 h 382"/>
                <a:gd name="T38" fmla="*/ 2147483646 w 383"/>
                <a:gd name="T39" fmla="*/ 1450617555 h 382"/>
                <a:gd name="T40" fmla="*/ 2147483646 w 383"/>
                <a:gd name="T41" fmla="*/ 1619855040 h 382"/>
                <a:gd name="T42" fmla="*/ 2147483646 w 383"/>
                <a:gd name="T43" fmla="*/ 1982508200 h 382"/>
                <a:gd name="T44" fmla="*/ 2147483646 w 383"/>
                <a:gd name="T45" fmla="*/ 2147483646 h 382"/>
                <a:gd name="T46" fmla="*/ 2147483646 w 383"/>
                <a:gd name="T47" fmla="*/ 2147483646 h 382"/>
                <a:gd name="T48" fmla="*/ 2147483646 w 383"/>
                <a:gd name="T49" fmla="*/ 2147483646 h 382"/>
                <a:gd name="T50" fmla="*/ 2147483646 w 383"/>
                <a:gd name="T51" fmla="*/ 2147483646 h 382"/>
                <a:gd name="T52" fmla="*/ 2147483646 w 383"/>
                <a:gd name="T53" fmla="*/ 2147483646 h 382"/>
                <a:gd name="T54" fmla="*/ 2147483646 w 383"/>
                <a:gd name="T55" fmla="*/ 2147483646 h 382"/>
                <a:gd name="T56" fmla="*/ 2147483646 w 383"/>
                <a:gd name="T57" fmla="*/ 2147483646 h 382"/>
                <a:gd name="T58" fmla="*/ 2147483646 w 383"/>
                <a:gd name="T59" fmla="*/ 2147483646 h 382"/>
                <a:gd name="T60" fmla="*/ 2147483646 w 383"/>
                <a:gd name="T61" fmla="*/ 2147483646 h 382"/>
                <a:gd name="T62" fmla="*/ 2147483646 w 383"/>
                <a:gd name="T63" fmla="*/ 2147483646 h 382"/>
                <a:gd name="T64" fmla="*/ 2147483646 w 383"/>
                <a:gd name="T65" fmla="*/ 2147483646 h 382"/>
                <a:gd name="T66" fmla="*/ 2147483646 w 383"/>
                <a:gd name="T67" fmla="*/ 2147483646 h 382"/>
                <a:gd name="T68" fmla="*/ 2147483646 w 383"/>
                <a:gd name="T69" fmla="*/ 2147483646 h 382"/>
                <a:gd name="T70" fmla="*/ 2147483646 w 383"/>
                <a:gd name="T71" fmla="*/ 2147483646 h 382"/>
                <a:gd name="T72" fmla="*/ 2147483646 w 383"/>
                <a:gd name="T73" fmla="*/ 2147483646 h 382"/>
                <a:gd name="T74" fmla="*/ 2147483646 w 383"/>
                <a:gd name="T75" fmla="*/ 2147483646 h 382"/>
                <a:gd name="T76" fmla="*/ 2147483646 w 383"/>
                <a:gd name="T77" fmla="*/ 2147483646 h 382"/>
                <a:gd name="T78" fmla="*/ 2147483646 w 383"/>
                <a:gd name="T79" fmla="*/ 2147483646 h 382"/>
                <a:gd name="T80" fmla="*/ 2147483646 w 383"/>
                <a:gd name="T81" fmla="*/ 2147483646 h 382"/>
                <a:gd name="T82" fmla="*/ 2147483646 w 383"/>
                <a:gd name="T83" fmla="*/ 2147483646 h 382"/>
                <a:gd name="T84" fmla="*/ 2147483646 w 383"/>
                <a:gd name="T85" fmla="*/ 2147483646 h 382"/>
                <a:gd name="T86" fmla="*/ 2147483646 w 383"/>
                <a:gd name="T87" fmla="*/ 2147483646 h 382"/>
                <a:gd name="T88" fmla="*/ 2147483646 w 383"/>
                <a:gd name="T89" fmla="*/ 2147483646 h 382"/>
                <a:gd name="T90" fmla="*/ 2147483646 w 383"/>
                <a:gd name="T91" fmla="*/ 2147483646 h 382"/>
                <a:gd name="T92" fmla="*/ 2147483646 w 383"/>
                <a:gd name="T93" fmla="*/ 2147483646 h 382"/>
                <a:gd name="T94" fmla="*/ 2147483646 w 383"/>
                <a:gd name="T95" fmla="*/ 2147483646 h 382"/>
                <a:gd name="T96" fmla="*/ 2112331322 w 383"/>
                <a:gd name="T97" fmla="*/ 2147483646 h 382"/>
                <a:gd name="T98" fmla="*/ 1383939171 w 383"/>
                <a:gd name="T99" fmla="*/ 2147483646 h 382"/>
                <a:gd name="T100" fmla="*/ 1383939171 w 383"/>
                <a:gd name="T101" fmla="*/ 2147483646 h 382"/>
                <a:gd name="T102" fmla="*/ 946907824 w 383"/>
                <a:gd name="T103" fmla="*/ 2147483646 h 382"/>
                <a:gd name="T104" fmla="*/ 971184605 w 383"/>
                <a:gd name="T105" fmla="*/ 2147483646 h 382"/>
                <a:gd name="T106" fmla="*/ 461313057 w 383"/>
                <a:gd name="T107" fmla="*/ 2147483646 h 382"/>
                <a:gd name="T108" fmla="*/ 801227423 w 383"/>
                <a:gd name="T109" fmla="*/ 2147483646 h 382"/>
                <a:gd name="T110" fmla="*/ 2147483646 w 383"/>
                <a:gd name="T111" fmla="*/ 2147483646 h 38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83" h="382">
                  <a:moveTo>
                    <a:pt x="0" y="201"/>
                  </a:moveTo>
                  <a:cubicBezTo>
                    <a:pt x="0" y="200"/>
                    <a:pt x="1" y="199"/>
                    <a:pt x="1" y="199"/>
                  </a:cubicBezTo>
                  <a:cubicBezTo>
                    <a:pt x="2" y="198"/>
                    <a:pt x="6" y="196"/>
                    <a:pt x="14" y="194"/>
                  </a:cubicBezTo>
                  <a:cubicBezTo>
                    <a:pt x="16" y="193"/>
                    <a:pt x="19" y="193"/>
                    <a:pt x="21" y="192"/>
                  </a:cubicBezTo>
                  <a:cubicBezTo>
                    <a:pt x="28" y="190"/>
                    <a:pt x="29" y="190"/>
                    <a:pt x="29" y="189"/>
                  </a:cubicBezTo>
                  <a:cubicBezTo>
                    <a:pt x="30" y="188"/>
                    <a:pt x="31" y="187"/>
                    <a:pt x="31" y="183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2"/>
                    <a:pt x="31" y="182"/>
                  </a:cubicBezTo>
                  <a:cubicBezTo>
                    <a:pt x="31" y="182"/>
                    <a:pt x="31" y="180"/>
                    <a:pt x="31" y="179"/>
                  </a:cubicBezTo>
                  <a:cubicBezTo>
                    <a:pt x="31" y="177"/>
                    <a:pt x="31" y="176"/>
                    <a:pt x="30" y="175"/>
                  </a:cubicBezTo>
                  <a:cubicBezTo>
                    <a:pt x="29" y="174"/>
                    <a:pt x="28" y="174"/>
                    <a:pt x="23" y="171"/>
                  </a:cubicBezTo>
                  <a:cubicBezTo>
                    <a:pt x="21" y="170"/>
                    <a:pt x="18" y="169"/>
                    <a:pt x="15" y="168"/>
                  </a:cubicBezTo>
                  <a:cubicBezTo>
                    <a:pt x="8" y="165"/>
                    <a:pt x="4" y="162"/>
                    <a:pt x="3" y="162"/>
                  </a:cubicBezTo>
                  <a:cubicBezTo>
                    <a:pt x="3" y="161"/>
                    <a:pt x="3" y="161"/>
                    <a:pt x="3" y="160"/>
                  </a:cubicBezTo>
                  <a:cubicBezTo>
                    <a:pt x="3" y="158"/>
                    <a:pt x="4" y="155"/>
                    <a:pt x="4" y="155"/>
                  </a:cubicBezTo>
                  <a:cubicBezTo>
                    <a:pt x="5" y="154"/>
                    <a:pt x="10" y="153"/>
                    <a:pt x="18" y="153"/>
                  </a:cubicBezTo>
                  <a:cubicBezTo>
                    <a:pt x="21" y="153"/>
                    <a:pt x="23" y="153"/>
                    <a:pt x="25" y="153"/>
                  </a:cubicBezTo>
                  <a:cubicBezTo>
                    <a:pt x="32" y="153"/>
                    <a:pt x="33" y="153"/>
                    <a:pt x="34" y="152"/>
                  </a:cubicBezTo>
                  <a:cubicBezTo>
                    <a:pt x="35" y="151"/>
                    <a:pt x="36" y="150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8" y="143"/>
                    <a:pt x="38" y="141"/>
                    <a:pt x="38" y="140"/>
                  </a:cubicBezTo>
                  <a:cubicBezTo>
                    <a:pt x="38" y="139"/>
                    <a:pt x="38" y="139"/>
                    <a:pt x="38" y="138"/>
                  </a:cubicBezTo>
                  <a:cubicBezTo>
                    <a:pt x="38" y="137"/>
                    <a:pt x="37" y="136"/>
                    <a:pt x="32" y="133"/>
                  </a:cubicBezTo>
                  <a:cubicBezTo>
                    <a:pt x="30" y="131"/>
                    <a:pt x="28" y="130"/>
                    <a:pt x="26" y="128"/>
                  </a:cubicBezTo>
                  <a:cubicBezTo>
                    <a:pt x="19" y="123"/>
                    <a:pt x="16" y="120"/>
                    <a:pt x="15" y="119"/>
                  </a:cubicBezTo>
                  <a:cubicBezTo>
                    <a:pt x="15" y="117"/>
                    <a:pt x="17" y="113"/>
                    <a:pt x="18" y="112"/>
                  </a:cubicBezTo>
                  <a:cubicBezTo>
                    <a:pt x="19" y="112"/>
                    <a:pt x="24" y="113"/>
                    <a:pt x="32" y="114"/>
                  </a:cubicBezTo>
                  <a:cubicBezTo>
                    <a:pt x="34" y="115"/>
                    <a:pt x="37" y="115"/>
                    <a:pt x="39" y="116"/>
                  </a:cubicBezTo>
                  <a:cubicBezTo>
                    <a:pt x="46" y="117"/>
                    <a:pt x="47" y="117"/>
                    <a:pt x="48" y="117"/>
                  </a:cubicBezTo>
                  <a:cubicBezTo>
                    <a:pt x="48" y="116"/>
                    <a:pt x="49" y="116"/>
                    <a:pt x="52" y="112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2" y="111"/>
                    <a:pt x="52" y="111"/>
                    <a:pt x="52" y="111"/>
                  </a:cubicBezTo>
                  <a:cubicBezTo>
                    <a:pt x="55" y="107"/>
                    <a:pt x="55" y="105"/>
                    <a:pt x="55" y="105"/>
                  </a:cubicBezTo>
                  <a:cubicBezTo>
                    <a:pt x="55" y="105"/>
                    <a:pt x="55" y="104"/>
                    <a:pt x="55" y="104"/>
                  </a:cubicBezTo>
                  <a:cubicBezTo>
                    <a:pt x="54" y="103"/>
                    <a:pt x="54" y="102"/>
                    <a:pt x="50" y="98"/>
                  </a:cubicBezTo>
                  <a:cubicBezTo>
                    <a:pt x="48" y="96"/>
                    <a:pt x="46" y="94"/>
                    <a:pt x="45" y="91"/>
                  </a:cubicBezTo>
                  <a:cubicBezTo>
                    <a:pt x="40" y="85"/>
                    <a:pt x="37" y="81"/>
                    <a:pt x="36" y="80"/>
                  </a:cubicBezTo>
                  <a:cubicBezTo>
                    <a:pt x="37" y="79"/>
                    <a:pt x="39" y="75"/>
                    <a:pt x="41" y="74"/>
                  </a:cubicBezTo>
                  <a:cubicBezTo>
                    <a:pt x="42" y="75"/>
                    <a:pt x="47" y="76"/>
                    <a:pt x="54" y="79"/>
                  </a:cubicBezTo>
                  <a:cubicBezTo>
                    <a:pt x="56" y="80"/>
                    <a:pt x="58" y="81"/>
                    <a:pt x="61" y="82"/>
                  </a:cubicBezTo>
                  <a:cubicBezTo>
                    <a:pt x="67" y="85"/>
                    <a:pt x="68" y="86"/>
                    <a:pt x="69" y="85"/>
                  </a:cubicBezTo>
                  <a:cubicBezTo>
                    <a:pt x="70" y="85"/>
                    <a:pt x="72" y="84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5" y="80"/>
                    <a:pt x="75" y="80"/>
                  </a:cubicBezTo>
                  <a:cubicBezTo>
                    <a:pt x="77" y="78"/>
                    <a:pt x="78" y="76"/>
                    <a:pt x="78" y="75"/>
                  </a:cubicBezTo>
                  <a:cubicBezTo>
                    <a:pt x="78" y="74"/>
                    <a:pt x="78" y="73"/>
                    <a:pt x="75" y="68"/>
                  </a:cubicBezTo>
                  <a:cubicBezTo>
                    <a:pt x="74" y="66"/>
                    <a:pt x="73" y="63"/>
                    <a:pt x="72" y="60"/>
                  </a:cubicBezTo>
                  <a:cubicBezTo>
                    <a:pt x="68" y="53"/>
                    <a:pt x="67" y="49"/>
                    <a:pt x="66" y="47"/>
                  </a:cubicBezTo>
                  <a:cubicBezTo>
                    <a:pt x="67" y="46"/>
                    <a:pt x="70" y="43"/>
                    <a:pt x="72" y="43"/>
                  </a:cubicBezTo>
                  <a:cubicBezTo>
                    <a:pt x="73" y="43"/>
                    <a:pt x="77" y="46"/>
                    <a:pt x="83" y="51"/>
                  </a:cubicBezTo>
                  <a:cubicBezTo>
                    <a:pt x="85" y="52"/>
                    <a:pt x="87" y="54"/>
                    <a:pt x="89" y="55"/>
                  </a:cubicBezTo>
                  <a:cubicBezTo>
                    <a:pt x="95" y="59"/>
                    <a:pt x="95" y="60"/>
                    <a:pt x="97" y="60"/>
                  </a:cubicBezTo>
                  <a:cubicBezTo>
                    <a:pt x="97" y="60"/>
                    <a:pt x="99" y="60"/>
                    <a:pt x="102" y="57"/>
                  </a:cubicBezTo>
                  <a:cubicBezTo>
                    <a:pt x="104" y="57"/>
                    <a:pt x="104" y="57"/>
                    <a:pt x="104" y="57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7" y="54"/>
                    <a:pt x="108" y="53"/>
                    <a:pt x="108" y="52"/>
                  </a:cubicBezTo>
                  <a:cubicBezTo>
                    <a:pt x="108" y="52"/>
                    <a:pt x="108" y="52"/>
                    <a:pt x="108" y="52"/>
                  </a:cubicBezTo>
                  <a:cubicBezTo>
                    <a:pt x="109" y="51"/>
                    <a:pt x="109" y="51"/>
                    <a:pt x="109" y="51"/>
                  </a:cubicBezTo>
                  <a:cubicBezTo>
                    <a:pt x="109" y="50"/>
                    <a:pt x="108" y="48"/>
                    <a:pt x="107" y="44"/>
                  </a:cubicBezTo>
                  <a:cubicBezTo>
                    <a:pt x="106" y="42"/>
                    <a:pt x="106" y="39"/>
                    <a:pt x="105" y="36"/>
                  </a:cubicBezTo>
                  <a:cubicBezTo>
                    <a:pt x="104" y="30"/>
                    <a:pt x="103" y="24"/>
                    <a:pt x="103" y="22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104" y="21"/>
                    <a:pt x="108" y="19"/>
                    <a:pt x="109" y="19"/>
                  </a:cubicBezTo>
                  <a:cubicBezTo>
                    <a:pt x="110" y="20"/>
                    <a:pt x="114" y="23"/>
                    <a:pt x="119" y="29"/>
                  </a:cubicBezTo>
                  <a:cubicBezTo>
                    <a:pt x="120" y="31"/>
                    <a:pt x="122" y="33"/>
                    <a:pt x="123" y="35"/>
                  </a:cubicBezTo>
                  <a:cubicBezTo>
                    <a:pt x="128" y="41"/>
                    <a:pt x="128" y="41"/>
                    <a:pt x="129" y="42"/>
                  </a:cubicBezTo>
                  <a:cubicBezTo>
                    <a:pt x="130" y="42"/>
                    <a:pt x="132" y="42"/>
                    <a:pt x="136" y="40"/>
                  </a:cubicBezTo>
                  <a:cubicBezTo>
                    <a:pt x="138" y="41"/>
                    <a:pt x="138" y="41"/>
                    <a:pt x="138" y="41"/>
                  </a:cubicBezTo>
                  <a:cubicBezTo>
                    <a:pt x="138" y="40"/>
                    <a:pt x="138" y="40"/>
                    <a:pt x="138" y="40"/>
                  </a:cubicBezTo>
                  <a:cubicBezTo>
                    <a:pt x="141" y="39"/>
                    <a:pt x="142" y="38"/>
                    <a:pt x="143" y="36"/>
                  </a:cubicBezTo>
                  <a:cubicBezTo>
                    <a:pt x="143" y="36"/>
                    <a:pt x="143" y="35"/>
                    <a:pt x="143" y="30"/>
                  </a:cubicBezTo>
                  <a:cubicBezTo>
                    <a:pt x="143" y="27"/>
                    <a:pt x="143" y="27"/>
                    <a:pt x="143" y="27"/>
                  </a:cubicBezTo>
                  <a:cubicBezTo>
                    <a:pt x="143" y="25"/>
                    <a:pt x="143" y="23"/>
                    <a:pt x="143" y="20"/>
                  </a:cubicBezTo>
                  <a:cubicBezTo>
                    <a:pt x="143" y="13"/>
                    <a:pt x="144" y="8"/>
                    <a:pt x="144" y="6"/>
                  </a:cubicBezTo>
                  <a:cubicBezTo>
                    <a:pt x="146" y="5"/>
                    <a:pt x="150" y="4"/>
                    <a:pt x="151" y="5"/>
                  </a:cubicBezTo>
                  <a:cubicBezTo>
                    <a:pt x="152" y="6"/>
                    <a:pt x="155" y="10"/>
                    <a:pt x="158" y="17"/>
                  </a:cubicBezTo>
                  <a:cubicBezTo>
                    <a:pt x="159" y="19"/>
                    <a:pt x="160" y="22"/>
                    <a:pt x="161" y="24"/>
                  </a:cubicBezTo>
                  <a:cubicBezTo>
                    <a:pt x="164" y="30"/>
                    <a:pt x="165" y="31"/>
                    <a:pt x="166" y="31"/>
                  </a:cubicBezTo>
                  <a:cubicBezTo>
                    <a:pt x="166" y="32"/>
                    <a:pt x="168" y="32"/>
                    <a:pt x="172" y="31"/>
                  </a:cubicBezTo>
                  <a:cubicBezTo>
                    <a:pt x="173" y="32"/>
                    <a:pt x="173" y="32"/>
                    <a:pt x="173" y="32"/>
                  </a:cubicBezTo>
                  <a:cubicBezTo>
                    <a:pt x="173" y="31"/>
                    <a:pt x="173" y="31"/>
                    <a:pt x="173" y="31"/>
                  </a:cubicBezTo>
                  <a:cubicBezTo>
                    <a:pt x="178" y="31"/>
                    <a:pt x="179" y="30"/>
                    <a:pt x="180" y="30"/>
                  </a:cubicBezTo>
                  <a:cubicBezTo>
                    <a:pt x="181" y="29"/>
                    <a:pt x="181" y="28"/>
                    <a:pt x="182" y="22"/>
                  </a:cubicBezTo>
                  <a:cubicBezTo>
                    <a:pt x="183" y="20"/>
                    <a:pt x="183" y="17"/>
                    <a:pt x="184" y="14"/>
                  </a:cubicBezTo>
                  <a:cubicBezTo>
                    <a:pt x="186" y="7"/>
                    <a:pt x="188" y="2"/>
                    <a:pt x="188" y="1"/>
                  </a:cubicBezTo>
                  <a:cubicBezTo>
                    <a:pt x="190" y="0"/>
                    <a:pt x="194" y="0"/>
                    <a:pt x="195" y="1"/>
                  </a:cubicBezTo>
                  <a:cubicBezTo>
                    <a:pt x="196" y="2"/>
                    <a:pt x="198" y="6"/>
                    <a:pt x="199" y="14"/>
                  </a:cubicBezTo>
                  <a:cubicBezTo>
                    <a:pt x="200" y="17"/>
                    <a:pt x="200" y="19"/>
                    <a:pt x="201" y="21"/>
                  </a:cubicBezTo>
                  <a:cubicBezTo>
                    <a:pt x="202" y="28"/>
                    <a:pt x="202" y="29"/>
                    <a:pt x="203" y="30"/>
                  </a:cubicBezTo>
                  <a:cubicBezTo>
                    <a:pt x="204" y="30"/>
                    <a:pt x="205" y="31"/>
                    <a:pt x="209" y="31"/>
                  </a:cubicBezTo>
                  <a:cubicBezTo>
                    <a:pt x="210" y="32"/>
                    <a:pt x="210" y="32"/>
                    <a:pt x="210" y="32"/>
                  </a:cubicBezTo>
                  <a:cubicBezTo>
                    <a:pt x="211" y="32"/>
                    <a:pt x="211" y="32"/>
                    <a:pt x="211" y="32"/>
                  </a:cubicBezTo>
                  <a:cubicBezTo>
                    <a:pt x="215" y="32"/>
                    <a:pt x="217" y="32"/>
                    <a:pt x="218" y="31"/>
                  </a:cubicBezTo>
                  <a:cubicBezTo>
                    <a:pt x="218" y="31"/>
                    <a:pt x="219" y="30"/>
                    <a:pt x="221" y="24"/>
                  </a:cubicBezTo>
                  <a:cubicBezTo>
                    <a:pt x="223" y="22"/>
                    <a:pt x="224" y="20"/>
                    <a:pt x="225" y="17"/>
                  </a:cubicBezTo>
                  <a:cubicBezTo>
                    <a:pt x="229" y="10"/>
                    <a:pt x="232" y="6"/>
                    <a:pt x="232" y="5"/>
                  </a:cubicBezTo>
                  <a:cubicBezTo>
                    <a:pt x="234" y="5"/>
                    <a:pt x="238" y="6"/>
                    <a:pt x="239" y="7"/>
                  </a:cubicBezTo>
                  <a:cubicBezTo>
                    <a:pt x="240" y="8"/>
                    <a:pt x="240" y="11"/>
                    <a:pt x="240" y="18"/>
                  </a:cubicBezTo>
                  <a:cubicBezTo>
                    <a:pt x="240" y="19"/>
                    <a:pt x="240" y="20"/>
                    <a:pt x="240" y="21"/>
                  </a:cubicBezTo>
                  <a:cubicBezTo>
                    <a:pt x="240" y="23"/>
                    <a:pt x="240" y="26"/>
                    <a:pt x="240" y="28"/>
                  </a:cubicBezTo>
                  <a:cubicBezTo>
                    <a:pt x="240" y="30"/>
                    <a:pt x="240" y="32"/>
                    <a:pt x="240" y="33"/>
                  </a:cubicBezTo>
                  <a:cubicBezTo>
                    <a:pt x="240" y="35"/>
                    <a:pt x="240" y="36"/>
                    <a:pt x="240" y="37"/>
                  </a:cubicBezTo>
                  <a:cubicBezTo>
                    <a:pt x="241" y="38"/>
                    <a:pt x="242" y="39"/>
                    <a:pt x="246" y="40"/>
                  </a:cubicBezTo>
                  <a:cubicBezTo>
                    <a:pt x="247" y="41"/>
                    <a:pt x="247" y="41"/>
                    <a:pt x="247" y="41"/>
                  </a:cubicBezTo>
                  <a:cubicBezTo>
                    <a:pt x="248" y="41"/>
                    <a:pt x="248" y="41"/>
                    <a:pt x="248" y="41"/>
                  </a:cubicBezTo>
                  <a:cubicBezTo>
                    <a:pt x="251" y="42"/>
                    <a:pt x="253" y="42"/>
                    <a:pt x="254" y="41"/>
                  </a:cubicBezTo>
                  <a:cubicBezTo>
                    <a:pt x="255" y="41"/>
                    <a:pt x="255" y="40"/>
                    <a:pt x="259" y="36"/>
                  </a:cubicBezTo>
                  <a:cubicBezTo>
                    <a:pt x="261" y="34"/>
                    <a:pt x="263" y="32"/>
                    <a:pt x="265" y="30"/>
                  </a:cubicBezTo>
                  <a:cubicBezTo>
                    <a:pt x="270" y="24"/>
                    <a:pt x="273" y="20"/>
                    <a:pt x="274" y="19"/>
                  </a:cubicBezTo>
                  <a:cubicBezTo>
                    <a:pt x="276" y="19"/>
                    <a:pt x="280" y="21"/>
                    <a:pt x="281" y="23"/>
                  </a:cubicBezTo>
                  <a:cubicBezTo>
                    <a:pt x="281" y="25"/>
                    <a:pt x="280" y="30"/>
                    <a:pt x="278" y="36"/>
                  </a:cubicBezTo>
                  <a:cubicBezTo>
                    <a:pt x="277" y="39"/>
                    <a:pt x="277" y="41"/>
                    <a:pt x="276" y="44"/>
                  </a:cubicBezTo>
                  <a:cubicBezTo>
                    <a:pt x="275" y="48"/>
                    <a:pt x="274" y="50"/>
                    <a:pt x="274" y="51"/>
                  </a:cubicBezTo>
                  <a:cubicBezTo>
                    <a:pt x="274" y="52"/>
                    <a:pt x="274" y="52"/>
                    <a:pt x="274" y="52"/>
                  </a:cubicBezTo>
                  <a:cubicBezTo>
                    <a:pt x="275" y="52"/>
                    <a:pt x="275" y="52"/>
                    <a:pt x="275" y="52"/>
                  </a:cubicBezTo>
                  <a:cubicBezTo>
                    <a:pt x="275" y="53"/>
                    <a:pt x="276" y="54"/>
                    <a:pt x="279" y="56"/>
                  </a:cubicBezTo>
                  <a:cubicBezTo>
                    <a:pt x="280" y="58"/>
                    <a:pt x="280" y="58"/>
                    <a:pt x="280" y="58"/>
                  </a:cubicBezTo>
                  <a:cubicBezTo>
                    <a:pt x="281" y="58"/>
                    <a:pt x="281" y="58"/>
                    <a:pt x="281" y="58"/>
                  </a:cubicBezTo>
                  <a:cubicBezTo>
                    <a:pt x="284" y="60"/>
                    <a:pt x="286" y="60"/>
                    <a:pt x="287" y="60"/>
                  </a:cubicBezTo>
                  <a:cubicBezTo>
                    <a:pt x="288" y="60"/>
                    <a:pt x="289" y="59"/>
                    <a:pt x="293" y="56"/>
                  </a:cubicBezTo>
                  <a:cubicBezTo>
                    <a:pt x="295" y="54"/>
                    <a:pt x="298" y="52"/>
                    <a:pt x="300" y="51"/>
                  </a:cubicBezTo>
                  <a:cubicBezTo>
                    <a:pt x="306" y="46"/>
                    <a:pt x="311" y="44"/>
                    <a:pt x="312" y="43"/>
                  </a:cubicBezTo>
                  <a:cubicBezTo>
                    <a:pt x="313" y="44"/>
                    <a:pt x="317" y="46"/>
                    <a:pt x="317" y="48"/>
                  </a:cubicBezTo>
                  <a:cubicBezTo>
                    <a:pt x="317" y="49"/>
                    <a:pt x="315" y="53"/>
                    <a:pt x="311" y="61"/>
                  </a:cubicBezTo>
                  <a:cubicBezTo>
                    <a:pt x="310" y="63"/>
                    <a:pt x="309" y="65"/>
                    <a:pt x="308" y="67"/>
                  </a:cubicBezTo>
                  <a:cubicBezTo>
                    <a:pt x="305" y="73"/>
                    <a:pt x="304" y="74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4" y="75"/>
                    <a:pt x="304" y="75"/>
                    <a:pt x="304" y="75"/>
                  </a:cubicBezTo>
                  <a:cubicBezTo>
                    <a:pt x="305" y="76"/>
                    <a:pt x="306" y="78"/>
                    <a:pt x="308" y="80"/>
                  </a:cubicBezTo>
                  <a:cubicBezTo>
                    <a:pt x="309" y="83"/>
                    <a:pt x="309" y="83"/>
                    <a:pt x="309" y="83"/>
                  </a:cubicBezTo>
                  <a:cubicBezTo>
                    <a:pt x="310" y="82"/>
                    <a:pt x="310" y="82"/>
                    <a:pt x="310" y="82"/>
                  </a:cubicBezTo>
                  <a:cubicBezTo>
                    <a:pt x="312" y="84"/>
                    <a:pt x="313" y="85"/>
                    <a:pt x="315" y="85"/>
                  </a:cubicBezTo>
                  <a:cubicBezTo>
                    <a:pt x="316" y="86"/>
                    <a:pt x="316" y="85"/>
                    <a:pt x="322" y="83"/>
                  </a:cubicBezTo>
                  <a:cubicBezTo>
                    <a:pt x="324" y="82"/>
                    <a:pt x="327" y="81"/>
                    <a:pt x="329" y="80"/>
                  </a:cubicBezTo>
                  <a:cubicBezTo>
                    <a:pt x="337" y="77"/>
                    <a:pt x="341" y="75"/>
                    <a:pt x="343" y="75"/>
                  </a:cubicBezTo>
                  <a:cubicBezTo>
                    <a:pt x="344" y="76"/>
                    <a:pt x="347" y="79"/>
                    <a:pt x="347" y="81"/>
                  </a:cubicBezTo>
                  <a:cubicBezTo>
                    <a:pt x="346" y="82"/>
                    <a:pt x="344" y="85"/>
                    <a:pt x="338" y="92"/>
                  </a:cubicBezTo>
                  <a:cubicBezTo>
                    <a:pt x="337" y="94"/>
                    <a:pt x="335" y="96"/>
                    <a:pt x="334" y="97"/>
                  </a:cubicBezTo>
                  <a:cubicBezTo>
                    <a:pt x="329" y="102"/>
                    <a:pt x="328" y="103"/>
                    <a:pt x="328" y="104"/>
                  </a:cubicBezTo>
                  <a:cubicBezTo>
                    <a:pt x="328" y="105"/>
                    <a:pt x="328" y="105"/>
                    <a:pt x="328" y="105"/>
                  </a:cubicBezTo>
                  <a:cubicBezTo>
                    <a:pt x="328" y="106"/>
                    <a:pt x="329" y="108"/>
                    <a:pt x="331" y="110"/>
                  </a:cubicBezTo>
                  <a:cubicBezTo>
                    <a:pt x="331" y="113"/>
                    <a:pt x="331" y="113"/>
                    <a:pt x="331" y="113"/>
                  </a:cubicBezTo>
                  <a:cubicBezTo>
                    <a:pt x="332" y="112"/>
                    <a:pt x="332" y="112"/>
                    <a:pt x="332" y="112"/>
                  </a:cubicBezTo>
                  <a:cubicBezTo>
                    <a:pt x="333" y="116"/>
                    <a:pt x="335" y="116"/>
                    <a:pt x="336" y="117"/>
                  </a:cubicBezTo>
                  <a:cubicBezTo>
                    <a:pt x="337" y="117"/>
                    <a:pt x="338" y="117"/>
                    <a:pt x="344" y="116"/>
                  </a:cubicBezTo>
                  <a:cubicBezTo>
                    <a:pt x="346" y="115"/>
                    <a:pt x="349" y="115"/>
                    <a:pt x="352" y="114"/>
                  </a:cubicBezTo>
                  <a:cubicBezTo>
                    <a:pt x="359" y="113"/>
                    <a:pt x="364" y="113"/>
                    <a:pt x="366" y="113"/>
                  </a:cubicBezTo>
                  <a:cubicBezTo>
                    <a:pt x="367" y="114"/>
                    <a:pt x="368" y="118"/>
                    <a:pt x="368" y="119"/>
                  </a:cubicBezTo>
                  <a:cubicBezTo>
                    <a:pt x="368" y="119"/>
                    <a:pt x="368" y="119"/>
                    <a:pt x="368" y="119"/>
                  </a:cubicBezTo>
                  <a:cubicBezTo>
                    <a:pt x="368" y="120"/>
                    <a:pt x="364" y="124"/>
                    <a:pt x="357" y="128"/>
                  </a:cubicBezTo>
                  <a:cubicBezTo>
                    <a:pt x="355" y="130"/>
                    <a:pt x="353" y="131"/>
                    <a:pt x="352" y="133"/>
                  </a:cubicBezTo>
                  <a:cubicBezTo>
                    <a:pt x="346" y="137"/>
                    <a:pt x="345" y="137"/>
                    <a:pt x="345" y="138"/>
                  </a:cubicBezTo>
                  <a:cubicBezTo>
                    <a:pt x="345" y="139"/>
                    <a:pt x="345" y="139"/>
                    <a:pt x="345" y="139"/>
                  </a:cubicBezTo>
                  <a:cubicBezTo>
                    <a:pt x="345" y="141"/>
                    <a:pt x="345" y="142"/>
                    <a:pt x="346" y="144"/>
                  </a:cubicBezTo>
                  <a:cubicBezTo>
                    <a:pt x="345" y="147"/>
                    <a:pt x="345" y="147"/>
                    <a:pt x="345" y="147"/>
                  </a:cubicBezTo>
                  <a:cubicBezTo>
                    <a:pt x="346" y="147"/>
                    <a:pt x="346" y="147"/>
                    <a:pt x="346" y="147"/>
                  </a:cubicBezTo>
                  <a:cubicBezTo>
                    <a:pt x="347" y="150"/>
                    <a:pt x="348" y="151"/>
                    <a:pt x="349" y="152"/>
                  </a:cubicBezTo>
                  <a:cubicBezTo>
                    <a:pt x="350" y="152"/>
                    <a:pt x="351" y="153"/>
                    <a:pt x="357" y="153"/>
                  </a:cubicBezTo>
                  <a:cubicBezTo>
                    <a:pt x="359" y="153"/>
                    <a:pt x="362" y="153"/>
                    <a:pt x="365" y="153"/>
                  </a:cubicBezTo>
                  <a:cubicBezTo>
                    <a:pt x="373" y="154"/>
                    <a:pt x="378" y="155"/>
                    <a:pt x="379" y="155"/>
                  </a:cubicBezTo>
                  <a:cubicBezTo>
                    <a:pt x="380" y="156"/>
                    <a:pt x="380" y="159"/>
                    <a:pt x="380" y="161"/>
                  </a:cubicBezTo>
                  <a:cubicBezTo>
                    <a:pt x="380" y="162"/>
                    <a:pt x="380" y="162"/>
                    <a:pt x="380" y="162"/>
                  </a:cubicBezTo>
                  <a:cubicBezTo>
                    <a:pt x="379" y="163"/>
                    <a:pt x="375" y="165"/>
                    <a:pt x="368" y="168"/>
                  </a:cubicBezTo>
                  <a:cubicBezTo>
                    <a:pt x="365" y="169"/>
                    <a:pt x="363" y="170"/>
                    <a:pt x="361" y="171"/>
                  </a:cubicBezTo>
                  <a:cubicBezTo>
                    <a:pt x="354" y="174"/>
                    <a:pt x="354" y="174"/>
                    <a:pt x="353" y="175"/>
                  </a:cubicBezTo>
                  <a:cubicBezTo>
                    <a:pt x="352" y="176"/>
                    <a:pt x="352" y="177"/>
                    <a:pt x="352" y="178"/>
                  </a:cubicBezTo>
                  <a:cubicBezTo>
                    <a:pt x="352" y="179"/>
                    <a:pt x="352" y="181"/>
                    <a:pt x="352" y="181"/>
                  </a:cubicBezTo>
                  <a:cubicBezTo>
                    <a:pt x="351" y="184"/>
                    <a:pt x="351" y="184"/>
                    <a:pt x="351" y="184"/>
                  </a:cubicBezTo>
                  <a:cubicBezTo>
                    <a:pt x="352" y="184"/>
                    <a:pt x="352" y="184"/>
                    <a:pt x="352" y="184"/>
                  </a:cubicBezTo>
                  <a:cubicBezTo>
                    <a:pt x="352" y="187"/>
                    <a:pt x="353" y="188"/>
                    <a:pt x="354" y="189"/>
                  </a:cubicBezTo>
                  <a:cubicBezTo>
                    <a:pt x="355" y="190"/>
                    <a:pt x="356" y="190"/>
                    <a:pt x="361" y="192"/>
                  </a:cubicBezTo>
                  <a:cubicBezTo>
                    <a:pt x="364" y="193"/>
                    <a:pt x="366" y="194"/>
                    <a:pt x="369" y="194"/>
                  </a:cubicBezTo>
                  <a:cubicBezTo>
                    <a:pt x="376" y="197"/>
                    <a:pt x="381" y="199"/>
                    <a:pt x="382" y="199"/>
                  </a:cubicBezTo>
                  <a:cubicBezTo>
                    <a:pt x="382" y="200"/>
                    <a:pt x="383" y="201"/>
                    <a:pt x="383" y="202"/>
                  </a:cubicBezTo>
                  <a:cubicBezTo>
                    <a:pt x="383" y="204"/>
                    <a:pt x="382" y="206"/>
                    <a:pt x="382" y="207"/>
                  </a:cubicBezTo>
                  <a:cubicBezTo>
                    <a:pt x="381" y="207"/>
                    <a:pt x="376" y="208"/>
                    <a:pt x="368" y="210"/>
                  </a:cubicBezTo>
                  <a:cubicBezTo>
                    <a:pt x="366" y="210"/>
                    <a:pt x="363" y="210"/>
                    <a:pt x="361" y="211"/>
                  </a:cubicBezTo>
                  <a:cubicBezTo>
                    <a:pt x="354" y="212"/>
                    <a:pt x="353" y="212"/>
                    <a:pt x="352" y="213"/>
                  </a:cubicBezTo>
                  <a:cubicBezTo>
                    <a:pt x="352" y="213"/>
                    <a:pt x="351" y="215"/>
                    <a:pt x="350" y="219"/>
                  </a:cubicBezTo>
                  <a:cubicBezTo>
                    <a:pt x="350" y="219"/>
                    <a:pt x="350" y="219"/>
                    <a:pt x="350" y="219"/>
                  </a:cubicBezTo>
                  <a:cubicBezTo>
                    <a:pt x="350" y="220"/>
                    <a:pt x="350" y="220"/>
                    <a:pt x="350" y="220"/>
                  </a:cubicBezTo>
                  <a:cubicBezTo>
                    <a:pt x="350" y="222"/>
                    <a:pt x="349" y="223"/>
                    <a:pt x="349" y="224"/>
                  </a:cubicBezTo>
                  <a:cubicBezTo>
                    <a:pt x="349" y="225"/>
                    <a:pt x="350" y="226"/>
                    <a:pt x="350" y="227"/>
                  </a:cubicBezTo>
                  <a:cubicBezTo>
                    <a:pt x="351" y="228"/>
                    <a:pt x="351" y="228"/>
                    <a:pt x="357" y="231"/>
                  </a:cubicBezTo>
                  <a:cubicBezTo>
                    <a:pt x="359" y="232"/>
                    <a:pt x="361" y="234"/>
                    <a:pt x="364" y="235"/>
                  </a:cubicBezTo>
                  <a:cubicBezTo>
                    <a:pt x="370" y="239"/>
                    <a:pt x="374" y="242"/>
                    <a:pt x="375" y="243"/>
                  </a:cubicBezTo>
                  <a:cubicBezTo>
                    <a:pt x="375" y="243"/>
                    <a:pt x="375" y="243"/>
                    <a:pt x="375" y="244"/>
                  </a:cubicBezTo>
                  <a:cubicBezTo>
                    <a:pt x="375" y="246"/>
                    <a:pt x="374" y="249"/>
                    <a:pt x="373" y="250"/>
                  </a:cubicBezTo>
                  <a:cubicBezTo>
                    <a:pt x="372" y="250"/>
                    <a:pt x="367" y="250"/>
                    <a:pt x="359" y="250"/>
                  </a:cubicBezTo>
                  <a:cubicBezTo>
                    <a:pt x="357" y="250"/>
                    <a:pt x="354" y="249"/>
                    <a:pt x="352" y="249"/>
                  </a:cubicBezTo>
                  <a:cubicBezTo>
                    <a:pt x="345" y="249"/>
                    <a:pt x="344" y="249"/>
                    <a:pt x="343" y="249"/>
                  </a:cubicBezTo>
                  <a:cubicBezTo>
                    <a:pt x="342" y="250"/>
                    <a:pt x="341" y="252"/>
                    <a:pt x="340" y="255"/>
                  </a:cubicBezTo>
                  <a:cubicBezTo>
                    <a:pt x="339" y="255"/>
                    <a:pt x="339" y="255"/>
                    <a:pt x="339" y="255"/>
                  </a:cubicBezTo>
                  <a:cubicBezTo>
                    <a:pt x="339" y="256"/>
                    <a:pt x="339" y="256"/>
                    <a:pt x="339" y="256"/>
                  </a:cubicBezTo>
                  <a:cubicBezTo>
                    <a:pt x="338" y="258"/>
                    <a:pt x="337" y="260"/>
                    <a:pt x="337" y="261"/>
                  </a:cubicBezTo>
                  <a:cubicBezTo>
                    <a:pt x="337" y="262"/>
                    <a:pt x="338" y="262"/>
                    <a:pt x="338" y="262"/>
                  </a:cubicBezTo>
                  <a:cubicBezTo>
                    <a:pt x="338" y="263"/>
                    <a:pt x="339" y="264"/>
                    <a:pt x="343" y="268"/>
                  </a:cubicBezTo>
                  <a:cubicBezTo>
                    <a:pt x="345" y="270"/>
                    <a:pt x="347" y="272"/>
                    <a:pt x="349" y="274"/>
                  </a:cubicBezTo>
                  <a:cubicBezTo>
                    <a:pt x="354" y="279"/>
                    <a:pt x="358" y="283"/>
                    <a:pt x="358" y="284"/>
                  </a:cubicBezTo>
                  <a:cubicBezTo>
                    <a:pt x="358" y="286"/>
                    <a:pt x="356" y="290"/>
                    <a:pt x="355" y="290"/>
                  </a:cubicBezTo>
                  <a:cubicBezTo>
                    <a:pt x="354" y="290"/>
                    <a:pt x="349" y="289"/>
                    <a:pt x="341" y="287"/>
                  </a:cubicBezTo>
                  <a:cubicBezTo>
                    <a:pt x="339" y="286"/>
                    <a:pt x="336" y="285"/>
                    <a:pt x="334" y="285"/>
                  </a:cubicBezTo>
                  <a:cubicBezTo>
                    <a:pt x="328" y="282"/>
                    <a:pt x="327" y="282"/>
                    <a:pt x="326" y="283"/>
                  </a:cubicBezTo>
                  <a:cubicBezTo>
                    <a:pt x="325" y="283"/>
                    <a:pt x="324" y="284"/>
                    <a:pt x="321" y="287"/>
                  </a:cubicBezTo>
                  <a:cubicBezTo>
                    <a:pt x="320" y="287"/>
                    <a:pt x="320" y="287"/>
                    <a:pt x="320" y="287"/>
                  </a:cubicBezTo>
                  <a:cubicBezTo>
                    <a:pt x="320" y="288"/>
                    <a:pt x="320" y="288"/>
                    <a:pt x="320" y="288"/>
                  </a:cubicBezTo>
                  <a:cubicBezTo>
                    <a:pt x="317" y="292"/>
                    <a:pt x="317" y="293"/>
                    <a:pt x="317" y="294"/>
                  </a:cubicBezTo>
                  <a:cubicBezTo>
                    <a:pt x="317" y="294"/>
                    <a:pt x="317" y="294"/>
                    <a:pt x="317" y="294"/>
                  </a:cubicBezTo>
                  <a:cubicBezTo>
                    <a:pt x="317" y="295"/>
                    <a:pt x="318" y="296"/>
                    <a:pt x="321" y="301"/>
                  </a:cubicBezTo>
                  <a:cubicBezTo>
                    <a:pt x="323" y="303"/>
                    <a:pt x="324" y="305"/>
                    <a:pt x="326" y="308"/>
                  </a:cubicBezTo>
                  <a:cubicBezTo>
                    <a:pt x="330" y="314"/>
                    <a:pt x="332" y="319"/>
                    <a:pt x="333" y="320"/>
                  </a:cubicBezTo>
                  <a:cubicBezTo>
                    <a:pt x="332" y="322"/>
                    <a:pt x="329" y="325"/>
                    <a:pt x="328" y="325"/>
                  </a:cubicBezTo>
                  <a:cubicBezTo>
                    <a:pt x="326" y="325"/>
                    <a:pt x="322" y="323"/>
                    <a:pt x="315" y="319"/>
                  </a:cubicBezTo>
                  <a:cubicBezTo>
                    <a:pt x="313" y="318"/>
                    <a:pt x="311" y="316"/>
                    <a:pt x="309" y="315"/>
                  </a:cubicBezTo>
                  <a:cubicBezTo>
                    <a:pt x="303" y="311"/>
                    <a:pt x="302" y="311"/>
                    <a:pt x="301" y="311"/>
                  </a:cubicBezTo>
                  <a:cubicBezTo>
                    <a:pt x="300" y="311"/>
                    <a:pt x="299" y="312"/>
                    <a:pt x="296" y="315"/>
                  </a:cubicBezTo>
                  <a:cubicBezTo>
                    <a:pt x="294" y="315"/>
                    <a:pt x="294" y="315"/>
                    <a:pt x="294" y="315"/>
                  </a:cubicBezTo>
                  <a:cubicBezTo>
                    <a:pt x="294" y="316"/>
                    <a:pt x="294" y="316"/>
                    <a:pt x="294" y="316"/>
                  </a:cubicBezTo>
                  <a:cubicBezTo>
                    <a:pt x="291" y="318"/>
                    <a:pt x="290" y="319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1"/>
                    <a:pt x="290" y="321"/>
                    <a:pt x="290" y="321"/>
                  </a:cubicBezTo>
                  <a:cubicBezTo>
                    <a:pt x="290" y="322"/>
                    <a:pt x="291" y="323"/>
                    <a:pt x="292" y="328"/>
                  </a:cubicBezTo>
                  <a:cubicBezTo>
                    <a:pt x="293" y="330"/>
                    <a:pt x="294" y="333"/>
                    <a:pt x="295" y="336"/>
                  </a:cubicBezTo>
                  <a:cubicBezTo>
                    <a:pt x="298" y="342"/>
                    <a:pt x="299" y="348"/>
                    <a:pt x="299" y="349"/>
                  </a:cubicBezTo>
                  <a:cubicBezTo>
                    <a:pt x="298" y="351"/>
                    <a:pt x="295" y="353"/>
                    <a:pt x="293" y="353"/>
                  </a:cubicBezTo>
                  <a:cubicBezTo>
                    <a:pt x="292" y="353"/>
                    <a:pt x="288" y="350"/>
                    <a:pt x="283" y="344"/>
                  </a:cubicBezTo>
                  <a:cubicBezTo>
                    <a:pt x="281" y="342"/>
                    <a:pt x="279" y="340"/>
                    <a:pt x="277" y="339"/>
                  </a:cubicBezTo>
                  <a:cubicBezTo>
                    <a:pt x="272" y="334"/>
                    <a:pt x="272" y="333"/>
                    <a:pt x="271" y="333"/>
                  </a:cubicBezTo>
                  <a:cubicBezTo>
                    <a:pt x="270" y="333"/>
                    <a:pt x="268" y="333"/>
                    <a:pt x="265" y="335"/>
                  </a:cubicBezTo>
                  <a:cubicBezTo>
                    <a:pt x="263" y="335"/>
                    <a:pt x="263" y="335"/>
                    <a:pt x="263" y="335"/>
                  </a:cubicBezTo>
                  <a:cubicBezTo>
                    <a:pt x="263" y="336"/>
                    <a:pt x="263" y="336"/>
                    <a:pt x="263" y="336"/>
                  </a:cubicBezTo>
                  <a:cubicBezTo>
                    <a:pt x="260" y="337"/>
                    <a:pt x="258" y="338"/>
                    <a:pt x="258" y="340"/>
                  </a:cubicBezTo>
                  <a:cubicBezTo>
                    <a:pt x="258" y="340"/>
                    <a:pt x="258" y="341"/>
                    <a:pt x="258" y="341"/>
                  </a:cubicBezTo>
                  <a:cubicBezTo>
                    <a:pt x="258" y="342"/>
                    <a:pt x="258" y="344"/>
                    <a:pt x="258" y="348"/>
                  </a:cubicBezTo>
                  <a:cubicBezTo>
                    <a:pt x="259" y="350"/>
                    <a:pt x="259" y="353"/>
                    <a:pt x="259" y="356"/>
                  </a:cubicBezTo>
                  <a:cubicBezTo>
                    <a:pt x="260" y="360"/>
                    <a:pt x="260" y="365"/>
                    <a:pt x="260" y="368"/>
                  </a:cubicBezTo>
                  <a:cubicBezTo>
                    <a:pt x="260" y="369"/>
                    <a:pt x="260" y="370"/>
                    <a:pt x="260" y="370"/>
                  </a:cubicBezTo>
                  <a:cubicBezTo>
                    <a:pt x="259" y="371"/>
                    <a:pt x="255" y="373"/>
                    <a:pt x="253" y="372"/>
                  </a:cubicBezTo>
                  <a:cubicBezTo>
                    <a:pt x="252" y="371"/>
                    <a:pt x="249" y="368"/>
                    <a:pt x="245" y="361"/>
                  </a:cubicBezTo>
                  <a:cubicBezTo>
                    <a:pt x="244" y="359"/>
                    <a:pt x="242" y="357"/>
                    <a:pt x="241" y="355"/>
                  </a:cubicBezTo>
                  <a:cubicBezTo>
                    <a:pt x="237" y="349"/>
                    <a:pt x="237" y="348"/>
                    <a:pt x="236" y="348"/>
                  </a:cubicBezTo>
                  <a:cubicBezTo>
                    <a:pt x="235" y="347"/>
                    <a:pt x="233" y="347"/>
                    <a:pt x="229" y="348"/>
                  </a:cubicBezTo>
                  <a:cubicBezTo>
                    <a:pt x="227" y="347"/>
                    <a:pt x="227" y="347"/>
                    <a:pt x="227" y="347"/>
                  </a:cubicBezTo>
                  <a:cubicBezTo>
                    <a:pt x="227" y="349"/>
                    <a:pt x="227" y="349"/>
                    <a:pt x="227" y="349"/>
                  </a:cubicBezTo>
                  <a:cubicBezTo>
                    <a:pt x="224" y="349"/>
                    <a:pt x="223" y="350"/>
                    <a:pt x="222" y="351"/>
                  </a:cubicBezTo>
                  <a:cubicBezTo>
                    <a:pt x="221" y="352"/>
                    <a:pt x="221" y="353"/>
                    <a:pt x="221" y="359"/>
                  </a:cubicBezTo>
                  <a:cubicBezTo>
                    <a:pt x="220" y="361"/>
                    <a:pt x="220" y="364"/>
                    <a:pt x="220" y="367"/>
                  </a:cubicBezTo>
                  <a:cubicBezTo>
                    <a:pt x="218" y="375"/>
                    <a:pt x="217" y="380"/>
                    <a:pt x="217" y="381"/>
                  </a:cubicBezTo>
                  <a:cubicBezTo>
                    <a:pt x="215" y="382"/>
                    <a:pt x="211" y="382"/>
                    <a:pt x="210" y="382"/>
                  </a:cubicBezTo>
                  <a:cubicBezTo>
                    <a:pt x="209" y="381"/>
                    <a:pt x="207" y="376"/>
                    <a:pt x="204" y="369"/>
                  </a:cubicBezTo>
                  <a:cubicBezTo>
                    <a:pt x="204" y="366"/>
                    <a:pt x="203" y="364"/>
                    <a:pt x="202" y="362"/>
                  </a:cubicBezTo>
                  <a:cubicBezTo>
                    <a:pt x="200" y="355"/>
                    <a:pt x="200" y="354"/>
                    <a:pt x="199" y="354"/>
                  </a:cubicBezTo>
                  <a:cubicBezTo>
                    <a:pt x="198" y="353"/>
                    <a:pt x="197" y="352"/>
                    <a:pt x="192" y="353"/>
                  </a:cubicBezTo>
                  <a:cubicBezTo>
                    <a:pt x="191" y="352"/>
                    <a:pt x="191" y="352"/>
                    <a:pt x="191" y="352"/>
                  </a:cubicBezTo>
                  <a:cubicBezTo>
                    <a:pt x="190" y="353"/>
                    <a:pt x="190" y="353"/>
                    <a:pt x="190" y="353"/>
                  </a:cubicBezTo>
                  <a:cubicBezTo>
                    <a:pt x="186" y="352"/>
                    <a:pt x="185" y="353"/>
                    <a:pt x="184" y="354"/>
                  </a:cubicBezTo>
                  <a:cubicBezTo>
                    <a:pt x="183" y="354"/>
                    <a:pt x="183" y="355"/>
                    <a:pt x="181" y="361"/>
                  </a:cubicBezTo>
                  <a:cubicBezTo>
                    <a:pt x="180" y="363"/>
                    <a:pt x="179" y="366"/>
                    <a:pt x="178" y="369"/>
                  </a:cubicBezTo>
                  <a:cubicBezTo>
                    <a:pt x="175" y="376"/>
                    <a:pt x="173" y="380"/>
                    <a:pt x="173" y="382"/>
                  </a:cubicBezTo>
                  <a:cubicBezTo>
                    <a:pt x="171" y="382"/>
                    <a:pt x="167" y="382"/>
                    <a:pt x="165" y="381"/>
                  </a:cubicBezTo>
                  <a:cubicBezTo>
                    <a:pt x="165" y="380"/>
                    <a:pt x="164" y="375"/>
                    <a:pt x="163" y="367"/>
                  </a:cubicBezTo>
                  <a:cubicBezTo>
                    <a:pt x="163" y="364"/>
                    <a:pt x="163" y="362"/>
                    <a:pt x="163" y="360"/>
                  </a:cubicBezTo>
                  <a:cubicBezTo>
                    <a:pt x="162" y="353"/>
                    <a:pt x="162" y="352"/>
                    <a:pt x="161" y="351"/>
                  </a:cubicBezTo>
                  <a:cubicBezTo>
                    <a:pt x="160" y="350"/>
                    <a:pt x="158" y="349"/>
                    <a:pt x="155" y="349"/>
                  </a:cubicBezTo>
                  <a:cubicBezTo>
                    <a:pt x="154" y="347"/>
                    <a:pt x="154" y="347"/>
                    <a:pt x="154" y="347"/>
                  </a:cubicBezTo>
                  <a:cubicBezTo>
                    <a:pt x="153" y="348"/>
                    <a:pt x="153" y="348"/>
                    <a:pt x="153" y="348"/>
                  </a:cubicBezTo>
                  <a:cubicBezTo>
                    <a:pt x="149" y="347"/>
                    <a:pt x="148" y="347"/>
                    <a:pt x="147" y="348"/>
                  </a:cubicBezTo>
                  <a:cubicBezTo>
                    <a:pt x="146" y="348"/>
                    <a:pt x="146" y="349"/>
                    <a:pt x="142" y="354"/>
                  </a:cubicBezTo>
                  <a:cubicBezTo>
                    <a:pt x="141" y="356"/>
                    <a:pt x="139" y="359"/>
                    <a:pt x="138" y="361"/>
                  </a:cubicBezTo>
                  <a:cubicBezTo>
                    <a:pt x="133" y="367"/>
                    <a:pt x="130" y="371"/>
                    <a:pt x="129" y="372"/>
                  </a:cubicBezTo>
                  <a:cubicBezTo>
                    <a:pt x="128" y="372"/>
                    <a:pt x="123" y="371"/>
                    <a:pt x="122" y="370"/>
                  </a:cubicBezTo>
                  <a:cubicBezTo>
                    <a:pt x="122" y="369"/>
                    <a:pt x="122" y="369"/>
                    <a:pt x="122" y="368"/>
                  </a:cubicBezTo>
                  <a:cubicBezTo>
                    <a:pt x="122" y="368"/>
                    <a:pt x="122" y="368"/>
                    <a:pt x="122" y="368"/>
                  </a:cubicBezTo>
                  <a:cubicBezTo>
                    <a:pt x="122" y="366"/>
                    <a:pt x="123" y="361"/>
                    <a:pt x="124" y="356"/>
                  </a:cubicBezTo>
                  <a:cubicBezTo>
                    <a:pt x="124" y="353"/>
                    <a:pt x="124" y="351"/>
                    <a:pt x="125" y="348"/>
                  </a:cubicBezTo>
                  <a:cubicBezTo>
                    <a:pt x="125" y="344"/>
                    <a:pt x="125" y="342"/>
                    <a:pt x="125" y="341"/>
                  </a:cubicBezTo>
                  <a:cubicBezTo>
                    <a:pt x="125" y="341"/>
                    <a:pt x="125" y="340"/>
                    <a:pt x="125" y="340"/>
                  </a:cubicBezTo>
                  <a:cubicBezTo>
                    <a:pt x="124" y="338"/>
                    <a:pt x="123" y="337"/>
                    <a:pt x="120" y="336"/>
                  </a:cubicBezTo>
                  <a:cubicBezTo>
                    <a:pt x="119" y="334"/>
                    <a:pt x="119" y="334"/>
                    <a:pt x="119" y="334"/>
                  </a:cubicBezTo>
                  <a:cubicBezTo>
                    <a:pt x="118" y="335"/>
                    <a:pt x="118" y="335"/>
                    <a:pt x="118" y="335"/>
                  </a:cubicBezTo>
                  <a:cubicBezTo>
                    <a:pt x="115" y="333"/>
                    <a:pt x="114" y="333"/>
                    <a:pt x="112" y="333"/>
                  </a:cubicBezTo>
                  <a:cubicBezTo>
                    <a:pt x="111" y="334"/>
                    <a:pt x="110" y="334"/>
                    <a:pt x="106" y="338"/>
                  </a:cubicBezTo>
                  <a:cubicBezTo>
                    <a:pt x="104" y="340"/>
                    <a:pt x="102" y="342"/>
                    <a:pt x="100" y="344"/>
                  </a:cubicBezTo>
                  <a:cubicBezTo>
                    <a:pt x="94" y="349"/>
                    <a:pt x="90" y="352"/>
                    <a:pt x="89" y="353"/>
                  </a:cubicBezTo>
                  <a:cubicBezTo>
                    <a:pt x="88" y="353"/>
                    <a:pt x="84" y="350"/>
                    <a:pt x="83" y="349"/>
                  </a:cubicBezTo>
                  <a:cubicBezTo>
                    <a:pt x="83" y="347"/>
                    <a:pt x="85" y="342"/>
                    <a:pt x="88" y="335"/>
                  </a:cubicBezTo>
                  <a:cubicBezTo>
                    <a:pt x="88" y="333"/>
                    <a:pt x="89" y="331"/>
                    <a:pt x="90" y="329"/>
                  </a:cubicBezTo>
                  <a:cubicBezTo>
                    <a:pt x="92" y="323"/>
                    <a:pt x="93" y="322"/>
                    <a:pt x="93" y="321"/>
                  </a:cubicBezTo>
                  <a:cubicBezTo>
                    <a:pt x="93" y="321"/>
                    <a:pt x="93" y="321"/>
                    <a:pt x="93" y="321"/>
                  </a:cubicBezTo>
                  <a:cubicBezTo>
                    <a:pt x="93" y="320"/>
                    <a:pt x="93" y="320"/>
                    <a:pt x="93" y="320"/>
                  </a:cubicBezTo>
                  <a:cubicBezTo>
                    <a:pt x="93" y="319"/>
                    <a:pt x="92" y="318"/>
                    <a:pt x="88" y="315"/>
                  </a:cubicBezTo>
                  <a:cubicBezTo>
                    <a:pt x="88" y="314"/>
                    <a:pt x="88" y="314"/>
                    <a:pt x="88" y="314"/>
                  </a:cubicBezTo>
                  <a:cubicBezTo>
                    <a:pt x="87" y="314"/>
                    <a:pt x="87" y="314"/>
                    <a:pt x="87" y="314"/>
                  </a:cubicBezTo>
                  <a:cubicBezTo>
                    <a:pt x="84" y="311"/>
                    <a:pt x="83" y="311"/>
                    <a:pt x="82" y="311"/>
                  </a:cubicBezTo>
                  <a:cubicBezTo>
                    <a:pt x="81" y="311"/>
                    <a:pt x="80" y="312"/>
                    <a:pt x="75" y="315"/>
                  </a:cubicBezTo>
                  <a:cubicBezTo>
                    <a:pt x="73" y="316"/>
                    <a:pt x="70" y="317"/>
                    <a:pt x="67" y="319"/>
                  </a:cubicBezTo>
                  <a:cubicBezTo>
                    <a:pt x="61" y="322"/>
                    <a:pt x="56" y="325"/>
                    <a:pt x="55" y="325"/>
                  </a:cubicBezTo>
                  <a:cubicBezTo>
                    <a:pt x="53" y="324"/>
                    <a:pt x="50" y="321"/>
                    <a:pt x="50" y="320"/>
                  </a:cubicBezTo>
                  <a:cubicBezTo>
                    <a:pt x="50" y="319"/>
                    <a:pt x="53" y="314"/>
                    <a:pt x="57" y="308"/>
                  </a:cubicBezTo>
                  <a:cubicBezTo>
                    <a:pt x="59" y="305"/>
                    <a:pt x="60" y="303"/>
                    <a:pt x="61" y="302"/>
                  </a:cubicBezTo>
                  <a:cubicBezTo>
                    <a:pt x="65" y="296"/>
                    <a:pt x="66" y="295"/>
                    <a:pt x="66" y="294"/>
                  </a:cubicBezTo>
                  <a:cubicBezTo>
                    <a:pt x="66" y="293"/>
                    <a:pt x="65" y="292"/>
                    <a:pt x="63" y="288"/>
                  </a:cubicBezTo>
                  <a:cubicBezTo>
                    <a:pt x="63" y="286"/>
                    <a:pt x="63" y="286"/>
                    <a:pt x="63" y="286"/>
                  </a:cubicBezTo>
                  <a:cubicBezTo>
                    <a:pt x="61" y="286"/>
                    <a:pt x="61" y="286"/>
                    <a:pt x="61" y="286"/>
                  </a:cubicBezTo>
                  <a:cubicBezTo>
                    <a:pt x="59" y="283"/>
                    <a:pt x="58" y="283"/>
                    <a:pt x="57" y="283"/>
                  </a:cubicBezTo>
                  <a:cubicBezTo>
                    <a:pt x="56" y="282"/>
                    <a:pt x="55" y="283"/>
                    <a:pt x="49" y="284"/>
                  </a:cubicBezTo>
                  <a:cubicBezTo>
                    <a:pt x="47" y="285"/>
                    <a:pt x="44" y="286"/>
                    <a:pt x="41" y="287"/>
                  </a:cubicBezTo>
                  <a:cubicBezTo>
                    <a:pt x="34" y="289"/>
                    <a:pt x="29" y="290"/>
                    <a:pt x="28" y="290"/>
                  </a:cubicBezTo>
                  <a:cubicBezTo>
                    <a:pt x="27" y="289"/>
                    <a:pt x="24" y="285"/>
                    <a:pt x="24" y="284"/>
                  </a:cubicBezTo>
                  <a:cubicBezTo>
                    <a:pt x="25" y="283"/>
                    <a:pt x="28" y="279"/>
                    <a:pt x="34" y="274"/>
                  </a:cubicBezTo>
                  <a:cubicBezTo>
                    <a:pt x="36" y="272"/>
                    <a:pt x="38" y="270"/>
                    <a:pt x="39" y="269"/>
                  </a:cubicBezTo>
                  <a:cubicBezTo>
                    <a:pt x="45" y="264"/>
                    <a:pt x="45" y="263"/>
                    <a:pt x="45" y="262"/>
                  </a:cubicBezTo>
                  <a:cubicBezTo>
                    <a:pt x="46" y="262"/>
                    <a:pt x="46" y="262"/>
                    <a:pt x="46" y="261"/>
                  </a:cubicBezTo>
                  <a:cubicBezTo>
                    <a:pt x="46" y="260"/>
                    <a:pt x="45" y="259"/>
                    <a:pt x="44" y="256"/>
                  </a:cubicBezTo>
                  <a:cubicBezTo>
                    <a:pt x="44" y="254"/>
                    <a:pt x="44" y="254"/>
                    <a:pt x="44" y="254"/>
                  </a:cubicBezTo>
                  <a:cubicBezTo>
                    <a:pt x="43" y="254"/>
                    <a:pt x="43" y="254"/>
                    <a:pt x="43" y="254"/>
                  </a:cubicBezTo>
                  <a:cubicBezTo>
                    <a:pt x="42" y="250"/>
                    <a:pt x="41" y="250"/>
                    <a:pt x="40" y="249"/>
                  </a:cubicBezTo>
                  <a:cubicBezTo>
                    <a:pt x="39" y="249"/>
                    <a:pt x="38" y="249"/>
                    <a:pt x="32" y="249"/>
                  </a:cubicBezTo>
                  <a:cubicBezTo>
                    <a:pt x="29" y="249"/>
                    <a:pt x="26" y="249"/>
                    <a:pt x="24" y="250"/>
                  </a:cubicBezTo>
                  <a:cubicBezTo>
                    <a:pt x="16" y="250"/>
                    <a:pt x="11" y="250"/>
                    <a:pt x="9" y="249"/>
                  </a:cubicBezTo>
                  <a:cubicBezTo>
                    <a:pt x="9" y="248"/>
                    <a:pt x="7" y="245"/>
                    <a:pt x="7" y="243"/>
                  </a:cubicBezTo>
                  <a:cubicBezTo>
                    <a:pt x="7" y="243"/>
                    <a:pt x="7" y="243"/>
                    <a:pt x="7" y="243"/>
                  </a:cubicBezTo>
                  <a:cubicBezTo>
                    <a:pt x="8" y="242"/>
                    <a:pt x="12" y="239"/>
                    <a:pt x="19" y="235"/>
                  </a:cubicBezTo>
                  <a:cubicBezTo>
                    <a:pt x="22" y="234"/>
                    <a:pt x="24" y="233"/>
                    <a:pt x="26" y="231"/>
                  </a:cubicBezTo>
                  <a:cubicBezTo>
                    <a:pt x="32" y="228"/>
                    <a:pt x="33" y="228"/>
                    <a:pt x="33" y="227"/>
                  </a:cubicBezTo>
                  <a:cubicBezTo>
                    <a:pt x="33" y="226"/>
                    <a:pt x="33" y="225"/>
                    <a:pt x="33" y="225"/>
                  </a:cubicBezTo>
                  <a:cubicBezTo>
                    <a:pt x="33" y="223"/>
                    <a:pt x="33" y="221"/>
                    <a:pt x="33" y="220"/>
                  </a:cubicBezTo>
                  <a:cubicBezTo>
                    <a:pt x="34" y="218"/>
                    <a:pt x="34" y="218"/>
                    <a:pt x="34" y="218"/>
                  </a:cubicBezTo>
                  <a:cubicBezTo>
                    <a:pt x="33" y="218"/>
                    <a:pt x="33" y="218"/>
                    <a:pt x="33" y="218"/>
                  </a:cubicBezTo>
                  <a:cubicBezTo>
                    <a:pt x="32" y="214"/>
                    <a:pt x="31" y="213"/>
                    <a:pt x="30" y="213"/>
                  </a:cubicBezTo>
                  <a:cubicBezTo>
                    <a:pt x="30" y="212"/>
                    <a:pt x="29" y="212"/>
                    <a:pt x="23" y="211"/>
                  </a:cubicBezTo>
                  <a:cubicBezTo>
                    <a:pt x="20" y="210"/>
                    <a:pt x="18" y="210"/>
                    <a:pt x="15" y="209"/>
                  </a:cubicBezTo>
                  <a:cubicBezTo>
                    <a:pt x="7" y="208"/>
                    <a:pt x="2" y="206"/>
                    <a:pt x="1" y="206"/>
                  </a:cubicBezTo>
                  <a:cubicBezTo>
                    <a:pt x="1" y="205"/>
                    <a:pt x="0" y="203"/>
                    <a:pt x="0" y="201"/>
                  </a:cubicBezTo>
                  <a:close/>
                  <a:moveTo>
                    <a:pt x="307" y="191"/>
                  </a:moveTo>
                  <a:cubicBezTo>
                    <a:pt x="307" y="127"/>
                    <a:pt x="255" y="76"/>
                    <a:pt x="191" y="76"/>
                  </a:cubicBezTo>
                  <a:cubicBezTo>
                    <a:pt x="128" y="76"/>
                    <a:pt x="76" y="127"/>
                    <a:pt x="76" y="191"/>
                  </a:cubicBezTo>
                  <a:cubicBezTo>
                    <a:pt x="76" y="255"/>
                    <a:pt x="128" y="306"/>
                    <a:pt x="191" y="306"/>
                  </a:cubicBezTo>
                  <a:cubicBezTo>
                    <a:pt x="255" y="306"/>
                    <a:pt x="307" y="255"/>
                    <a:pt x="307" y="1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18" name="组合"/>
            <p:cNvGrpSpPr/>
            <p:nvPr/>
          </p:nvGrpSpPr>
          <p:grpSpPr>
            <a:xfrm>
              <a:off x="5655945" y="1755775"/>
              <a:ext cx="374650" cy="580390"/>
              <a:chOff x="619125" y="4081463"/>
              <a:chExt cx="288925" cy="447675"/>
            </a:xfrm>
            <a:solidFill>
              <a:schemeClr val="accent1"/>
            </a:solidFill>
          </p:grpSpPr>
          <p:sp>
            <p:nvSpPr>
              <p:cNvPr id="19" name="组合"/>
              <p:cNvSpPr/>
              <p:nvPr/>
            </p:nvSpPr>
            <p:spPr bwMode="auto">
              <a:xfrm>
                <a:off x="619125" y="4081463"/>
                <a:ext cx="288925" cy="331788"/>
              </a:xfrm>
              <a:custGeom>
                <a:avLst/>
                <a:gdLst>
                  <a:gd name="T0" fmla="*/ 39 w 77"/>
                  <a:gd name="T1" fmla="*/ 0 h 88"/>
                  <a:gd name="T2" fmla="*/ 0 w 77"/>
                  <a:gd name="T3" fmla="*/ 38 h 88"/>
                  <a:gd name="T4" fmla="*/ 7 w 77"/>
                  <a:gd name="T5" fmla="*/ 60 h 88"/>
                  <a:gd name="T6" fmla="*/ 11 w 77"/>
                  <a:gd name="T7" fmla="*/ 67 h 88"/>
                  <a:gd name="T8" fmla="*/ 13 w 77"/>
                  <a:gd name="T9" fmla="*/ 73 h 88"/>
                  <a:gd name="T10" fmla="*/ 18 w 77"/>
                  <a:gd name="T11" fmla="*/ 87 h 88"/>
                  <a:gd name="T12" fmla="*/ 18 w 77"/>
                  <a:gd name="T13" fmla="*/ 88 h 88"/>
                  <a:gd name="T14" fmla="*/ 25 w 77"/>
                  <a:gd name="T15" fmla="*/ 88 h 88"/>
                  <a:gd name="T16" fmla="*/ 25 w 77"/>
                  <a:gd name="T17" fmla="*/ 85 h 88"/>
                  <a:gd name="T18" fmla="*/ 20 w 77"/>
                  <a:gd name="T19" fmla="*/ 71 h 88"/>
                  <a:gd name="T20" fmla="*/ 17 w 77"/>
                  <a:gd name="T21" fmla="*/ 64 h 88"/>
                  <a:gd name="T22" fmla="*/ 14 w 77"/>
                  <a:gd name="T23" fmla="*/ 57 h 88"/>
                  <a:gd name="T24" fmla="*/ 14 w 77"/>
                  <a:gd name="T25" fmla="*/ 57 h 88"/>
                  <a:gd name="T26" fmla="*/ 8 w 77"/>
                  <a:gd name="T27" fmla="*/ 38 h 88"/>
                  <a:gd name="T28" fmla="*/ 39 w 77"/>
                  <a:gd name="T29" fmla="*/ 7 h 88"/>
                  <a:gd name="T30" fmla="*/ 70 w 77"/>
                  <a:gd name="T31" fmla="*/ 38 h 88"/>
                  <a:gd name="T32" fmla="*/ 64 w 77"/>
                  <a:gd name="T33" fmla="*/ 57 h 88"/>
                  <a:gd name="T34" fmla="*/ 61 w 77"/>
                  <a:gd name="T35" fmla="*/ 64 h 88"/>
                  <a:gd name="T36" fmla="*/ 58 w 77"/>
                  <a:gd name="T37" fmla="*/ 71 h 88"/>
                  <a:gd name="T38" fmla="*/ 53 w 77"/>
                  <a:gd name="T39" fmla="*/ 85 h 88"/>
                  <a:gd name="T40" fmla="*/ 52 w 77"/>
                  <a:gd name="T41" fmla="*/ 88 h 88"/>
                  <a:gd name="T42" fmla="*/ 60 w 77"/>
                  <a:gd name="T43" fmla="*/ 88 h 88"/>
                  <a:gd name="T44" fmla="*/ 60 w 77"/>
                  <a:gd name="T45" fmla="*/ 87 h 88"/>
                  <a:gd name="T46" fmla="*/ 64 w 77"/>
                  <a:gd name="T47" fmla="*/ 73 h 88"/>
                  <a:gd name="T48" fmla="*/ 67 w 77"/>
                  <a:gd name="T49" fmla="*/ 67 h 88"/>
                  <a:gd name="T50" fmla="*/ 71 w 77"/>
                  <a:gd name="T51" fmla="*/ 60 h 88"/>
                  <a:gd name="T52" fmla="*/ 77 w 77"/>
                  <a:gd name="T53" fmla="*/ 38 h 88"/>
                  <a:gd name="T54" fmla="*/ 39 w 77"/>
                  <a:gd name="T55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7" h="88">
                    <a:moveTo>
                      <a:pt x="39" y="0"/>
                    </a:moveTo>
                    <a:cubicBezTo>
                      <a:pt x="18" y="0"/>
                      <a:pt x="0" y="17"/>
                      <a:pt x="0" y="38"/>
                    </a:cubicBezTo>
                    <a:cubicBezTo>
                      <a:pt x="0" y="47"/>
                      <a:pt x="4" y="54"/>
                      <a:pt x="7" y="60"/>
                    </a:cubicBezTo>
                    <a:cubicBezTo>
                      <a:pt x="7" y="60"/>
                      <a:pt x="10" y="65"/>
                      <a:pt x="11" y="67"/>
                    </a:cubicBezTo>
                    <a:cubicBezTo>
                      <a:pt x="12" y="69"/>
                      <a:pt x="12" y="71"/>
                      <a:pt x="13" y="73"/>
                    </a:cubicBezTo>
                    <a:cubicBezTo>
                      <a:pt x="15" y="78"/>
                      <a:pt x="16" y="82"/>
                      <a:pt x="18" y="87"/>
                    </a:cubicBezTo>
                    <a:cubicBezTo>
                      <a:pt x="18" y="87"/>
                      <a:pt x="18" y="88"/>
                      <a:pt x="18" y="88"/>
                    </a:cubicBezTo>
                    <a:cubicBezTo>
                      <a:pt x="25" y="88"/>
                      <a:pt x="25" y="88"/>
                      <a:pt x="25" y="88"/>
                    </a:cubicBezTo>
                    <a:cubicBezTo>
                      <a:pt x="25" y="87"/>
                      <a:pt x="25" y="86"/>
                      <a:pt x="25" y="85"/>
                    </a:cubicBezTo>
                    <a:cubicBezTo>
                      <a:pt x="23" y="80"/>
                      <a:pt x="22" y="75"/>
                      <a:pt x="20" y="71"/>
                    </a:cubicBezTo>
                    <a:cubicBezTo>
                      <a:pt x="19" y="68"/>
                      <a:pt x="18" y="66"/>
                      <a:pt x="17" y="64"/>
                    </a:cubicBezTo>
                    <a:cubicBezTo>
                      <a:pt x="16" y="61"/>
                      <a:pt x="14" y="57"/>
                      <a:pt x="14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0" y="50"/>
                      <a:pt x="8" y="44"/>
                      <a:pt x="8" y="38"/>
                    </a:cubicBezTo>
                    <a:cubicBezTo>
                      <a:pt x="8" y="21"/>
                      <a:pt x="22" y="7"/>
                      <a:pt x="39" y="7"/>
                    </a:cubicBezTo>
                    <a:cubicBezTo>
                      <a:pt x="56" y="7"/>
                      <a:pt x="70" y="21"/>
                      <a:pt x="70" y="38"/>
                    </a:cubicBezTo>
                    <a:cubicBezTo>
                      <a:pt x="70" y="45"/>
                      <a:pt x="68" y="50"/>
                      <a:pt x="64" y="57"/>
                    </a:cubicBezTo>
                    <a:cubicBezTo>
                      <a:pt x="64" y="57"/>
                      <a:pt x="62" y="61"/>
                      <a:pt x="61" y="64"/>
                    </a:cubicBezTo>
                    <a:cubicBezTo>
                      <a:pt x="60" y="66"/>
                      <a:pt x="59" y="68"/>
                      <a:pt x="58" y="71"/>
                    </a:cubicBezTo>
                    <a:cubicBezTo>
                      <a:pt x="56" y="75"/>
                      <a:pt x="54" y="80"/>
                      <a:pt x="53" y="85"/>
                    </a:cubicBezTo>
                    <a:cubicBezTo>
                      <a:pt x="53" y="86"/>
                      <a:pt x="53" y="87"/>
                      <a:pt x="52" y="88"/>
                    </a:cubicBezTo>
                    <a:cubicBezTo>
                      <a:pt x="60" y="88"/>
                      <a:pt x="60" y="88"/>
                      <a:pt x="60" y="88"/>
                    </a:cubicBezTo>
                    <a:cubicBezTo>
                      <a:pt x="60" y="88"/>
                      <a:pt x="60" y="87"/>
                      <a:pt x="60" y="87"/>
                    </a:cubicBezTo>
                    <a:cubicBezTo>
                      <a:pt x="61" y="82"/>
                      <a:pt x="63" y="78"/>
                      <a:pt x="64" y="73"/>
                    </a:cubicBezTo>
                    <a:cubicBezTo>
                      <a:pt x="65" y="71"/>
                      <a:pt x="66" y="69"/>
                      <a:pt x="67" y="67"/>
                    </a:cubicBezTo>
                    <a:cubicBezTo>
                      <a:pt x="68" y="65"/>
                      <a:pt x="70" y="60"/>
                      <a:pt x="71" y="60"/>
                    </a:cubicBezTo>
                    <a:cubicBezTo>
                      <a:pt x="75" y="53"/>
                      <a:pt x="77" y="46"/>
                      <a:pt x="77" y="38"/>
                    </a:cubicBezTo>
                    <a:cubicBezTo>
                      <a:pt x="77" y="17"/>
                      <a:pt x="60" y="0"/>
                      <a:pt x="3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" name="组合"/>
              <p:cNvSpPr/>
              <p:nvPr/>
            </p:nvSpPr>
            <p:spPr bwMode="auto">
              <a:xfrm>
                <a:off x="685800" y="4457700"/>
                <a:ext cx="158750" cy="71438"/>
              </a:xfrm>
              <a:custGeom>
                <a:avLst/>
                <a:gdLst>
                  <a:gd name="T0" fmla="*/ 0 w 42"/>
                  <a:gd name="T1" fmla="*/ 3 h 19"/>
                  <a:gd name="T2" fmla="*/ 8 w 42"/>
                  <a:gd name="T3" fmla="*/ 11 h 19"/>
                  <a:gd name="T4" fmla="*/ 10 w 42"/>
                  <a:gd name="T5" fmla="*/ 11 h 19"/>
                  <a:gd name="T6" fmla="*/ 10 w 42"/>
                  <a:gd name="T7" fmla="*/ 11 h 19"/>
                  <a:gd name="T8" fmla="*/ 17 w 42"/>
                  <a:gd name="T9" fmla="*/ 19 h 19"/>
                  <a:gd name="T10" fmla="*/ 24 w 42"/>
                  <a:gd name="T11" fmla="*/ 19 h 19"/>
                  <a:gd name="T12" fmla="*/ 32 w 42"/>
                  <a:gd name="T13" fmla="*/ 11 h 19"/>
                  <a:gd name="T14" fmla="*/ 32 w 42"/>
                  <a:gd name="T15" fmla="*/ 11 h 19"/>
                  <a:gd name="T16" fmla="*/ 34 w 42"/>
                  <a:gd name="T17" fmla="*/ 11 h 19"/>
                  <a:gd name="T18" fmla="*/ 42 w 42"/>
                  <a:gd name="T19" fmla="*/ 3 h 19"/>
                  <a:gd name="T20" fmla="*/ 42 w 42"/>
                  <a:gd name="T21" fmla="*/ 0 h 19"/>
                  <a:gd name="T22" fmla="*/ 0 w 42"/>
                  <a:gd name="T23" fmla="*/ 0 h 19"/>
                  <a:gd name="T24" fmla="*/ 0 w 42"/>
                  <a:gd name="T2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9">
                    <a:moveTo>
                      <a:pt x="0" y="3"/>
                    </a:moveTo>
                    <a:cubicBezTo>
                      <a:pt x="0" y="7"/>
                      <a:pt x="3" y="11"/>
                      <a:pt x="8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5"/>
                      <a:pt x="13" y="19"/>
                      <a:pt x="17" y="19"/>
                    </a:cubicBezTo>
                    <a:cubicBezTo>
                      <a:pt x="24" y="19"/>
                      <a:pt x="24" y="19"/>
                      <a:pt x="24" y="19"/>
                    </a:cubicBezTo>
                    <a:cubicBezTo>
                      <a:pt x="28" y="19"/>
                      <a:pt x="32" y="15"/>
                      <a:pt x="32" y="11"/>
                    </a:cubicBezTo>
                    <a:cubicBezTo>
                      <a:pt x="32" y="11"/>
                      <a:pt x="32" y="11"/>
                      <a:pt x="32" y="11"/>
                    </a:cubicBezTo>
                    <a:cubicBezTo>
                      <a:pt x="34" y="11"/>
                      <a:pt x="34" y="11"/>
                      <a:pt x="34" y="11"/>
                    </a:cubicBezTo>
                    <a:cubicBezTo>
                      <a:pt x="38" y="11"/>
                      <a:pt x="42" y="7"/>
                      <a:pt x="42" y="3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组合"/>
              <p:cNvSpPr>
                <a:spLocks noChangeArrowheads="1"/>
              </p:cNvSpPr>
              <p:nvPr/>
            </p:nvSpPr>
            <p:spPr bwMode="auto">
              <a:xfrm>
                <a:off x="685800" y="4427538"/>
                <a:ext cx="158750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" name="组合"/>
              <p:cNvSpPr/>
              <p:nvPr/>
            </p:nvSpPr>
            <p:spPr bwMode="auto">
              <a:xfrm>
                <a:off x="679450" y="4251325"/>
                <a:ext cx="173038" cy="161925"/>
              </a:xfrm>
              <a:custGeom>
                <a:avLst/>
                <a:gdLst>
                  <a:gd name="T0" fmla="*/ 31 w 46"/>
                  <a:gd name="T1" fmla="*/ 43 h 43"/>
                  <a:gd name="T2" fmla="*/ 44 w 46"/>
                  <a:gd name="T3" fmla="*/ 5 h 43"/>
                  <a:gd name="T4" fmla="*/ 46 w 46"/>
                  <a:gd name="T5" fmla="*/ 1 h 43"/>
                  <a:gd name="T6" fmla="*/ 43 w 46"/>
                  <a:gd name="T7" fmla="*/ 0 h 43"/>
                  <a:gd name="T8" fmla="*/ 43 w 46"/>
                  <a:gd name="T9" fmla="*/ 0 h 43"/>
                  <a:gd name="T10" fmla="*/ 38 w 46"/>
                  <a:gd name="T11" fmla="*/ 4 h 43"/>
                  <a:gd name="T12" fmla="*/ 36 w 46"/>
                  <a:gd name="T13" fmla="*/ 6 h 43"/>
                  <a:gd name="T14" fmla="*/ 34 w 46"/>
                  <a:gd name="T15" fmla="*/ 4 h 43"/>
                  <a:gd name="T16" fmla="*/ 30 w 46"/>
                  <a:gd name="T17" fmla="*/ 0 h 43"/>
                  <a:gd name="T18" fmla="*/ 25 w 46"/>
                  <a:gd name="T19" fmla="*/ 4 h 43"/>
                  <a:gd name="T20" fmla="*/ 23 w 46"/>
                  <a:gd name="T21" fmla="*/ 6 h 43"/>
                  <a:gd name="T22" fmla="*/ 21 w 46"/>
                  <a:gd name="T23" fmla="*/ 4 h 43"/>
                  <a:gd name="T24" fmla="*/ 16 w 46"/>
                  <a:gd name="T25" fmla="*/ 0 h 43"/>
                  <a:gd name="T26" fmla="*/ 11 w 46"/>
                  <a:gd name="T27" fmla="*/ 4 h 43"/>
                  <a:gd name="T28" fmla="*/ 10 w 46"/>
                  <a:gd name="T29" fmla="*/ 6 h 43"/>
                  <a:gd name="T30" fmla="*/ 8 w 46"/>
                  <a:gd name="T31" fmla="*/ 4 h 43"/>
                  <a:gd name="T32" fmla="*/ 3 w 46"/>
                  <a:gd name="T33" fmla="*/ 0 h 43"/>
                  <a:gd name="T34" fmla="*/ 2 w 46"/>
                  <a:gd name="T35" fmla="*/ 0 h 43"/>
                  <a:gd name="T36" fmla="*/ 0 w 46"/>
                  <a:gd name="T37" fmla="*/ 1 h 43"/>
                  <a:gd name="T38" fmla="*/ 1 w 46"/>
                  <a:gd name="T39" fmla="*/ 5 h 43"/>
                  <a:gd name="T40" fmla="*/ 16 w 46"/>
                  <a:gd name="T41" fmla="*/ 43 h 43"/>
                  <a:gd name="T42" fmla="*/ 19 w 46"/>
                  <a:gd name="T43" fmla="*/ 43 h 43"/>
                  <a:gd name="T44" fmla="*/ 5 w 46"/>
                  <a:gd name="T45" fmla="*/ 7 h 43"/>
                  <a:gd name="T46" fmla="*/ 10 w 46"/>
                  <a:gd name="T47" fmla="*/ 10 h 43"/>
                  <a:gd name="T48" fmla="*/ 14 w 46"/>
                  <a:gd name="T49" fmla="*/ 6 h 43"/>
                  <a:gd name="T50" fmla="*/ 16 w 46"/>
                  <a:gd name="T51" fmla="*/ 3 h 43"/>
                  <a:gd name="T52" fmla="*/ 18 w 46"/>
                  <a:gd name="T53" fmla="*/ 6 h 43"/>
                  <a:gd name="T54" fmla="*/ 23 w 46"/>
                  <a:gd name="T55" fmla="*/ 10 h 43"/>
                  <a:gd name="T56" fmla="*/ 28 w 46"/>
                  <a:gd name="T57" fmla="*/ 6 h 43"/>
                  <a:gd name="T58" fmla="*/ 30 w 46"/>
                  <a:gd name="T59" fmla="*/ 3 h 43"/>
                  <a:gd name="T60" fmla="*/ 31 w 46"/>
                  <a:gd name="T61" fmla="*/ 6 h 43"/>
                  <a:gd name="T62" fmla="*/ 36 w 46"/>
                  <a:gd name="T63" fmla="*/ 10 h 43"/>
                  <a:gd name="T64" fmla="*/ 40 w 46"/>
                  <a:gd name="T65" fmla="*/ 7 h 43"/>
                  <a:gd name="T66" fmla="*/ 27 w 46"/>
                  <a:gd name="T67" fmla="*/ 43 h 43"/>
                  <a:gd name="T68" fmla="*/ 31 w 46"/>
                  <a:gd name="T6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6" h="43">
                    <a:moveTo>
                      <a:pt x="31" y="43"/>
                    </a:moveTo>
                    <a:cubicBezTo>
                      <a:pt x="44" y="5"/>
                      <a:pt x="44" y="5"/>
                      <a:pt x="44" y="5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4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0" y="0"/>
                      <a:pt x="39" y="2"/>
                      <a:pt x="38" y="4"/>
                    </a:cubicBezTo>
                    <a:cubicBezTo>
                      <a:pt x="37" y="6"/>
                      <a:pt x="37" y="6"/>
                      <a:pt x="36" y="6"/>
                    </a:cubicBezTo>
                    <a:cubicBezTo>
                      <a:pt x="36" y="6"/>
                      <a:pt x="35" y="6"/>
                      <a:pt x="34" y="4"/>
                    </a:cubicBezTo>
                    <a:cubicBezTo>
                      <a:pt x="33" y="2"/>
                      <a:pt x="32" y="0"/>
                      <a:pt x="30" y="0"/>
                    </a:cubicBezTo>
                    <a:cubicBezTo>
                      <a:pt x="27" y="0"/>
                      <a:pt x="26" y="2"/>
                      <a:pt x="25" y="4"/>
                    </a:cubicBezTo>
                    <a:cubicBezTo>
                      <a:pt x="24" y="6"/>
                      <a:pt x="23" y="6"/>
                      <a:pt x="23" y="6"/>
                    </a:cubicBezTo>
                    <a:cubicBezTo>
                      <a:pt x="22" y="6"/>
                      <a:pt x="22" y="6"/>
                      <a:pt x="21" y="4"/>
                    </a:cubicBezTo>
                    <a:cubicBezTo>
                      <a:pt x="20" y="2"/>
                      <a:pt x="19" y="0"/>
                      <a:pt x="16" y="0"/>
                    </a:cubicBezTo>
                    <a:cubicBezTo>
                      <a:pt x="14" y="0"/>
                      <a:pt x="12" y="2"/>
                      <a:pt x="11" y="4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6"/>
                      <a:pt x="8" y="6"/>
                      <a:pt x="8" y="4"/>
                    </a:cubicBezTo>
                    <a:cubicBezTo>
                      <a:pt x="7" y="2"/>
                      <a:pt x="5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9" y="43"/>
                      <a:pt x="19" y="43"/>
                      <a:pt x="19" y="4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6" y="8"/>
                      <a:pt x="7" y="10"/>
                      <a:pt x="10" y="10"/>
                    </a:cubicBezTo>
                    <a:cubicBezTo>
                      <a:pt x="12" y="10"/>
                      <a:pt x="13" y="7"/>
                      <a:pt x="14" y="6"/>
                    </a:cubicBezTo>
                    <a:cubicBezTo>
                      <a:pt x="15" y="4"/>
                      <a:pt x="16" y="3"/>
                      <a:pt x="16" y="3"/>
                    </a:cubicBezTo>
                    <a:cubicBezTo>
                      <a:pt x="17" y="3"/>
                      <a:pt x="17" y="4"/>
                      <a:pt x="18" y="6"/>
                    </a:cubicBezTo>
                    <a:cubicBezTo>
                      <a:pt x="19" y="7"/>
                      <a:pt x="20" y="10"/>
                      <a:pt x="23" y="10"/>
                    </a:cubicBezTo>
                    <a:cubicBezTo>
                      <a:pt x="26" y="10"/>
                      <a:pt x="27" y="7"/>
                      <a:pt x="28" y="6"/>
                    </a:cubicBezTo>
                    <a:cubicBezTo>
                      <a:pt x="28" y="4"/>
                      <a:pt x="29" y="3"/>
                      <a:pt x="30" y="3"/>
                    </a:cubicBezTo>
                    <a:cubicBezTo>
                      <a:pt x="30" y="3"/>
                      <a:pt x="31" y="4"/>
                      <a:pt x="31" y="6"/>
                    </a:cubicBezTo>
                    <a:cubicBezTo>
                      <a:pt x="32" y="7"/>
                      <a:pt x="34" y="10"/>
                      <a:pt x="36" y="10"/>
                    </a:cubicBezTo>
                    <a:cubicBezTo>
                      <a:pt x="38" y="10"/>
                      <a:pt x="40" y="8"/>
                      <a:pt x="40" y="7"/>
                    </a:cubicBezTo>
                    <a:cubicBezTo>
                      <a:pt x="27" y="43"/>
                      <a:pt x="27" y="43"/>
                      <a:pt x="27" y="43"/>
                    </a:cubicBezTo>
                    <a:lnTo>
                      <a:pt x="3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059805" y="2497455"/>
            <a:ext cx="1771650" cy="1768475"/>
            <a:chOff x="6059805" y="2497455"/>
            <a:chExt cx="1771650" cy="1768475"/>
          </a:xfrm>
        </p:grpSpPr>
        <p:sp>
          <p:nvSpPr>
            <p:cNvPr id="14" name="组合"/>
            <p:cNvSpPr>
              <a:spLocks noEditPoints="1"/>
            </p:cNvSpPr>
            <p:nvPr/>
          </p:nvSpPr>
          <p:spPr bwMode="auto">
            <a:xfrm>
              <a:off x="6059805" y="2497455"/>
              <a:ext cx="1771650" cy="1768475"/>
            </a:xfrm>
            <a:custGeom>
              <a:avLst/>
              <a:gdLst>
                <a:gd name="T0" fmla="*/ 678532108 w 360"/>
                <a:gd name="T1" fmla="*/ 2147483646 h 360"/>
                <a:gd name="T2" fmla="*/ 339266054 w 360"/>
                <a:gd name="T3" fmla="*/ 2147483646 h 360"/>
                <a:gd name="T4" fmla="*/ 751228813 w 360"/>
                <a:gd name="T5" fmla="*/ 2147483646 h 360"/>
                <a:gd name="T6" fmla="*/ 726996578 w 360"/>
                <a:gd name="T7" fmla="*/ 2147483646 h 360"/>
                <a:gd name="T8" fmla="*/ 1066262631 w 360"/>
                <a:gd name="T9" fmla="*/ 2147483646 h 360"/>
                <a:gd name="T10" fmla="*/ 1114727101 w 360"/>
                <a:gd name="T11" fmla="*/ 2147483646 h 360"/>
                <a:gd name="T12" fmla="*/ 1550927016 w 360"/>
                <a:gd name="T13" fmla="*/ 1954783841 h 360"/>
                <a:gd name="T14" fmla="*/ 1623628643 w 360"/>
                <a:gd name="T15" fmla="*/ 1375588629 h 360"/>
                <a:gd name="T16" fmla="*/ 2147483646 w 360"/>
                <a:gd name="T17" fmla="*/ 1303189228 h 360"/>
                <a:gd name="T18" fmla="*/ 2147483646 w 360"/>
                <a:gd name="T19" fmla="*/ 1013591621 h 360"/>
                <a:gd name="T20" fmla="*/ 2147483646 w 360"/>
                <a:gd name="T21" fmla="*/ 820528188 h 360"/>
                <a:gd name="T22" fmla="*/ 2147483646 w 360"/>
                <a:gd name="T23" fmla="*/ 699859244 h 360"/>
                <a:gd name="T24" fmla="*/ 2147483646 w 360"/>
                <a:gd name="T25" fmla="*/ 555060441 h 360"/>
                <a:gd name="T26" fmla="*/ 2147483646 w 360"/>
                <a:gd name="T27" fmla="*/ 506795811 h 360"/>
                <a:gd name="T28" fmla="*/ 2147483646 w 360"/>
                <a:gd name="T29" fmla="*/ 675729385 h 360"/>
                <a:gd name="T30" fmla="*/ 2147483646 w 360"/>
                <a:gd name="T31" fmla="*/ 386131779 h 360"/>
                <a:gd name="T32" fmla="*/ 2147483646 w 360"/>
                <a:gd name="T33" fmla="*/ 748128787 h 360"/>
                <a:gd name="T34" fmla="*/ 2147483646 w 360"/>
                <a:gd name="T35" fmla="*/ 820528188 h 360"/>
                <a:gd name="T36" fmla="*/ 2147483646 w 360"/>
                <a:gd name="T37" fmla="*/ 1158390424 h 360"/>
                <a:gd name="T38" fmla="*/ 2147483646 w 360"/>
                <a:gd name="T39" fmla="*/ 1351453858 h 360"/>
                <a:gd name="T40" fmla="*/ 2147483646 w 360"/>
                <a:gd name="T41" fmla="*/ 1520387432 h 360"/>
                <a:gd name="T42" fmla="*/ 2147483646 w 360"/>
                <a:gd name="T43" fmla="*/ 1858254581 h 360"/>
                <a:gd name="T44" fmla="*/ 2147483646 w 360"/>
                <a:gd name="T45" fmla="*/ 2075452785 h 360"/>
                <a:gd name="T46" fmla="*/ 2147483646 w 360"/>
                <a:gd name="T47" fmla="*/ 2147483646 h 360"/>
                <a:gd name="T48" fmla="*/ 2147483646 w 360"/>
                <a:gd name="T49" fmla="*/ 2147483646 h 360"/>
                <a:gd name="T50" fmla="*/ 2147483646 w 360"/>
                <a:gd name="T51" fmla="*/ 2147483646 h 360"/>
                <a:gd name="T52" fmla="*/ 2147483646 w 360"/>
                <a:gd name="T53" fmla="*/ 2147483646 h 360"/>
                <a:gd name="T54" fmla="*/ 2147483646 w 360"/>
                <a:gd name="T55" fmla="*/ 2147483646 h 360"/>
                <a:gd name="T56" fmla="*/ 2147483646 w 360"/>
                <a:gd name="T57" fmla="*/ 2147483646 h 360"/>
                <a:gd name="T58" fmla="*/ 2147483646 w 360"/>
                <a:gd name="T59" fmla="*/ 2147483646 h 360"/>
                <a:gd name="T60" fmla="*/ 2147483646 w 360"/>
                <a:gd name="T61" fmla="*/ 2147483646 h 360"/>
                <a:gd name="T62" fmla="*/ 2147483646 w 360"/>
                <a:gd name="T63" fmla="*/ 2147483646 h 360"/>
                <a:gd name="T64" fmla="*/ 2147483646 w 360"/>
                <a:gd name="T65" fmla="*/ 2147483646 h 360"/>
                <a:gd name="T66" fmla="*/ 2147483646 w 360"/>
                <a:gd name="T67" fmla="*/ 2147483646 h 360"/>
                <a:gd name="T68" fmla="*/ 2147483646 w 360"/>
                <a:gd name="T69" fmla="*/ 2147483646 h 360"/>
                <a:gd name="T70" fmla="*/ 2147483646 w 360"/>
                <a:gd name="T71" fmla="*/ 2147483646 h 360"/>
                <a:gd name="T72" fmla="*/ 2147483646 w 360"/>
                <a:gd name="T73" fmla="*/ 2147483646 h 360"/>
                <a:gd name="T74" fmla="*/ 2147483646 w 360"/>
                <a:gd name="T75" fmla="*/ 2147483646 h 360"/>
                <a:gd name="T76" fmla="*/ 2147483646 w 360"/>
                <a:gd name="T77" fmla="*/ 2147483646 h 360"/>
                <a:gd name="T78" fmla="*/ 2147483646 w 360"/>
                <a:gd name="T79" fmla="*/ 2147483646 h 360"/>
                <a:gd name="T80" fmla="*/ 2147483646 w 360"/>
                <a:gd name="T81" fmla="*/ 2147483646 h 360"/>
                <a:gd name="T82" fmla="*/ 2147483646 w 360"/>
                <a:gd name="T83" fmla="*/ 2147483646 h 360"/>
                <a:gd name="T84" fmla="*/ 2147483646 w 360"/>
                <a:gd name="T85" fmla="*/ 2147483646 h 360"/>
                <a:gd name="T86" fmla="*/ 2147483646 w 360"/>
                <a:gd name="T87" fmla="*/ 2147483646 h 360"/>
                <a:gd name="T88" fmla="*/ 2147483646 w 360"/>
                <a:gd name="T89" fmla="*/ 2147483646 h 360"/>
                <a:gd name="T90" fmla="*/ 2147483646 w 360"/>
                <a:gd name="T91" fmla="*/ 2147483646 h 360"/>
                <a:gd name="T92" fmla="*/ 2147483646 w 360"/>
                <a:gd name="T93" fmla="*/ 2147483646 h 360"/>
                <a:gd name="T94" fmla="*/ 2059823636 w 360"/>
                <a:gd name="T95" fmla="*/ 2147483646 h 360"/>
                <a:gd name="T96" fmla="*/ 1987126931 w 360"/>
                <a:gd name="T97" fmla="*/ 2147483646 h 360"/>
                <a:gd name="T98" fmla="*/ 1308594824 w 360"/>
                <a:gd name="T99" fmla="*/ 2147483646 h 360"/>
                <a:gd name="T100" fmla="*/ 1284362589 w 360"/>
                <a:gd name="T101" fmla="*/ 2147483646 h 360"/>
                <a:gd name="T102" fmla="*/ 896632065 w 360"/>
                <a:gd name="T103" fmla="*/ 2147483646 h 360"/>
                <a:gd name="T104" fmla="*/ 896632065 w 360"/>
                <a:gd name="T105" fmla="*/ 2147483646 h 360"/>
                <a:gd name="T106" fmla="*/ 436199915 w 360"/>
                <a:gd name="T107" fmla="*/ 2147483646 h 360"/>
                <a:gd name="T108" fmla="*/ 726996578 w 360"/>
                <a:gd name="T109" fmla="*/ 2147483646 h 360"/>
                <a:gd name="T110" fmla="*/ 2147483646 w 360"/>
                <a:gd name="T111" fmla="*/ 2147483646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0" h="360">
                  <a:moveTo>
                    <a:pt x="0" y="190"/>
                  </a:moveTo>
                  <a:cubicBezTo>
                    <a:pt x="0" y="189"/>
                    <a:pt x="0" y="188"/>
                    <a:pt x="0" y="188"/>
                  </a:cubicBezTo>
                  <a:cubicBezTo>
                    <a:pt x="1" y="187"/>
                    <a:pt x="5" y="186"/>
                    <a:pt x="13" y="184"/>
                  </a:cubicBezTo>
                  <a:cubicBezTo>
                    <a:pt x="15" y="183"/>
                    <a:pt x="17" y="182"/>
                    <a:pt x="19" y="182"/>
                  </a:cubicBezTo>
                  <a:cubicBezTo>
                    <a:pt x="26" y="180"/>
                    <a:pt x="26" y="180"/>
                    <a:pt x="27" y="179"/>
                  </a:cubicBezTo>
                  <a:cubicBezTo>
                    <a:pt x="28" y="178"/>
                    <a:pt x="28" y="177"/>
                    <a:pt x="28" y="173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8" y="172"/>
                    <a:pt x="28" y="172"/>
                  </a:cubicBezTo>
                  <a:cubicBezTo>
                    <a:pt x="28" y="172"/>
                    <a:pt x="29" y="170"/>
                    <a:pt x="29" y="169"/>
                  </a:cubicBezTo>
                  <a:cubicBezTo>
                    <a:pt x="29" y="167"/>
                    <a:pt x="28" y="166"/>
                    <a:pt x="28" y="165"/>
                  </a:cubicBezTo>
                  <a:cubicBezTo>
                    <a:pt x="27" y="165"/>
                    <a:pt x="26" y="164"/>
                    <a:pt x="21" y="162"/>
                  </a:cubicBezTo>
                  <a:cubicBezTo>
                    <a:pt x="19" y="161"/>
                    <a:pt x="16" y="160"/>
                    <a:pt x="14" y="159"/>
                  </a:cubicBezTo>
                  <a:cubicBezTo>
                    <a:pt x="7" y="156"/>
                    <a:pt x="3" y="154"/>
                    <a:pt x="2" y="153"/>
                  </a:cubicBezTo>
                  <a:cubicBezTo>
                    <a:pt x="2" y="153"/>
                    <a:pt x="2" y="152"/>
                    <a:pt x="2" y="152"/>
                  </a:cubicBezTo>
                  <a:cubicBezTo>
                    <a:pt x="2" y="149"/>
                    <a:pt x="3" y="147"/>
                    <a:pt x="3" y="146"/>
                  </a:cubicBezTo>
                  <a:cubicBezTo>
                    <a:pt x="4" y="146"/>
                    <a:pt x="9" y="145"/>
                    <a:pt x="16" y="145"/>
                  </a:cubicBezTo>
                  <a:cubicBezTo>
                    <a:pt x="19" y="145"/>
                    <a:pt x="21" y="145"/>
                    <a:pt x="23" y="145"/>
                  </a:cubicBezTo>
                  <a:cubicBezTo>
                    <a:pt x="30" y="144"/>
                    <a:pt x="31" y="144"/>
                    <a:pt x="31" y="144"/>
                  </a:cubicBezTo>
                  <a:cubicBezTo>
                    <a:pt x="32" y="143"/>
                    <a:pt x="33" y="142"/>
                    <a:pt x="34" y="138"/>
                  </a:cubicBezTo>
                  <a:cubicBezTo>
                    <a:pt x="34" y="138"/>
                    <a:pt x="34" y="138"/>
                    <a:pt x="34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5" y="135"/>
                    <a:pt x="36" y="134"/>
                    <a:pt x="36" y="132"/>
                  </a:cubicBezTo>
                  <a:cubicBezTo>
                    <a:pt x="36" y="132"/>
                    <a:pt x="35" y="131"/>
                    <a:pt x="35" y="131"/>
                  </a:cubicBezTo>
                  <a:cubicBezTo>
                    <a:pt x="35" y="130"/>
                    <a:pt x="34" y="129"/>
                    <a:pt x="30" y="126"/>
                  </a:cubicBezTo>
                  <a:cubicBezTo>
                    <a:pt x="28" y="125"/>
                    <a:pt x="25" y="123"/>
                    <a:pt x="23" y="121"/>
                  </a:cubicBezTo>
                  <a:cubicBezTo>
                    <a:pt x="18" y="117"/>
                    <a:pt x="14" y="114"/>
                    <a:pt x="13" y="113"/>
                  </a:cubicBezTo>
                  <a:cubicBezTo>
                    <a:pt x="13" y="111"/>
                    <a:pt x="15" y="107"/>
                    <a:pt x="16" y="106"/>
                  </a:cubicBezTo>
                  <a:cubicBezTo>
                    <a:pt x="17" y="106"/>
                    <a:pt x="22" y="107"/>
                    <a:pt x="29" y="108"/>
                  </a:cubicBezTo>
                  <a:cubicBezTo>
                    <a:pt x="31" y="109"/>
                    <a:pt x="34" y="109"/>
                    <a:pt x="36" y="110"/>
                  </a:cubicBezTo>
                  <a:cubicBezTo>
                    <a:pt x="42" y="111"/>
                    <a:pt x="43" y="111"/>
                    <a:pt x="44" y="111"/>
                  </a:cubicBezTo>
                  <a:cubicBezTo>
                    <a:pt x="45" y="110"/>
                    <a:pt x="46" y="110"/>
                    <a:pt x="48" y="106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48" y="105"/>
                    <a:pt x="48" y="105"/>
                    <a:pt x="48" y="105"/>
                  </a:cubicBezTo>
                  <a:cubicBezTo>
                    <a:pt x="51" y="101"/>
                    <a:pt x="51" y="100"/>
                    <a:pt x="51" y="99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50" y="98"/>
                    <a:pt x="50" y="97"/>
                    <a:pt x="46" y="93"/>
                  </a:cubicBezTo>
                  <a:cubicBezTo>
                    <a:pt x="45" y="91"/>
                    <a:pt x="43" y="89"/>
                    <a:pt x="41" y="87"/>
                  </a:cubicBezTo>
                  <a:cubicBezTo>
                    <a:pt x="37" y="81"/>
                    <a:pt x="34" y="77"/>
                    <a:pt x="33" y="76"/>
                  </a:cubicBezTo>
                  <a:cubicBezTo>
                    <a:pt x="34" y="75"/>
                    <a:pt x="36" y="71"/>
                    <a:pt x="37" y="71"/>
                  </a:cubicBezTo>
                  <a:cubicBezTo>
                    <a:pt x="39" y="71"/>
                    <a:pt x="43" y="72"/>
                    <a:pt x="50" y="75"/>
                  </a:cubicBezTo>
                  <a:cubicBezTo>
                    <a:pt x="52" y="76"/>
                    <a:pt x="54" y="77"/>
                    <a:pt x="56" y="78"/>
                  </a:cubicBezTo>
                  <a:cubicBezTo>
                    <a:pt x="62" y="81"/>
                    <a:pt x="63" y="81"/>
                    <a:pt x="64" y="81"/>
                  </a:cubicBezTo>
                  <a:cubicBezTo>
                    <a:pt x="65" y="81"/>
                    <a:pt x="66" y="80"/>
                    <a:pt x="69" y="77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2" y="74"/>
                    <a:pt x="73" y="73"/>
                    <a:pt x="73" y="71"/>
                  </a:cubicBezTo>
                  <a:cubicBezTo>
                    <a:pt x="73" y="70"/>
                    <a:pt x="73" y="69"/>
                    <a:pt x="70" y="64"/>
                  </a:cubicBezTo>
                  <a:cubicBezTo>
                    <a:pt x="69" y="62"/>
                    <a:pt x="68" y="60"/>
                    <a:pt x="67" y="57"/>
                  </a:cubicBezTo>
                  <a:cubicBezTo>
                    <a:pt x="63" y="51"/>
                    <a:pt x="62" y="46"/>
                    <a:pt x="61" y="45"/>
                  </a:cubicBezTo>
                  <a:cubicBezTo>
                    <a:pt x="62" y="44"/>
                    <a:pt x="65" y="41"/>
                    <a:pt x="67" y="41"/>
                  </a:cubicBezTo>
                  <a:cubicBezTo>
                    <a:pt x="68" y="41"/>
                    <a:pt x="71" y="43"/>
                    <a:pt x="77" y="48"/>
                  </a:cubicBezTo>
                  <a:cubicBezTo>
                    <a:pt x="79" y="50"/>
                    <a:pt x="81" y="51"/>
                    <a:pt x="83" y="52"/>
                  </a:cubicBezTo>
                  <a:cubicBezTo>
                    <a:pt x="88" y="56"/>
                    <a:pt x="89" y="57"/>
                    <a:pt x="90" y="57"/>
                  </a:cubicBezTo>
                  <a:cubicBezTo>
                    <a:pt x="91" y="57"/>
                    <a:pt x="92" y="57"/>
                    <a:pt x="95" y="54"/>
                  </a:cubicBezTo>
                  <a:cubicBezTo>
                    <a:pt x="97" y="54"/>
                    <a:pt x="97" y="54"/>
                    <a:pt x="97" y="54"/>
                  </a:cubicBezTo>
                  <a:cubicBezTo>
                    <a:pt x="97" y="53"/>
                    <a:pt x="97" y="53"/>
                    <a:pt x="97" y="53"/>
                  </a:cubicBezTo>
                  <a:cubicBezTo>
                    <a:pt x="100" y="52"/>
                    <a:pt x="101" y="50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9"/>
                    <a:pt x="101" y="49"/>
                    <a:pt x="101" y="49"/>
                  </a:cubicBezTo>
                  <a:cubicBezTo>
                    <a:pt x="101" y="48"/>
                    <a:pt x="101" y="46"/>
                    <a:pt x="100" y="42"/>
                  </a:cubicBezTo>
                  <a:cubicBezTo>
                    <a:pt x="99" y="40"/>
                    <a:pt x="99" y="37"/>
                    <a:pt x="98" y="35"/>
                  </a:cubicBezTo>
                  <a:cubicBezTo>
                    <a:pt x="97" y="29"/>
                    <a:pt x="96" y="24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7" y="20"/>
                    <a:pt x="100" y="18"/>
                    <a:pt x="102" y="18"/>
                  </a:cubicBezTo>
                  <a:cubicBezTo>
                    <a:pt x="103" y="19"/>
                    <a:pt x="106" y="22"/>
                    <a:pt x="111" y="28"/>
                  </a:cubicBezTo>
                  <a:cubicBezTo>
                    <a:pt x="112" y="30"/>
                    <a:pt x="114" y="32"/>
                    <a:pt x="115" y="34"/>
                  </a:cubicBezTo>
                  <a:cubicBezTo>
                    <a:pt x="119" y="39"/>
                    <a:pt x="120" y="39"/>
                    <a:pt x="121" y="40"/>
                  </a:cubicBezTo>
                  <a:cubicBezTo>
                    <a:pt x="122" y="40"/>
                    <a:pt x="123" y="40"/>
                    <a:pt x="127" y="38"/>
                  </a:cubicBezTo>
                  <a:cubicBezTo>
                    <a:pt x="129" y="39"/>
                    <a:pt x="129" y="39"/>
                    <a:pt x="129" y="39"/>
                  </a:cubicBezTo>
                  <a:cubicBezTo>
                    <a:pt x="129" y="38"/>
                    <a:pt x="129" y="38"/>
                    <a:pt x="129" y="38"/>
                  </a:cubicBezTo>
                  <a:cubicBezTo>
                    <a:pt x="131" y="37"/>
                    <a:pt x="133" y="36"/>
                    <a:pt x="133" y="35"/>
                  </a:cubicBezTo>
                  <a:cubicBezTo>
                    <a:pt x="134" y="34"/>
                    <a:pt x="134" y="33"/>
                    <a:pt x="134" y="29"/>
                  </a:cubicBezTo>
                  <a:cubicBezTo>
                    <a:pt x="134" y="25"/>
                    <a:pt x="134" y="25"/>
                    <a:pt x="134" y="25"/>
                  </a:cubicBezTo>
                  <a:cubicBezTo>
                    <a:pt x="134" y="24"/>
                    <a:pt x="134" y="22"/>
                    <a:pt x="134" y="20"/>
                  </a:cubicBezTo>
                  <a:cubicBezTo>
                    <a:pt x="134" y="12"/>
                    <a:pt x="134" y="8"/>
                    <a:pt x="135" y="6"/>
                  </a:cubicBezTo>
                  <a:cubicBezTo>
                    <a:pt x="136" y="5"/>
                    <a:pt x="140" y="4"/>
                    <a:pt x="141" y="5"/>
                  </a:cubicBezTo>
                  <a:cubicBezTo>
                    <a:pt x="142" y="6"/>
                    <a:pt x="144" y="10"/>
                    <a:pt x="148" y="16"/>
                  </a:cubicBezTo>
                  <a:cubicBezTo>
                    <a:pt x="149" y="19"/>
                    <a:pt x="150" y="21"/>
                    <a:pt x="151" y="23"/>
                  </a:cubicBezTo>
                  <a:cubicBezTo>
                    <a:pt x="153" y="29"/>
                    <a:pt x="154" y="29"/>
                    <a:pt x="155" y="30"/>
                  </a:cubicBezTo>
                  <a:cubicBezTo>
                    <a:pt x="156" y="30"/>
                    <a:pt x="157" y="31"/>
                    <a:pt x="161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2" y="30"/>
                    <a:pt x="162" y="30"/>
                    <a:pt x="162" y="30"/>
                  </a:cubicBezTo>
                  <a:cubicBezTo>
                    <a:pt x="167" y="30"/>
                    <a:pt x="168" y="28"/>
                    <a:pt x="168" y="28"/>
                  </a:cubicBezTo>
                  <a:cubicBezTo>
                    <a:pt x="169" y="27"/>
                    <a:pt x="169" y="26"/>
                    <a:pt x="170" y="21"/>
                  </a:cubicBezTo>
                  <a:cubicBezTo>
                    <a:pt x="171" y="19"/>
                    <a:pt x="171" y="16"/>
                    <a:pt x="172" y="13"/>
                  </a:cubicBezTo>
                  <a:cubicBezTo>
                    <a:pt x="174" y="6"/>
                    <a:pt x="176" y="2"/>
                    <a:pt x="176" y="1"/>
                  </a:cubicBezTo>
                  <a:cubicBezTo>
                    <a:pt x="177" y="0"/>
                    <a:pt x="182" y="0"/>
                    <a:pt x="183" y="1"/>
                  </a:cubicBezTo>
                  <a:cubicBezTo>
                    <a:pt x="183" y="2"/>
                    <a:pt x="185" y="6"/>
                    <a:pt x="186" y="13"/>
                  </a:cubicBezTo>
                  <a:cubicBezTo>
                    <a:pt x="187" y="16"/>
                    <a:pt x="187" y="18"/>
                    <a:pt x="188" y="20"/>
                  </a:cubicBezTo>
                  <a:cubicBezTo>
                    <a:pt x="189" y="27"/>
                    <a:pt x="189" y="27"/>
                    <a:pt x="190" y="28"/>
                  </a:cubicBezTo>
                  <a:cubicBezTo>
                    <a:pt x="191" y="29"/>
                    <a:pt x="192" y="29"/>
                    <a:pt x="196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8" y="30"/>
                    <a:pt x="198" y="30"/>
                    <a:pt x="198" y="30"/>
                  </a:cubicBezTo>
                  <a:cubicBezTo>
                    <a:pt x="202" y="31"/>
                    <a:pt x="203" y="30"/>
                    <a:pt x="204" y="29"/>
                  </a:cubicBezTo>
                  <a:cubicBezTo>
                    <a:pt x="205" y="29"/>
                    <a:pt x="205" y="28"/>
                    <a:pt x="207" y="23"/>
                  </a:cubicBezTo>
                  <a:cubicBezTo>
                    <a:pt x="208" y="21"/>
                    <a:pt x="210" y="19"/>
                    <a:pt x="211" y="16"/>
                  </a:cubicBezTo>
                  <a:cubicBezTo>
                    <a:pt x="214" y="10"/>
                    <a:pt x="217" y="6"/>
                    <a:pt x="218" y="5"/>
                  </a:cubicBezTo>
                  <a:cubicBezTo>
                    <a:pt x="219" y="4"/>
                    <a:pt x="223" y="5"/>
                    <a:pt x="224" y="6"/>
                  </a:cubicBezTo>
                  <a:cubicBezTo>
                    <a:pt x="224" y="7"/>
                    <a:pt x="225" y="11"/>
                    <a:pt x="225" y="17"/>
                  </a:cubicBezTo>
                  <a:cubicBezTo>
                    <a:pt x="225" y="18"/>
                    <a:pt x="225" y="19"/>
                    <a:pt x="225" y="19"/>
                  </a:cubicBezTo>
                  <a:cubicBezTo>
                    <a:pt x="225" y="22"/>
                    <a:pt x="225" y="24"/>
                    <a:pt x="225" y="26"/>
                  </a:cubicBezTo>
                  <a:cubicBezTo>
                    <a:pt x="225" y="28"/>
                    <a:pt x="225" y="30"/>
                    <a:pt x="225" y="31"/>
                  </a:cubicBezTo>
                  <a:cubicBezTo>
                    <a:pt x="225" y="33"/>
                    <a:pt x="225" y="34"/>
                    <a:pt x="225" y="35"/>
                  </a:cubicBezTo>
                  <a:cubicBezTo>
                    <a:pt x="226" y="35"/>
                    <a:pt x="227" y="36"/>
                    <a:pt x="231" y="37"/>
                  </a:cubicBezTo>
                  <a:cubicBezTo>
                    <a:pt x="232" y="39"/>
                    <a:pt x="232" y="39"/>
                    <a:pt x="232" y="39"/>
                  </a:cubicBezTo>
                  <a:cubicBezTo>
                    <a:pt x="232" y="38"/>
                    <a:pt x="232" y="38"/>
                    <a:pt x="232" y="38"/>
                  </a:cubicBezTo>
                  <a:cubicBezTo>
                    <a:pt x="236" y="40"/>
                    <a:pt x="237" y="39"/>
                    <a:pt x="238" y="39"/>
                  </a:cubicBezTo>
                  <a:cubicBezTo>
                    <a:pt x="239" y="39"/>
                    <a:pt x="239" y="38"/>
                    <a:pt x="243" y="34"/>
                  </a:cubicBezTo>
                  <a:cubicBezTo>
                    <a:pt x="244" y="32"/>
                    <a:pt x="246" y="30"/>
                    <a:pt x="248" y="28"/>
                  </a:cubicBezTo>
                  <a:cubicBezTo>
                    <a:pt x="253" y="22"/>
                    <a:pt x="256" y="19"/>
                    <a:pt x="257" y="18"/>
                  </a:cubicBezTo>
                  <a:cubicBezTo>
                    <a:pt x="259" y="18"/>
                    <a:pt x="262" y="20"/>
                    <a:pt x="263" y="21"/>
                  </a:cubicBezTo>
                  <a:cubicBezTo>
                    <a:pt x="263" y="23"/>
                    <a:pt x="262" y="28"/>
                    <a:pt x="261" y="34"/>
                  </a:cubicBezTo>
                  <a:cubicBezTo>
                    <a:pt x="260" y="37"/>
                    <a:pt x="260" y="39"/>
                    <a:pt x="259" y="41"/>
                  </a:cubicBezTo>
                  <a:cubicBezTo>
                    <a:pt x="258" y="45"/>
                    <a:pt x="257" y="47"/>
                    <a:pt x="257" y="48"/>
                  </a:cubicBezTo>
                  <a:cubicBezTo>
                    <a:pt x="257" y="48"/>
                    <a:pt x="257" y="48"/>
                    <a:pt x="257" y="48"/>
                  </a:cubicBezTo>
                  <a:cubicBezTo>
                    <a:pt x="258" y="49"/>
                    <a:pt x="258" y="49"/>
                    <a:pt x="258" y="49"/>
                  </a:cubicBezTo>
                  <a:cubicBezTo>
                    <a:pt x="258" y="50"/>
                    <a:pt x="259" y="51"/>
                    <a:pt x="262" y="53"/>
                  </a:cubicBezTo>
                  <a:cubicBezTo>
                    <a:pt x="263" y="55"/>
                    <a:pt x="263" y="55"/>
                    <a:pt x="263" y="55"/>
                  </a:cubicBezTo>
                  <a:cubicBezTo>
                    <a:pt x="264" y="54"/>
                    <a:pt x="264" y="54"/>
                    <a:pt x="264" y="54"/>
                  </a:cubicBezTo>
                  <a:cubicBezTo>
                    <a:pt x="267" y="56"/>
                    <a:pt x="268" y="56"/>
                    <a:pt x="269" y="56"/>
                  </a:cubicBezTo>
                  <a:cubicBezTo>
                    <a:pt x="270" y="56"/>
                    <a:pt x="271" y="56"/>
                    <a:pt x="275" y="52"/>
                  </a:cubicBezTo>
                  <a:cubicBezTo>
                    <a:pt x="277" y="51"/>
                    <a:pt x="279" y="49"/>
                    <a:pt x="281" y="48"/>
                  </a:cubicBezTo>
                  <a:cubicBezTo>
                    <a:pt x="287" y="43"/>
                    <a:pt x="291" y="41"/>
                    <a:pt x="293" y="40"/>
                  </a:cubicBezTo>
                  <a:cubicBezTo>
                    <a:pt x="294" y="41"/>
                    <a:pt x="297" y="43"/>
                    <a:pt x="298" y="45"/>
                  </a:cubicBezTo>
                  <a:cubicBezTo>
                    <a:pt x="297" y="46"/>
                    <a:pt x="296" y="50"/>
                    <a:pt x="292" y="57"/>
                  </a:cubicBezTo>
                  <a:cubicBezTo>
                    <a:pt x="291" y="59"/>
                    <a:pt x="290" y="61"/>
                    <a:pt x="289" y="63"/>
                  </a:cubicBezTo>
                  <a:cubicBezTo>
                    <a:pt x="286" y="68"/>
                    <a:pt x="286" y="69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0"/>
                    <a:pt x="286" y="70"/>
                    <a:pt x="286" y="70"/>
                  </a:cubicBezTo>
                  <a:cubicBezTo>
                    <a:pt x="286" y="72"/>
                    <a:pt x="287" y="73"/>
                    <a:pt x="289" y="75"/>
                  </a:cubicBezTo>
                  <a:cubicBezTo>
                    <a:pt x="290" y="78"/>
                    <a:pt x="290" y="78"/>
                    <a:pt x="290" y="78"/>
                  </a:cubicBezTo>
                  <a:cubicBezTo>
                    <a:pt x="291" y="77"/>
                    <a:pt x="291" y="77"/>
                    <a:pt x="291" y="77"/>
                  </a:cubicBezTo>
                  <a:cubicBezTo>
                    <a:pt x="293" y="79"/>
                    <a:pt x="294" y="80"/>
                    <a:pt x="295" y="80"/>
                  </a:cubicBezTo>
                  <a:cubicBezTo>
                    <a:pt x="296" y="80"/>
                    <a:pt x="297" y="80"/>
                    <a:pt x="302" y="78"/>
                  </a:cubicBezTo>
                  <a:cubicBezTo>
                    <a:pt x="304" y="77"/>
                    <a:pt x="307" y="76"/>
                    <a:pt x="309" y="75"/>
                  </a:cubicBezTo>
                  <a:cubicBezTo>
                    <a:pt x="316" y="72"/>
                    <a:pt x="321" y="70"/>
                    <a:pt x="322" y="70"/>
                  </a:cubicBezTo>
                  <a:cubicBezTo>
                    <a:pt x="323" y="71"/>
                    <a:pt x="326" y="74"/>
                    <a:pt x="326" y="76"/>
                  </a:cubicBezTo>
                  <a:cubicBezTo>
                    <a:pt x="325" y="77"/>
                    <a:pt x="323" y="80"/>
                    <a:pt x="318" y="86"/>
                  </a:cubicBezTo>
                  <a:cubicBezTo>
                    <a:pt x="316" y="88"/>
                    <a:pt x="315" y="90"/>
                    <a:pt x="313" y="91"/>
                  </a:cubicBezTo>
                  <a:cubicBezTo>
                    <a:pt x="309" y="96"/>
                    <a:pt x="308" y="97"/>
                    <a:pt x="308" y="98"/>
                  </a:cubicBezTo>
                  <a:cubicBezTo>
                    <a:pt x="308" y="98"/>
                    <a:pt x="308" y="98"/>
                    <a:pt x="308" y="98"/>
                  </a:cubicBezTo>
                  <a:cubicBezTo>
                    <a:pt x="308" y="99"/>
                    <a:pt x="309" y="101"/>
                    <a:pt x="311" y="104"/>
                  </a:cubicBezTo>
                  <a:cubicBezTo>
                    <a:pt x="311" y="106"/>
                    <a:pt x="311" y="106"/>
                    <a:pt x="311" y="106"/>
                  </a:cubicBezTo>
                  <a:cubicBezTo>
                    <a:pt x="312" y="106"/>
                    <a:pt x="312" y="106"/>
                    <a:pt x="312" y="106"/>
                  </a:cubicBezTo>
                  <a:cubicBezTo>
                    <a:pt x="313" y="109"/>
                    <a:pt x="314" y="109"/>
                    <a:pt x="315" y="110"/>
                  </a:cubicBezTo>
                  <a:cubicBezTo>
                    <a:pt x="316" y="110"/>
                    <a:pt x="317" y="110"/>
                    <a:pt x="323" y="109"/>
                  </a:cubicBezTo>
                  <a:cubicBezTo>
                    <a:pt x="325" y="108"/>
                    <a:pt x="328" y="108"/>
                    <a:pt x="330" y="107"/>
                  </a:cubicBezTo>
                  <a:cubicBezTo>
                    <a:pt x="337" y="106"/>
                    <a:pt x="342" y="106"/>
                    <a:pt x="343" y="106"/>
                  </a:cubicBezTo>
                  <a:cubicBezTo>
                    <a:pt x="344" y="107"/>
                    <a:pt x="346" y="110"/>
                    <a:pt x="346" y="112"/>
                  </a:cubicBezTo>
                  <a:cubicBezTo>
                    <a:pt x="346" y="112"/>
                    <a:pt x="346" y="112"/>
                    <a:pt x="346" y="112"/>
                  </a:cubicBezTo>
                  <a:cubicBezTo>
                    <a:pt x="345" y="113"/>
                    <a:pt x="342" y="116"/>
                    <a:pt x="336" y="120"/>
                  </a:cubicBezTo>
                  <a:cubicBezTo>
                    <a:pt x="334" y="122"/>
                    <a:pt x="332" y="123"/>
                    <a:pt x="330" y="124"/>
                  </a:cubicBezTo>
                  <a:cubicBezTo>
                    <a:pt x="325" y="128"/>
                    <a:pt x="324" y="129"/>
                    <a:pt x="324" y="130"/>
                  </a:cubicBezTo>
                  <a:cubicBezTo>
                    <a:pt x="324" y="130"/>
                    <a:pt x="324" y="131"/>
                    <a:pt x="324" y="131"/>
                  </a:cubicBezTo>
                  <a:cubicBezTo>
                    <a:pt x="324" y="132"/>
                    <a:pt x="324" y="134"/>
                    <a:pt x="325" y="136"/>
                  </a:cubicBezTo>
                  <a:cubicBezTo>
                    <a:pt x="324" y="138"/>
                    <a:pt x="324" y="138"/>
                    <a:pt x="324" y="138"/>
                  </a:cubicBezTo>
                  <a:cubicBezTo>
                    <a:pt x="325" y="138"/>
                    <a:pt x="325" y="138"/>
                    <a:pt x="325" y="138"/>
                  </a:cubicBezTo>
                  <a:cubicBezTo>
                    <a:pt x="326" y="141"/>
                    <a:pt x="327" y="142"/>
                    <a:pt x="328" y="143"/>
                  </a:cubicBezTo>
                  <a:cubicBezTo>
                    <a:pt x="329" y="143"/>
                    <a:pt x="330" y="143"/>
                    <a:pt x="335" y="144"/>
                  </a:cubicBezTo>
                  <a:cubicBezTo>
                    <a:pt x="338" y="144"/>
                    <a:pt x="340" y="144"/>
                    <a:pt x="343" y="144"/>
                  </a:cubicBezTo>
                  <a:cubicBezTo>
                    <a:pt x="350" y="145"/>
                    <a:pt x="355" y="145"/>
                    <a:pt x="356" y="146"/>
                  </a:cubicBezTo>
                  <a:cubicBezTo>
                    <a:pt x="357" y="146"/>
                    <a:pt x="357" y="149"/>
                    <a:pt x="358" y="151"/>
                  </a:cubicBezTo>
                  <a:cubicBezTo>
                    <a:pt x="358" y="152"/>
                    <a:pt x="357" y="152"/>
                    <a:pt x="357" y="152"/>
                  </a:cubicBezTo>
                  <a:cubicBezTo>
                    <a:pt x="356" y="153"/>
                    <a:pt x="352" y="155"/>
                    <a:pt x="345" y="158"/>
                  </a:cubicBezTo>
                  <a:cubicBezTo>
                    <a:pt x="343" y="159"/>
                    <a:pt x="341" y="160"/>
                    <a:pt x="339" y="161"/>
                  </a:cubicBezTo>
                  <a:cubicBezTo>
                    <a:pt x="333" y="163"/>
                    <a:pt x="332" y="163"/>
                    <a:pt x="332" y="164"/>
                  </a:cubicBezTo>
                  <a:cubicBezTo>
                    <a:pt x="331" y="165"/>
                    <a:pt x="331" y="166"/>
                    <a:pt x="331" y="168"/>
                  </a:cubicBezTo>
                  <a:cubicBezTo>
                    <a:pt x="331" y="169"/>
                    <a:pt x="331" y="170"/>
                    <a:pt x="331" y="170"/>
                  </a:cubicBezTo>
                  <a:cubicBezTo>
                    <a:pt x="330" y="173"/>
                    <a:pt x="330" y="173"/>
                    <a:pt x="330" y="173"/>
                  </a:cubicBezTo>
                  <a:cubicBezTo>
                    <a:pt x="331" y="173"/>
                    <a:pt x="331" y="173"/>
                    <a:pt x="331" y="173"/>
                  </a:cubicBezTo>
                  <a:cubicBezTo>
                    <a:pt x="331" y="175"/>
                    <a:pt x="332" y="177"/>
                    <a:pt x="333" y="178"/>
                  </a:cubicBezTo>
                  <a:cubicBezTo>
                    <a:pt x="333" y="179"/>
                    <a:pt x="334" y="179"/>
                    <a:pt x="340" y="180"/>
                  </a:cubicBezTo>
                  <a:cubicBezTo>
                    <a:pt x="342" y="181"/>
                    <a:pt x="344" y="182"/>
                    <a:pt x="347" y="183"/>
                  </a:cubicBezTo>
                  <a:cubicBezTo>
                    <a:pt x="354" y="185"/>
                    <a:pt x="358" y="187"/>
                    <a:pt x="359" y="187"/>
                  </a:cubicBezTo>
                  <a:cubicBezTo>
                    <a:pt x="360" y="188"/>
                    <a:pt x="360" y="189"/>
                    <a:pt x="360" y="190"/>
                  </a:cubicBezTo>
                  <a:cubicBezTo>
                    <a:pt x="360" y="192"/>
                    <a:pt x="359" y="193"/>
                    <a:pt x="359" y="194"/>
                  </a:cubicBezTo>
                  <a:cubicBezTo>
                    <a:pt x="358" y="194"/>
                    <a:pt x="354" y="196"/>
                    <a:pt x="346" y="197"/>
                  </a:cubicBezTo>
                  <a:cubicBezTo>
                    <a:pt x="344" y="197"/>
                    <a:pt x="341" y="198"/>
                    <a:pt x="339" y="198"/>
                  </a:cubicBezTo>
                  <a:cubicBezTo>
                    <a:pt x="333" y="199"/>
                    <a:pt x="332" y="199"/>
                    <a:pt x="331" y="200"/>
                  </a:cubicBezTo>
                  <a:cubicBezTo>
                    <a:pt x="331" y="201"/>
                    <a:pt x="330" y="202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6"/>
                    <a:pt x="329" y="206"/>
                    <a:pt x="329" y="206"/>
                  </a:cubicBezTo>
                  <a:cubicBezTo>
                    <a:pt x="329" y="208"/>
                    <a:pt x="329" y="210"/>
                    <a:pt x="329" y="211"/>
                  </a:cubicBezTo>
                  <a:cubicBezTo>
                    <a:pt x="329" y="212"/>
                    <a:pt x="329" y="213"/>
                    <a:pt x="329" y="213"/>
                  </a:cubicBezTo>
                  <a:cubicBezTo>
                    <a:pt x="330" y="214"/>
                    <a:pt x="331" y="215"/>
                    <a:pt x="335" y="217"/>
                  </a:cubicBezTo>
                  <a:cubicBezTo>
                    <a:pt x="337" y="218"/>
                    <a:pt x="340" y="220"/>
                    <a:pt x="342" y="221"/>
                  </a:cubicBezTo>
                  <a:cubicBezTo>
                    <a:pt x="348" y="225"/>
                    <a:pt x="352" y="228"/>
                    <a:pt x="353" y="229"/>
                  </a:cubicBezTo>
                  <a:cubicBezTo>
                    <a:pt x="353" y="229"/>
                    <a:pt x="353" y="229"/>
                    <a:pt x="353" y="229"/>
                  </a:cubicBezTo>
                  <a:cubicBezTo>
                    <a:pt x="353" y="231"/>
                    <a:pt x="352" y="234"/>
                    <a:pt x="351" y="235"/>
                  </a:cubicBezTo>
                  <a:cubicBezTo>
                    <a:pt x="350" y="235"/>
                    <a:pt x="345" y="235"/>
                    <a:pt x="338" y="235"/>
                  </a:cubicBezTo>
                  <a:cubicBezTo>
                    <a:pt x="335" y="235"/>
                    <a:pt x="333" y="234"/>
                    <a:pt x="331" y="234"/>
                  </a:cubicBezTo>
                  <a:cubicBezTo>
                    <a:pt x="325" y="234"/>
                    <a:pt x="324" y="234"/>
                    <a:pt x="323" y="234"/>
                  </a:cubicBezTo>
                  <a:cubicBezTo>
                    <a:pt x="322" y="235"/>
                    <a:pt x="321" y="236"/>
                    <a:pt x="320" y="239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9" y="240"/>
                    <a:pt x="319" y="240"/>
                    <a:pt x="319" y="240"/>
                  </a:cubicBezTo>
                  <a:cubicBezTo>
                    <a:pt x="318" y="243"/>
                    <a:pt x="317" y="244"/>
                    <a:pt x="317" y="246"/>
                  </a:cubicBezTo>
                  <a:cubicBezTo>
                    <a:pt x="317" y="246"/>
                    <a:pt x="317" y="246"/>
                    <a:pt x="318" y="247"/>
                  </a:cubicBezTo>
                  <a:cubicBezTo>
                    <a:pt x="318" y="248"/>
                    <a:pt x="319" y="248"/>
                    <a:pt x="323" y="252"/>
                  </a:cubicBezTo>
                  <a:cubicBezTo>
                    <a:pt x="324" y="254"/>
                    <a:pt x="326" y="256"/>
                    <a:pt x="328" y="258"/>
                  </a:cubicBezTo>
                  <a:cubicBezTo>
                    <a:pt x="334" y="263"/>
                    <a:pt x="337" y="266"/>
                    <a:pt x="337" y="267"/>
                  </a:cubicBezTo>
                  <a:cubicBezTo>
                    <a:pt x="337" y="269"/>
                    <a:pt x="335" y="272"/>
                    <a:pt x="334" y="273"/>
                  </a:cubicBezTo>
                  <a:cubicBezTo>
                    <a:pt x="333" y="273"/>
                    <a:pt x="328" y="272"/>
                    <a:pt x="321" y="270"/>
                  </a:cubicBezTo>
                  <a:cubicBezTo>
                    <a:pt x="319" y="269"/>
                    <a:pt x="317" y="268"/>
                    <a:pt x="315" y="268"/>
                  </a:cubicBezTo>
                  <a:cubicBezTo>
                    <a:pt x="308" y="266"/>
                    <a:pt x="308" y="265"/>
                    <a:pt x="307" y="266"/>
                  </a:cubicBezTo>
                  <a:cubicBezTo>
                    <a:pt x="306" y="266"/>
                    <a:pt x="304" y="267"/>
                    <a:pt x="302" y="270"/>
                  </a:cubicBezTo>
                  <a:cubicBezTo>
                    <a:pt x="301" y="270"/>
                    <a:pt x="301" y="270"/>
                    <a:pt x="301" y="270"/>
                  </a:cubicBezTo>
                  <a:cubicBezTo>
                    <a:pt x="301" y="271"/>
                    <a:pt x="301" y="271"/>
                    <a:pt x="301" y="271"/>
                  </a:cubicBezTo>
                  <a:cubicBezTo>
                    <a:pt x="299" y="274"/>
                    <a:pt x="299" y="276"/>
                    <a:pt x="299" y="276"/>
                  </a:cubicBezTo>
                  <a:cubicBezTo>
                    <a:pt x="299" y="277"/>
                    <a:pt x="299" y="277"/>
                    <a:pt x="299" y="277"/>
                  </a:cubicBezTo>
                  <a:cubicBezTo>
                    <a:pt x="299" y="278"/>
                    <a:pt x="299" y="279"/>
                    <a:pt x="302" y="283"/>
                  </a:cubicBezTo>
                  <a:cubicBezTo>
                    <a:pt x="304" y="285"/>
                    <a:pt x="305" y="287"/>
                    <a:pt x="307" y="290"/>
                  </a:cubicBezTo>
                  <a:cubicBezTo>
                    <a:pt x="310" y="296"/>
                    <a:pt x="313" y="300"/>
                    <a:pt x="313" y="301"/>
                  </a:cubicBezTo>
                  <a:cubicBezTo>
                    <a:pt x="313" y="303"/>
                    <a:pt x="310" y="306"/>
                    <a:pt x="308" y="306"/>
                  </a:cubicBezTo>
                  <a:cubicBezTo>
                    <a:pt x="307" y="306"/>
                    <a:pt x="303" y="304"/>
                    <a:pt x="297" y="300"/>
                  </a:cubicBezTo>
                  <a:cubicBezTo>
                    <a:pt x="295" y="299"/>
                    <a:pt x="293" y="298"/>
                    <a:pt x="291" y="296"/>
                  </a:cubicBezTo>
                  <a:cubicBezTo>
                    <a:pt x="285" y="293"/>
                    <a:pt x="284" y="293"/>
                    <a:pt x="283" y="293"/>
                  </a:cubicBezTo>
                  <a:cubicBezTo>
                    <a:pt x="282" y="293"/>
                    <a:pt x="281" y="293"/>
                    <a:pt x="278" y="296"/>
                  </a:cubicBezTo>
                  <a:cubicBezTo>
                    <a:pt x="277" y="296"/>
                    <a:pt x="277" y="296"/>
                    <a:pt x="277" y="296"/>
                  </a:cubicBezTo>
                  <a:cubicBezTo>
                    <a:pt x="277" y="297"/>
                    <a:pt x="277" y="297"/>
                    <a:pt x="277" y="297"/>
                  </a:cubicBezTo>
                  <a:cubicBezTo>
                    <a:pt x="274" y="299"/>
                    <a:pt x="273" y="301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2"/>
                    <a:pt x="273" y="302"/>
                    <a:pt x="273" y="302"/>
                  </a:cubicBezTo>
                  <a:cubicBezTo>
                    <a:pt x="273" y="303"/>
                    <a:pt x="274" y="304"/>
                    <a:pt x="275" y="309"/>
                  </a:cubicBezTo>
                  <a:cubicBezTo>
                    <a:pt x="276" y="311"/>
                    <a:pt x="277" y="313"/>
                    <a:pt x="278" y="316"/>
                  </a:cubicBezTo>
                  <a:cubicBezTo>
                    <a:pt x="280" y="322"/>
                    <a:pt x="282" y="327"/>
                    <a:pt x="282" y="329"/>
                  </a:cubicBezTo>
                  <a:cubicBezTo>
                    <a:pt x="281" y="330"/>
                    <a:pt x="277" y="332"/>
                    <a:pt x="276" y="332"/>
                  </a:cubicBezTo>
                  <a:cubicBezTo>
                    <a:pt x="275" y="332"/>
                    <a:pt x="271" y="329"/>
                    <a:pt x="266" y="324"/>
                  </a:cubicBezTo>
                  <a:cubicBezTo>
                    <a:pt x="264" y="322"/>
                    <a:pt x="263" y="320"/>
                    <a:pt x="261" y="319"/>
                  </a:cubicBezTo>
                  <a:cubicBezTo>
                    <a:pt x="256" y="314"/>
                    <a:pt x="256" y="314"/>
                    <a:pt x="255" y="314"/>
                  </a:cubicBezTo>
                  <a:cubicBezTo>
                    <a:pt x="254" y="313"/>
                    <a:pt x="252" y="314"/>
                    <a:pt x="249" y="316"/>
                  </a:cubicBezTo>
                  <a:cubicBezTo>
                    <a:pt x="247" y="315"/>
                    <a:pt x="247" y="315"/>
                    <a:pt x="247" y="315"/>
                  </a:cubicBezTo>
                  <a:cubicBezTo>
                    <a:pt x="247" y="316"/>
                    <a:pt x="247" y="316"/>
                    <a:pt x="247" y="316"/>
                  </a:cubicBezTo>
                  <a:cubicBezTo>
                    <a:pt x="245" y="317"/>
                    <a:pt x="243" y="319"/>
                    <a:pt x="243" y="320"/>
                  </a:cubicBezTo>
                  <a:cubicBezTo>
                    <a:pt x="243" y="320"/>
                    <a:pt x="243" y="321"/>
                    <a:pt x="243" y="321"/>
                  </a:cubicBezTo>
                  <a:cubicBezTo>
                    <a:pt x="243" y="322"/>
                    <a:pt x="243" y="324"/>
                    <a:pt x="243" y="327"/>
                  </a:cubicBezTo>
                  <a:cubicBezTo>
                    <a:pt x="243" y="329"/>
                    <a:pt x="244" y="332"/>
                    <a:pt x="244" y="335"/>
                  </a:cubicBezTo>
                  <a:cubicBezTo>
                    <a:pt x="245" y="339"/>
                    <a:pt x="245" y="343"/>
                    <a:pt x="245" y="346"/>
                  </a:cubicBezTo>
                  <a:cubicBezTo>
                    <a:pt x="245" y="347"/>
                    <a:pt x="245" y="348"/>
                    <a:pt x="245" y="348"/>
                  </a:cubicBezTo>
                  <a:cubicBezTo>
                    <a:pt x="244" y="349"/>
                    <a:pt x="240" y="351"/>
                    <a:pt x="238" y="351"/>
                  </a:cubicBezTo>
                  <a:cubicBezTo>
                    <a:pt x="238" y="350"/>
                    <a:pt x="235" y="346"/>
                    <a:pt x="231" y="340"/>
                  </a:cubicBezTo>
                  <a:cubicBezTo>
                    <a:pt x="229" y="338"/>
                    <a:pt x="228" y="336"/>
                    <a:pt x="227" y="334"/>
                  </a:cubicBezTo>
                  <a:cubicBezTo>
                    <a:pt x="224" y="328"/>
                    <a:pt x="223" y="328"/>
                    <a:pt x="222" y="327"/>
                  </a:cubicBezTo>
                  <a:cubicBezTo>
                    <a:pt x="221" y="327"/>
                    <a:pt x="220" y="327"/>
                    <a:pt x="216" y="328"/>
                  </a:cubicBezTo>
                  <a:cubicBezTo>
                    <a:pt x="214" y="327"/>
                    <a:pt x="214" y="327"/>
                    <a:pt x="214" y="327"/>
                  </a:cubicBezTo>
                  <a:cubicBezTo>
                    <a:pt x="214" y="328"/>
                    <a:pt x="214" y="328"/>
                    <a:pt x="214" y="328"/>
                  </a:cubicBezTo>
                  <a:cubicBezTo>
                    <a:pt x="211" y="329"/>
                    <a:pt x="210" y="330"/>
                    <a:pt x="209" y="331"/>
                  </a:cubicBezTo>
                  <a:cubicBezTo>
                    <a:pt x="208" y="331"/>
                    <a:pt x="208" y="332"/>
                    <a:pt x="208" y="338"/>
                  </a:cubicBezTo>
                  <a:cubicBezTo>
                    <a:pt x="207" y="340"/>
                    <a:pt x="207" y="343"/>
                    <a:pt x="207" y="346"/>
                  </a:cubicBezTo>
                  <a:cubicBezTo>
                    <a:pt x="206" y="353"/>
                    <a:pt x="205" y="357"/>
                    <a:pt x="204" y="359"/>
                  </a:cubicBezTo>
                  <a:cubicBezTo>
                    <a:pt x="203" y="359"/>
                    <a:pt x="199" y="360"/>
                    <a:pt x="198" y="359"/>
                  </a:cubicBezTo>
                  <a:cubicBezTo>
                    <a:pt x="197" y="358"/>
                    <a:pt x="195" y="354"/>
                    <a:pt x="193" y="347"/>
                  </a:cubicBezTo>
                  <a:cubicBezTo>
                    <a:pt x="192" y="345"/>
                    <a:pt x="191" y="343"/>
                    <a:pt x="190" y="341"/>
                  </a:cubicBezTo>
                  <a:cubicBezTo>
                    <a:pt x="188" y="335"/>
                    <a:pt x="188" y="334"/>
                    <a:pt x="187" y="333"/>
                  </a:cubicBezTo>
                  <a:cubicBezTo>
                    <a:pt x="187" y="333"/>
                    <a:pt x="185" y="332"/>
                    <a:pt x="181" y="332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179" y="332"/>
                    <a:pt x="179" y="332"/>
                    <a:pt x="179" y="332"/>
                  </a:cubicBezTo>
                  <a:cubicBezTo>
                    <a:pt x="175" y="332"/>
                    <a:pt x="174" y="333"/>
                    <a:pt x="173" y="333"/>
                  </a:cubicBezTo>
                  <a:cubicBezTo>
                    <a:pt x="173" y="334"/>
                    <a:pt x="172" y="335"/>
                    <a:pt x="171" y="340"/>
                  </a:cubicBezTo>
                  <a:cubicBezTo>
                    <a:pt x="170" y="342"/>
                    <a:pt x="169" y="345"/>
                    <a:pt x="168" y="347"/>
                  </a:cubicBezTo>
                  <a:cubicBezTo>
                    <a:pt x="165" y="354"/>
                    <a:pt x="163" y="358"/>
                    <a:pt x="163" y="359"/>
                  </a:cubicBezTo>
                  <a:cubicBezTo>
                    <a:pt x="161" y="360"/>
                    <a:pt x="157" y="360"/>
                    <a:pt x="156" y="359"/>
                  </a:cubicBezTo>
                  <a:cubicBezTo>
                    <a:pt x="155" y="358"/>
                    <a:pt x="155" y="353"/>
                    <a:pt x="154" y="346"/>
                  </a:cubicBezTo>
                  <a:cubicBezTo>
                    <a:pt x="153" y="343"/>
                    <a:pt x="153" y="341"/>
                    <a:pt x="153" y="339"/>
                  </a:cubicBezTo>
                  <a:cubicBezTo>
                    <a:pt x="152" y="332"/>
                    <a:pt x="152" y="331"/>
                    <a:pt x="152" y="331"/>
                  </a:cubicBezTo>
                  <a:cubicBezTo>
                    <a:pt x="151" y="330"/>
                    <a:pt x="149" y="329"/>
                    <a:pt x="146" y="329"/>
                  </a:cubicBezTo>
                  <a:cubicBezTo>
                    <a:pt x="145" y="327"/>
                    <a:pt x="145" y="327"/>
                    <a:pt x="145" y="327"/>
                  </a:cubicBezTo>
                  <a:cubicBezTo>
                    <a:pt x="144" y="328"/>
                    <a:pt x="144" y="328"/>
                    <a:pt x="144" y="328"/>
                  </a:cubicBezTo>
                  <a:cubicBezTo>
                    <a:pt x="141" y="327"/>
                    <a:pt x="139" y="327"/>
                    <a:pt x="138" y="328"/>
                  </a:cubicBezTo>
                  <a:cubicBezTo>
                    <a:pt x="138" y="328"/>
                    <a:pt x="137" y="329"/>
                    <a:pt x="134" y="334"/>
                  </a:cubicBezTo>
                  <a:cubicBezTo>
                    <a:pt x="133" y="336"/>
                    <a:pt x="131" y="338"/>
                    <a:pt x="130" y="340"/>
                  </a:cubicBezTo>
                  <a:cubicBezTo>
                    <a:pt x="126" y="346"/>
                    <a:pt x="123" y="350"/>
                    <a:pt x="122" y="351"/>
                  </a:cubicBezTo>
                  <a:cubicBezTo>
                    <a:pt x="120" y="351"/>
                    <a:pt x="116" y="349"/>
                    <a:pt x="115" y="348"/>
                  </a:cubicBezTo>
                  <a:cubicBezTo>
                    <a:pt x="115" y="348"/>
                    <a:pt x="115" y="348"/>
                    <a:pt x="115" y="347"/>
                  </a:cubicBezTo>
                  <a:cubicBezTo>
                    <a:pt x="115" y="347"/>
                    <a:pt x="115" y="347"/>
                    <a:pt x="115" y="347"/>
                  </a:cubicBezTo>
                  <a:cubicBezTo>
                    <a:pt x="115" y="345"/>
                    <a:pt x="116" y="340"/>
                    <a:pt x="116" y="335"/>
                  </a:cubicBezTo>
                  <a:cubicBezTo>
                    <a:pt x="117" y="333"/>
                    <a:pt x="117" y="330"/>
                    <a:pt x="117" y="328"/>
                  </a:cubicBezTo>
                  <a:cubicBezTo>
                    <a:pt x="118" y="325"/>
                    <a:pt x="118" y="323"/>
                    <a:pt x="118" y="322"/>
                  </a:cubicBezTo>
                  <a:cubicBezTo>
                    <a:pt x="118" y="321"/>
                    <a:pt x="118" y="321"/>
                    <a:pt x="118" y="320"/>
                  </a:cubicBezTo>
                  <a:cubicBezTo>
                    <a:pt x="117" y="319"/>
                    <a:pt x="116" y="318"/>
                    <a:pt x="113" y="317"/>
                  </a:cubicBezTo>
                  <a:cubicBezTo>
                    <a:pt x="112" y="314"/>
                    <a:pt x="112" y="314"/>
                    <a:pt x="112" y="314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08" y="314"/>
                    <a:pt x="107" y="314"/>
                    <a:pt x="106" y="314"/>
                  </a:cubicBezTo>
                  <a:cubicBezTo>
                    <a:pt x="105" y="315"/>
                    <a:pt x="104" y="315"/>
                    <a:pt x="100" y="319"/>
                  </a:cubicBezTo>
                  <a:cubicBezTo>
                    <a:pt x="98" y="321"/>
                    <a:pt x="96" y="322"/>
                    <a:pt x="94" y="324"/>
                  </a:cubicBezTo>
                  <a:cubicBezTo>
                    <a:pt x="89" y="329"/>
                    <a:pt x="85" y="332"/>
                    <a:pt x="84" y="333"/>
                  </a:cubicBezTo>
                  <a:cubicBezTo>
                    <a:pt x="83" y="333"/>
                    <a:pt x="79" y="330"/>
                    <a:pt x="78" y="329"/>
                  </a:cubicBezTo>
                  <a:cubicBezTo>
                    <a:pt x="79" y="328"/>
                    <a:pt x="80" y="323"/>
                    <a:pt x="82" y="316"/>
                  </a:cubicBezTo>
                  <a:cubicBezTo>
                    <a:pt x="83" y="314"/>
                    <a:pt x="84" y="312"/>
                    <a:pt x="85" y="310"/>
                  </a:cubicBezTo>
                  <a:cubicBezTo>
                    <a:pt x="87" y="305"/>
                    <a:pt x="87" y="304"/>
                    <a:pt x="87" y="303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2"/>
                    <a:pt x="87" y="302"/>
                    <a:pt x="87" y="302"/>
                  </a:cubicBezTo>
                  <a:cubicBezTo>
                    <a:pt x="87" y="301"/>
                    <a:pt x="86" y="300"/>
                    <a:pt x="83" y="298"/>
                  </a:cubicBezTo>
                  <a:cubicBezTo>
                    <a:pt x="83" y="296"/>
                    <a:pt x="83" y="296"/>
                    <a:pt x="83" y="296"/>
                  </a:cubicBezTo>
                  <a:cubicBezTo>
                    <a:pt x="82" y="296"/>
                    <a:pt x="82" y="296"/>
                    <a:pt x="82" y="296"/>
                  </a:cubicBezTo>
                  <a:cubicBezTo>
                    <a:pt x="79" y="294"/>
                    <a:pt x="78" y="293"/>
                    <a:pt x="77" y="294"/>
                  </a:cubicBezTo>
                  <a:cubicBezTo>
                    <a:pt x="76" y="294"/>
                    <a:pt x="75" y="294"/>
                    <a:pt x="70" y="297"/>
                  </a:cubicBezTo>
                  <a:cubicBezTo>
                    <a:pt x="68" y="298"/>
                    <a:pt x="66" y="299"/>
                    <a:pt x="63" y="301"/>
                  </a:cubicBezTo>
                  <a:cubicBezTo>
                    <a:pt x="57" y="304"/>
                    <a:pt x="53" y="306"/>
                    <a:pt x="52" y="307"/>
                  </a:cubicBezTo>
                  <a:cubicBezTo>
                    <a:pt x="50" y="306"/>
                    <a:pt x="47" y="303"/>
                    <a:pt x="47" y="302"/>
                  </a:cubicBezTo>
                  <a:cubicBezTo>
                    <a:pt x="47" y="301"/>
                    <a:pt x="50" y="296"/>
                    <a:pt x="54" y="290"/>
                  </a:cubicBezTo>
                  <a:cubicBezTo>
                    <a:pt x="55" y="288"/>
                    <a:pt x="56" y="286"/>
                    <a:pt x="58" y="285"/>
                  </a:cubicBezTo>
                  <a:cubicBezTo>
                    <a:pt x="61" y="279"/>
                    <a:pt x="62" y="279"/>
                    <a:pt x="62" y="277"/>
                  </a:cubicBezTo>
                  <a:cubicBezTo>
                    <a:pt x="62" y="276"/>
                    <a:pt x="61" y="275"/>
                    <a:pt x="59" y="272"/>
                  </a:cubicBezTo>
                  <a:cubicBezTo>
                    <a:pt x="59" y="270"/>
                    <a:pt x="59" y="270"/>
                    <a:pt x="59" y="270"/>
                  </a:cubicBezTo>
                  <a:cubicBezTo>
                    <a:pt x="58" y="270"/>
                    <a:pt x="58" y="270"/>
                    <a:pt x="58" y="270"/>
                  </a:cubicBezTo>
                  <a:cubicBezTo>
                    <a:pt x="56" y="267"/>
                    <a:pt x="54" y="267"/>
                    <a:pt x="53" y="267"/>
                  </a:cubicBezTo>
                  <a:cubicBezTo>
                    <a:pt x="53" y="267"/>
                    <a:pt x="52" y="267"/>
                    <a:pt x="46" y="268"/>
                  </a:cubicBezTo>
                  <a:cubicBezTo>
                    <a:pt x="44" y="269"/>
                    <a:pt x="41" y="270"/>
                    <a:pt x="39" y="271"/>
                  </a:cubicBezTo>
                  <a:cubicBezTo>
                    <a:pt x="32" y="273"/>
                    <a:pt x="27" y="274"/>
                    <a:pt x="26" y="274"/>
                  </a:cubicBezTo>
                  <a:cubicBezTo>
                    <a:pt x="25" y="273"/>
                    <a:pt x="23" y="269"/>
                    <a:pt x="23" y="268"/>
                  </a:cubicBezTo>
                  <a:cubicBezTo>
                    <a:pt x="23" y="267"/>
                    <a:pt x="26" y="263"/>
                    <a:pt x="32" y="258"/>
                  </a:cubicBezTo>
                  <a:cubicBezTo>
                    <a:pt x="34" y="257"/>
                    <a:pt x="35" y="255"/>
                    <a:pt x="37" y="254"/>
                  </a:cubicBezTo>
                  <a:cubicBezTo>
                    <a:pt x="42" y="249"/>
                    <a:pt x="42" y="249"/>
                    <a:pt x="43" y="248"/>
                  </a:cubicBezTo>
                  <a:cubicBezTo>
                    <a:pt x="43" y="247"/>
                    <a:pt x="43" y="247"/>
                    <a:pt x="43" y="247"/>
                  </a:cubicBezTo>
                  <a:cubicBezTo>
                    <a:pt x="43" y="246"/>
                    <a:pt x="42" y="244"/>
                    <a:pt x="41" y="242"/>
                  </a:cubicBezTo>
                  <a:cubicBezTo>
                    <a:pt x="41" y="240"/>
                    <a:pt x="41" y="240"/>
                    <a:pt x="41" y="240"/>
                  </a:cubicBezTo>
                  <a:cubicBezTo>
                    <a:pt x="40" y="240"/>
                    <a:pt x="40" y="240"/>
                    <a:pt x="40" y="240"/>
                  </a:cubicBezTo>
                  <a:cubicBezTo>
                    <a:pt x="39" y="237"/>
                    <a:pt x="38" y="236"/>
                    <a:pt x="37" y="235"/>
                  </a:cubicBezTo>
                  <a:cubicBezTo>
                    <a:pt x="36" y="235"/>
                    <a:pt x="35" y="235"/>
                    <a:pt x="30" y="235"/>
                  </a:cubicBezTo>
                  <a:cubicBezTo>
                    <a:pt x="27" y="235"/>
                    <a:pt x="25" y="236"/>
                    <a:pt x="22" y="236"/>
                  </a:cubicBezTo>
                  <a:cubicBezTo>
                    <a:pt x="15" y="236"/>
                    <a:pt x="10" y="236"/>
                    <a:pt x="9" y="236"/>
                  </a:cubicBezTo>
                  <a:cubicBezTo>
                    <a:pt x="8" y="235"/>
                    <a:pt x="7" y="232"/>
                    <a:pt x="7" y="230"/>
                  </a:cubicBezTo>
                  <a:cubicBezTo>
                    <a:pt x="7" y="229"/>
                    <a:pt x="7" y="229"/>
                    <a:pt x="7" y="229"/>
                  </a:cubicBezTo>
                  <a:cubicBezTo>
                    <a:pt x="8" y="228"/>
                    <a:pt x="11" y="226"/>
                    <a:pt x="18" y="222"/>
                  </a:cubicBezTo>
                  <a:cubicBezTo>
                    <a:pt x="20" y="221"/>
                    <a:pt x="22" y="220"/>
                    <a:pt x="24" y="219"/>
                  </a:cubicBezTo>
                  <a:cubicBezTo>
                    <a:pt x="30" y="216"/>
                    <a:pt x="30" y="215"/>
                    <a:pt x="31" y="214"/>
                  </a:cubicBezTo>
                  <a:cubicBezTo>
                    <a:pt x="31" y="214"/>
                    <a:pt x="31" y="213"/>
                    <a:pt x="31" y="212"/>
                  </a:cubicBezTo>
                  <a:cubicBezTo>
                    <a:pt x="31" y="211"/>
                    <a:pt x="31" y="209"/>
                    <a:pt x="30" y="208"/>
                  </a:cubicBezTo>
                  <a:cubicBezTo>
                    <a:pt x="31" y="206"/>
                    <a:pt x="31" y="206"/>
                    <a:pt x="31" y="206"/>
                  </a:cubicBezTo>
                  <a:cubicBezTo>
                    <a:pt x="30" y="206"/>
                    <a:pt x="30" y="206"/>
                    <a:pt x="30" y="206"/>
                  </a:cubicBezTo>
                  <a:cubicBezTo>
                    <a:pt x="30" y="203"/>
                    <a:pt x="29" y="201"/>
                    <a:pt x="28" y="201"/>
                  </a:cubicBezTo>
                  <a:cubicBezTo>
                    <a:pt x="27" y="200"/>
                    <a:pt x="27" y="200"/>
                    <a:pt x="21" y="199"/>
                  </a:cubicBezTo>
                  <a:cubicBezTo>
                    <a:pt x="19" y="199"/>
                    <a:pt x="16" y="198"/>
                    <a:pt x="13" y="198"/>
                  </a:cubicBezTo>
                  <a:cubicBezTo>
                    <a:pt x="6" y="196"/>
                    <a:pt x="2" y="195"/>
                    <a:pt x="1" y="195"/>
                  </a:cubicBezTo>
                  <a:cubicBezTo>
                    <a:pt x="0" y="194"/>
                    <a:pt x="0" y="192"/>
                    <a:pt x="0" y="190"/>
                  </a:cubicBezTo>
                  <a:close/>
                  <a:moveTo>
                    <a:pt x="288" y="180"/>
                  </a:moveTo>
                  <a:cubicBezTo>
                    <a:pt x="288" y="120"/>
                    <a:pt x="239" y="71"/>
                    <a:pt x="179" y="71"/>
                  </a:cubicBezTo>
                  <a:cubicBezTo>
                    <a:pt x="120" y="72"/>
                    <a:pt x="71" y="121"/>
                    <a:pt x="71" y="180"/>
                  </a:cubicBezTo>
                  <a:cubicBezTo>
                    <a:pt x="71" y="240"/>
                    <a:pt x="120" y="289"/>
                    <a:pt x="180" y="289"/>
                  </a:cubicBezTo>
                  <a:cubicBezTo>
                    <a:pt x="240" y="288"/>
                    <a:pt x="289" y="239"/>
                    <a:pt x="288" y="18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3" name="组合"/>
            <p:cNvGrpSpPr/>
            <p:nvPr/>
          </p:nvGrpSpPr>
          <p:grpSpPr>
            <a:xfrm>
              <a:off x="6687185" y="3081020"/>
              <a:ext cx="504825" cy="532130"/>
              <a:chOff x="2513013" y="2098675"/>
              <a:chExt cx="504825" cy="531813"/>
            </a:xfrm>
            <a:solidFill>
              <a:schemeClr val="accent2"/>
            </a:solidFill>
          </p:grpSpPr>
          <p:sp>
            <p:nvSpPr>
              <p:cNvPr id="24" name="组合"/>
              <p:cNvSpPr>
                <a:spLocks noEditPoints="1"/>
              </p:cNvSpPr>
              <p:nvPr/>
            </p:nvSpPr>
            <p:spPr bwMode="auto">
              <a:xfrm>
                <a:off x="2513013" y="2287588"/>
                <a:ext cx="342900" cy="342900"/>
              </a:xfrm>
              <a:custGeom>
                <a:avLst/>
                <a:gdLst>
                  <a:gd name="T0" fmla="*/ 76 w 91"/>
                  <a:gd name="T1" fmla="*/ 63 h 91"/>
                  <a:gd name="T2" fmla="*/ 79 w 91"/>
                  <a:gd name="T3" fmla="*/ 56 h 91"/>
                  <a:gd name="T4" fmla="*/ 91 w 91"/>
                  <a:gd name="T5" fmla="*/ 52 h 91"/>
                  <a:gd name="T6" fmla="*/ 91 w 91"/>
                  <a:gd name="T7" fmla="*/ 46 h 91"/>
                  <a:gd name="T8" fmla="*/ 91 w 91"/>
                  <a:gd name="T9" fmla="*/ 40 h 91"/>
                  <a:gd name="T10" fmla="*/ 79 w 91"/>
                  <a:gd name="T11" fmla="*/ 36 h 91"/>
                  <a:gd name="T12" fmla="*/ 76 w 91"/>
                  <a:gd name="T13" fmla="*/ 29 h 91"/>
                  <a:gd name="T14" fmla="*/ 82 w 91"/>
                  <a:gd name="T15" fmla="*/ 18 h 91"/>
                  <a:gd name="T16" fmla="*/ 73 w 91"/>
                  <a:gd name="T17" fmla="*/ 10 h 91"/>
                  <a:gd name="T18" fmla="*/ 63 w 91"/>
                  <a:gd name="T19" fmla="*/ 15 h 91"/>
                  <a:gd name="T20" fmla="*/ 55 w 91"/>
                  <a:gd name="T21" fmla="*/ 12 h 91"/>
                  <a:gd name="T22" fmla="*/ 51 w 91"/>
                  <a:gd name="T23" fmla="*/ 1 h 91"/>
                  <a:gd name="T24" fmla="*/ 45 w 91"/>
                  <a:gd name="T25" fmla="*/ 0 h 91"/>
                  <a:gd name="T26" fmla="*/ 40 w 91"/>
                  <a:gd name="T27" fmla="*/ 1 h 91"/>
                  <a:gd name="T28" fmla="*/ 36 w 91"/>
                  <a:gd name="T29" fmla="*/ 12 h 91"/>
                  <a:gd name="T30" fmla="*/ 28 w 91"/>
                  <a:gd name="T31" fmla="*/ 15 h 91"/>
                  <a:gd name="T32" fmla="*/ 18 w 91"/>
                  <a:gd name="T33" fmla="*/ 10 h 91"/>
                  <a:gd name="T34" fmla="*/ 9 w 91"/>
                  <a:gd name="T35" fmla="*/ 18 h 91"/>
                  <a:gd name="T36" fmla="*/ 14 w 91"/>
                  <a:gd name="T37" fmla="*/ 29 h 91"/>
                  <a:gd name="T38" fmla="*/ 11 w 91"/>
                  <a:gd name="T39" fmla="*/ 36 h 91"/>
                  <a:gd name="T40" fmla="*/ 0 w 91"/>
                  <a:gd name="T41" fmla="*/ 40 h 91"/>
                  <a:gd name="T42" fmla="*/ 0 w 91"/>
                  <a:gd name="T43" fmla="*/ 46 h 91"/>
                  <a:gd name="T44" fmla="*/ 0 w 91"/>
                  <a:gd name="T45" fmla="*/ 52 h 91"/>
                  <a:gd name="T46" fmla="*/ 11 w 91"/>
                  <a:gd name="T47" fmla="*/ 56 h 91"/>
                  <a:gd name="T48" fmla="*/ 14 w 91"/>
                  <a:gd name="T49" fmla="*/ 63 h 91"/>
                  <a:gd name="T50" fmla="*/ 9 w 91"/>
                  <a:gd name="T51" fmla="*/ 74 h 91"/>
                  <a:gd name="T52" fmla="*/ 18 w 91"/>
                  <a:gd name="T53" fmla="*/ 82 h 91"/>
                  <a:gd name="T54" fmla="*/ 28 w 91"/>
                  <a:gd name="T55" fmla="*/ 77 h 91"/>
                  <a:gd name="T56" fmla="*/ 36 w 91"/>
                  <a:gd name="T57" fmla="*/ 80 h 91"/>
                  <a:gd name="T58" fmla="*/ 40 w 91"/>
                  <a:gd name="T59" fmla="*/ 91 h 91"/>
                  <a:gd name="T60" fmla="*/ 45 w 91"/>
                  <a:gd name="T61" fmla="*/ 91 h 91"/>
                  <a:gd name="T62" fmla="*/ 51 w 91"/>
                  <a:gd name="T63" fmla="*/ 91 h 91"/>
                  <a:gd name="T64" fmla="*/ 55 w 91"/>
                  <a:gd name="T65" fmla="*/ 80 h 91"/>
                  <a:gd name="T66" fmla="*/ 63 w 91"/>
                  <a:gd name="T67" fmla="*/ 77 h 91"/>
                  <a:gd name="T68" fmla="*/ 73 w 91"/>
                  <a:gd name="T69" fmla="*/ 82 h 91"/>
                  <a:gd name="T70" fmla="*/ 82 w 91"/>
                  <a:gd name="T71" fmla="*/ 74 h 91"/>
                  <a:gd name="T72" fmla="*/ 76 w 91"/>
                  <a:gd name="T73" fmla="*/ 63 h 91"/>
                  <a:gd name="T74" fmla="*/ 45 w 91"/>
                  <a:gd name="T75" fmla="*/ 62 h 91"/>
                  <a:gd name="T76" fmla="*/ 29 w 91"/>
                  <a:gd name="T77" fmla="*/ 46 h 91"/>
                  <a:gd name="T78" fmla="*/ 45 w 91"/>
                  <a:gd name="T79" fmla="*/ 30 h 91"/>
                  <a:gd name="T80" fmla="*/ 61 w 91"/>
                  <a:gd name="T81" fmla="*/ 46 h 91"/>
                  <a:gd name="T82" fmla="*/ 45 w 91"/>
                  <a:gd name="T83" fmla="*/ 62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1" h="91">
                    <a:moveTo>
                      <a:pt x="76" y="63"/>
                    </a:moveTo>
                    <a:cubicBezTo>
                      <a:pt x="78" y="61"/>
                      <a:pt x="79" y="58"/>
                      <a:pt x="79" y="56"/>
                    </a:cubicBezTo>
                    <a:cubicBezTo>
                      <a:pt x="91" y="52"/>
                      <a:pt x="91" y="52"/>
                      <a:pt x="91" y="52"/>
                    </a:cubicBezTo>
                    <a:cubicBezTo>
                      <a:pt x="91" y="50"/>
                      <a:pt x="91" y="48"/>
                      <a:pt x="91" y="46"/>
                    </a:cubicBezTo>
                    <a:cubicBezTo>
                      <a:pt x="91" y="44"/>
                      <a:pt x="91" y="42"/>
                      <a:pt x="91" y="40"/>
                    </a:cubicBezTo>
                    <a:cubicBezTo>
                      <a:pt x="79" y="36"/>
                      <a:pt x="79" y="36"/>
                      <a:pt x="79" y="36"/>
                    </a:cubicBezTo>
                    <a:cubicBezTo>
                      <a:pt x="79" y="33"/>
                      <a:pt x="78" y="31"/>
                      <a:pt x="76" y="29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79" y="15"/>
                      <a:pt x="76" y="12"/>
                      <a:pt x="73" y="10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60" y="14"/>
                      <a:pt x="58" y="13"/>
                      <a:pt x="55" y="1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9" y="0"/>
                      <a:pt x="47" y="0"/>
                      <a:pt x="45" y="0"/>
                    </a:cubicBezTo>
                    <a:cubicBezTo>
                      <a:pt x="43" y="0"/>
                      <a:pt x="42" y="0"/>
                      <a:pt x="40" y="1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3" y="13"/>
                      <a:pt x="31" y="14"/>
                      <a:pt x="28" y="15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4" y="12"/>
                      <a:pt x="12" y="15"/>
                      <a:pt x="9" y="18"/>
                    </a:cubicBezTo>
                    <a:cubicBezTo>
                      <a:pt x="14" y="29"/>
                      <a:pt x="14" y="29"/>
                      <a:pt x="14" y="29"/>
                    </a:cubicBezTo>
                    <a:cubicBezTo>
                      <a:pt x="13" y="31"/>
                      <a:pt x="12" y="33"/>
                      <a:pt x="11" y="3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4"/>
                      <a:pt x="0" y="46"/>
                    </a:cubicBezTo>
                    <a:cubicBezTo>
                      <a:pt x="0" y="48"/>
                      <a:pt x="0" y="50"/>
                      <a:pt x="0" y="52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2" y="58"/>
                      <a:pt x="13" y="61"/>
                      <a:pt x="14" y="63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2" y="77"/>
                      <a:pt x="14" y="79"/>
                      <a:pt x="18" y="82"/>
                    </a:cubicBezTo>
                    <a:cubicBezTo>
                      <a:pt x="28" y="77"/>
                      <a:pt x="28" y="77"/>
                      <a:pt x="28" y="77"/>
                    </a:cubicBezTo>
                    <a:cubicBezTo>
                      <a:pt x="31" y="78"/>
                      <a:pt x="33" y="79"/>
                      <a:pt x="36" y="80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2" y="91"/>
                      <a:pt x="43" y="91"/>
                      <a:pt x="45" y="91"/>
                    </a:cubicBezTo>
                    <a:cubicBezTo>
                      <a:pt x="47" y="91"/>
                      <a:pt x="49" y="91"/>
                      <a:pt x="51" y="91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8" y="79"/>
                      <a:pt x="60" y="78"/>
                      <a:pt x="63" y="77"/>
                    </a:cubicBezTo>
                    <a:cubicBezTo>
                      <a:pt x="73" y="82"/>
                      <a:pt x="73" y="82"/>
                      <a:pt x="73" y="82"/>
                    </a:cubicBezTo>
                    <a:cubicBezTo>
                      <a:pt x="76" y="79"/>
                      <a:pt x="79" y="77"/>
                      <a:pt x="82" y="74"/>
                    </a:cubicBezTo>
                    <a:lnTo>
                      <a:pt x="76" y="63"/>
                    </a:lnTo>
                    <a:close/>
                    <a:moveTo>
                      <a:pt x="45" y="62"/>
                    </a:moveTo>
                    <a:cubicBezTo>
                      <a:pt x="37" y="62"/>
                      <a:pt x="29" y="55"/>
                      <a:pt x="29" y="46"/>
                    </a:cubicBezTo>
                    <a:cubicBezTo>
                      <a:pt x="29" y="37"/>
                      <a:pt x="37" y="30"/>
                      <a:pt x="45" y="30"/>
                    </a:cubicBezTo>
                    <a:cubicBezTo>
                      <a:pt x="54" y="30"/>
                      <a:pt x="61" y="37"/>
                      <a:pt x="61" y="46"/>
                    </a:cubicBezTo>
                    <a:cubicBezTo>
                      <a:pt x="61" y="55"/>
                      <a:pt x="54" y="62"/>
                      <a:pt x="45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组合"/>
              <p:cNvSpPr>
                <a:spLocks noEditPoints="1"/>
              </p:cNvSpPr>
              <p:nvPr/>
            </p:nvSpPr>
            <p:spPr bwMode="auto">
              <a:xfrm>
                <a:off x="2674938" y="2098675"/>
                <a:ext cx="225425" cy="227013"/>
              </a:xfrm>
              <a:custGeom>
                <a:avLst/>
                <a:gdLst>
                  <a:gd name="T0" fmla="*/ 3 w 60"/>
                  <a:gd name="T1" fmla="*/ 45 h 60"/>
                  <a:gd name="T2" fmla="*/ 11 w 60"/>
                  <a:gd name="T3" fmla="*/ 45 h 60"/>
                  <a:gd name="T4" fmla="*/ 15 w 60"/>
                  <a:gd name="T5" fmla="*/ 49 h 60"/>
                  <a:gd name="T6" fmla="*/ 14 w 60"/>
                  <a:gd name="T7" fmla="*/ 57 h 60"/>
                  <a:gd name="T8" fmla="*/ 18 w 60"/>
                  <a:gd name="T9" fmla="*/ 59 h 60"/>
                  <a:gd name="T10" fmla="*/ 22 w 60"/>
                  <a:gd name="T11" fmla="*/ 60 h 60"/>
                  <a:gd name="T12" fmla="*/ 27 w 60"/>
                  <a:gd name="T13" fmla="*/ 54 h 60"/>
                  <a:gd name="T14" fmla="*/ 33 w 60"/>
                  <a:gd name="T15" fmla="*/ 54 h 60"/>
                  <a:gd name="T16" fmla="*/ 38 w 60"/>
                  <a:gd name="T17" fmla="*/ 60 h 60"/>
                  <a:gd name="T18" fmla="*/ 45 w 60"/>
                  <a:gd name="T19" fmla="*/ 57 h 60"/>
                  <a:gd name="T20" fmla="*/ 45 w 60"/>
                  <a:gd name="T21" fmla="*/ 49 h 60"/>
                  <a:gd name="T22" fmla="*/ 49 w 60"/>
                  <a:gd name="T23" fmla="*/ 45 h 60"/>
                  <a:gd name="T24" fmla="*/ 57 w 60"/>
                  <a:gd name="T25" fmla="*/ 46 h 60"/>
                  <a:gd name="T26" fmla="*/ 59 w 60"/>
                  <a:gd name="T27" fmla="*/ 42 h 60"/>
                  <a:gd name="T28" fmla="*/ 60 w 60"/>
                  <a:gd name="T29" fmla="*/ 39 h 60"/>
                  <a:gd name="T30" fmla="*/ 54 w 60"/>
                  <a:gd name="T31" fmla="*/ 33 h 60"/>
                  <a:gd name="T32" fmla="*/ 54 w 60"/>
                  <a:gd name="T33" fmla="*/ 28 h 60"/>
                  <a:gd name="T34" fmla="*/ 60 w 60"/>
                  <a:gd name="T35" fmla="*/ 22 h 60"/>
                  <a:gd name="T36" fmla="*/ 57 w 60"/>
                  <a:gd name="T37" fmla="*/ 15 h 60"/>
                  <a:gd name="T38" fmla="*/ 49 w 60"/>
                  <a:gd name="T39" fmla="*/ 15 h 60"/>
                  <a:gd name="T40" fmla="*/ 46 w 60"/>
                  <a:gd name="T41" fmla="*/ 12 h 60"/>
                  <a:gd name="T42" fmla="*/ 46 w 60"/>
                  <a:gd name="T43" fmla="*/ 4 h 60"/>
                  <a:gd name="T44" fmla="*/ 43 w 60"/>
                  <a:gd name="T45" fmla="*/ 2 h 60"/>
                  <a:gd name="T46" fmla="*/ 39 w 60"/>
                  <a:gd name="T47" fmla="*/ 0 h 60"/>
                  <a:gd name="T48" fmla="*/ 33 w 60"/>
                  <a:gd name="T49" fmla="*/ 6 h 60"/>
                  <a:gd name="T50" fmla="*/ 28 w 60"/>
                  <a:gd name="T51" fmla="*/ 6 h 60"/>
                  <a:gd name="T52" fmla="*/ 23 w 60"/>
                  <a:gd name="T53" fmla="*/ 0 h 60"/>
                  <a:gd name="T54" fmla="*/ 15 w 60"/>
                  <a:gd name="T55" fmla="*/ 3 h 60"/>
                  <a:gd name="T56" fmla="*/ 16 w 60"/>
                  <a:gd name="T57" fmla="*/ 11 h 60"/>
                  <a:gd name="T58" fmla="*/ 12 w 60"/>
                  <a:gd name="T59" fmla="*/ 15 h 60"/>
                  <a:gd name="T60" fmla="*/ 4 w 60"/>
                  <a:gd name="T61" fmla="*/ 14 h 60"/>
                  <a:gd name="T62" fmla="*/ 2 w 60"/>
                  <a:gd name="T63" fmla="*/ 18 h 60"/>
                  <a:gd name="T64" fmla="*/ 1 w 60"/>
                  <a:gd name="T65" fmla="*/ 22 h 60"/>
                  <a:gd name="T66" fmla="*/ 6 w 60"/>
                  <a:gd name="T67" fmla="*/ 27 h 60"/>
                  <a:gd name="T68" fmla="*/ 6 w 60"/>
                  <a:gd name="T69" fmla="*/ 32 h 60"/>
                  <a:gd name="T70" fmla="*/ 0 w 60"/>
                  <a:gd name="T71" fmla="*/ 38 h 60"/>
                  <a:gd name="T72" fmla="*/ 3 w 60"/>
                  <a:gd name="T73" fmla="*/ 45 h 60"/>
                  <a:gd name="T74" fmla="*/ 20 w 60"/>
                  <a:gd name="T75" fmla="*/ 26 h 60"/>
                  <a:gd name="T76" fmla="*/ 35 w 60"/>
                  <a:gd name="T77" fmla="*/ 20 h 60"/>
                  <a:gd name="T78" fmla="*/ 40 w 60"/>
                  <a:gd name="T79" fmla="*/ 34 h 60"/>
                  <a:gd name="T80" fmla="*/ 26 w 60"/>
                  <a:gd name="T81" fmla="*/ 40 h 60"/>
                  <a:gd name="T82" fmla="*/ 20 w 60"/>
                  <a:gd name="T83" fmla="*/ 2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60" h="60">
                    <a:moveTo>
                      <a:pt x="3" y="45"/>
                    </a:moveTo>
                    <a:cubicBezTo>
                      <a:pt x="11" y="45"/>
                      <a:pt x="11" y="45"/>
                      <a:pt x="11" y="45"/>
                    </a:cubicBezTo>
                    <a:cubicBezTo>
                      <a:pt x="12" y="46"/>
                      <a:pt x="14" y="47"/>
                      <a:pt x="15" y="49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16" y="57"/>
                      <a:pt x="17" y="58"/>
                      <a:pt x="18" y="59"/>
                    </a:cubicBezTo>
                    <a:cubicBezTo>
                      <a:pt x="19" y="59"/>
                      <a:pt x="20" y="59"/>
                      <a:pt x="22" y="60"/>
                    </a:cubicBezTo>
                    <a:cubicBezTo>
                      <a:pt x="27" y="54"/>
                      <a:pt x="27" y="54"/>
                      <a:pt x="27" y="54"/>
                    </a:cubicBezTo>
                    <a:cubicBezTo>
                      <a:pt x="29" y="54"/>
                      <a:pt x="31" y="54"/>
                      <a:pt x="33" y="54"/>
                    </a:cubicBezTo>
                    <a:cubicBezTo>
                      <a:pt x="38" y="60"/>
                      <a:pt x="38" y="60"/>
                      <a:pt x="38" y="60"/>
                    </a:cubicBezTo>
                    <a:cubicBezTo>
                      <a:pt x="40" y="59"/>
                      <a:pt x="43" y="58"/>
                      <a:pt x="45" y="57"/>
                    </a:cubicBezTo>
                    <a:cubicBezTo>
                      <a:pt x="45" y="49"/>
                      <a:pt x="45" y="49"/>
                      <a:pt x="45" y="49"/>
                    </a:cubicBezTo>
                    <a:cubicBezTo>
                      <a:pt x="46" y="48"/>
                      <a:pt x="48" y="47"/>
                      <a:pt x="49" y="45"/>
                    </a:cubicBezTo>
                    <a:cubicBezTo>
                      <a:pt x="57" y="46"/>
                      <a:pt x="57" y="46"/>
                      <a:pt x="57" y="46"/>
                    </a:cubicBezTo>
                    <a:cubicBezTo>
                      <a:pt x="58" y="45"/>
                      <a:pt x="58" y="44"/>
                      <a:pt x="59" y="42"/>
                    </a:cubicBezTo>
                    <a:cubicBezTo>
                      <a:pt x="59" y="41"/>
                      <a:pt x="60" y="40"/>
                      <a:pt x="60" y="39"/>
                    </a:cubicBezTo>
                    <a:cubicBezTo>
                      <a:pt x="54" y="33"/>
                      <a:pt x="54" y="33"/>
                      <a:pt x="54" y="33"/>
                    </a:cubicBezTo>
                    <a:cubicBezTo>
                      <a:pt x="54" y="31"/>
                      <a:pt x="54" y="30"/>
                      <a:pt x="54" y="28"/>
                    </a:cubicBezTo>
                    <a:cubicBezTo>
                      <a:pt x="60" y="22"/>
                      <a:pt x="60" y="22"/>
                      <a:pt x="60" y="22"/>
                    </a:cubicBezTo>
                    <a:cubicBezTo>
                      <a:pt x="60" y="20"/>
                      <a:pt x="59" y="17"/>
                      <a:pt x="57" y="15"/>
                    </a:cubicBezTo>
                    <a:cubicBezTo>
                      <a:pt x="49" y="15"/>
                      <a:pt x="49" y="15"/>
                      <a:pt x="49" y="15"/>
                    </a:cubicBezTo>
                    <a:cubicBezTo>
                      <a:pt x="48" y="14"/>
                      <a:pt x="47" y="13"/>
                      <a:pt x="46" y="12"/>
                    </a:cubicBezTo>
                    <a:cubicBezTo>
                      <a:pt x="46" y="4"/>
                      <a:pt x="46" y="4"/>
                      <a:pt x="46" y="4"/>
                    </a:cubicBezTo>
                    <a:cubicBezTo>
                      <a:pt x="45" y="3"/>
                      <a:pt x="44" y="2"/>
                      <a:pt x="43" y="2"/>
                    </a:cubicBezTo>
                    <a:cubicBezTo>
                      <a:pt x="41" y="1"/>
                      <a:pt x="40" y="1"/>
                      <a:pt x="39" y="0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2" y="6"/>
                      <a:pt x="30" y="6"/>
                      <a:pt x="28" y="6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0" y="1"/>
                      <a:pt x="18" y="2"/>
                      <a:pt x="15" y="3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14" y="12"/>
                      <a:pt x="13" y="13"/>
                      <a:pt x="12" y="1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3" y="15"/>
                      <a:pt x="2" y="17"/>
                      <a:pt x="2" y="18"/>
                    </a:cubicBezTo>
                    <a:cubicBezTo>
                      <a:pt x="1" y="19"/>
                      <a:pt x="1" y="20"/>
                      <a:pt x="1" y="22"/>
                    </a:cubicBezTo>
                    <a:cubicBezTo>
                      <a:pt x="6" y="27"/>
                      <a:pt x="6" y="27"/>
                      <a:pt x="6" y="27"/>
                    </a:cubicBezTo>
                    <a:cubicBezTo>
                      <a:pt x="6" y="29"/>
                      <a:pt x="6" y="31"/>
                      <a:pt x="6" y="32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3"/>
                      <a:pt x="3" y="45"/>
                    </a:cubicBezTo>
                    <a:close/>
                    <a:moveTo>
                      <a:pt x="20" y="26"/>
                    </a:moveTo>
                    <a:cubicBezTo>
                      <a:pt x="23" y="20"/>
                      <a:pt x="29" y="18"/>
                      <a:pt x="35" y="20"/>
                    </a:cubicBezTo>
                    <a:cubicBezTo>
                      <a:pt x="40" y="23"/>
                      <a:pt x="43" y="29"/>
                      <a:pt x="40" y="34"/>
                    </a:cubicBezTo>
                    <a:cubicBezTo>
                      <a:pt x="38" y="40"/>
                      <a:pt x="31" y="42"/>
                      <a:pt x="26" y="40"/>
                    </a:cubicBezTo>
                    <a:cubicBezTo>
                      <a:pt x="21" y="38"/>
                      <a:pt x="18" y="31"/>
                      <a:pt x="20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组合"/>
              <p:cNvSpPr>
                <a:spLocks noEditPoints="1"/>
              </p:cNvSpPr>
              <p:nvPr/>
            </p:nvSpPr>
            <p:spPr bwMode="auto">
              <a:xfrm>
                <a:off x="2833688" y="2257425"/>
                <a:ext cx="184150" cy="184150"/>
              </a:xfrm>
              <a:custGeom>
                <a:avLst/>
                <a:gdLst>
                  <a:gd name="T0" fmla="*/ 43 w 49"/>
                  <a:gd name="T1" fmla="*/ 29 h 49"/>
                  <a:gd name="T2" fmla="*/ 49 w 49"/>
                  <a:gd name="T3" fmla="*/ 27 h 49"/>
                  <a:gd name="T4" fmla="*/ 49 w 49"/>
                  <a:gd name="T5" fmla="*/ 24 h 49"/>
                  <a:gd name="T6" fmla="*/ 48 w 49"/>
                  <a:gd name="T7" fmla="*/ 21 h 49"/>
                  <a:gd name="T8" fmla="*/ 42 w 49"/>
                  <a:gd name="T9" fmla="*/ 19 h 49"/>
                  <a:gd name="T10" fmla="*/ 41 w 49"/>
                  <a:gd name="T11" fmla="*/ 15 h 49"/>
                  <a:gd name="T12" fmla="*/ 43 w 49"/>
                  <a:gd name="T13" fmla="*/ 9 h 49"/>
                  <a:gd name="T14" fmla="*/ 39 w 49"/>
                  <a:gd name="T15" fmla="*/ 5 h 49"/>
                  <a:gd name="T16" fmla="*/ 33 w 49"/>
                  <a:gd name="T17" fmla="*/ 8 h 49"/>
                  <a:gd name="T18" fmla="*/ 29 w 49"/>
                  <a:gd name="T19" fmla="*/ 6 h 49"/>
                  <a:gd name="T20" fmla="*/ 27 w 49"/>
                  <a:gd name="T21" fmla="*/ 1 h 49"/>
                  <a:gd name="T22" fmla="*/ 24 w 49"/>
                  <a:gd name="T23" fmla="*/ 0 h 49"/>
                  <a:gd name="T24" fmla="*/ 21 w 49"/>
                  <a:gd name="T25" fmla="*/ 1 h 49"/>
                  <a:gd name="T26" fmla="*/ 19 w 49"/>
                  <a:gd name="T27" fmla="*/ 7 h 49"/>
                  <a:gd name="T28" fmla="*/ 15 w 49"/>
                  <a:gd name="T29" fmla="*/ 8 h 49"/>
                  <a:gd name="T30" fmla="*/ 9 w 49"/>
                  <a:gd name="T31" fmla="*/ 6 h 49"/>
                  <a:gd name="T32" fmla="*/ 5 w 49"/>
                  <a:gd name="T33" fmla="*/ 10 h 49"/>
                  <a:gd name="T34" fmla="*/ 8 w 49"/>
                  <a:gd name="T35" fmla="*/ 16 h 49"/>
                  <a:gd name="T36" fmla="*/ 6 w 49"/>
                  <a:gd name="T37" fmla="*/ 20 h 49"/>
                  <a:gd name="T38" fmla="*/ 0 w 49"/>
                  <a:gd name="T39" fmla="*/ 22 h 49"/>
                  <a:gd name="T40" fmla="*/ 0 w 49"/>
                  <a:gd name="T41" fmla="*/ 25 h 49"/>
                  <a:gd name="T42" fmla="*/ 1 w 49"/>
                  <a:gd name="T43" fmla="*/ 28 h 49"/>
                  <a:gd name="T44" fmla="*/ 7 w 49"/>
                  <a:gd name="T45" fmla="*/ 30 h 49"/>
                  <a:gd name="T46" fmla="*/ 8 w 49"/>
                  <a:gd name="T47" fmla="*/ 34 h 49"/>
                  <a:gd name="T48" fmla="*/ 6 w 49"/>
                  <a:gd name="T49" fmla="*/ 40 h 49"/>
                  <a:gd name="T50" fmla="*/ 10 w 49"/>
                  <a:gd name="T51" fmla="*/ 44 h 49"/>
                  <a:gd name="T52" fmla="*/ 16 w 49"/>
                  <a:gd name="T53" fmla="*/ 41 h 49"/>
                  <a:gd name="T54" fmla="*/ 20 w 49"/>
                  <a:gd name="T55" fmla="*/ 43 h 49"/>
                  <a:gd name="T56" fmla="*/ 22 w 49"/>
                  <a:gd name="T57" fmla="*/ 49 h 49"/>
                  <a:gd name="T58" fmla="*/ 25 w 49"/>
                  <a:gd name="T59" fmla="*/ 49 h 49"/>
                  <a:gd name="T60" fmla="*/ 28 w 49"/>
                  <a:gd name="T61" fmla="*/ 48 h 49"/>
                  <a:gd name="T62" fmla="*/ 30 w 49"/>
                  <a:gd name="T63" fmla="*/ 42 h 49"/>
                  <a:gd name="T64" fmla="*/ 34 w 49"/>
                  <a:gd name="T65" fmla="*/ 41 h 49"/>
                  <a:gd name="T66" fmla="*/ 40 w 49"/>
                  <a:gd name="T67" fmla="*/ 43 h 49"/>
                  <a:gd name="T68" fmla="*/ 44 w 49"/>
                  <a:gd name="T69" fmla="*/ 39 h 49"/>
                  <a:gd name="T70" fmla="*/ 41 w 49"/>
                  <a:gd name="T71" fmla="*/ 33 h 49"/>
                  <a:gd name="T72" fmla="*/ 43 w 49"/>
                  <a:gd name="T73" fmla="*/ 29 h 49"/>
                  <a:gd name="T74" fmla="*/ 25 w 49"/>
                  <a:gd name="T75" fmla="*/ 33 h 49"/>
                  <a:gd name="T76" fmla="*/ 16 w 49"/>
                  <a:gd name="T77" fmla="*/ 25 h 49"/>
                  <a:gd name="T78" fmla="*/ 24 w 49"/>
                  <a:gd name="T79" fmla="*/ 16 h 49"/>
                  <a:gd name="T80" fmla="*/ 33 w 49"/>
                  <a:gd name="T81" fmla="*/ 24 h 49"/>
                  <a:gd name="T82" fmla="*/ 25 w 49"/>
                  <a:gd name="T83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" h="49">
                    <a:moveTo>
                      <a:pt x="43" y="29"/>
                    </a:moveTo>
                    <a:cubicBezTo>
                      <a:pt x="49" y="27"/>
                      <a:pt x="49" y="27"/>
                      <a:pt x="49" y="27"/>
                    </a:cubicBezTo>
                    <a:cubicBezTo>
                      <a:pt x="49" y="26"/>
                      <a:pt x="49" y="25"/>
                      <a:pt x="49" y="24"/>
                    </a:cubicBezTo>
                    <a:cubicBezTo>
                      <a:pt x="49" y="23"/>
                      <a:pt x="49" y="22"/>
                      <a:pt x="48" y="21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42" y="18"/>
                      <a:pt x="41" y="16"/>
                      <a:pt x="41" y="15"/>
                    </a:cubicBezTo>
                    <a:cubicBezTo>
                      <a:pt x="43" y="9"/>
                      <a:pt x="43" y="9"/>
                      <a:pt x="43" y="9"/>
                    </a:cubicBezTo>
                    <a:cubicBezTo>
                      <a:pt x="42" y="8"/>
                      <a:pt x="40" y="6"/>
                      <a:pt x="39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2" y="7"/>
                      <a:pt x="31" y="7"/>
                      <a:pt x="29" y="6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23" y="0"/>
                      <a:pt x="22" y="1"/>
                      <a:pt x="21" y="1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8" y="7"/>
                      <a:pt x="16" y="8"/>
                      <a:pt x="15" y="8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7"/>
                      <a:pt x="6" y="9"/>
                      <a:pt x="5" y="10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7" y="17"/>
                      <a:pt x="7" y="18"/>
                      <a:pt x="6" y="2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3"/>
                      <a:pt x="0" y="24"/>
                      <a:pt x="0" y="25"/>
                    </a:cubicBezTo>
                    <a:cubicBezTo>
                      <a:pt x="0" y="26"/>
                      <a:pt x="0" y="27"/>
                      <a:pt x="1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1"/>
                      <a:pt x="8" y="33"/>
                      <a:pt x="8" y="34"/>
                    </a:cubicBezTo>
                    <a:cubicBezTo>
                      <a:pt x="6" y="40"/>
                      <a:pt x="6" y="40"/>
                      <a:pt x="6" y="40"/>
                    </a:cubicBezTo>
                    <a:cubicBezTo>
                      <a:pt x="7" y="41"/>
                      <a:pt x="8" y="43"/>
                      <a:pt x="10" y="44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7" y="42"/>
                      <a:pt x="18" y="42"/>
                      <a:pt x="20" y="43"/>
                    </a:cubicBezTo>
                    <a:cubicBezTo>
                      <a:pt x="22" y="49"/>
                      <a:pt x="22" y="49"/>
                      <a:pt x="22" y="49"/>
                    </a:cubicBezTo>
                    <a:cubicBezTo>
                      <a:pt x="23" y="49"/>
                      <a:pt x="24" y="49"/>
                      <a:pt x="25" y="49"/>
                    </a:cubicBezTo>
                    <a:cubicBezTo>
                      <a:pt x="26" y="49"/>
                      <a:pt x="27" y="49"/>
                      <a:pt x="28" y="48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31" y="42"/>
                      <a:pt x="33" y="41"/>
                      <a:pt x="34" y="41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41" y="42"/>
                      <a:pt x="43" y="41"/>
                      <a:pt x="44" y="39"/>
                    </a:cubicBezTo>
                    <a:cubicBezTo>
                      <a:pt x="41" y="33"/>
                      <a:pt x="41" y="33"/>
                      <a:pt x="41" y="33"/>
                    </a:cubicBezTo>
                    <a:cubicBezTo>
                      <a:pt x="42" y="32"/>
                      <a:pt x="42" y="31"/>
                      <a:pt x="43" y="29"/>
                    </a:cubicBezTo>
                    <a:close/>
                    <a:moveTo>
                      <a:pt x="25" y="33"/>
                    </a:moveTo>
                    <a:cubicBezTo>
                      <a:pt x="20" y="33"/>
                      <a:pt x="16" y="29"/>
                      <a:pt x="16" y="25"/>
                    </a:cubicBezTo>
                    <a:cubicBezTo>
                      <a:pt x="16" y="20"/>
                      <a:pt x="20" y="16"/>
                      <a:pt x="24" y="16"/>
                    </a:cubicBezTo>
                    <a:cubicBezTo>
                      <a:pt x="29" y="16"/>
                      <a:pt x="33" y="20"/>
                      <a:pt x="33" y="24"/>
                    </a:cubicBezTo>
                    <a:cubicBezTo>
                      <a:pt x="33" y="29"/>
                      <a:pt x="29" y="33"/>
                      <a:pt x="2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5523865" y="4250055"/>
            <a:ext cx="1772920" cy="1771650"/>
            <a:chOff x="5523865" y="4250055"/>
            <a:chExt cx="1772920" cy="1771650"/>
          </a:xfrm>
        </p:grpSpPr>
        <p:sp>
          <p:nvSpPr>
            <p:cNvPr id="16" name="组合"/>
            <p:cNvSpPr>
              <a:spLocks noEditPoints="1"/>
            </p:cNvSpPr>
            <p:nvPr/>
          </p:nvSpPr>
          <p:spPr bwMode="auto">
            <a:xfrm>
              <a:off x="5523865" y="4250055"/>
              <a:ext cx="1772920" cy="1771650"/>
            </a:xfrm>
            <a:custGeom>
              <a:avLst/>
              <a:gdLst>
                <a:gd name="T0" fmla="*/ 727647803 w 360"/>
                <a:gd name="T1" fmla="*/ 2147483646 h 360"/>
                <a:gd name="T2" fmla="*/ 436590652 w 360"/>
                <a:gd name="T3" fmla="*/ 2147483646 h 360"/>
                <a:gd name="T4" fmla="*/ 897435246 w 360"/>
                <a:gd name="T5" fmla="*/ 2147483646 h 360"/>
                <a:gd name="T6" fmla="*/ 921689187 w 360"/>
                <a:gd name="T7" fmla="*/ 2147483646 h 360"/>
                <a:gd name="T8" fmla="*/ 1309767030 w 360"/>
                <a:gd name="T9" fmla="*/ 2147483646 h 360"/>
                <a:gd name="T10" fmla="*/ 1431041664 w 360"/>
                <a:gd name="T11" fmla="*/ 1815365464 h 360"/>
                <a:gd name="T12" fmla="*/ 1891886258 w 360"/>
                <a:gd name="T13" fmla="*/ 1597521411 h 360"/>
                <a:gd name="T14" fmla="*/ 2037414833 w 360"/>
                <a:gd name="T15" fmla="*/ 1040809926 h 360"/>
                <a:gd name="T16" fmla="*/ 2147483646 w 360"/>
                <a:gd name="T17" fmla="*/ 1065012634 h 360"/>
                <a:gd name="T18" fmla="*/ 2147483646 w 360"/>
                <a:gd name="T19" fmla="*/ 774555538 h 360"/>
                <a:gd name="T20" fmla="*/ 2147483646 w 360"/>
                <a:gd name="T21" fmla="*/ 629324529 h 360"/>
                <a:gd name="T22" fmla="*/ 2147483646 w 360"/>
                <a:gd name="T23" fmla="*/ 580919114 h 360"/>
                <a:gd name="T24" fmla="*/ 2147483646 w 360"/>
                <a:gd name="T25" fmla="*/ 484098441 h 360"/>
                <a:gd name="T26" fmla="*/ 2147483646 w 360"/>
                <a:gd name="T27" fmla="*/ 508301149 h 360"/>
                <a:gd name="T28" fmla="*/ 2147483646 w 360"/>
                <a:gd name="T29" fmla="*/ 726145201 h 360"/>
                <a:gd name="T30" fmla="*/ 2147483646 w 360"/>
                <a:gd name="T31" fmla="*/ 508301149 h 360"/>
                <a:gd name="T32" fmla="*/ 2147483646 w 360"/>
                <a:gd name="T33" fmla="*/ 919786546 h 360"/>
                <a:gd name="T34" fmla="*/ 2147483646 w 360"/>
                <a:gd name="T35" fmla="*/ 1040809926 h 360"/>
                <a:gd name="T36" fmla="*/ 2147483646 w 360"/>
                <a:gd name="T37" fmla="*/ 1428087695 h 360"/>
                <a:gd name="T38" fmla="*/ 2147483646 w 360"/>
                <a:gd name="T39" fmla="*/ 1670134455 h 360"/>
                <a:gd name="T40" fmla="*/ 2147483646 w 360"/>
                <a:gd name="T41" fmla="*/ 1887978508 h 360"/>
                <a:gd name="T42" fmla="*/ 2147483646 w 360"/>
                <a:gd name="T43" fmla="*/ 2147483646 h 360"/>
                <a:gd name="T44" fmla="*/ 2147483646 w 360"/>
                <a:gd name="T45" fmla="*/ 2147483646 h 360"/>
                <a:gd name="T46" fmla="*/ 2147483646 w 360"/>
                <a:gd name="T47" fmla="*/ 2147483646 h 360"/>
                <a:gd name="T48" fmla="*/ 2147483646 w 360"/>
                <a:gd name="T49" fmla="*/ 2147483646 h 360"/>
                <a:gd name="T50" fmla="*/ 2147483646 w 360"/>
                <a:gd name="T51" fmla="*/ 2147483646 h 360"/>
                <a:gd name="T52" fmla="*/ 2147483646 w 360"/>
                <a:gd name="T53" fmla="*/ 2147483646 h 360"/>
                <a:gd name="T54" fmla="*/ 2147483646 w 360"/>
                <a:gd name="T55" fmla="*/ 2147483646 h 360"/>
                <a:gd name="T56" fmla="*/ 2147483646 w 360"/>
                <a:gd name="T57" fmla="*/ 2147483646 h 360"/>
                <a:gd name="T58" fmla="*/ 2147483646 w 360"/>
                <a:gd name="T59" fmla="*/ 2147483646 h 360"/>
                <a:gd name="T60" fmla="*/ 2147483646 w 360"/>
                <a:gd name="T61" fmla="*/ 2147483646 h 360"/>
                <a:gd name="T62" fmla="*/ 2147483646 w 360"/>
                <a:gd name="T63" fmla="*/ 2147483646 h 360"/>
                <a:gd name="T64" fmla="*/ 2147483646 w 360"/>
                <a:gd name="T65" fmla="*/ 2147483646 h 360"/>
                <a:gd name="T66" fmla="*/ 2147483646 w 360"/>
                <a:gd name="T67" fmla="*/ 2147483646 h 360"/>
                <a:gd name="T68" fmla="*/ 2147483646 w 360"/>
                <a:gd name="T69" fmla="*/ 2147483646 h 360"/>
                <a:gd name="T70" fmla="*/ 2147483646 w 360"/>
                <a:gd name="T71" fmla="*/ 2147483646 h 360"/>
                <a:gd name="T72" fmla="*/ 2147483646 w 360"/>
                <a:gd name="T73" fmla="*/ 2147483646 h 360"/>
                <a:gd name="T74" fmla="*/ 2147483646 w 360"/>
                <a:gd name="T75" fmla="*/ 2147483646 h 360"/>
                <a:gd name="T76" fmla="*/ 2147483646 w 360"/>
                <a:gd name="T77" fmla="*/ 2147483646 h 360"/>
                <a:gd name="T78" fmla="*/ 2147483646 w 360"/>
                <a:gd name="T79" fmla="*/ 2147483646 h 360"/>
                <a:gd name="T80" fmla="*/ 2147483646 w 360"/>
                <a:gd name="T81" fmla="*/ 2147483646 h 360"/>
                <a:gd name="T82" fmla="*/ 2147483646 w 360"/>
                <a:gd name="T83" fmla="*/ 2147483646 h 360"/>
                <a:gd name="T84" fmla="*/ 2147483646 w 360"/>
                <a:gd name="T85" fmla="*/ 2147483646 h 360"/>
                <a:gd name="T86" fmla="*/ 2147483646 w 360"/>
                <a:gd name="T87" fmla="*/ 2147483646 h 360"/>
                <a:gd name="T88" fmla="*/ 2147483646 w 360"/>
                <a:gd name="T89" fmla="*/ 2147483646 h 360"/>
                <a:gd name="T90" fmla="*/ 2147483646 w 360"/>
                <a:gd name="T91" fmla="*/ 2147483646 h 360"/>
                <a:gd name="T92" fmla="*/ 2134435526 w 360"/>
                <a:gd name="T93" fmla="*/ 2147483646 h 360"/>
                <a:gd name="T94" fmla="*/ 1649336990 w 360"/>
                <a:gd name="T95" fmla="*/ 2147483646 h 360"/>
                <a:gd name="T96" fmla="*/ 1625083049 w 360"/>
                <a:gd name="T97" fmla="*/ 2147483646 h 360"/>
                <a:gd name="T98" fmla="*/ 970197071 w 360"/>
                <a:gd name="T99" fmla="*/ 2147483646 h 360"/>
                <a:gd name="T100" fmla="*/ 1042963821 w 360"/>
                <a:gd name="T101" fmla="*/ 2147483646 h 360"/>
                <a:gd name="T102" fmla="*/ 679139920 w 360"/>
                <a:gd name="T103" fmla="*/ 2147483646 h 360"/>
                <a:gd name="T104" fmla="*/ 751901745 w 360"/>
                <a:gd name="T105" fmla="*/ 2147483646 h 360"/>
                <a:gd name="T106" fmla="*/ 315316018 w 360"/>
                <a:gd name="T107" fmla="*/ 2147483646 h 360"/>
                <a:gd name="T108" fmla="*/ 679139920 w 360"/>
                <a:gd name="T109" fmla="*/ 2147483646 h 360"/>
                <a:gd name="T110" fmla="*/ 2147483646 w 360"/>
                <a:gd name="T111" fmla="*/ 2147483646 h 36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60" h="360">
                  <a:moveTo>
                    <a:pt x="0" y="166"/>
                  </a:moveTo>
                  <a:cubicBezTo>
                    <a:pt x="0" y="165"/>
                    <a:pt x="0" y="164"/>
                    <a:pt x="0" y="164"/>
                  </a:cubicBezTo>
                  <a:cubicBezTo>
                    <a:pt x="1" y="163"/>
                    <a:pt x="6" y="162"/>
                    <a:pt x="13" y="161"/>
                  </a:cubicBezTo>
                  <a:cubicBezTo>
                    <a:pt x="16" y="161"/>
                    <a:pt x="18" y="160"/>
                    <a:pt x="20" y="160"/>
                  </a:cubicBezTo>
                  <a:cubicBezTo>
                    <a:pt x="27" y="159"/>
                    <a:pt x="28" y="159"/>
                    <a:pt x="28" y="158"/>
                  </a:cubicBezTo>
                  <a:cubicBezTo>
                    <a:pt x="29" y="157"/>
                    <a:pt x="30" y="156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0" y="152"/>
                    <a:pt x="30" y="152"/>
                    <a:pt x="30" y="152"/>
                  </a:cubicBezTo>
                  <a:cubicBezTo>
                    <a:pt x="31" y="151"/>
                    <a:pt x="31" y="150"/>
                    <a:pt x="31" y="148"/>
                  </a:cubicBezTo>
                  <a:cubicBezTo>
                    <a:pt x="31" y="147"/>
                    <a:pt x="31" y="146"/>
                    <a:pt x="31" y="145"/>
                  </a:cubicBezTo>
                  <a:cubicBezTo>
                    <a:pt x="30" y="144"/>
                    <a:pt x="29" y="143"/>
                    <a:pt x="24" y="141"/>
                  </a:cubicBezTo>
                  <a:cubicBezTo>
                    <a:pt x="22" y="139"/>
                    <a:pt x="20" y="138"/>
                    <a:pt x="18" y="137"/>
                  </a:cubicBezTo>
                  <a:cubicBezTo>
                    <a:pt x="12" y="133"/>
                    <a:pt x="8" y="130"/>
                    <a:pt x="7" y="129"/>
                  </a:cubicBezTo>
                  <a:cubicBezTo>
                    <a:pt x="7" y="129"/>
                    <a:pt x="7" y="129"/>
                    <a:pt x="7" y="128"/>
                  </a:cubicBezTo>
                  <a:cubicBezTo>
                    <a:pt x="7" y="126"/>
                    <a:pt x="8" y="123"/>
                    <a:pt x="9" y="123"/>
                  </a:cubicBezTo>
                  <a:cubicBezTo>
                    <a:pt x="10" y="123"/>
                    <a:pt x="15" y="122"/>
                    <a:pt x="22" y="123"/>
                  </a:cubicBezTo>
                  <a:cubicBezTo>
                    <a:pt x="25" y="123"/>
                    <a:pt x="27" y="124"/>
                    <a:pt x="29" y="124"/>
                  </a:cubicBezTo>
                  <a:cubicBezTo>
                    <a:pt x="36" y="124"/>
                    <a:pt x="36" y="124"/>
                    <a:pt x="37" y="124"/>
                  </a:cubicBezTo>
                  <a:cubicBezTo>
                    <a:pt x="38" y="123"/>
                    <a:pt x="39" y="122"/>
                    <a:pt x="41" y="119"/>
                  </a:cubicBezTo>
                  <a:cubicBezTo>
                    <a:pt x="41" y="119"/>
                    <a:pt x="41" y="119"/>
                    <a:pt x="41" y="119"/>
                  </a:cubicBezTo>
                  <a:cubicBezTo>
                    <a:pt x="41" y="118"/>
                    <a:pt x="41" y="118"/>
                    <a:pt x="41" y="118"/>
                  </a:cubicBezTo>
                  <a:cubicBezTo>
                    <a:pt x="42" y="116"/>
                    <a:pt x="43" y="114"/>
                    <a:pt x="43" y="113"/>
                  </a:cubicBezTo>
                  <a:cubicBezTo>
                    <a:pt x="43" y="113"/>
                    <a:pt x="43" y="112"/>
                    <a:pt x="43" y="111"/>
                  </a:cubicBezTo>
                  <a:cubicBezTo>
                    <a:pt x="42" y="111"/>
                    <a:pt x="42" y="110"/>
                    <a:pt x="38" y="106"/>
                  </a:cubicBezTo>
                  <a:cubicBezTo>
                    <a:pt x="36" y="104"/>
                    <a:pt x="34" y="103"/>
                    <a:pt x="32" y="101"/>
                  </a:cubicBezTo>
                  <a:cubicBezTo>
                    <a:pt x="27" y="95"/>
                    <a:pt x="24" y="92"/>
                    <a:pt x="23" y="91"/>
                  </a:cubicBezTo>
                  <a:cubicBezTo>
                    <a:pt x="24" y="89"/>
                    <a:pt x="26" y="86"/>
                    <a:pt x="27" y="85"/>
                  </a:cubicBezTo>
                  <a:cubicBezTo>
                    <a:pt x="28" y="85"/>
                    <a:pt x="32" y="86"/>
                    <a:pt x="40" y="88"/>
                  </a:cubicBezTo>
                  <a:cubicBezTo>
                    <a:pt x="42" y="89"/>
                    <a:pt x="44" y="90"/>
                    <a:pt x="46" y="91"/>
                  </a:cubicBezTo>
                  <a:cubicBezTo>
                    <a:pt x="52" y="93"/>
                    <a:pt x="53" y="93"/>
                    <a:pt x="54" y="93"/>
                  </a:cubicBezTo>
                  <a:cubicBezTo>
                    <a:pt x="55" y="92"/>
                    <a:pt x="56" y="92"/>
                    <a:pt x="58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59" y="88"/>
                    <a:pt x="59" y="88"/>
                    <a:pt x="59" y="88"/>
                  </a:cubicBezTo>
                  <a:cubicBezTo>
                    <a:pt x="62" y="84"/>
                    <a:pt x="62" y="83"/>
                    <a:pt x="62" y="83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1"/>
                    <a:pt x="62" y="80"/>
                    <a:pt x="59" y="75"/>
                  </a:cubicBezTo>
                  <a:cubicBezTo>
                    <a:pt x="57" y="73"/>
                    <a:pt x="56" y="71"/>
                    <a:pt x="54" y="69"/>
                  </a:cubicBezTo>
                  <a:cubicBezTo>
                    <a:pt x="51" y="63"/>
                    <a:pt x="49" y="58"/>
                    <a:pt x="48" y="57"/>
                  </a:cubicBezTo>
                  <a:cubicBezTo>
                    <a:pt x="49" y="56"/>
                    <a:pt x="52" y="53"/>
                    <a:pt x="53" y="52"/>
                  </a:cubicBezTo>
                  <a:cubicBezTo>
                    <a:pt x="54" y="53"/>
                    <a:pt x="58" y="55"/>
                    <a:pt x="64" y="59"/>
                  </a:cubicBezTo>
                  <a:cubicBezTo>
                    <a:pt x="67" y="60"/>
                    <a:pt x="69" y="61"/>
                    <a:pt x="70" y="62"/>
                  </a:cubicBezTo>
                  <a:cubicBezTo>
                    <a:pt x="76" y="66"/>
                    <a:pt x="77" y="66"/>
                    <a:pt x="78" y="66"/>
                  </a:cubicBezTo>
                  <a:cubicBezTo>
                    <a:pt x="79" y="66"/>
                    <a:pt x="80" y="65"/>
                    <a:pt x="83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7" y="60"/>
                    <a:pt x="88" y="59"/>
                    <a:pt x="88" y="57"/>
                  </a:cubicBezTo>
                  <a:cubicBezTo>
                    <a:pt x="88" y="56"/>
                    <a:pt x="88" y="56"/>
                    <a:pt x="86" y="50"/>
                  </a:cubicBezTo>
                  <a:cubicBezTo>
                    <a:pt x="85" y="48"/>
                    <a:pt x="84" y="46"/>
                    <a:pt x="84" y="43"/>
                  </a:cubicBezTo>
                  <a:cubicBezTo>
                    <a:pt x="81" y="36"/>
                    <a:pt x="80" y="31"/>
                    <a:pt x="80" y="30"/>
                  </a:cubicBezTo>
                  <a:cubicBezTo>
                    <a:pt x="81" y="29"/>
                    <a:pt x="84" y="27"/>
                    <a:pt x="86" y="27"/>
                  </a:cubicBezTo>
                  <a:cubicBezTo>
                    <a:pt x="87" y="27"/>
                    <a:pt x="90" y="30"/>
                    <a:pt x="96" y="35"/>
                  </a:cubicBezTo>
                  <a:cubicBezTo>
                    <a:pt x="97" y="37"/>
                    <a:pt x="99" y="39"/>
                    <a:pt x="100" y="40"/>
                  </a:cubicBezTo>
                  <a:cubicBezTo>
                    <a:pt x="105" y="45"/>
                    <a:pt x="106" y="45"/>
                    <a:pt x="107" y="46"/>
                  </a:cubicBezTo>
                  <a:cubicBezTo>
                    <a:pt x="108" y="46"/>
                    <a:pt x="109" y="46"/>
                    <a:pt x="112" y="44"/>
                  </a:cubicBezTo>
                  <a:cubicBezTo>
                    <a:pt x="114" y="44"/>
                    <a:pt x="114" y="44"/>
                    <a:pt x="114" y="44"/>
                  </a:cubicBezTo>
                  <a:cubicBezTo>
                    <a:pt x="114" y="43"/>
                    <a:pt x="114" y="43"/>
                    <a:pt x="114" y="43"/>
                  </a:cubicBezTo>
                  <a:cubicBezTo>
                    <a:pt x="118" y="42"/>
                    <a:pt x="118" y="40"/>
                    <a:pt x="119" y="40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19" y="38"/>
                    <a:pt x="119" y="36"/>
                    <a:pt x="118" y="32"/>
                  </a:cubicBezTo>
                  <a:cubicBezTo>
                    <a:pt x="118" y="30"/>
                    <a:pt x="118" y="27"/>
                    <a:pt x="118" y="24"/>
                  </a:cubicBezTo>
                  <a:cubicBezTo>
                    <a:pt x="117" y="19"/>
                    <a:pt x="117" y="13"/>
                    <a:pt x="117" y="11"/>
                  </a:cubicBezTo>
                  <a:cubicBezTo>
                    <a:pt x="117" y="11"/>
                    <a:pt x="117" y="11"/>
                    <a:pt x="117" y="11"/>
                  </a:cubicBezTo>
                  <a:cubicBezTo>
                    <a:pt x="118" y="10"/>
                    <a:pt x="122" y="9"/>
                    <a:pt x="124" y="9"/>
                  </a:cubicBezTo>
                  <a:cubicBezTo>
                    <a:pt x="124" y="10"/>
                    <a:pt x="127" y="14"/>
                    <a:pt x="131" y="20"/>
                  </a:cubicBezTo>
                  <a:cubicBezTo>
                    <a:pt x="132" y="22"/>
                    <a:pt x="134" y="24"/>
                    <a:pt x="135" y="26"/>
                  </a:cubicBezTo>
                  <a:cubicBezTo>
                    <a:pt x="138" y="31"/>
                    <a:pt x="139" y="32"/>
                    <a:pt x="140" y="32"/>
                  </a:cubicBezTo>
                  <a:cubicBezTo>
                    <a:pt x="140" y="33"/>
                    <a:pt x="142" y="33"/>
                    <a:pt x="146" y="32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8" y="32"/>
                    <a:pt x="148" y="32"/>
                    <a:pt x="148" y="32"/>
                  </a:cubicBezTo>
                  <a:cubicBezTo>
                    <a:pt x="150" y="31"/>
                    <a:pt x="152" y="30"/>
                    <a:pt x="153" y="29"/>
                  </a:cubicBezTo>
                  <a:cubicBezTo>
                    <a:pt x="153" y="29"/>
                    <a:pt x="153" y="28"/>
                    <a:pt x="154" y="24"/>
                  </a:cubicBezTo>
                  <a:cubicBezTo>
                    <a:pt x="154" y="20"/>
                    <a:pt x="154" y="20"/>
                    <a:pt x="154" y="20"/>
                  </a:cubicBezTo>
                  <a:cubicBezTo>
                    <a:pt x="155" y="18"/>
                    <a:pt x="155" y="16"/>
                    <a:pt x="155" y="14"/>
                  </a:cubicBezTo>
                  <a:cubicBezTo>
                    <a:pt x="156" y="7"/>
                    <a:pt x="157" y="3"/>
                    <a:pt x="158" y="1"/>
                  </a:cubicBezTo>
                  <a:cubicBezTo>
                    <a:pt x="159" y="1"/>
                    <a:pt x="163" y="0"/>
                    <a:pt x="164" y="1"/>
                  </a:cubicBezTo>
                  <a:cubicBezTo>
                    <a:pt x="165" y="2"/>
                    <a:pt x="167" y="6"/>
                    <a:pt x="169" y="13"/>
                  </a:cubicBezTo>
                  <a:cubicBezTo>
                    <a:pt x="170" y="15"/>
                    <a:pt x="171" y="18"/>
                    <a:pt x="172" y="20"/>
                  </a:cubicBezTo>
                  <a:cubicBezTo>
                    <a:pt x="173" y="26"/>
                    <a:pt x="174" y="27"/>
                    <a:pt x="175" y="27"/>
                  </a:cubicBezTo>
                  <a:cubicBezTo>
                    <a:pt x="175" y="28"/>
                    <a:pt x="177" y="28"/>
                    <a:pt x="181" y="28"/>
                  </a:cubicBezTo>
                  <a:cubicBezTo>
                    <a:pt x="181" y="29"/>
                    <a:pt x="181" y="29"/>
                    <a:pt x="181" y="29"/>
                  </a:cubicBezTo>
                  <a:cubicBezTo>
                    <a:pt x="182" y="28"/>
                    <a:pt x="182" y="28"/>
                    <a:pt x="182" y="28"/>
                  </a:cubicBezTo>
                  <a:cubicBezTo>
                    <a:pt x="187" y="29"/>
                    <a:pt x="188" y="28"/>
                    <a:pt x="188" y="27"/>
                  </a:cubicBezTo>
                  <a:cubicBezTo>
                    <a:pt x="189" y="27"/>
                    <a:pt x="189" y="26"/>
                    <a:pt x="191" y="21"/>
                  </a:cubicBezTo>
                  <a:cubicBezTo>
                    <a:pt x="192" y="18"/>
                    <a:pt x="193" y="16"/>
                    <a:pt x="194" y="13"/>
                  </a:cubicBezTo>
                  <a:cubicBezTo>
                    <a:pt x="197" y="7"/>
                    <a:pt x="199" y="2"/>
                    <a:pt x="200" y="1"/>
                  </a:cubicBezTo>
                  <a:cubicBezTo>
                    <a:pt x="201" y="1"/>
                    <a:pt x="205" y="1"/>
                    <a:pt x="206" y="2"/>
                  </a:cubicBezTo>
                  <a:cubicBezTo>
                    <a:pt x="207" y="3"/>
                    <a:pt x="207" y="8"/>
                    <a:pt x="208" y="15"/>
                  </a:cubicBezTo>
                  <a:cubicBezTo>
                    <a:pt x="208" y="18"/>
                    <a:pt x="209" y="20"/>
                    <a:pt x="209" y="22"/>
                  </a:cubicBezTo>
                  <a:cubicBezTo>
                    <a:pt x="209" y="29"/>
                    <a:pt x="209" y="30"/>
                    <a:pt x="210" y="30"/>
                  </a:cubicBezTo>
                  <a:cubicBezTo>
                    <a:pt x="211" y="31"/>
                    <a:pt x="212" y="32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7" y="33"/>
                    <a:pt x="217" y="33"/>
                    <a:pt x="217" y="33"/>
                  </a:cubicBezTo>
                  <a:cubicBezTo>
                    <a:pt x="221" y="34"/>
                    <a:pt x="222" y="34"/>
                    <a:pt x="223" y="33"/>
                  </a:cubicBezTo>
                  <a:cubicBezTo>
                    <a:pt x="224" y="33"/>
                    <a:pt x="225" y="32"/>
                    <a:pt x="228" y="28"/>
                  </a:cubicBezTo>
                  <a:cubicBezTo>
                    <a:pt x="229" y="26"/>
                    <a:pt x="230" y="23"/>
                    <a:pt x="232" y="21"/>
                  </a:cubicBezTo>
                  <a:cubicBezTo>
                    <a:pt x="236" y="15"/>
                    <a:pt x="239" y="12"/>
                    <a:pt x="240" y="11"/>
                  </a:cubicBezTo>
                  <a:cubicBezTo>
                    <a:pt x="242" y="11"/>
                    <a:pt x="246" y="12"/>
                    <a:pt x="247" y="13"/>
                  </a:cubicBezTo>
                  <a:cubicBezTo>
                    <a:pt x="247" y="14"/>
                    <a:pt x="247" y="18"/>
                    <a:pt x="246" y="24"/>
                  </a:cubicBezTo>
                  <a:cubicBezTo>
                    <a:pt x="246" y="25"/>
                    <a:pt x="245" y="26"/>
                    <a:pt x="245" y="26"/>
                  </a:cubicBezTo>
                  <a:cubicBezTo>
                    <a:pt x="245" y="29"/>
                    <a:pt x="245" y="31"/>
                    <a:pt x="244" y="33"/>
                  </a:cubicBezTo>
                  <a:cubicBezTo>
                    <a:pt x="244" y="35"/>
                    <a:pt x="244" y="37"/>
                    <a:pt x="244" y="38"/>
                  </a:cubicBezTo>
                  <a:cubicBezTo>
                    <a:pt x="243" y="40"/>
                    <a:pt x="243" y="41"/>
                    <a:pt x="244" y="41"/>
                  </a:cubicBezTo>
                  <a:cubicBezTo>
                    <a:pt x="244" y="42"/>
                    <a:pt x="245" y="43"/>
                    <a:pt x="249" y="45"/>
                  </a:cubicBezTo>
                  <a:cubicBezTo>
                    <a:pt x="249" y="47"/>
                    <a:pt x="249" y="47"/>
                    <a:pt x="249" y="47"/>
                  </a:cubicBezTo>
                  <a:cubicBezTo>
                    <a:pt x="250" y="46"/>
                    <a:pt x="250" y="46"/>
                    <a:pt x="250" y="46"/>
                  </a:cubicBezTo>
                  <a:cubicBezTo>
                    <a:pt x="253" y="48"/>
                    <a:pt x="255" y="48"/>
                    <a:pt x="256" y="47"/>
                  </a:cubicBezTo>
                  <a:cubicBezTo>
                    <a:pt x="257" y="47"/>
                    <a:pt x="257" y="47"/>
                    <a:pt x="261" y="43"/>
                  </a:cubicBezTo>
                  <a:cubicBezTo>
                    <a:pt x="263" y="41"/>
                    <a:pt x="265" y="39"/>
                    <a:pt x="267" y="38"/>
                  </a:cubicBezTo>
                  <a:cubicBezTo>
                    <a:pt x="273" y="33"/>
                    <a:pt x="276" y="30"/>
                    <a:pt x="278" y="29"/>
                  </a:cubicBezTo>
                  <a:cubicBezTo>
                    <a:pt x="279" y="30"/>
                    <a:pt x="283" y="32"/>
                    <a:pt x="283" y="33"/>
                  </a:cubicBezTo>
                  <a:cubicBezTo>
                    <a:pt x="283" y="35"/>
                    <a:pt x="281" y="40"/>
                    <a:pt x="279" y="46"/>
                  </a:cubicBezTo>
                  <a:cubicBezTo>
                    <a:pt x="278" y="48"/>
                    <a:pt x="277" y="50"/>
                    <a:pt x="276" y="52"/>
                  </a:cubicBezTo>
                  <a:cubicBezTo>
                    <a:pt x="275" y="56"/>
                    <a:pt x="274" y="58"/>
                    <a:pt x="274" y="59"/>
                  </a:cubicBezTo>
                  <a:cubicBezTo>
                    <a:pt x="274" y="59"/>
                    <a:pt x="274" y="59"/>
                    <a:pt x="274" y="59"/>
                  </a:cubicBezTo>
                  <a:cubicBezTo>
                    <a:pt x="274" y="60"/>
                    <a:pt x="274" y="60"/>
                    <a:pt x="274" y="60"/>
                  </a:cubicBezTo>
                  <a:cubicBezTo>
                    <a:pt x="274" y="61"/>
                    <a:pt x="275" y="62"/>
                    <a:pt x="278" y="64"/>
                  </a:cubicBezTo>
                  <a:cubicBezTo>
                    <a:pt x="278" y="66"/>
                    <a:pt x="278" y="66"/>
                    <a:pt x="278" y="66"/>
                  </a:cubicBezTo>
                  <a:cubicBezTo>
                    <a:pt x="279" y="66"/>
                    <a:pt x="279" y="66"/>
                    <a:pt x="279" y="66"/>
                  </a:cubicBezTo>
                  <a:cubicBezTo>
                    <a:pt x="282" y="68"/>
                    <a:pt x="283" y="69"/>
                    <a:pt x="284" y="69"/>
                  </a:cubicBezTo>
                  <a:cubicBezTo>
                    <a:pt x="285" y="69"/>
                    <a:pt x="286" y="68"/>
                    <a:pt x="291" y="65"/>
                  </a:cubicBezTo>
                  <a:cubicBezTo>
                    <a:pt x="293" y="64"/>
                    <a:pt x="295" y="63"/>
                    <a:pt x="298" y="62"/>
                  </a:cubicBezTo>
                  <a:cubicBezTo>
                    <a:pt x="304" y="58"/>
                    <a:pt x="308" y="56"/>
                    <a:pt x="310" y="56"/>
                  </a:cubicBezTo>
                  <a:cubicBezTo>
                    <a:pt x="311" y="57"/>
                    <a:pt x="314" y="60"/>
                    <a:pt x="314" y="61"/>
                  </a:cubicBezTo>
                  <a:cubicBezTo>
                    <a:pt x="314" y="62"/>
                    <a:pt x="312" y="66"/>
                    <a:pt x="307" y="72"/>
                  </a:cubicBezTo>
                  <a:cubicBezTo>
                    <a:pt x="306" y="74"/>
                    <a:pt x="305" y="76"/>
                    <a:pt x="303" y="78"/>
                  </a:cubicBezTo>
                  <a:cubicBezTo>
                    <a:pt x="300" y="83"/>
                    <a:pt x="299" y="84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5"/>
                    <a:pt x="299" y="85"/>
                    <a:pt x="299" y="85"/>
                  </a:cubicBezTo>
                  <a:cubicBezTo>
                    <a:pt x="299" y="86"/>
                    <a:pt x="300" y="88"/>
                    <a:pt x="302" y="90"/>
                  </a:cubicBezTo>
                  <a:cubicBezTo>
                    <a:pt x="302" y="93"/>
                    <a:pt x="302" y="93"/>
                    <a:pt x="302" y="93"/>
                  </a:cubicBezTo>
                  <a:cubicBezTo>
                    <a:pt x="303" y="92"/>
                    <a:pt x="303" y="92"/>
                    <a:pt x="303" y="92"/>
                  </a:cubicBezTo>
                  <a:cubicBezTo>
                    <a:pt x="305" y="95"/>
                    <a:pt x="306" y="96"/>
                    <a:pt x="307" y="96"/>
                  </a:cubicBezTo>
                  <a:cubicBezTo>
                    <a:pt x="308" y="96"/>
                    <a:pt x="309" y="96"/>
                    <a:pt x="314" y="94"/>
                  </a:cubicBezTo>
                  <a:cubicBezTo>
                    <a:pt x="317" y="94"/>
                    <a:pt x="319" y="93"/>
                    <a:pt x="322" y="92"/>
                  </a:cubicBezTo>
                  <a:cubicBezTo>
                    <a:pt x="329" y="90"/>
                    <a:pt x="334" y="89"/>
                    <a:pt x="335" y="89"/>
                  </a:cubicBezTo>
                  <a:cubicBezTo>
                    <a:pt x="336" y="90"/>
                    <a:pt x="338" y="94"/>
                    <a:pt x="338" y="95"/>
                  </a:cubicBezTo>
                  <a:cubicBezTo>
                    <a:pt x="337" y="96"/>
                    <a:pt x="335" y="99"/>
                    <a:pt x="329" y="105"/>
                  </a:cubicBezTo>
                  <a:cubicBezTo>
                    <a:pt x="327" y="106"/>
                    <a:pt x="325" y="108"/>
                    <a:pt x="324" y="109"/>
                  </a:cubicBezTo>
                  <a:cubicBezTo>
                    <a:pt x="319" y="113"/>
                    <a:pt x="318" y="114"/>
                    <a:pt x="318" y="115"/>
                  </a:cubicBezTo>
                  <a:cubicBezTo>
                    <a:pt x="318" y="115"/>
                    <a:pt x="318" y="115"/>
                    <a:pt x="318" y="115"/>
                  </a:cubicBezTo>
                  <a:cubicBezTo>
                    <a:pt x="318" y="117"/>
                    <a:pt x="318" y="118"/>
                    <a:pt x="319" y="121"/>
                  </a:cubicBezTo>
                  <a:cubicBezTo>
                    <a:pt x="319" y="123"/>
                    <a:pt x="319" y="123"/>
                    <a:pt x="319" y="123"/>
                  </a:cubicBezTo>
                  <a:cubicBezTo>
                    <a:pt x="320" y="123"/>
                    <a:pt x="320" y="123"/>
                    <a:pt x="320" y="123"/>
                  </a:cubicBezTo>
                  <a:cubicBezTo>
                    <a:pt x="321" y="126"/>
                    <a:pt x="322" y="127"/>
                    <a:pt x="323" y="128"/>
                  </a:cubicBezTo>
                  <a:cubicBezTo>
                    <a:pt x="324" y="128"/>
                    <a:pt x="325" y="128"/>
                    <a:pt x="331" y="128"/>
                  </a:cubicBezTo>
                  <a:cubicBezTo>
                    <a:pt x="333" y="128"/>
                    <a:pt x="336" y="127"/>
                    <a:pt x="338" y="127"/>
                  </a:cubicBezTo>
                  <a:cubicBezTo>
                    <a:pt x="346" y="127"/>
                    <a:pt x="350" y="127"/>
                    <a:pt x="352" y="128"/>
                  </a:cubicBezTo>
                  <a:cubicBezTo>
                    <a:pt x="352" y="129"/>
                    <a:pt x="354" y="132"/>
                    <a:pt x="353" y="134"/>
                  </a:cubicBezTo>
                  <a:cubicBezTo>
                    <a:pt x="353" y="134"/>
                    <a:pt x="353" y="134"/>
                    <a:pt x="353" y="134"/>
                  </a:cubicBezTo>
                  <a:cubicBezTo>
                    <a:pt x="352" y="135"/>
                    <a:pt x="349" y="138"/>
                    <a:pt x="342" y="141"/>
                  </a:cubicBezTo>
                  <a:cubicBezTo>
                    <a:pt x="340" y="142"/>
                    <a:pt x="338" y="143"/>
                    <a:pt x="336" y="144"/>
                  </a:cubicBezTo>
                  <a:cubicBezTo>
                    <a:pt x="330" y="147"/>
                    <a:pt x="329" y="148"/>
                    <a:pt x="329" y="149"/>
                  </a:cubicBezTo>
                  <a:cubicBezTo>
                    <a:pt x="329" y="149"/>
                    <a:pt x="329" y="149"/>
                    <a:pt x="329" y="150"/>
                  </a:cubicBezTo>
                  <a:cubicBezTo>
                    <a:pt x="329" y="151"/>
                    <a:pt x="329" y="153"/>
                    <a:pt x="329" y="155"/>
                  </a:cubicBezTo>
                  <a:cubicBezTo>
                    <a:pt x="328" y="157"/>
                    <a:pt x="328" y="157"/>
                    <a:pt x="328" y="157"/>
                  </a:cubicBezTo>
                  <a:cubicBezTo>
                    <a:pt x="329" y="157"/>
                    <a:pt x="329" y="157"/>
                    <a:pt x="329" y="157"/>
                  </a:cubicBezTo>
                  <a:cubicBezTo>
                    <a:pt x="330" y="160"/>
                    <a:pt x="331" y="162"/>
                    <a:pt x="331" y="162"/>
                  </a:cubicBezTo>
                  <a:cubicBezTo>
                    <a:pt x="332" y="163"/>
                    <a:pt x="333" y="163"/>
                    <a:pt x="339" y="164"/>
                  </a:cubicBezTo>
                  <a:cubicBezTo>
                    <a:pt x="341" y="164"/>
                    <a:pt x="343" y="165"/>
                    <a:pt x="346" y="165"/>
                  </a:cubicBezTo>
                  <a:cubicBezTo>
                    <a:pt x="353" y="167"/>
                    <a:pt x="358" y="168"/>
                    <a:pt x="359" y="169"/>
                  </a:cubicBezTo>
                  <a:cubicBezTo>
                    <a:pt x="359" y="170"/>
                    <a:pt x="360" y="172"/>
                    <a:pt x="360" y="174"/>
                  </a:cubicBezTo>
                  <a:cubicBezTo>
                    <a:pt x="359" y="175"/>
                    <a:pt x="359" y="175"/>
                    <a:pt x="359" y="175"/>
                  </a:cubicBezTo>
                  <a:cubicBezTo>
                    <a:pt x="358" y="176"/>
                    <a:pt x="354" y="178"/>
                    <a:pt x="347" y="180"/>
                  </a:cubicBezTo>
                  <a:cubicBezTo>
                    <a:pt x="344" y="180"/>
                    <a:pt x="342" y="181"/>
                    <a:pt x="340" y="181"/>
                  </a:cubicBezTo>
                  <a:cubicBezTo>
                    <a:pt x="334" y="183"/>
                    <a:pt x="333" y="183"/>
                    <a:pt x="332" y="184"/>
                  </a:cubicBezTo>
                  <a:cubicBezTo>
                    <a:pt x="332" y="185"/>
                    <a:pt x="331" y="186"/>
                    <a:pt x="331" y="187"/>
                  </a:cubicBezTo>
                  <a:cubicBezTo>
                    <a:pt x="331" y="188"/>
                    <a:pt x="331" y="189"/>
                    <a:pt x="331" y="190"/>
                  </a:cubicBezTo>
                  <a:cubicBezTo>
                    <a:pt x="329" y="192"/>
                    <a:pt x="329" y="192"/>
                    <a:pt x="329" y="192"/>
                  </a:cubicBezTo>
                  <a:cubicBezTo>
                    <a:pt x="331" y="192"/>
                    <a:pt x="331" y="192"/>
                    <a:pt x="331" y="192"/>
                  </a:cubicBezTo>
                  <a:cubicBezTo>
                    <a:pt x="330" y="195"/>
                    <a:pt x="331" y="197"/>
                    <a:pt x="331" y="198"/>
                  </a:cubicBezTo>
                  <a:cubicBezTo>
                    <a:pt x="332" y="198"/>
                    <a:pt x="333" y="199"/>
                    <a:pt x="338" y="201"/>
                  </a:cubicBezTo>
                  <a:cubicBezTo>
                    <a:pt x="340" y="202"/>
                    <a:pt x="343" y="203"/>
                    <a:pt x="345" y="204"/>
                  </a:cubicBezTo>
                  <a:cubicBezTo>
                    <a:pt x="352" y="207"/>
                    <a:pt x="356" y="210"/>
                    <a:pt x="357" y="210"/>
                  </a:cubicBezTo>
                  <a:cubicBezTo>
                    <a:pt x="357" y="211"/>
                    <a:pt x="357" y="212"/>
                    <a:pt x="357" y="213"/>
                  </a:cubicBezTo>
                  <a:cubicBezTo>
                    <a:pt x="356" y="215"/>
                    <a:pt x="356" y="217"/>
                    <a:pt x="355" y="217"/>
                  </a:cubicBezTo>
                  <a:cubicBezTo>
                    <a:pt x="354" y="217"/>
                    <a:pt x="350" y="218"/>
                    <a:pt x="342" y="218"/>
                  </a:cubicBezTo>
                  <a:cubicBezTo>
                    <a:pt x="340" y="218"/>
                    <a:pt x="337" y="218"/>
                    <a:pt x="335" y="218"/>
                  </a:cubicBezTo>
                  <a:cubicBezTo>
                    <a:pt x="329" y="218"/>
                    <a:pt x="328" y="219"/>
                    <a:pt x="327" y="219"/>
                  </a:cubicBezTo>
                  <a:cubicBezTo>
                    <a:pt x="326" y="220"/>
                    <a:pt x="325" y="221"/>
                    <a:pt x="325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5"/>
                    <a:pt x="324" y="225"/>
                    <a:pt x="324" y="225"/>
                  </a:cubicBezTo>
                  <a:cubicBezTo>
                    <a:pt x="324" y="227"/>
                    <a:pt x="323" y="229"/>
                    <a:pt x="323" y="230"/>
                  </a:cubicBezTo>
                  <a:cubicBezTo>
                    <a:pt x="323" y="231"/>
                    <a:pt x="323" y="232"/>
                    <a:pt x="323" y="232"/>
                  </a:cubicBezTo>
                  <a:cubicBezTo>
                    <a:pt x="324" y="233"/>
                    <a:pt x="324" y="234"/>
                    <a:pt x="329" y="237"/>
                  </a:cubicBezTo>
                  <a:cubicBezTo>
                    <a:pt x="331" y="238"/>
                    <a:pt x="333" y="240"/>
                    <a:pt x="335" y="242"/>
                  </a:cubicBezTo>
                  <a:cubicBezTo>
                    <a:pt x="341" y="246"/>
                    <a:pt x="344" y="249"/>
                    <a:pt x="345" y="250"/>
                  </a:cubicBezTo>
                  <a:cubicBezTo>
                    <a:pt x="345" y="251"/>
                    <a:pt x="345" y="251"/>
                    <a:pt x="345" y="251"/>
                  </a:cubicBezTo>
                  <a:cubicBezTo>
                    <a:pt x="345" y="253"/>
                    <a:pt x="343" y="256"/>
                    <a:pt x="342" y="257"/>
                  </a:cubicBezTo>
                  <a:cubicBezTo>
                    <a:pt x="341" y="257"/>
                    <a:pt x="336" y="256"/>
                    <a:pt x="329" y="255"/>
                  </a:cubicBezTo>
                  <a:cubicBezTo>
                    <a:pt x="327" y="254"/>
                    <a:pt x="324" y="254"/>
                    <a:pt x="322" y="253"/>
                  </a:cubicBezTo>
                  <a:cubicBezTo>
                    <a:pt x="316" y="252"/>
                    <a:pt x="315" y="252"/>
                    <a:pt x="314" y="252"/>
                  </a:cubicBezTo>
                  <a:cubicBezTo>
                    <a:pt x="313" y="253"/>
                    <a:pt x="312" y="254"/>
                    <a:pt x="310" y="257"/>
                  </a:cubicBezTo>
                  <a:cubicBezTo>
                    <a:pt x="310" y="257"/>
                    <a:pt x="310" y="257"/>
                    <a:pt x="310" y="257"/>
                  </a:cubicBezTo>
                  <a:cubicBezTo>
                    <a:pt x="310" y="258"/>
                    <a:pt x="310" y="258"/>
                    <a:pt x="310" y="258"/>
                  </a:cubicBezTo>
                  <a:cubicBezTo>
                    <a:pt x="308" y="260"/>
                    <a:pt x="307" y="261"/>
                    <a:pt x="307" y="263"/>
                  </a:cubicBezTo>
                  <a:cubicBezTo>
                    <a:pt x="307" y="263"/>
                    <a:pt x="307" y="264"/>
                    <a:pt x="307" y="264"/>
                  </a:cubicBezTo>
                  <a:cubicBezTo>
                    <a:pt x="308" y="265"/>
                    <a:pt x="308" y="266"/>
                    <a:pt x="312" y="270"/>
                  </a:cubicBezTo>
                  <a:cubicBezTo>
                    <a:pt x="313" y="272"/>
                    <a:pt x="315" y="274"/>
                    <a:pt x="317" y="276"/>
                  </a:cubicBezTo>
                  <a:cubicBezTo>
                    <a:pt x="321" y="282"/>
                    <a:pt x="324" y="286"/>
                    <a:pt x="324" y="287"/>
                  </a:cubicBezTo>
                  <a:cubicBezTo>
                    <a:pt x="324" y="288"/>
                    <a:pt x="321" y="292"/>
                    <a:pt x="320" y="292"/>
                  </a:cubicBezTo>
                  <a:cubicBezTo>
                    <a:pt x="319" y="292"/>
                    <a:pt x="315" y="290"/>
                    <a:pt x="308" y="287"/>
                  </a:cubicBezTo>
                  <a:cubicBezTo>
                    <a:pt x="306" y="286"/>
                    <a:pt x="303" y="285"/>
                    <a:pt x="302" y="284"/>
                  </a:cubicBezTo>
                  <a:cubicBezTo>
                    <a:pt x="296" y="281"/>
                    <a:pt x="295" y="281"/>
                    <a:pt x="294" y="281"/>
                  </a:cubicBezTo>
                  <a:cubicBezTo>
                    <a:pt x="293" y="281"/>
                    <a:pt x="292" y="282"/>
                    <a:pt x="289" y="285"/>
                  </a:cubicBezTo>
                  <a:cubicBezTo>
                    <a:pt x="288" y="285"/>
                    <a:pt x="288" y="285"/>
                    <a:pt x="288" y="285"/>
                  </a:cubicBezTo>
                  <a:cubicBezTo>
                    <a:pt x="288" y="286"/>
                    <a:pt x="288" y="286"/>
                    <a:pt x="288" y="286"/>
                  </a:cubicBezTo>
                  <a:cubicBezTo>
                    <a:pt x="285" y="289"/>
                    <a:pt x="285" y="290"/>
                    <a:pt x="285" y="291"/>
                  </a:cubicBezTo>
                  <a:cubicBezTo>
                    <a:pt x="284" y="291"/>
                    <a:pt x="284" y="291"/>
                    <a:pt x="284" y="291"/>
                  </a:cubicBezTo>
                  <a:cubicBezTo>
                    <a:pt x="285" y="292"/>
                    <a:pt x="285" y="293"/>
                    <a:pt x="287" y="298"/>
                  </a:cubicBezTo>
                  <a:cubicBezTo>
                    <a:pt x="288" y="300"/>
                    <a:pt x="290" y="302"/>
                    <a:pt x="291" y="305"/>
                  </a:cubicBezTo>
                  <a:cubicBezTo>
                    <a:pt x="294" y="311"/>
                    <a:pt x="295" y="316"/>
                    <a:pt x="296" y="317"/>
                  </a:cubicBezTo>
                  <a:cubicBezTo>
                    <a:pt x="295" y="319"/>
                    <a:pt x="292" y="321"/>
                    <a:pt x="290" y="321"/>
                  </a:cubicBezTo>
                  <a:cubicBezTo>
                    <a:pt x="289" y="321"/>
                    <a:pt x="285" y="318"/>
                    <a:pt x="280" y="314"/>
                  </a:cubicBezTo>
                  <a:cubicBezTo>
                    <a:pt x="278" y="312"/>
                    <a:pt x="276" y="311"/>
                    <a:pt x="274" y="310"/>
                  </a:cubicBezTo>
                  <a:cubicBezTo>
                    <a:pt x="269" y="305"/>
                    <a:pt x="268" y="305"/>
                    <a:pt x="267" y="305"/>
                  </a:cubicBezTo>
                  <a:cubicBezTo>
                    <a:pt x="266" y="305"/>
                    <a:pt x="265" y="305"/>
                    <a:pt x="262" y="307"/>
                  </a:cubicBezTo>
                  <a:cubicBezTo>
                    <a:pt x="261" y="307"/>
                    <a:pt x="261" y="307"/>
                    <a:pt x="261" y="307"/>
                  </a:cubicBezTo>
                  <a:cubicBezTo>
                    <a:pt x="260" y="308"/>
                    <a:pt x="260" y="308"/>
                    <a:pt x="260" y="308"/>
                  </a:cubicBezTo>
                  <a:cubicBezTo>
                    <a:pt x="257" y="310"/>
                    <a:pt x="256" y="311"/>
                    <a:pt x="256" y="312"/>
                  </a:cubicBezTo>
                  <a:cubicBezTo>
                    <a:pt x="256" y="312"/>
                    <a:pt x="256" y="312"/>
                    <a:pt x="256" y="312"/>
                  </a:cubicBezTo>
                  <a:cubicBezTo>
                    <a:pt x="256" y="313"/>
                    <a:pt x="256" y="313"/>
                    <a:pt x="256" y="313"/>
                  </a:cubicBezTo>
                  <a:cubicBezTo>
                    <a:pt x="256" y="313"/>
                    <a:pt x="256" y="315"/>
                    <a:pt x="257" y="320"/>
                  </a:cubicBezTo>
                  <a:cubicBezTo>
                    <a:pt x="258" y="322"/>
                    <a:pt x="258" y="325"/>
                    <a:pt x="259" y="327"/>
                  </a:cubicBezTo>
                  <a:cubicBezTo>
                    <a:pt x="260" y="334"/>
                    <a:pt x="261" y="339"/>
                    <a:pt x="261" y="340"/>
                  </a:cubicBezTo>
                  <a:cubicBezTo>
                    <a:pt x="260" y="341"/>
                    <a:pt x="256" y="343"/>
                    <a:pt x="255" y="343"/>
                  </a:cubicBezTo>
                  <a:cubicBezTo>
                    <a:pt x="254" y="343"/>
                    <a:pt x="251" y="339"/>
                    <a:pt x="246" y="333"/>
                  </a:cubicBezTo>
                  <a:cubicBezTo>
                    <a:pt x="244" y="331"/>
                    <a:pt x="243" y="330"/>
                    <a:pt x="242" y="328"/>
                  </a:cubicBezTo>
                  <a:cubicBezTo>
                    <a:pt x="238" y="323"/>
                    <a:pt x="237" y="322"/>
                    <a:pt x="236" y="322"/>
                  </a:cubicBezTo>
                  <a:cubicBezTo>
                    <a:pt x="235" y="322"/>
                    <a:pt x="234" y="322"/>
                    <a:pt x="230" y="323"/>
                  </a:cubicBezTo>
                  <a:cubicBezTo>
                    <a:pt x="229" y="323"/>
                    <a:pt x="229" y="323"/>
                    <a:pt x="229" y="323"/>
                  </a:cubicBezTo>
                  <a:cubicBezTo>
                    <a:pt x="228" y="324"/>
                    <a:pt x="228" y="324"/>
                    <a:pt x="228" y="324"/>
                  </a:cubicBezTo>
                  <a:cubicBezTo>
                    <a:pt x="226" y="324"/>
                    <a:pt x="224" y="325"/>
                    <a:pt x="223" y="326"/>
                  </a:cubicBezTo>
                  <a:cubicBezTo>
                    <a:pt x="223" y="327"/>
                    <a:pt x="223" y="327"/>
                    <a:pt x="223" y="328"/>
                  </a:cubicBezTo>
                  <a:cubicBezTo>
                    <a:pt x="223" y="329"/>
                    <a:pt x="223" y="331"/>
                    <a:pt x="223" y="334"/>
                  </a:cubicBezTo>
                  <a:cubicBezTo>
                    <a:pt x="223" y="336"/>
                    <a:pt x="223" y="339"/>
                    <a:pt x="223" y="342"/>
                  </a:cubicBezTo>
                  <a:cubicBezTo>
                    <a:pt x="223" y="346"/>
                    <a:pt x="222" y="350"/>
                    <a:pt x="222" y="353"/>
                  </a:cubicBezTo>
                  <a:cubicBezTo>
                    <a:pt x="222" y="354"/>
                    <a:pt x="222" y="355"/>
                    <a:pt x="222" y="355"/>
                  </a:cubicBezTo>
                  <a:cubicBezTo>
                    <a:pt x="220" y="356"/>
                    <a:pt x="216" y="357"/>
                    <a:pt x="215" y="356"/>
                  </a:cubicBezTo>
                  <a:cubicBezTo>
                    <a:pt x="214" y="355"/>
                    <a:pt x="212" y="351"/>
                    <a:pt x="209" y="345"/>
                  </a:cubicBezTo>
                  <a:cubicBezTo>
                    <a:pt x="208" y="342"/>
                    <a:pt x="207" y="340"/>
                    <a:pt x="206" y="338"/>
                  </a:cubicBezTo>
                  <a:cubicBezTo>
                    <a:pt x="203" y="332"/>
                    <a:pt x="203" y="332"/>
                    <a:pt x="202" y="331"/>
                  </a:cubicBezTo>
                  <a:cubicBezTo>
                    <a:pt x="201" y="331"/>
                    <a:pt x="200" y="330"/>
                    <a:pt x="196" y="331"/>
                  </a:cubicBezTo>
                  <a:cubicBezTo>
                    <a:pt x="194" y="329"/>
                    <a:pt x="194" y="329"/>
                    <a:pt x="194" y="329"/>
                  </a:cubicBezTo>
                  <a:cubicBezTo>
                    <a:pt x="194" y="331"/>
                    <a:pt x="194" y="331"/>
                    <a:pt x="194" y="331"/>
                  </a:cubicBezTo>
                  <a:cubicBezTo>
                    <a:pt x="191" y="331"/>
                    <a:pt x="189" y="332"/>
                    <a:pt x="188" y="333"/>
                  </a:cubicBezTo>
                  <a:cubicBezTo>
                    <a:pt x="188" y="333"/>
                    <a:pt x="188" y="334"/>
                    <a:pt x="186" y="340"/>
                  </a:cubicBezTo>
                  <a:cubicBezTo>
                    <a:pt x="186" y="342"/>
                    <a:pt x="185" y="345"/>
                    <a:pt x="184" y="347"/>
                  </a:cubicBezTo>
                  <a:cubicBezTo>
                    <a:pt x="182" y="354"/>
                    <a:pt x="181" y="359"/>
                    <a:pt x="180" y="360"/>
                  </a:cubicBezTo>
                  <a:cubicBezTo>
                    <a:pt x="179" y="360"/>
                    <a:pt x="175" y="360"/>
                    <a:pt x="174" y="360"/>
                  </a:cubicBezTo>
                  <a:cubicBezTo>
                    <a:pt x="173" y="359"/>
                    <a:pt x="172" y="354"/>
                    <a:pt x="170" y="347"/>
                  </a:cubicBezTo>
                  <a:cubicBezTo>
                    <a:pt x="170" y="345"/>
                    <a:pt x="169" y="342"/>
                    <a:pt x="169" y="340"/>
                  </a:cubicBezTo>
                  <a:cubicBezTo>
                    <a:pt x="167" y="334"/>
                    <a:pt x="167" y="333"/>
                    <a:pt x="167" y="332"/>
                  </a:cubicBezTo>
                  <a:cubicBezTo>
                    <a:pt x="166" y="332"/>
                    <a:pt x="165" y="331"/>
                    <a:pt x="161" y="331"/>
                  </a:cubicBezTo>
                  <a:cubicBezTo>
                    <a:pt x="160" y="330"/>
                    <a:pt x="160" y="330"/>
                    <a:pt x="160" y="330"/>
                  </a:cubicBezTo>
                  <a:cubicBezTo>
                    <a:pt x="159" y="330"/>
                    <a:pt x="159" y="330"/>
                    <a:pt x="159" y="330"/>
                  </a:cubicBezTo>
                  <a:cubicBezTo>
                    <a:pt x="155" y="329"/>
                    <a:pt x="154" y="330"/>
                    <a:pt x="153" y="331"/>
                  </a:cubicBezTo>
                  <a:cubicBezTo>
                    <a:pt x="152" y="331"/>
                    <a:pt x="152" y="332"/>
                    <a:pt x="149" y="337"/>
                  </a:cubicBezTo>
                  <a:cubicBezTo>
                    <a:pt x="148" y="339"/>
                    <a:pt x="147" y="341"/>
                    <a:pt x="146" y="344"/>
                  </a:cubicBezTo>
                  <a:cubicBezTo>
                    <a:pt x="142" y="350"/>
                    <a:pt x="140" y="354"/>
                    <a:pt x="139" y="355"/>
                  </a:cubicBezTo>
                  <a:cubicBezTo>
                    <a:pt x="137" y="355"/>
                    <a:pt x="133" y="354"/>
                    <a:pt x="132" y="354"/>
                  </a:cubicBezTo>
                  <a:cubicBezTo>
                    <a:pt x="132" y="352"/>
                    <a:pt x="132" y="348"/>
                    <a:pt x="132" y="340"/>
                  </a:cubicBezTo>
                  <a:cubicBezTo>
                    <a:pt x="132" y="338"/>
                    <a:pt x="132" y="335"/>
                    <a:pt x="132" y="333"/>
                  </a:cubicBezTo>
                  <a:cubicBezTo>
                    <a:pt x="132" y="327"/>
                    <a:pt x="132" y="326"/>
                    <a:pt x="132" y="325"/>
                  </a:cubicBezTo>
                  <a:cubicBezTo>
                    <a:pt x="131" y="324"/>
                    <a:pt x="129" y="323"/>
                    <a:pt x="126" y="322"/>
                  </a:cubicBezTo>
                  <a:cubicBezTo>
                    <a:pt x="126" y="321"/>
                    <a:pt x="126" y="321"/>
                    <a:pt x="126" y="321"/>
                  </a:cubicBezTo>
                  <a:cubicBezTo>
                    <a:pt x="125" y="322"/>
                    <a:pt x="125" y="322"/>
                    <a:pt x="125" y="322"/>
                  </a:cubicBezTo>
                  <a:cubicBezTo>
                    <a:pt x="121" y="320"/>
                    <a:pt x="120" y="320"/>
                    <a:pt x="119" y="320"/>
                  </a:cubicBezTo>
                  <a:cubicBezTo>
                    <a:pt x="118" y="321"/>
                    <a:pt x="117" y="322"/>
                    <a:pt x="114" y="326"/>
                  </a:cubicBezTo>
                  <a:cubicBezTo>
                    <a:pt x="112" y="328"/>
                    <a:pt x="111" y="330"/>
                    <a:pt x="109" y="332"/>
                  </a:cubicBezTo>
                  <a:cubicBezTo>
                    <a:pt x="104" y="337"/>
                    <a:pt x="100" y="340"/>
                    <a:pt x="99" y="341"/>
                  </a:cubicBezTo>
                  <a:cubicBezTo>
                    <a:pt x="98" y="341"/>
                    <a:pt x="94" y="339"/>
                    <a:pt x="93" y="338"/>
                  </a:cubicBezTo>
                  <a:cubicBezTo>
                    <a:pt x="93" y="338"/>
                    <a:pt x="94" y="337"/>
                    <a:pt x="94" y="337"/>
                  </a:cubicBezTo>
                  <a:cubicBezTo>
                    <a:pt x="94" y="337"/>
                    <a:pt x="94" y="337"/>
                    <a:pt x="94" y="337"/>
                  </a:cubicBezTo>
                  <a:cubicBezTo>
                    <a:pt x="94" y="334"/>
                    <a:pt x="95" y="330"/>
                    <a:pt x="96" y="325"/>
                  </a:cubicBezTo>
                  <a:cubicBezTo>
                    <a:pt x="97" y="323"/>
                    <a:pt x="97" y="320"/>
                    <a:pt x="98" y="318"/>
                  </a:cubicBezTo>
                  <a:cubicBezTo>
                    <a:pt x="99" y="315"/>
                    <a:pt x="100" y="313"/>
                    <a:pt x="100" y="312"/>
                  </a:cubicBezTo>
                  <a:cubicBezTo>
                    <a:pt x="100" y="311"/>
                    <a:pt x="100" y="311"/>
                    <a:pt x="100" y="310"/>
                  </a:cubicBezTo>
                  <a:cubicBezTo>
                    <a:pt x="99" y="309"/>
                    <a:pt x="98" y="308"/>
                    <a:pt x="95" y="306"/>
                  </a:cubicBezTo>
                  <a:cubicBezTo>
                    <a:pt x="94" y="304"/>
                    <a:pt x="94" y="304"/>
                    <a:pt x="94" y="304"/>
                  </a:cubicBezTo>
                  <a:cubicBezTo>
                    <a:pt x="93" y="305"/>
                    <a:pt x="93" y="305"/>
                    <a:pt x="93" y="305"/>
                  </a:cubicBezTo>
                  <a:cubicBezTo>
                    <a:pt x="91" y="303"/>
                    <a:pt x="90" y="303"/>
                    <a:pt x="88" y="303"/>
                  </a:cubicBezTo>
                  <a:cubicBezTo>
                    <a:pt x="87" y="303"/>
                    <a:pt x="87" y="303"/>
                    <a:pt x="82" y="307"/>
                  </a:cubicBezTo>
                  <a:cubicBezTo>
                    <a:pt x="80" y="308"/>
                    <a:pt x="78" y="310"/>
                    <a:pt x="76" y="311"/>
                  </a:cubicBezTo>
                  <a:cubicBezTo>
                    <a:pt x="70" y="315"/>
                    <a:pt x="66" y="318"/>
                    <a:pt x="64" y="318"/>
                  </a:cubicBezTo>
                  <a:cubicBezTo>
                    <a:pt x="63" y="318"/>
                    <a:pt x="60" y="315"/>
                    <a:pt x="59" y="314"/>
                  </a:cubicBezTo>
                  <a:cubicBezTo>
                    <a:pt x="60" y="313"/>
                    <a:pt x="62" y="308"/>
                    <a:pt x="65" y="302"/>
                  </a:cubicBezTo>
                  <a:cubicBezTo>
                    <a:pt x="66" y="300"/>
                    <a:pt x="67" y="298"/>
                    <a:pt x="68" y="296"/>
                  </a:cubicBezTo>
                  <a:cubicBezTo>
                    <a:pt x="71" y="291"/>
                    <a:pt x="72" y="290"/>
                    <a:pt x="72" y="289"/>
                  </a:cubicBezTo>
                  <a:cubicBezTo>
                    <a:pt x="72" y="289"/>
                    <a:pt x="72" y="289"/>
                    <a:pt x="72" y="289"/>
                  </a:cubicBezTo>
                  <a:cubicBezTo>
                    <a:pt x="72" y="288"/>
                    <a:pt x="72" y="288"/>
                    <a:pt x="72" y="288"/>
                  </a:cubicBezTo>
                  <a:cubicBezTo>
                    <a:pt x="72" y="287"/>
                    <a:pt x="71" y="286"/>
                    <a:pt x="68" y="283"/>
                  </a:cubicBezTo>
                  <a:cubicBezTo>
                    <a:pt x="68" y="282"/>
                    <a:pt x="68" y="282"/>
                    <a:pt x="68" y="282"/>
                  </a:cubicBezTo>
                  <a:cubicBezTo>
                    <a:pt x="67" y="282"/>
                    <a:pt x="67" y="282"/>
                    <a:pt x="67" y="282"/>
                  </a:cubicBezTo>
                  <a:cubicBezTo>
                    <a:pt x="65" y="279"/>
                    <a:pt x="63" y="278"/>
                    <a:pt x="62" y="278"/>
                  </a:cubicBezTo>
                  <a:cubicBezTo>
                    <a:pt x="61" y="278"/>
                    <a:pt x="61" y="279"/>
                    <a:pt x="55" y="281"/>
                  </a:cubicBezTo>
                  <a:cubicBezTo>
                    <a:pt x="53" y="282"/>
                    <a:pt x="51" y="283"/>
                    <a:pt x="48" y="284"/>
                  </a:cubicBezTo>
                  <a:cubicBezTo>
                    <a:pt x="42" y="286"/>
                    <a:pt x="37" y="288"/>
                    <a:pt x="36" y="288"/>
                  </a:cubicBezTo>
                  <a:cubicBezTo>
                    <a:pt x="34" y="287"/>
                    <a:pt x="32" y="284"/>
                    <a:pt x="32" y="283"/>
                  </a:cubicBezTo>
                  <a:cubicBezTo>
                    <a:pt x="32" y="281"/>
                    <a:pt x="35" y="278"/>
                    <a:pt x="40" y="272"/>
                  </a:cubicBezTo>
                  <a:cubicBezTo>
                    <a:pt x="42" y="270"/>
                    <a:pt x="43" y="269"/>
                    <a:pt x="45" y="267"/>
                  </a:cubicBezTo>
                  <a:cubicBezTo>
                    <a:pt x="49" y="262"/>
                    <a:pt x="49" y="262"/>
                    <a:pt x="50" y="260"/>
                  </a:cubicBezTo>
                  <a:cubicBezTo>
                    <a:pt x="50" y="260"/>
                    <a:pt x="50" y="258"/>
                    <a:pt x="47" y="255"/>
                  </a:cubicBezTo>
                  <a:cubicBezTo>
                    <a:pt x="48" y="253"/>
                    <a:pt x="48" y="253"/>
                    <a:pt x="48" y="253"/>
                  </a:cubicBezTo>
                  <a:cubicBezTo>
                    <a:pt x="46" y="253"/>
                    <a:pt x="46" y="253"/>
                    <a:pt x="46" y="253"/>
                  </a:cubicBezTo>
                  <a:cubicBezTo>
                    <a:pt x="45" y="250"/>
                    <a:pt x="44" y="249"/>
                    <a:pt x="43" y="249"/>
                  </a:cubicBezTo>
                  <a:cubicBezTo>
                    <a:pt x="42" y="248"/>
                    <a:pt x="41" y="249"/>
                    <a:pt x="36" y="249"/>
                  </a:cubicBezTo>
                  <a:cubicBezTo>
                    <a:pt x="33" y="250"/>
                    <a:pt x="31" y="250"/>
                    <a:pt x="28" y="251"/>
                  </a:cubicBezTo>
                  <a:cubicBezTo>
                    <a:pt x="21" y="252"/>
                    <a:pt x="16" y="252"/>
                    <a:pt x="15" y="252"/>
                  </a:cubicBezTo>
                  <a:cubicBezTo>
                    <a:pt x="14" y="251"/>
                    <a:pt x="12" y="247"/>
                    <a:pt x="12" y="246"/>
                  </a:cubicBezTo>
                  <a:cubicBezTo>
                    <a:pt x="13" y="245"/>
                    <a:pt x="16" y="242"/>
                    <a:pt x="22" y="237"/>
                  </a:cubicBezTo>
                  <a:cubicBezTo>
                    <a:pt x="24" y="236"/>
                    <a:pt x="26" y="235"/>
                    <a:pt x="28" y="234"/>
                  </a:cubicBezTo>
                  <a:cubicBezTo>
                    <a:pt x="33" y="230"/>
                    <a:pt x="34" y="229"/>
                    <a:pt x="35" y="228"/>
                  </a:cubicBezTo>
                  <a:cubicBezTo>
                    <a:pt x="35" y="228"/>
                    <a:pt x="35" y="228"/>
                    <a:pt x="35" y="228"/>
                  </a:cubicBezTo>
                  <a:cubicBezTo>
                    <a:pt x="35" y="226"/>
                    <a:pt x="35" y="225"/>
                    <a:pt x="34" y="222"/>
                  </a:cubicBezTo>
                  <a:cubicBezTo>
                    <a:pt x="34" y="221"/>
                    <a:pt x="34" y="221"/>
                    <a:pt x="34" y="221"/>
                  </a:cubicBezTo>
                  <a:cubicBezTo>
                    <a:pt x="33" y="220"/>
                    <a:pt x="33" y="220"/>
                    <a:pt x="33" y="220"/>
                  </a:cubicBezTo>
                  <a:cubicBezTo>
                    <a:pt x="32" y="217"/>
                    <a:pt x="31" y="216"/>
                    <a:pt x="31" y="215"/>
                  </a:cubicBezTo>
                  <a:cubicBezTo>
                    <a:pt x="30" y="215"/>
                    <a:pt x="29" y="215"/>
                    <a:pt x="23" y="214"/>
                  </a:cubicBezTo>
                  <a:cubicBezTo>
                    <a:pt x="21" y="214"/>
                    <a:pt x="18" y="214"/>
                    <a:pt x="16" y="214"/>
                  </a:cubicBezTo>
                  <a:cubicBezTo>
                    <a:pt x="8" y="213"/>
                    <a:pt x="4" y="212"/>
                    <a:pt x="3" y="212"/>
                  </a:cubicBezTo>
                  <a:cubicBezTo>
                    <a:pt x="2" y="211"/>
                    <a:pt x="1" y="208"/>
                    <a:pt x="1" y="206"/>
                  </a:cubicBezTo>
                  <a:cubicBezTo>
                    <a:pt x="1" y="206"/>
                    <a:pt x="1" y="205"/>
                    <a:pt x="1" y="205"/>
                  </a:cubicBezTo>
                  <a:cubicBezTo>
                    <a:pt x="2" y="205"/>
                    <a:pt x="7" y="202"/>
                    <a:pt x="13" y="200"/>
                  </a:cubicBezTo>
                  <a:cubicBezTo>
                    <a:pt x="16" y="199"/>
                    <a:pt x="18" y="198"/>
                    <a:pt x="20" y="197"/>
                  </a:cubicBezTo>
                  <a:cubicBezTo>
                    <a:pt x="26" y="195"/>
                    <a:pt x="27" y="195"/>
                    <a:pt x="27" y="194"/>
                  </a:cubicBezTo>
                  <a:cubicBezTo>
                    <a:pt x="28" y="193"/>
                    <a:pt x="28" y="193"/>
                    <a:pt x="28" y="192"/>
                  </a:cubicBezTo>
                  <a:cubicBezTo>
                    <a:pt x="28" y="190"/>
                    <a:pt x="28" y="189"/>
                    <a:pt x="28" y="188"/>
                  </a:cubicBezTo>
                  <a:cubicBezTo>
                    <a:pt x="29" y="186"/>
                    <a:pt x="29" y="186"/>
                    <a:pt x="29" y="186"/>
                  </a:cubicBezTo>
                  <a:cubicBezTo>
                    <a:pt x="28" y="185"/>
                    <a:pt x="28" y="185"/>
                    <a:pt x="28" y="185"/>
                  </a:cubicBezTo>
                  <a:cubicBezTo>
                    <a:pt x="28" y="182"/>
                    <a:pt x="27" y="181"/>
                    <a:pt x="26" y="180"/>
                  </a:cubicBezTo>
                  <a:cubicBezTo>
                    <a:pt x="26" y="179"/>
                    <a:pt x="25" y="179"/>
                    <a:pt x="20" y="177"/>
                  </a:cubicBezTo>
                  <a:cubicBezTo>
                    <a:pt x="17" y="177"/>
                    <a:pt x="15" y="176"/>
                    <a:pt x="12" y="175"/>
                  </a:cubicBezTo>
                  <a:cubicBezTo>
                    <a:pt x="5" y="173"/>
                    <a:pt x="1" y="171"/>
                    <a:pt x="0" y="170"/>
                  </a:cubicBezTo>
                  <a:cubicBezTo>
                    <a:pt x="0" y="170"/>
                    <a:pt x="0" y="168"/>
                    <a:pt x="0" y="166"/>
                  </a:cubicBezTo>
                  <a:close/>
                  <a:moveTo>
                    <a:pt x="287" y="193"/>
                  </a:moveTo>
                  <a:cubicBezTo>
                    <a:pt x="295" y="134"/>
                    <a:pt x="253" y="79"/>
                    <a:pt x="193" y="72"/>
                  </a:cubicBezTo>
                  <a:cubicBezTo>
                    <a:pt x="134" y="64"/>
                    <a:pt x="80" y="106"/>
                    <a:pt x="72" y="165"/>
                  </a:cubicBezTo>
                  <a:cubicBezTo>
                    <a:pt x="64" y="225"/>
                    <a:pt x="106" y="279"/>
                    <a:pt x="166" y="287"/>
                  </a:cubicBezTo>
                  <a:cubicBezTo>
                    <a:pt x="225" y="295"/>
                    <a:pt x="280" y="253"/>
                    <a:pt x="287" y="1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7" name="组合"/>
            <p:cNvGrpSpPr/>
            <p:nvPr/>
          </p:nvGrpSpPr>
          <p:grpSpPr>
            <a:xfrm>
              <a:off x="6052185" y="4892675"/>
              <a:ext cx="619125" cy="482600"/>
              <a:chOff x="6094412" y="4918075"/>
              <a:chExt cx="619126" cy="482600"/>
            </a:xfrm>
            <a:solidFill>
              <a:schemeClr val="accent1"/>
            </a:solidFill>
          </p:grpSpPr>
          <p:sp>
            <p:nvSpPr>
              <p:cNvPr id="28" name="组合"/>
              <p:cNvSpPr/>
              <p:nvPr/>
            </p:nvSpPr>
            <p:spPr bwMode="auto">
              <a:xfrm>
                <a:off x="6443663" y="4918075"/>
                <a:ext cx="269875" cy="285750"/>
              </a:xfrm>
              <a:custGeom>
                <a:avLst/>
                <a:gdLst>
                  <a:gd name="T0" fmla="*/ 95 w 123"/>
                  <a:gd name="T1" fmla="*/ 78 h 130"/>
                  <a:gd name="T2" fmla="*/ 84 w 123"/>
                  <a:gd name="T3" fmla="*/ 46 h 130"/>
                  <a:gd name="T4" fmla="*/ 62 w 123"/>
                  <a:gd name="T5" fmla="*/ 19 h 130"/>
                  <a:gd name="T6" fmla="*/ 32 w 123"/>
                  <a:gd name="T7" fmla="*/ 4 h 130"/>
                  <a:gd name="T8" fmla="*/ 0 w 123"/>
                  <a:gd name="T9" fmla="*/ 1 h 130"/>
                  <a:gd name="T10" fmla="*/ 0 w 123"/>
                  <a:gd name="T11" fmla="*/ 2 h 130"/>
                  <a:gd name="T12" fmla="*/ 29 w 123"/>
                  <a:gd name="T13" fmla="*/ 11 h 130"/>
                  <a:gd name="T14" fmla="*/ 50 w 123"/>
                  <a:gd name="T15" fmla="*/ 30 h 130"/>
                  <a:gd name="T16" fmla="*/ 62 w 123"/>
                  <a:gd name="T17" fmla="*/ 55 h 130"/>
                  <a:gd name="T18" fmla="*/ 64 w 123"/>
                  <a:gd name="T19" fmla="*/ 78 h 130"/>
                  <a:gd name="T20" fmla="*/ 36 w 123"/>
                  <a:gd name="T21" fmla="*/ 78 h 130"/>
                  <a:gd name="T22" fmla="*/ 57 w 123"/>
                  <a:gd name="T23" fmla="*/ 104 h 130"/>
                  <a:gd name="T24" fmla="*/ 79 w 123"/>
                  <a:gd name="T25" fmla="*/ 130 h 130"/>
                  <a:gd name="T26" fmla="*/ 101 w 123"/>
                  <a:gd name="T27" fmla="*/ 104 h 130"/>
                  <a:gd name="T28" fmla="*/ 123 w 123"/>
                  <a:gd name="T29" fmla="*/ 78 h 130"/>
                  <a:gd name="T30" fmla="*/ 95 w 123"/>
                  <a:gd name="T31" fmla="*/ 78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30">
                    <a:moveTo>
                      <a:pt x="95" y="78"/>
                    </a:moveTo>
                    <a:cubicBezTo>
                      <a:pt x="93" y="67"/>
                      <a:pt x="90" y="56"/>
                      <a:pt x="84" y="46"/>
                    </a:cubicBezTo>
                    <a:cubicBezTo>
                      <a:pt x="78" y="35"/>
                      <a:pt x="71" y="26"/>
                      <a:pt x="62" y="19"/>
                    </a:cubicBezTo>
                    <a:cubicBezTo>
                      <a:pt x="53" y="12"/>
                      <a:pt x="42" y="7"/>
                      <a:pt x="32" y="4"/>
                    </a:cubicBezTo>
                    <a:cubicBezTo>
                      <a:pt x="21" y="1"/>
                      <a:pt x="10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0" y="3"/>
                      <a:pt x="20" y="6"/>
                      <a:pt x="29" y="11"/>
                    </a:cubicBezTo>
                    <a:cubicBezTo>
                      <a:pt x="37" y="16"/>
                      <a:pt x="45" y="23"/>
                      <a:pt x="50" y="30"/>
                    </a:cubicBezTo>
                    <a:cubicBezTo>
                      <a:pt x="56" y="38"/>
                      <a:pt x="60" y="46"/>
                      <a:pt x="62" y="55"/>
                    </a:cubicBezTo>
                    <a:cubicBezTo>
                      <a:pt x="64" y="63"/>
                      <a:pt x="65" y="71"/>
                      <a:pt x="64" y="78"/>
                    </a:cubicBezTo>
                    <a:cubicBezTo>
                      <a:pt x="36" y="78"/>
                      <a:pt x="36" y="78"/>
                      <a:pt x="36" y="78"/>
                    </a:cubicBezTo>
                    <a:cubicBezTo>
                      <a:pt x="57" y="104"/>
                      <a:pt x="57" y="104"/>
                      <a:pt x="57" y="104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101" y="104"/>
                      <a:pt x="101" y="104"/>
                      <a:pt x="101" y="104"/>
                    </a:cubicBezTo>
                    <a:cubicBezTo>
                      <a:pt x="123" y="78"/>
                      <a:pt x="123" y="78"/>
                      <a:pt x="123" y="78"/>
                    </a:cubicBezTo>
                    <a:lnTo>
                      <a:pt x="95" y="7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9" name="组合"/>
              <p:cNvSpPr/>
              <p:nvPr/>
            </p:nvSpPr>
            <p:spPr bwMode="auto">
              <a:xfrm>
                <a:off x="6094412" y="5114925"/>
                <a:ext cx="268288" cy="285750"/>
              </a:xfrm>
              <a:custGeom>
                <a:avLst/>
                <a:gdLst>
                  <a:gd name="T0" fmla="*/ 72 w 123"/>
                  <a:gd name="T1" fmla="*/ 100 h 130"/>
                  <a:gd name="T2" fmla="*/ 60 w 123"/>
                  <a:gd name="T3" fmla="*/ 75 h 130"/>
                  <a:gd name="T4" fmla="*/ 59 w 123"/>
                  <a:gd name="T5" fmla="*/ 52 h 130"/>
                  <a:gd name="T6" fmla="*/ 87 w 123"/>
                  <a:gd name="T7" fmla="*/ 52 h 130"/>
                  <a:gd name="T8" fmla="*/ 65 w 123"/>
                  <a:gd name="T9" fmla="*/ 26 h 130"/>
                  <a:gd name="T10" fmla="*/ 43 w 123"/>
                  <a:gd name="T11" fmla="*/ 0 h 130"/>
                  <a:gd name="T12" fmla="*/ 22 w 123"/>
                  <a:gd name="T13" fmla="*/ 26 h 130"/>
                  <a:gd name="T14" fmla="*/ 0 w 123"/>
                  <a:gd name="T15" fmla="*/ 52 h 130"/>
                  <a:gd name="T16" fmla="*/ 28 w 123"/>
                  <a:gd name="T17" fmla="*/ 52 h 130"/>
                  <a:gd name="T18" fmla="*/ 39 w 123"/>
                  <a:gd name="T19" fmla="*/ 84 h 130"/>
                  <a:gd name="T20" fmla="*/ 61 w 123"/>
                  <a:gd name="T21" fmla="*/ 111 h 130"/>
                  <a:gd name="T22" fmla="*/ 91 w 123"/>
                  <a:gd name="T23" fmla="*/ 126 h 130"/>
                  <a:gd name="T24" fmla="*/ 123 w 123"/>
                  <a:gd name="T25" fmla="*/ 129 h 130"/>
                  <a:gd name="T26" fmla="*/ 123 w 123"/>
                  <a:gd name="T27" fmla="*/ 128 h 130"/>
                  <a:gd name="T28" fmla="*/ 94 w 123"/>
                  <a:gd name="T29" fmla="*/ 119 h 130"/>
                  <a:gd name="T30" fmla="*/ 72 w 123"/>
                  <a:gd name="T31" fmla="*/ 10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3" h="130">
                    <a:moveTo>
                      <a:pt x="72" y="100"/>
                    </a:moveTo>
                    <a:cubicBezTo>
                      <a:pt x="67" y="92"/>
                      <a:pt x="63" y="84"/>
                      <a:pt x="60" y="75"/>
                    </a:cubicBezTo>
                    <a:cubicBezTo>
                      <a:pt x="58" y="67"/>
                      <a:pt x="58" y="59"/>
                      <a:pt x="59" y="52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65" y="26"/>
                      <a:pt x="65" y="26"/>
                      <a:pt x="65" y="26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22" y="26"/>
                      <a:pt x="22" y="26"/>
                      <a:pt x="22" y="26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30" y="63"/>
                      <a:pt x="33" y="74"/>
                      <a:pt x="39" y="84"/>
                    </a:cubicBezTo>
                    <a:cubicBezTo>
                      <a:pt x="44" y="94"/>
                      <a:pt x="52" y="104"/>
                      <a:pt x="61" y="111"/>
                    </a:cubicBezTo>
                    <a:cubicBezTo>
                      <a:pt x="70" y="118"/>
                      <a:pt x="80" y="123"/>
                      <a:pt x="91" y="126"/>
                    </a:cubicBezTo>
                    <a:cubicBezTo>
                      <a:pt x="102" y="129"/>
                      <a:pt x="113" y="130"/>
                      <a:pt x="123" y="129"/>
                    </a:cubicBezTo>
                    <a:cubicBezTo>
                      <a:pt x="123" y="128"/>
                      <a:pt x="123" y="128"/>
                      <a:pt x="123" y="128"/>
                    </a:cubicBezTo>
                    <a:cubicBezTo>
                      <a:pt x="113" y="127"/>
                      <a:pt x="103" y="124"/>
                      <a:pt x="94" y="119"/>
                    </a:cubicBezTo>
                    <a:cubicBezTo>
                      <a:pt x="85" y="114"/>
                      <a:pt x="78" y="107"/>
                      <a:pt x="72" y="10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组合"/>
              <p:cNvSpPr/>
              <p:nvPr/>
            </p:nvSpPr>
            <p:spPr bwMode="auto">
              <a:xfrm>
                <a:off x="6305550" y="4970463"/>
                <a:ext cx="204788" cy="377825"/>
              </a:xfrm>
              <a:custGeom>
                <a:avLst/>
                <a:gdLst>
                  <a:gd name="T0" fmla="*/ 59 w 93"/>
                  <a:gd name="T1" fmla="*/ 71 h 171"/>
                  <a:gd name="T2" fmla="*/ 33 w 93"/>
                  <a:gd name="T3" fmla="*/ 54 h 171"/>
                  <a:gd name="T4" fmla="*/ 51 w 93"/>
                  <a:gd name="T5" fmla="*/ 42 h 171"/>
                  <a:gd name="T6" fmla="*/ 81 w 93"/>
                  <a:gd name="T7" fmla="*/ 49 h 171"/>
                  <a:gd name="T8" fmla="*/ 88 w 93"/>
                  <a:gd name="T9" fmla="*/ 25 h 171"/>
                  <a:gd name="T10" fmla="*/ 57 w 93"/>
                  <a:gd name="T11" fmla="*/ 18 h 171"/>
                  <a:gd name="T12" fmla="*/ 57 w 93"/>
                  <a:gd name="T13" fmla="*/ 0 h 171"/>
                  <a:gd name="T14" fmla="*/ 37 w 93"/>
                  <a:gd name="T15" fmla="*/ 0 h 171"/>
                  <a:gd name="T16" fmla="*/ 37 w 93"/>
                  <a:gd name="T17" fmla="*/ 20 h 171"/>
                  <a:gd name="T18" fmla="*/ 1 w 93"/>
                  <a:gd name="T19" fmla="*/ 57 h 171"/>
                  <a:gd name="T20" fmla="*/ 39 w 93"/>
                  <a:gd name="T21" fmla="*/ 96 h 171"/>
                  <a:gd name="T22" fmla="*/ 61 w 93"/>
                  <a:gd name="T23" fmla="*/ 114 h 171"/>
                  <a:gd name="T24" fmla="*/ 41 w 93"/>
                  <a:gd name="T25" fmla="*/ 127 h 171"/>
                  <a:gd name="T26" fmla="*/ 6 w 93"/>
                  <a:gd name="T27" fmla="*/ 118 h 171"/>
                  <a:gd name="T28" fmla="*/ 0 w 93"/>
                  <a:gd name="T29" fmla="*/ 142 h 171"/>
                  <a:gd name="T30" fmla="*/ 35 w 93"/>
                  <a:gd name="T31" fmla="*/ 151 h 171"/>
                  <a:gd name="T32" fmla="*/ 35 w 93"/>
                  <a:gd name="T33" fmla="*/ 171 h 171"/>
                  <a:gd name="T34" fmla="*/ 56 w 93"/>
                  <a:gd name="T35" fmla="*/ 171 h 171"/>
                  <a:gd name="T36" fmla="*/ 56 w 93"/>
                  <a:gd name="T37" fmla="*/ 149 h 171"/>
                  <a:gd name="T38" fmla="*/ 93 w 93"/>
                  <a:gd name="T39" fmla="*/ 111 h 171"/>
                  <a:gd name="T40" fmla="*/ 59 w 93"/>
                  <a:gd name="T41" fmla="*/ 7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3" h="171">
                    <a:moveTo>
                      <a:pt x="59" y="71"/>
                    </a:moveTo>
                    <a:cubicBezTo>
                      <a:pt x="41" y="65"/>
                      <a:pt x="33" y="60"/>
                      <a:pt x="33" y="54"/>
                    </a:cubicBezTo>
                    <a:cubicBezTo>
                      <a:pt x="33" y="48"/>
                      <a:pt x="38" y="42"/>
                      <a:pt x="51" y="42"/>
                    </a:cubicBezTo>
                    <a:cubicBezTo>
                      <a:pt x="66" y="42"/>
                      <a:pt x="76" y="47"/>
                      <a:pt x="81" y="49"/>
                    </a:cubicBezTo>
                    <a:cubicBezTo>
                      <a:pt x="88" y="25"/>
                      <a:pt x="88" y="25"/>
                      <a:pt x="88" y="25"/>
                    </a:cubicBezTo>
                    <a:cubicBezTo>
                      <a:pt x="80" y="22"/>
                      <a:pt x="71" y="19"/>
                      <a:pt x="57" y="18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7" y="20"/>
                      <a:pt x="37" y="20"/>
                      <a:pt x="37" y="20"/>
                    </a:cubicBezTo>
                    <a:cubicBezTo>
                      <a:pt x="14" y="24"/>
                      <a:pt x="1" y="39"/>
                      <a:pt x="1" y="57"/>
                    </a:cubicBezTo>
                    <a:cubicBezTo>
                      <a:pt x="1" y="78"/>
                      <a:pt x="16" y="88"/>
                      <a:pt x="39" y="96"/>
                    </a:cubicBezTo>
                    <a:cubicBezTo>
                      <a:pt x="55" y="101"/>
                      <a:pt x="61" y="106"/>
                      <a:pt x="61" y="114"/>
                    </a:cubicBezTo>
                    <a:cubicBezTo>
                      <a:pt x="61" y="122"/>
                      <a:pt x="53" y="127"/>
                      <a:pt x="41" y="127"/>
                    </a:cubicBezTo>
                    <a:cubicBezTo>
                      <a:pt x="27" y="127"/>
                      <a:pt x="15" y="122"/>
                      <a:pt x="6" y="118"/>
                    </a:cubicBezTo>
                    <a:cubicBezTo>
                      <a:pt x="0" y="142"/>
                      <a:pt x="0" y="142"/>
                      <a:pt x="0" y="142"/>
                    </a:cubicBezTo>
                    <a:cubicBezTo>
                      <a:pt x="8" y="146"/>
                      <a:pt x="21" y="150"/>
                      <a:pt x="35" y="151"/>
                    </a:cubicBezTo>
                    <a:cubicBezTo>
                      <a:pt x="35" y="171"/>
                      <a:pt x="35" y="171"/>
                      <a:pt x="35" y="171"/>
                    </a:cubicBezTo>
                    <a:cubicBezTo>
                      <a:pt x="56" y="171"/>
                      <a:pt x="56" y="171"/>
                      <a:pt x="56" y="171"/>
                    </a:cubicBezTo>
                    <a:cubicBezTo>
                      <a:pt x="56" y="149"/>
                      <a:pt x="56" y="149"/>
                      <a:pt x="56" y="149"/>
                    </a:cubicBezTo>
                    <a:cubicBezTo>
                      <a:pt x="80" y="145"/>
                      <a:pt x="93" y="129"/>
                      <a:pt x="93" y="111"/>
                    </a:cubicBezTo>
                    <a:cubicBezTo>
                      <a:pt x="93" y="92"/>
                      <a:pt x="83" y="80"/>
                      <a:pt x="5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4635500" y="3060700"/>
            <a:ext cx="1546225" cy="1544955"/>
            <a:chOff x="4635500" y="3060700"/>
            <a:chExt cx="1546225" cy="1544955"/>
          </a:xfrm>
        </p:grpSpPr>
        <p:sp>
          <p:nvSpPr>
            <p:cNvPr id="15" name="组合"/>
            <p:cNvSpPr>
              <a:spLocks noEditPoints="1"/>
            </p:cNvSpPr>
            <p:nvPr/>
          </p:nvSpPr>
          <p:spPr bwMode="auto">
            <a:xfrm>
              <a:off x="4635500" y="3060700"/>
              <a:ext cx="1546225" cy="1544955"/>
            </a:xfrm>
            <a:custGeom>
              <a:avLst/>
              <a:gdLst>
                <a:gd name="T0" fmla="*/ 606302398 w 314"/>
                <a:gd name="T1" fmla="*/ 2147483646 h 314"/>
                <a:gd name="T2" fmla="*/ 291025151 w 314"/>
                <a:gd name="T3" fmla="*/ 2147483646 h 314"/>
                <a:gd name="T4" fmla="*/ 679058686 w 314"/>
                <a:gd name="T5" fmla="*/ 2147483646 h 314"/>
                <a:gd name="T6" fmla="*/ 630554494 w 314"/>
                <a:gd name="T7" fmla="*/ 2147483646 h 314"/>
                <a:gd name="T8" fmla="*/ 945831742 w 314"/>
                <a:gd name="T9" fmla="*/ 2147483646 h 314"/>
                <a:gd name="T10" fmla="*/ 994340858 w 314"/>
                <a:gd name="T11" fmla="*/ 1935578991 h 314"/>
                <a:gd name="T12" fmla="*/ 1358122297 w 314"/>
                <a:gd name="T13" fmla="*/ 1693631617 h 314"/>
                <a:gd name="T14" fmla="*/ 1430878585 w 314"/>
                <a:gd name="T15" fmla="*/ 1185544100 h 314"/>
                <a:gd name="T16" fmla="*/ 2037180983 w 314"/>
                <a:gd name="T17" fmla="*/ 1137153641 h 314"/>
                <a:gd name="T18" fmla="*/ 2134189367 w 314"/>
                <a:gd name="T19" fmla="*/ 871008578 h 314"/>
                <a:gd name="T20" fmla="*/ 2147483646 w 314"/>
                <a:gd name="T21" fmla="*/ 701649352 h 314"/>
                <a:gd name="T22" fmla="*/ 2147483646 w 314"/>
                <a:gd name="T23" fmla="*/ 604868435 h 314"/>
                <a:gd name="T24" fmla="*/ 2147483646 w 314"/>
                <a:gd name="T25" fmla="*/ 459701978 h 314"/>
                <a:gd name="T26" fmla="*/ 2147483646 w 314"/>
                <a:gd name="T27" fmla="*/ 435504289 h 314"/>
                <a:gd name="T28" fmla="*/ 2147483646 w 314"/>
                <a:gd name="T29" fmla="*/ 580675665 h 314"/>
                <a:gd name="T30" fmla="*/ 2147483646 w 314"/>
                <a:gd name="T31" fmla="*/ 338728291 h 314"/>
                <a:gd name="T32" fmla="*/ 2147483646 w 314"/>
                <a:gd name="T33" fmla="*/ 653258893 h 314"/>
                <a:gd name="T34" fmla="*/ 2147483646 w 314"/>
                <a:gd name="T35" fmla="*/ 701649352 h 314"/>
                <a:gd name="T36" fmla="*/ 2147483646 w 314"/>
                <a:gd name="T37" fmla="*/ 1016179954 h 314"/>
                <a:gd name="T38" fmla="*/ 2147483646 w 314"/>
                <a:gd name="T39" fmla="*/ 1185544100 h 314"/>
                <a:gd name="T40" fmla="*/ 2147483646 w 314"/>
                <a:gd name="T41" fmla="*/ 1330710556 h 314"/>
                <a:gd name="T42" fmla="*/ 2147483646 w 314"/>
                <a:gd name="T43" fmla="*/ 1621048389 h 314"/>
                <a:gd name="T44" fmla="*/ 2147483646 w 314"/>
                <a:gd name="T45" fmla="*/ 1814605304 h 314"/>
                <a:gd name="T46" fmla="*/ 2147483646 w 314"/>
                <a:gd name="T47" fmla="*/ 2147483646 h 314"/>
                <a:gd name="T48" fmla="*/ 2147483646 w 314"/>
                <a:gd name="T49" fmla="*/ 2147483646 h 314"/>
                <a:gd name="T50" fmla="*/ 2147483646 w 314"/>
                <a:gd name="T51" fmla="*/ 2147483646 h 314"/>
                <a:gd name="T52" fmla="*/ 2147483646 w 314"/>
                <a:gd name="T53" fmla="*/ 2147483646 h 314"/>
                <a:gd name="T54" fmla="*/ 2147483646 w 314"/>
                <a:gd name="T55" fmla="*/ 2147483646 h 314"/>
                <a:gd name="T56" fmla="*/ 2147483646 w 314"/>
                <a:gd name="T57" fmla="*/ 2147483646 h 314"/>
                <a:gd name="T58" fmla="*/ 2147483646 w 314"/>
                <a:gd name="T59" fmla="*/ 2147483646 h 314"/>
                <a:gd name="T60" fmla="*/ 2147483646 w 314"/>
                <a:gd name="T61" fmla="*/ 2147483646 h 314"/>
                <a:gd name="T62" fmla="*/ 2147483646 w 314"/>
                <a:gd name="T63" fmla="*/ 2147483646 h 314"/>
                <a:gd name="T64" fmla="*/ 2147483646 w 314"/>
                <a:gd name="T65" fmla="*/ 2147483646 h 314"/>
                <a:gd name="T66" fmla="*/ 2147483646 w 314"/>
                <a:gd name="T67" fmla="*/ 2147483646 h 314"/>
                <a:gd name="T68" fmla="*/ 2147483646 w 314"/>
                <a:gd name="T69" fmla="*/ 2147483646 h 314"/>
                <a:gd name="T70" fmla="*/ 2147483646 w 314"/>
                <a:gd name="T71" fmla="*/ 2147483646 h 314"/>
                <a:gd name="T72" fmla="*/ 2147483646 w 314"/>
                <a:gd name="T73" fmla="*/ 2147483646 h 314"/>
                <a:gd name="T74" fmla="*/ 2147483646 w 314"/>
                <a:gd name="T75" fmla="*/ 2147483646 h 314"/>
                <a:gd name="T76" fmla="*/ 2147483646 w 314"/>
                <a:gd name="T77" fmla="*/ 2147483646 h 314"/>
                <a:gd name="T78" fmla="*/ 2147483646 w 314"/>
                <a:gd name="T79" fmla="*/ 2147483646 h 314"/>
                <a:gd name="T80" fmla="*/ 2147483646 w 314"/>
                <a:gd name="T81" fmla="*/ 2147483646 h 314"/>
                <a:gd name="T82" fmla="*/ 2147483646 w 314"/>
                <a:gd name="T83" fmla="*/ 2147483646 h 314"/>
                <a:gd name="T84" fmla="*/ 2147483646 w 314"/>
                <a:gd name="T85" fmla="*/ 2147483646 h 314"/>
                <a:gd name="T86" fmla="*/ 2147483646 w 314"/>
                <a:gd name="T87" fmla="*/ 2147483646 h 314"/>
                <a:gd name="T88" fmla="*/ 2147483646 w 314"/>
                <a:gd name="T89" fmla="*/ 2147483646 h 314"/>
                <a:gd name="T90" fmla="*/ 2147483646 w 314"/>
                <a:gd name="T91" fmla="*/ 2147483646 h 314"/>
                <a:gd name="T92" fmla="*/ 2147483646 w 314"/>
                <a:gd name="T93" fmla="*/ 2147483646 h 314"/>
                <a:gd name="T94" fmla="*/ 1794660024 w 314"/>
                <a:gd name="T95" fmla="*/ 2147483646 h 314"/>
                <a:gd name="T96" fmla="*/ 1721903736 w 314"/>
                <a:gd name="T97" fmla="*/ 2147483646 h 314"/>
                <a:gd name="T98" fmla="*/ 1139853433 w 314"/>
                <a:gd name="T99" fmla="*/ 2147483646 h 314"/>
                <a:gd name="T100" fmla="*/ 1115601338 w 314"/>
                <a:gd name="T101" fmla="*/ 2147483646 h 314"/>
                <a:gd name="T102" fmla="*/ 776067070 w 314"/>
                <a:gd name="T103" fmla="*/ 2147483646 h 314"/>
                <a:gd name="T104" fmla="*/ 776067070 w 314"/>
                <a:gd name="T105" fmla="*/ 2147483646 h 314"/>
                <a:gd name="T106" fmla="*/ 363781439 w 314"/>
                <a:gd name="T107" fmla="*/ 2147483646 h 314"/>
                <a:gd name="T108" fmla="*/ 630554494 w 314"/>
                <a:gd name="T109" fmla="*/ 2147483646 h 314"/>
                <a:gd name="T110" fmla="*/ 2147483646 w 314"/>
                <a:gd name="T111" fmla="*/ 2147483646 h 31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14" h="314">
                  <a:moveTo>
                    <a:pt x="0" y="165"/>
                  </a:moveTo>
                  <a:cubicBezTo>
                    <a:pt x="0" y="164"/>
                    <a:pt x="0" y="163"/>
                    <a:pt x="0" y="163"/>
                  </a:cubicBezTo>
                  <a:cubicBezTo>
                    <a:pt x="1" y="162"/>
                    <a:pt x="5" y="161"/>
                    <a:pt x="11" y="159"/>
                  </a:cubicBezTo>
                  <a:cubicBezTo>
                    <a:pt x="13" y="159"/>
                    <a:pt x="15" y="158"/>
                    <a:pt x="17" y="157"/>
                  </a:cubicBezTo>
                  <a:cubicBezTo>
                    <a:pt x="22" y="156"/>
                    <a:pt x="23" y="156"/>
                    <a:pt x="24" y="155"/>
                  </a:cubicBezTo>
                  <a:cubicBezTo>
                    <a:pt x="24" y="154"/>
                    <a:pt x="25" y="153"/>
                    <a:pt x="25" y="150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9"/>
                    <a:pt x="25" y="149"/>
                  </a:cubicBezTo>
                  <a:cubicBezTo>
                    <a:pt x="25" y="149"/>
                    <a:pt x="25" y="148"/>
                    <a:pt x="25" y="146"/>
                  </a:cubicBezTo>
                  <a:cubicBezTo>
                    <a:pt x="25" y="145"/>
                    <a:pt x="25" y="144"/>
                    <a:pt x="24" y="143"/>
                  </a:cubicBezTo>
                  <a:cubicBezTo>
                    <a:pt x="24" y="143"/>
                    <a:pt x="23" y="142"/>
                    <a:pt x="18" y="140"/>
                  </a:cubicBezTo>
                  <a:cubicBezTo>
                    <a:pt x="17" y="140"/>
                    <a:pt x="14" y="139"/>
                    <a:pt x="12" y="138"/>
                  </a:cubicBezTo>
                  <a:cubicBezTo>
                    <a:pt x="7" y="135"/>
                    <a:pt x="3" y="133"/>
                    <a:pt x="2" y="132"/>
                  </a:cubicBezTo>
                  <a:cubicBezTo>
                    <a:pt x="2" y="132"/>
                    <a:pt x="2" y="132"/>
                    <a:pt x="2" y="131"/>
                  </a:cubicBezTo>
                  <a:cubicBezTo>
                    <a:pt x="2" y="129"/>
                    <a:pt x="3" y="127"/>
                    <a:pt x="3" y="127"/>
                  </a:cubicBezTo>
                  <a:cubicBezTo>
                    <a:pt x="4" y="126"/>
                    <a:pt x="8" y="126"/>
                    <a:pt x="15" y="125"/>
                  </a:cubicBezTo>
                  <a:cubicBezTo>
                    <a:pt x="17" y="125"/>
                    <a:pt x="19" y="125"/>
                    <a:pt x="21" y="125"/>
                  </a:cubicBezTo>
                  <a:cubicBezTo>
                    <a:pt x="26" y="125"/>
                    <a:pt x="27" y="125"/>
                    <a:pt x="28" y="124"/>
                  </a:cubicBezTo>
                  <a:cubicBezTo>
                    <a:pt x="28" y="124"/>
                    <a:pt x="29" y="123"/>
                    <a:pt x="30" y="120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0" y="119"/>
                    <a:pt x="30" y="119"/>
                    <a:pt x="30" y="119"/>
                  </a:cubicBezTo>
                  <a:cubicBezTo>
                    <a:pt x="31" y="117"/>
                    <a:pt x="31" y="116"/>
                    <a:pt x="31" y="115"/>
                  </a:cubicBezTo>
                  <a:cubicBezTo>
                    <a:pt x="31" y="114"/>
                    <a:pt x="31" y="113"/>
                    <a:pt x="31" y="113"/>
                  </a:cubicBezTo>
                  <a:cubicBezTo>
                    <a:pt x="31" y="112"/>
                    <a:pt x="30" y="112"/>
                    <a:pt x="26" y="109"/>
                  </a:cubicBezTo>
                  <a:cubicBezTo>
                    <a:pt x="24" y="108"/>
                    <a:pt x="22" y="106"/>
                    <a:pt x="21" y="105"/>
                  </a:cubicBezTo>
                  <a:cubicBezTo>
                    <a:pt x="16" y="101"/>
                    <a:pt x="13" y="98"/>
                    <a:pt x="12" y="97"/>
                  </a:cubicBezTo>
                  <a:cubicBezTo>
                    <a:pt x="12" y="96"/>
                    <a:pt x="13" y="93"/>
                    <a:pt x="14" y="92"/>
                  </a:cubicBezTo>
                  <a:cubicBezTo>
                    <a:pt x="15" y="92"/>
                    <a:pt x="19" y="92"/>
                    <a:pt x="26" y="93"/>
                  </a:cubicBezTo>
                  <a:cubicBezTo>
                    <a:pt x="28" y="94"/>
                    <a:pt x="30" y="94"/>
                    <a:pt x="32" y="95"/>
                  </a:cubicBezTo>
                  <a:cubicBezTo>
                    <a:pt x="37" y="96"/>
                    <a:pt x="38" y="96"/>
                    <a:pt x="39" y="95"/>
                  </a:cubicBezTo>
                  <a:cubicBezTo>
                    <a:pt x="39" y="95"/>
                    <a:pt x="40" y="95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5" y="88"/>
                    <a:pt x="45" y="86"/>
                    <a:pt x="45" y="86"/>
                  </a:cubicBezTo>
                  <a:cubicBezTo>
                    <a:pt x="45" y="86"/>
                    <a:pt x="45" y="85"/>
                    <a:pt x="44" y="85"/>
                  </a:cubicBezTo>
                  <a:cubicBezTo>
                    <a:pt x="44" y="84"/>
                    <a:pt x="44" y="84"/>
                    <a:pt x="41" y="80"/>
                  </a:cubicBezTo>
                  <a:cubicBezTo>
                    <a:pt x="39" y="78"/>
                    <a:pt x="38" y="77"/>
                    <a:pt x="36" y="75"/>
                  </a:cubicBezTo>
                  <a:cubicBezTo>
                    <a:pt x="32" y="70"/>
                    <a:pt x="30" y="66"/>
                    <a:pt x="30" y="65"/>
                  </a:cubicBezTo>
                  <a:cubicBezTo>
                    <a:pt x="30" y="64"/>
                    <a:pt x="32" y="61"/>
                    <a:pt x="33" y="61"/>
                  </a:cubicBezTo>
                  <a:cubicBezTo>
                    <a:pt x="34" y="61"/>
                    <a:pt x="38" y="62"/>
                    <a:pt x="44" y="65"/>
                  </a:cubicBezTo>
                  <a:cubicBezTo>
                    <a:pt x="46" y="66"/>
                    <a:pt x="48" y="67"/>
                    <a:pt x="49" y="67"/>
                  </a:cubicBezTo>
                  <a:cubicBezTo>
                    <a:pt x="54" y="70"/>
                    <a:pt x="55" y="70"/>
                    <a:pt x="56" y="70"/>
                  </a:cubicBezTo>
                  <a:cubicBezTo>
                    <a:pt x="57" y="70"/>
                    <a:pt x="58" y="69"/>
                    <a:pt x="60" y="67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63" y="64"/>
                    <a:pt x="64" y="62"/>
                    <a:pt x="64" y="61"/>
                  </a:cubicBezTo>
                  <a:cubicBezTo>
                    <a:pt x="64" y="60"/>
                    <a:pt x="64" y="60"/>
                    <a:pt x="62" y="55"/>
                  </a:cubicBezTo>
                  <a:cubicBezTo>
                    <a:pt x="61" y="54"/>
                    <a:pt x="60" y="51"/>
                    <a:pt x="59" y="49"/>
                  </a:cubicBezTo>
                  <a:cubicBezTo>
                    <a:pt x="56" y="43"/>
                    <a:pt x="54" y="40"/>
                    <a:pt x="54" y="39"/>
                  </a:cubicBezTo>
                  <a:cubicBezTo>
                    <a:pt x="55" y="37"/>
                    <a:pt x="57" y="35"/>
                    <a:pt x="59" y="35"/>
                  </a:cubicBezTo>
                  <a:cubicBezTo>
                    <a:pt x="59" y="35"/>
                    <a:pt x="63" y="37"/>
                    <a:pt x="68" y="41"/>
                  </a:cubicBezTo>
                  <a:cubicBezTo>
                    <a:pt x="70" y="43"/>
                    <a:pt x="71" y="44"/>
                    <a:pt x="73" y="45"/>
                  </a:cubicBezTo>
                  <a:cubicBezTo>
                    <a:pt x="77" y="48"/>
                    <a:pt x="78" y="49"/>
                    <a:pt x="79" y="49"/>
                  </a:cubicBezTo>
                  <a:cubicBezTo>
                    <a:pt x="80" y="49"/>
                    <a:pt x="81" y="49"/>
                    <a:pt x="84" y="47"/>
                  </a:cubicBezTo>
                  <a:cubicBezTo>
                    <a:pt x="85" y="47"/>
                    <a:pt x="85" y="47"/>
                    <a:pt x="85" y="47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8" y="44"/>
                    <a:pt x="88" y="43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2"/>
                    <a:pt x="89" y="42"/>
                    <a:pt x="89" y="42"/>
                  </a:cubicBezTo>
                  <a:cubicBezTo>
                    <a:pt x="89" y="41"/>
                    <a:pt x="88" y="39"/>
                    <a:pt x="88" y="36"/>
                  </a:cubicBezTo>
                  <a:cubicBezTo>
                    <a:pt x="87" y="34"/>
                    <a:pt x="87" y="32"/>
                    <a:pt x="86" y="29"/>
                  </a:cubicBezTo>
                  <a:cubicBezTo>
                    <a:pt x="85" y="24"/>
                    <a:pt x="84" y="20"/>
                    <a:pt x="84" y="18"/>
                  </a:cubicBezTo>
                  <a:cubicBezTo>
                    <a:pt x="84" y="18"/>
                    <a:pt x="84" y="18"/>
                    <a:pt x="84" y="18"/>
                  </a:cubicBezTo>
                  <a:cubicBezTo>
                    <a:pt x="85" y="17"/>
                    <a:pt x="88" y="15"/>
                    <a:pt x="89" y="15"/>
                  </a:cubicBezTo>
                  <a:cubicBezTo>
                    <a:pt x="90" y="16"/>
                    <a:pt x="93" y="19"/>
                    <a:pt x="97" y="24"/>
                  </a:cubicBezTo>
                  <a:cubicBezTo>
                    <a:pt x="99" y="26"/>
                    <a:pt x="100" y="27"/>
                    <a:pt x="101" y="29"/>
                  </a:cubicBezTo>
                  <a:cubicBezTo>
                    <a:pt x="104" y="33"/>
                    <a:pt x="105" y="34"/>
                    <a:pt x="106" y="34"/>
                  </a:cubicBezTo>
                  <a:cubicBezTo>
                    <a:pt x="107" y="34"/>
                    <a:pt x="108" y="34"/>
                    <a:pt x="111" y="33"/>
                  </a:cubicBezTo>
                  <a:cubicBezTo>
                    <a:pt x="113" y="33"/>
                    <a:pt x="113" y="33"/>
                    <a:pt x="113" y="33"/>
                  </a:cubicBezTo>
                  <a:cubicBezTo>
                    <a:pt x="113" y="32"/>
                    <a:pt x="113" y="32"/>
                    <a:pt x="113" y="32"/>
                  </a:cubicBezTo>
                  <a:cubicBezTo>
                    <a:pt x="115" y="32"/>
                    <a:pt x="116" y="31"/>
                    <a:pt x="117" y="30"/>
                  </a:cubicBezTo>
                  <a:cubicBezTo>
                    <a:pt x="117" y="29"/>
                    <a:pt x="117" y="28"/>
                    <a:pt x="117" y="25"/>
                  </a:cubicBezTo>
                  <a:cubicBezTo>
                    <a:pt x="117" y="22"/>
                    <a:pt x="117" y="22"/>
                    <a:pt x="117" y="22"/>
                  </a:cubicBezTo>
                  <a:cubicBezTo>
                    <a:pt x="117" y="20"/>
                    <a:pt x="117" y="18"/>
                    <a:pt x="117" y="16"/>
                  </a:cubicBezTo>
                  <a:cubicBezTo>
                    <a:pt x="117" y="10"/>
                    <a:pt x="118" y="6"/>
                    <a:pt x="118" y="5"/>
                  </a:cubicBezTo>
                  <a:cubicBezTo>
                    <a:pt x="119" y="4"/>
                    <a:pt x="123" y="3"/>
                    <a:pt x="124" y="4"/>
                  </a:cubicBezTo>
                  <a:cubicBezTo>
                    <a:pt x="125" y="4"/>
                    <a:pt x="127" y="8"/>
                    <a:pt x="129" y="14"/>
                  </a:cubicBezTo>
                  <a:cubicBezTo>
                    <a:pt x="130" y="16"/>
                    <a:pt x="131" y="18"/>
                    <a:pt x="132" y="19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36" y="26"/>
                    <a:pt x="138" y="26"/>
                    <a:pt x="141" y="26"/>
                  </a:cubicBezTo>
                  <a:cubicBezTo>
                    <a:pt x="141" y="26"/>
                    <a:pt x="141" y="26"/>
                    <a:pt x="141" y="26"/>
                  </a:cubicBezTo>
                  <a:cubicBezTo>
                    <a:pt x="142" y="25"/>
                    <a:pt x="142" y="25"/>
                    <a:pt x="142" y="25"/>
                  </a:cubicBezTo>
                  <a:cubicBezTo>
                    <a:pt x="146" y="25"/>
                    <a:pt x="147" y="24"/>
                    <a:pt x="147" y="24"/>
                  </a:cubicBezTo>
                  <a:cubicBezTo>
                    <a:pt x="148" y="23"/>
                    <a:pt x="148" y="22"/>
                    <a:pt x="149" y="18"/>
                  </a:cubicBezTo>
                  <a:cubicBezTo>
                    <a:pt x="150" y="16"/>
                    <a:pt x="150" y="14"/>
                    <a:pt x="151" y="11"/>
                  </a:cubicBezTo>
                  <a:cubicBezTo>
                    <a:pt x="152" y="5"/>
                    <a:pt x="154" y="1"/>
                    <a:pt x="154" y="0"/>
                  </a:cubicBezTo>
                  <a:cubicBezTo>
                    <a:pt x="155" y="0"/>
                    <a:pt x="159" y="0"/>
                    <a:pt x="160" y="0"/>
                  </a:cubicBezTo>
                  <a:cubicBezTo>
                    <a:pt x="161" y="1"/>
                    <a:pt x="162" y="5"/>
                    <a:pt x="163" y="11"/>
                  </a:cubicBezTo>
                  <a:cubicBezTo>
                    <a:pt x="164" y="13"/>
                    <a:pt x="164" y="15"/>
                    <a:pt x="165" y="17"/>
                  </a:cubicBezTo>
                  <a:cubicBezTo>
                    <a:pt x="166" y="23"/>
                    <a:pt x="166" y="23"/>
                    <a:pt x="167" y="24"/>
                  </a:cubicBezTo>
                  <a:cubicBezTo>
                    <a:pt x="167" y="25"/>
                    <a:pt x="168" y="25"/>
                    <a:pt x="172" y="25"/>
                  </a:cubicBezTo>
                  <a:cubicBezTo>
                    <a:pt x="172" y="26"/>
                    <a:pt x="172" y="26"/>
                    <a:pt x="172" y="26"/>
                  </a:cubicBezTo>
                  <a:cubicBezTo>
                    <a:pt x="173" y="26"/>
                    <a:pt x="173" y="26"/>
                    <a:pt x="173" y="26"/>
                  </a:cubicBezTo>
                  <a:cubicBezTo>
                    <a:pt x="176" y="26"/>
                    <a:pt x="178" y="26"/>
                    <a:pt x="178" y="25"/>
                  </a:cubicBezTo>
                  <a:cubicBezTo>
                    <a:pt x="179" y="25"/>
                    <a:pt x="179" y="24"/>
                    <a:pt x="182" y="20"/>
                  </a:cubicBezTo>
                  <a:cubicBezTo>
                    <a:pt x="182" y="18"/>
                    <a:pt x="183" y="16"/>
                    <a:pt x="185" y="14"/>
                  </a:cubicBezTo>
                  <a:cubicBezTo>
                    <a:pt x="188" y="8"/>
                    <a:pt x="190" y="5"/>
                    <a:pt x="190" y="4"/>
                  </a:cubicBezTo>
                  <a:cubicBezTo>
                    <a:pt x="192" y="4"/>
                    <a:pt x="195" y="4"/>
                    <a:pt x="196" y="5"/>
                  </a:cubicBezTo>
                  <a:cubicBezTo>
                    <a:pt x="196" y="6"/>
                    <a:pt x="197" y="9"/>
                    <a:pt x="197" y="15"/>
                  </a:cubicBezTo>
                  <a:cubicBezTo>
                    <a:pt x="197" y="15"/>
                    <a:pt x="197" y="16"/>
                    <a:pt x="197" y="17"/>
                  </a:cubicBezTo>
                  <a:cubicBezTo>
                    <a:pt x="197" y="19"/>
                    <a:pt x="197" y="21"/>
                    <a:pt x="197" y="23"/>
                  </a:cubicBezTo>
                  <a:cubicBezTo>
                    <a:pt x="197" y="24"/>
                    <a:pt x="196" y="26"/>
                    <a:pt x="196" y="27"/>
                  </a:cubicBezTo>
                  <a:cubicBezTo>
                    <a:pt x="196" y="29"/>
                    <a:pt x="197" y="29"/>
                    <a:pt x="197" y="30"/>
                  </a:cubicBezTo>
                  <a:cubicBezTo>
                    <a:pt x="197" y="31"/>
                    <a:pt x="198" y="31"/>
                    <a:pt x="202" y="32"/>
                  </a:cubicBezTo>
                  <a:cubicBezTo>
                    <a:pt x="203" y="34"/>
                    <a:pt x="203" y="34"/>
                    <a:pt x="203" y="34"/>
                  </a:cubicBezTo>
                  <a:cubicBezTo>
                    <a:pt x="203" y="33"/>
                    <a:pt x="203" y="33"/>
                    <a:pt x="203" y="33"/>
                  </a:cubicBezTo>
                  <a:cubicBezTo>
                    <a:pt x="206" y="34"/>
                    <a:pt x="207" y="34"/>
                    <a:pt x="208" y="34"/>
                  </a:cubicBezTo>
                  <a:cubicBezTo>
                    <a:pt x="209" y="33"/>
                    <a:pt x="209" y="33"/>
                    <a:pt x="212" y="29"/>
                  </a:cubicBezTo>
                  <a:cubicBezTo>
                    <a:pt x="214" y="28"/>
                    <a:pt x="215" y="26"/>
                    <a:pt x="217" y="24"/>
                  </a:cubicBezTo>
                  <a:cubicBezTo>
                    <a:pt x="221" y="19"/>
                    <a:pt x="224" y="16"/>
                    <a:pt x="225" y="16"/>
                  </a:cubicBezTo>
                  <a:cubicBezTo>
                    <a:pt x="226" y="16"/>
                    <a:pt x="229" y="17"/>
                    <a:pt x="230" y="18"/>
                  </a:cubicBezTo>
                  <a:cubicBezTo>
                    <a:pt x="230" y="20"/>
                    <a:pt x="229" y="24"/>
                    <a:pt x="228" y="30"/>
                  </a:cubicBezTo>
                  <a:cubicBezTo>
                    <a:pt x="227" y="32"/>
                    <a:pt x="227" y="34"/>
                    <a:pt x="226" y="36"/>
                  </a:cubicBezTo>
                  <a:cubicBezTo>
                    <a:pt x="225" y="39"/>
                    <a:pt x="225" y="41"/>
                    <a:pt x="225" y="42"/>
                  </a:cubicBezTo>
                  <a:cubicBezTo>
                    <a:pt x="225" y="42"/>
                    <a:pt x="225" y="42"/>
                    <a:pt x="225" y="42"/>
                  </a:cubicBezTo>
                  <a:cubicBezTo>
                    <a:pt x="225" y="43"/>
                    <a:pt x="225" y="43"/>
                    <a:pt x="225" y="43"/>
                  </a:cubicBezTo>
                  <a:cubicBezTo>
                    <a:pt x="225" y="43"/>
                    <a:pt x="226" y="44"/>
                    <a:pt x="229" y="46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0" y="47"/>
                    <a:pt x="230" y="47"/>
                    <a:pt x="230" y="47"/>
                  </a:cubicBezTo>
                  <a:cubicBezTo>
                    <a:pt x="233" y="49"/>
                    <a:pt x="234" y="49"/>
                    <a:pt x="235" y="49"/>
                  </a:cubicBezTo>
                  <a:cubicBezTo>
                    <a:pt x="236" y="49"/>
                    <a:pt x="237" y="48"/>
                    <a:pt x="240" y="45"/>
                  </a:cubicBezTo>
                  <a:cubicBezTo>
                    <a:pt x="242" y="44"/>
                    <a:pt x="244" y="43"/>
                    <a:pt x="246" y="41"/>
                  </a:cubicBezTo>
                  <a:cubicBezTo>
                    <a:pt x="251" y="38"/>
                    <a:pt x="255" y="36"/>
                    <a:pt x="256" y="35"/>
                  </a:cubicBezTo>
                  <a:cubicBezTo>
                    <a:pt x="257" y="36"/>
                    <a:pt x="260" y="38"/>
                    <a:pt x="260" y="39"/>
                  </a:cubicBezTo>
                  <a:cubicBezTo>
                    <a:pt x="260" y="40"/>
                    <a:pt x="258" y="44"/>
                    <a:pt x="255" y="49"/>
                  </a:cubicBezTo>
                  <a:cubicBezTo>
                    <a:pt x="254" y="51"/>
                    <a:pt x="253" y="53"/>
                    <a:pt x="253" y="55"/>
                  </a:cubicBezTo>
                  <a:cubicBezTo>
                    <a:pt x="250" y="59"/>
                    <a:pt x="250" y="60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1"/>
                    <a:pt x="250" y="61"/>
                    <a:pt x="250" y="61"/>
                  </a:cubicBezTo>
                  <a:cubicBezTo>
                    <a:pt x="250" y="62"/>
                    <a:pt x="251" y="64"/>
                    <a:pt x="253" y="66"/>
                  </a:cubicBezTo>
                  <a:cubicBezTo>
                    <a:pt x="253" y="68"/>
                    <a:pt x="253" y="68"/>
                    <a:pt x="253" y="68"/>
                  </a:cubicBezTo>
                  <a:cubicBezTo>
                    <a:pt x="254" y="67"/>
                    <a:pt x="254" y="67"/>
                    <a:pt x="254" y="67"/>
                  </a:cubicBezTo>
                  <a:cubicBezTo>
                    <a:pt x="256" y="69"/>
                    <a:pt x="257" y="70"/>
                    <a:pt x="258" y="70"/>
                  </a:cubicBezTo>
                  <a:cubicBezTo>
                    <a:pt x="259" y="70"/>
                    <a:pt x="259" y="70"/>
                    <a:pt x="264" y="68"/>
                  </a:cubicBezTo>
                  <a:cubicBezTo>
                    <a:pt x="266" y="67"/>
                    <a:pt x="268" y="66"/>
                    <a:pt x="270" y="65"/>
                  </a:cubicBezTo>
                  <a:cubicBezTo>
                    <a:pt x="276" y="63"/>
                    <a:pt x="280" y="61"/>
                    <a:pt x="281" y="61"/>
                  </a:cubicBezTo>
                  <a:cubicBezTo>
                    <a:pt x="282" y="62"/>
                    <a:pt x="284" y="65"/>
                    <a:pt x="285" y="66"/>
                  </a:cubicBezTo>
                  <a:cubicBezTo>
                    <a:pt x="284" y="67"/>
                    <a:pt x="282" y="70"/>
                    <a:pt x="278" y="75"/>
                  </a:cubicBezTo>
                  <a:cubicBezTo>
                    <a:pt x="276" y="77"/>
                    <a:pt x="275" y="78"/>
                    <a:pt x="274" y="80"/>
                  </a:cubicBezTo>
                  <a:cubicBezTo>
                    <a:pt x="270" y="84"/>
                    <a:pt x="269" y="84"/>
                    <a:pt x="269" y="85"/>
                  </a:cubicBezTo>
                  <a:cubicBezTo>
                    <a:pt x="269" y="86"/>
                    <a:pt x="269" y="86"/>
                    <a:pt x="269" y="86"/>
                  </a:cubicBezTo>
                  <a:cubicBezTo>
                    <a:pt x="269" y="87"/>
                    <a:pt x="270" y="88"/>
                    <a:pt x="271" y="90"/>
                  </a:cubicBezTo>
                  <a:cubicBezTo>
                    <a:pt x="271" y="92"/>
                    <a:pt x="271" y="92"/>
                    <a:pt x="271" y="92"/>
                  </a:cubicBezTo>
                  <a:cubicBezTo>
                    <a:pt x="272" y="92"/>
                    <a:pt x="272" y="92"/>
                    <a:pt x="272" y="92"/>
                  </a:cubicBezTo>
                  <a:cubicBezTo>
                    <a:pt x="274" y="95"/>
                    <a:pt x="275" y="95"/>
                    <a:pt x="275" y="96"/>
                  </a:cubicBezTo>
                  <a:cubicBezTo>
                    <a:pt x="276" y="96"/>
                    <a:pt x="277" y="96"/>
                    <a:pt x="282" y="95"/>
                  </a:cubicBezTo>
                  <a:cubicBezTo>
                    <a:pt x="284" y="94"/>
                    <a:pt x="286" y="94"/>
                    <a:pt x="288" y="94"/>
                  </a:cubicBezTo>
                  <a:cubicBezTo>
                    <a:pt x="295" y="93"/>
                    <a:pt x="299" y="92"/>
                    <a:pt x="300" y="92"/>
                  </a:cubicBezTo>
                  <a:cubicBezTo>
                    <a:pt x="301" y="93"/>
                    <a:pt x="302" y="96"/>
                    <a:pt x="302" y="98"/>
                  </a:cubicBezTo>
                  <a:cubicBezTo>
                    <a:pt x="302" y="98"/>
                    <a:pt x="302" y="98"/>
                    <a:pt x="302" y="98"/>
                  </a:cubicBezTo>
                  <a:cubicBezTo>
                    <a:pt x="301" y="99"/>
                    <a:pt x="298" y="101"/>
                    <a:pt x="293" y="105"/>
                  </a:cubicBezTo>
                  <a:cubicBezTo>
                    <a:pt x="292" y="106"/>
                    <a:pt x="290" y="108"/>
                    <a:pt x="288" y="109"/>
                  </a:cubicBezTo>
                  <a:cubicBezTo>
                    <a:pt x="284" y="112"/>
                    <a:pt x="283" y="112"/>
                    <a:pt x="283" y="113"/>
                  </a:cubicBezTo>
                  <a:cubicBezTo>
                    <a:pt x="283" y="113"/>
                    <a:pt x="283" y="114"/>
                    <a:pt x="283" y="114"/>
                  </a:cubicBezTo>
                  <a:cubicBezTo>
                    <a:pt x="283" y="115"/>
                    <a:pt x="283" y="117"/>
                    <a:pt x="284" y="118"/>
                  </a:cubicBezTo>
                  <a:cubicBezTo>
                    <a:pt x="283" y="120"/>
                    <a:pt x="283" y="120"/>
                    <a:pt x="283" y="120"/>
                  </a:cubicBezTo>
                  <a:cubicBezTo>
                    <a:pt x="284" y="120"/>
                    <a:pt x="284" y="120"/>
                    <a:pt x="284" y="120"/>
                  </a:cubicBezTo>
                  <a:cubicBezTo>
                    <a:pt x="285" y="123"/>
                    <a:pt x="286" y="124"/>
                    <a:pt x="286" y="124"/>
                  </a:cubicBezTo>
                  <a:cubicBezTo>
                    <a:pt x="287" y="125"/>
                    <a:pt x="288" y="125"/>
                    <a:pt x="293" y="125"/>
                  </a:cubicBezTo>
                  <a:cubicBezTo>
                    <a:pt x="295" y="125"/>
                    <a:pt x="297" y="125"/>
                    <a:pt x="299" y="126"/>
                  </a:cubicBezTo>
                  <a:cubicBezTo>
                    <a:pt x="306" y="126"/>
                    <a:pt x="310" y="127"/>
                    <a:pt x="311" y="127"/>
                  </a:cubicBezTo>
                  <a:cubicBezTo>
                    <a:pt x="311" y="128"/>
                    <a:pt x="312" y="130"/>
                    <a:pt x="312" y="132"/>
                  </a:cubicBezTo>
                  <a:cubicBezTo>
                    <a:pt x="312" y="132"/>
                    <a:pt x="312" y="133"/>
                    <a:pt x="312" y="133"/>
                  </a:cubicBezTo>
                  <a:cubicBezTo>
                    <a:pt x="311" y="134"/>
                    <a:pt x="307" y="135"/>
                    <a:pt x="301" y="138"/>
                  </a:cubicBezTo>
                  <a:cubicBezTo>
                    <a:pt x="300" y="139"/>
                    <a:pt x="298" y="139"/>
                    <a:pt x="296" y="140"/>
                  </a:cubicBezTo>
                  <a:cubicBezTo>
                    <a:pt x="291" y="142"/>
                    <a:pt x="290" y="143"/>
                    <a:pt x="289" y="143"/>
                  </a:cubicBezTo>
                  <a:cubicBezTo>
                    <a:pt x="289" y="144"/>
                    <a:pt x="289" y="145"/>
                    <a:pt x="289" y="146"/>
                  </a:cubicBezTo>
                  <a:cubicBezTo>
                    <a:pt x="289" y="147"/>
                    <a:pt x="289" y="148"/>
                    <a:pt x="289" y="149"/>
                  </a:cubicBezTo>
                  <a:cubicBezTo>
                    <a:pt x="288" y="150"/>
                    <a:pt x="288" y="150"/>
                    <a:pt x="288" y="150"/>
                  </a:cubicBezTo>
                  <a:cubicBezTo>
                    <a:pt x="289" y="151"/>
                    <a:pt x="289" y="151"/>
                    <a:pt x="289" y="151"/>
                  </a:cubicBezTo>
                  <a:cubicBezTo>
                    <a:pt x="289" y="153"/>
                    <a:pt x="289" y="154"/>
                    <a:pt x="290" y="155"/>
                  </a:cubicBezTo>
                  <a:cubicBezTo>
                    <a:pt x="291" y="156"/>
                    <a:pt x="292" y="156"/>
                    <a:pt x="296" y="157"/>
                  </a:cubicBezTo>
                  <a:cubicBezTo>
                    <a:pt x="298" y="158"/>
                    <a:pt x="301" y="159"/>
                    <a:pt x="303" y="159"/>
                  </a:cubicBezTo>
                  <a:cubicBezTo>
                    <a:pt x="309" y="161"/>
                    <a:pt x="313" y="163"/>
                    <a:pt x="314" y="163"/>
                  </a:cubicBezTo>
                  <a:cubicBezTo>
                    <a:pt x="314" y="164"/>
                    <a:pt x="314" y="165"/>
                    <a:pt x="314" y="166"/>
                  </a:cubicBezTo>
                  <a:cubicBezTo>
                    <a:pt x="314" y="168"/>
                    <a:pt x="314" y="169"/>
                    <a:pt x="313" y="169"/>
                  </a:cubicBezTo>
                  <a:cubicBezTo>
                    <a:pt x="312" y="170"/>
                    <a:pt x="308" y="171"/>
                    <a:pt x="302" y="172"/>
                  </a:cubicBezTo>
                  <a:cubicBezTo>
                    <a:pt x="300" y="172"/>
                    <a:pt x="298" y="172"/>
                    <a:pt x="296" y="173"/>
                  </a:cubicBezTo>
                  <a:cubicBezTo>
                    <a:pt x="290" y="174"/>
                    <a:pt x="290" y="174"/>
                    <a:pt x="289" y="174"/>
                  </a:cubicBezTo>
                  <a:cubicBezTo>
                    <a:pt x="288" y="175"/>
                    <a:pt x="288" y="176"/>
                    <a:pt x="287" y="179"/>
                  </a:cubicBezTo>
                  <a:cubicBezTo>
                    <a:pt x="287" y="179"/>
                    <a:pt x="287" y="179"/>
                    <a:pt x="287" y="179"/>
                  </a:cubicBezTo>
                  <a:cubicBezTo>
                    <a:pt x="287" y="180"/>
                    <a:pt x="287" y="180"/>
                    <a:pt x="287" y="180"/>
                  </a:cubicBezTo>
                  <a:cubicBezTo>
                    <a:pt x="287" y="182"/>
                    <a:pt x="287" y="183"/>
                    <a:pt x="287" y="184"/>
                  </a:cubicBezTo>
                  <a:cubicBezTo>
                    <a:pt x="287" y="185"/>
                    <a:pt x="287" y="185"/>
                    <a:pt x="287" y="186"/>
                  </a:cubicBezTo>
                  <a:cubicBezTo>
                    <a:pt x="288" y="187"/>
                    <a:pt x="288" y="187"/>
                    <a:pt x="292" y="189"/>
                  </a:cubicBezTo>
                  <a:cubicBezTo>
                    <a:pt x="294" y="190"/>
                    <a:pt x="296" y="192"/>
                    <a:pt x="298" y="193"/>
                  </a:cubicBezTo>
                  <a:cubicBezTo>
                    <a:pt x="304" y="196"/>
                    <a:pt x="307" y="199"/>
                    <a:pt x="308" y="199"/>
                  </a:cubicBezTo>
                  <a:cubicBezTo>
                    <a:pt x="308" y="199"/>
                    <a:pt x="308" y="200"/>
                    <a:pt x="308" y="200"/>
                  </a:cubicBezTo>
                  <a:cubicBezTo>
                    <a:pt x="308" y="202"/>
                    <a:pt x="307" y="204"/>
                    <a:pt x="306" y="205"/>
                  </a:cubicBezTo>
                  <a:cubicBezTo>
                    <a:pt x="305" y="205"/>
                    <a:pt x="301" y="205"/>
                    <a:pt x="295" y="205"/>
                  </a:cubicBezTo>
                  <a:cubicBezTo>
                    <a:pt x="293" y="205"/>
                    <a:pt x="290" y="204"/>
                    <a:pt x="289" y="204"/>
                  </a:cubicBezTo>
                  <a:cubicBezTo>
                    <a:pt x="283" y="204"/>
                    <a:pt x="282" y="204"/>
                    <a:pt x="281" y="204"/>
                  </a:cubicBezTo>
                  <a:cubicBezTo>
                    <a:pt x="281" y="205"/>
                    <a:pt x="280" y="206"/>
                    <a:pt x="279" y="209"/>
                  </a:cubicBezTo>
                  <a:cubicBezTo>
                    <a:pt x="278" y="209"/>
                    <a:pt x="278" y="209"/>
                    <a:pt x="278" y="209"/>
                  </a:cubicBezTo>
                  <a:cubicBezTo>
                    <a:pt x="278" y="210"/>
                    <a:pt x="278" y="210"/>
                    <a:pt x="278" y="210"/>
                  </a:cubicBezTo>
                  <a:cubicBezTo>
                    <a:pt x="277" y="212"/>
                    <a:pt x="277" y="213"/>
                    <a:pt x="277" y="214"/>
                  </a:cubicBezTo>
                  <a:cubicBezTo>
                    <a:pt x="277" y="215"/>
                    <a:pt x="277" y="215"/>
                    <a:pt x="277" y="215"/>
                  </a:cubicBezTo>
                  <a:cubicBezTo>
                    <a:pt x="277" y="216"/>
                    <a:pt x="278" y="217"/>
                    <a:pt x="281" y="220"/>
                  </a:cubicBezTo>
                  <a:cubicBezTo>
                    <a:pt x="283" y="221"/>
                    <a:pt x="285" y="223"/>
                    <a:pt x="286" y="225"/>
                  </a:cubicBezTo>
                  <a:cubicBezTo>
                    <a:pt x="291" y="229"/>
                    <a:pt x="293" y="232"/>
                    <a:pt x="294" y="233"/>
                  </a:cubicBezTo>
                  <a:cubicBezTo>
                    <a:pt x="294" y="234"/>
                    <a:pt x="292" y="238"/>
                    <a:pt x="291" y="238"/>
                  </a:cubicBezTo>
                  <a:cubicBezTo>
                    <a:pt x="290" y="238"/>
                    <a:pt x="286" y="237"/>
                    <a:pt x="280" y="235"/>
                  </a:cubicBezTo>
                  <a:cubicBezTo>
                    <a:pt x="278" y="235"/>
                    <a:pt x="276" y="234"/>
                    <a:pt x="274" y="233"/>
                  </a:cubicBezTo>
                  <a:cubicBezTo>
                    <a:pt x="269" y="232"/>
                    <a:pt x="268" y="231"/>
                    <a:pt x="267" y="232"/>
                  </a:cubicBezTo>
                  <a:cubicBezTo>
                    <a:pt x="266" y="232"/>
                    <a:pt x="265" y="233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3" y="236"/>
                    <a:pt x="263" y="236"/>
                    <a:pt x="263" y="236"/>
                  </a:cubicBezTo>
                  <a:cubicBezTo>
                    <a:pt x="260" y="239"/>
                    <a:pt x="260" y="241"/>
                    <a:pt x="260" y="241"/>
                  </a:cubicBezTo>
                  <a:cubicBezTo>
                    <a:pt x="260" y="241"/>
                    <a:pt x="260" y="241"/>
                    <a:pt x="260" y="241"/>
                  </a:cubicBezTo>
                  <a:cubicBezTo>
                    <a:pt x="260" y="242"/>
                    <a:pt x="261" y="243"/>
                    <a:pt x="263" y="247"/>
                  </a:cubicBezTo>
                  <a:cubicBezTo>
                    <a:pt x="265" y="249"/>
                    <a:pt x="266" y="251"/>
                    <a:pt x="267" y="253"/>
                  </a:cubicBezTo>
                  <a:cubicBezTo>
                    <a:pt x="270" y="258"/>
                    <a:pt x="272" y="262"/>
                    <a:pt x="273" y="263"/>
                  </a:cubicBezTo>
                  <a:cubicBezTo>
                    <a:pt x="272" y="264"/>
                    <a:pt x="270" y="267"/>
                    <a:pt x="269" y="267"/>
                  </a:cubicBezTo>
                  <a:cubicBezTo>
                    <a:pt x="268" y="267"/>
                    <a:pt x="264" y="265"/>
                    <a:pt x="259" y="262"/>
                  </a:cubicBezTo>
                  <a:cubicBezTo>
                    <a:pt x="257" y="260"/>
                    <a:pt x="255" y="259"/>
                    <a:pt x="253" y="258"/>
                  </a:cubicBezTo>
                  <a:cubicBezTo>
                    <a:pt x="249" y="255"/>
                    <a:pt x="248" y="255"/>
                    <a:pt x="247" y="255"/>
                  </a:cubicBezTo>
                  <a:cubicBezTo>
                    <a:pt x="246" y="255"/>
                    <a:pt x="245" y="256"/>
                    <a:pt x="242" y="258"/>
                  </a:cubicBezTo>
                  <a:cubicBezTo>
                    <a:pt x="241" y="258"/>
                    <a:pt x="241" y="258"/>
                    <a:pt x="241" y="258"/>
                  </a:cubicBezTo>
                  <a:cubicBezTo>
                    <a:pt x="241" y="259"/>
                    <a:pt x="241" y="259"/>
                    <a:pt x="241" y="259"/>
                  </a:cubicBezTo>
                  <a:cubicBezTo>
                    <a:pt x="239" y="261"/>
                    <a:pt x="238" y="262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3"/>
                    <a:pt x="238" y="263"/>
                    <a:pt x="238" y="263"/>
                  </a:cubicBezTo>
                  <a:cubicBezTo>
                    <a:pt x="238" y="264"/>
                    <a:pt x="238" y="265"/>
                    <a:pt x="240" y="269"/>
                  </a:cubicBezTo>
                  <a:cubicBezTo>
                    <a:pt x="241" y="271"/>
                    <a:pt x="241" y="273"/>
                    <a:pt x="242" y="275"/>
                  </a:cubicBezTo>
                  <a:cubicBezTo>
                    <a:pt x="244" y="281"/>
                    <a:pt x="245" y="285"/>
                    <a:pt x="245" y="287"/>
                  </a:cubicBezTo>
                  <a:cubicBezTo>
                    <a:pt x="245" y="288"/>
                    <a:pt x="242" y="290"/>
                    <a:pt x="240" y="290"/>
                  </a:cubicBezTo>
                  <a:cubicBezTo>
                    <a:pt x="239" y="289"/>
                    <a:pt x="236" y="287"/>
                    <a:pt x="232" y="282"/>
                  </a:cubicBezTo>
                  <a:cubicBezTo>
                    <a:pt x="230" y="281"/>
                    <a:pt x="229" y="279"/>
                    <a:pt x="227" y="278"/>
                  </a:cubicBezTo>
                  <a:cubicBezTo>
                    <a:pt x="223" y="274"/>
                    <a:pt x="223" y="273"/>
                    <a:pt x="222" y="273"/>
                  </a:cubicBezTo>
                  <a:cubicBezTo>
                    <a:pt x="221" y="273"/>
                    <a:pt x="220" y="273"/>
                    <a:pt x="217" y="275"/>
                  </a:cubicBezTo>
                  <a:cubicBezTo>
                    <a:pt x="215" y="275"/>
                    <a:pt x="215" y="275"/>
                    <a:pt x="215" y="275"/>
                  </a:cubicBezTo>
                  <a:cubicBezTo>
                    <a:pt x="215" y="276"/>
                    <a:pt x="215" y="276"/>
                    <a:pt x="215" y="276"/>
                  </a:cubicBezTo>
                  <a:cubicBezTo>
                    <a:pt x="213" y="277"/>
                    <a:pt x="212" y="278"/>
                    <a:pt x="211" y="279"/>
                  </a:cubicBezTo>
                  <a:cubicBezTo>
                    <a:pt x="211" y="279"/>
                    <a:pt x="211" y="279"/>
                    <a:pt x="211" y="280"/>
                  </a:cubicBezTo>
                  <a:cubicBezTo>
                    <a:pt x="211" y="281"/>
                    <a:pt x="211" y="283"/>
                    <a:pt x="212" y="285"/>
                  </a:cubicBezTo>
                  <a:cubicBezTo>
                    <a:pt x="212" y="287"/>
                    <a:pt x="212" y="289"/>
                    <a:pt x="212" y="292"/>
                  </a:cubicBezTo>
                  <a:cubicBezTo>
                    <a:pt x="213" y="296"/>
                    <a:pt x="213" y="299"/>
                    <a:pt x="213" y="302"/>
                  </a:cubicBezTo>
                  <a:cubicBezTo>
                    <a:pt x="213" y="303"/>
                    <a:pt x="213" y="303"/>
                    <a:pt x="213" y="303"/>
                  </a:cubicBezTo>
                  <a:cubicBezTo>
                    <a:pt x="212" y="304"/>
                    <a:pt x="209" y="306"/>
                    <a:pt x="208" y="305"/>
                  </a:cubicBezTo>
                  <a:cubicBezTo>
                    <a:pt x="207" y="305"/>
                    <a:pt x="204" y="302"/>
                    <a:pt x="201" y="296"/>
                  </a:cubicBezTo>
                  <a:cubicBezTo>
                    <a:pt x="200" y="294"/>
                    <a:pt x="199" y="292"/>
                    <a:pt x="198" y="291"/>
                  </a:cubicBezTo>
                  <a:cubicBezTo>
                    <a:pt x="195" y="286"/>
                    <a:pt x="194" y="285"/>
                    <a:pt x="193" y="285"/>
                  </a:cubicBezTo>
                  <a:cubicBezTo>
                    <a:pt x="193" y="285"/>
                    <a:pt x="191" y="285"/>
                    <a:pt x="188" y="286"/>
                  </a:cubicBezTo>
                  <a:cubicBezTo>
                    <a:pt x="186" y="285"/>
                    <a:pt x="186" y="285"/>
                    <a:pt x="186" y="285"/>
                  </a:cubicBezTo>
                  <a:cubicBezTo>
                    <a:pt x="186" y="286"/>
                    <a:pt x="186" y="286"/>
                    <a:pt x="186" y="286"/>
                  </a:cubicBezTo>
                  <a:cubicBezTo>
                    <a:pt x="184" y="286"/>
                    <a:pt x="182" y="287"/>
                    <a:pt x="182" y="288"/>
                  </a:cubicBezTo>
                  <a:cubicBezTo>
                    <a:pt x="181" y="289"/>
                    <a:pt x="181" y="289"/>
                    <a:pt x="181" y="294"/>
                  </a:cubicBezTo>
                  <a:cubicBezTo>
                    <a:pt x="180" y="296"/>
                    <a:pt x="180" y="299"/>
                    <a:pt x="180" y="301"/>
                  </a:cubicBezTo>
                  <a:cubicBezTo>
                    <a:pt x="179" y="307"/>
                    <a:pt x="178" y="311"/>
                    <a:pt x="178" y="312"/>
                  </a:cubicBezTo>
                  <a:cubicBezTo>
                    <a:pt x="177" y="313"/>
                    <a:pt x="173" y="314"/>
                    <a:pt x="172" y="313"/>
                  </a:cubicBezTo>
                  <a:cubicBezTo>
                    <a:pt x="171" y="312"/>
                    <a:pt x="170" y="309"/>
                    <a:pt x="168" y="302"/>
                  </a:cubicBezTo>
                  <a:cubicBezTo>
                    <a:pt x="167" y="300"/>
                    <a:pt x="166" y="298"/>
                    <a:pt x="166" y="297"/>
                  </a:cubicBezTo>
                  <a:cubicBezTo>
                    <a:pt x="164" y="291"/>
                    <a:pt x="164" y="291"/>
                    <a:pt x="163" y="290"/>
                  </a:cubicBezTo>
                  <a:cubicBezTo>
                    <a:pt x="162" y="290"/>
                    <a:pt x="161" y="289"/>
                    <a:pt x="158" y="289"/>
                  </a:cubicBezTo>
                  <a:cubicBezTo>
                    <a:pt x="157" y="289"/>
                    <a:pt x="157" y="289"/>
                    <a:pt x="157" y="289"/>
                  </a:cubicBezTo>
                  <a:cubicBezTo>
                    <a:pt x="156" y="289"/>
                    <a:pt x="156" y="289"/>
                    <a:pt x="156" y="289"/>
                  </a:cubicBezTo>
                  <a:cubicBezTo>
                    <a:pt x="153" y="289"/>
                    <a:pt x="152" y="290"/>
                    <a:pt x="151" y="290"/>
                  </a:cubicBezTo>
                  <a:cubicBezTo>
                    <a:pt x="150" y="291"/>
                    <a:pt x="150" y="292"/>
                    <a:pt x="148" y="296"/>
                  </a:cubicBezTo>
                  <a:cubicBezTo>
                    <a:pt x="148" y="298"/>
                    <a:pt x="147" y="300"/>
                    <a:pt x="146" y="302"/>
                  </a:cubicBezTo>
                  <a:cubicBezTo>
                    <a:pt x="144" y="308"/>
                    <a:pt x="142" y="312"/>
                    <a:pt x="141" y="313"/>
                  </a:cubicBezTo>
                  <a:cubicBezTo>
                    <a:pt x="140" y="313"/>
                    <a:pt x="136" y="313"/>
                    <a:pt x="136" y="312"/>
                  </a:cubicBezTo>
                  <a:cubicBezTo>
                    <a:pt x="135" y="311"/>
                    <a:pt x="134" y="307"/>
                    <a:pt x="134" y="301"/>
                  </a:cubicBezTo>
                  <a:cubicBezTo>
                    <a:pt x="133" y="299"/>
                    <a:pt x="133" y="297"/>
                    <a:pt x="133" y="295"/>
                  </a:cubicBezTo>
                  <a:cubicBezTo>
                    <a:pt x="133" y="289"/>
                    <a:pt x="132" y="289"/>
                    <a:pt x="132" y="288"/>
                  </a:cubicBezTo>
                  <a:cubicBezTo>
                    <a:pt x="131" y="287"/>
                    <a:pt x="130" y="286"/>
                    <a:pt x="127" y="286"/>
                  </a:cubicBezTo>
                  <a:cubicBezTo>
                    <a:pt x="126" y="285"/>
                    <a:pt x="126" y="285"/>
                    <a:pt x="126" y="285"/>
                  </a:cubicBezTo>
                  <a:cubicBezTo>
                    <a:pt x="126" y="286"/>
                    <a:pt x="126" y="286"/>
                    <a:pt x="126" y="286"/>
                  </a:cubicBezTo>
                  <a:cubicBezTo>
                    <a:pt x="122" y="284"/>
                    <a:pt x="121" y="285"/>
                    <a:pt x="120" y="285"/>
                  </a:cubicBezTo>
                  <a:cubicBezTo>
                    <a:pt x="120" y="286"/>
                    <a:pt x="119" y="286"/>
                    <a:pt x="117" y="290"/>
                  </a:cubicBezTo>
                  <a:cubicBezTo>
                    <a:pt x="115" y="292"/>
                    <a:pt x="114" y="294"/>
                    <a:pt x="113" y="296"/>
                  </a:cubicBezTo>
                  <a:cubicBezTo>
                    <a:pt x="109" y="301"/>
                    <a:pt x="107" y="304"/>
                    <a:pt x="106" y="305"/>
                  </a:cubicBezTo>
                  <a:cubicBezTo>
                    <a:pt x="104" y="305"/>
                    <a:pt x="101" y="304"/>
                    <a:pt x="100" y="303"/>
                  </a:cubicBezTo>
                  <a:cubicBezTo>
                    <a:pt x="100" y="303"/>
                    <a:pt x="100" y="303"/>
                    <a:pt x="100" y="302"/>
                  </a:cubicBezTo>
                  <a:cubicBezTo>
                    <a:pt x="100" y="302"/>
                    <a:pt x="100" y="302"/>
                    <a:pt x="100" y="302"/>
                  </a:cubicBezTo>
                  <a:cubicBezTo>
                    <a:pt x="100" y="300"/>
                    <a:pt x="101" y="296"/>
                    <a:pt x="101" y="292"/>
                  </a:cubicBezTo>
                  <a:cubicBezTo>
                    <a:pt x="101" y="290"/>
                    <a:pt x="102" y="288"/>
                    <a:pt x="102" y="286"/>
                  </a:cubicBezTo>
                  <a:cubicBezTo>
                    <a:pt x="102" y="283"/>
                    <a:pt x="103" y="281"/>
                    <a:pt x="103" y="280"/>
                  </a:cubicBezTo>
                  <a:cubicBezTo>
                    <a:pt x="103" y="279"/>
                    <a:pt x="103" y="279"/>
                    <a:pt x="102" y="279"/>
                  </a:cubicBezTo>
                  <a:cubicBezTo>
                    <a:pt x="102" y="278"/>
                    <a:pt x="101" y="277"/>
                    <a:pt x="98" y="276"/>
                  </a:cubicBezTo>
                  <a:cubicBezTo>
                    <a:pt x="97" y="274"/>
                    <a:pt x="97" y="274"/>
                    <a:pt x="97" y="274"/>
                  </a:cubicBezTo>
                  <a:cubicBezTo>
                    <a:pt x="96" y="275"/>
                    <a:pt x="96" y="275"/>
                    <a:pt x="96" y="275"/>
                  </a:cubicBezTo>
                  <a:cubicBezTo>
                    <a:pt x="94" y="273"/>
                    <a:pt x="93" y="273"/>
                    <a:pt x="92" y="273"/>
                  </a:cubicBezTo>
                  <a:cubicBezTo>
                    <a:pt x="91" y="274"/>
                    <a:pt x="90" y="274"/>
                    <a:pt x="87" y="277"/>
                  </a:cubicBezTo>
                  <a:cubicBezTo>
                    <a:pt x="85" y="279"/>
                    <a:pt x="84" y="280"/>
                    <a:pt x="82" y="282"/>
                  </a:cubicBezTo>
                  <a:cubicBezTo>
                    <a:pt x="77" y="286"/>
                    <a:pt x="74" y="289"/>
                    <a:pt x="73" y="289"/>
                  </a:cubicBezTo>
                  <a:cubicBezTo>
                    <a:pt x="72" y="289"/>
                    <a:pt x="69" y="287"/>
                    <a:pt x="68" y="286"/>
                  </a:cubicBezTo>
                  <a:cubicBezTo>
                    <a:pt x="68" y="285"/>
                    <a:pt x="69" y="281"/>
                    <a:pt x="72" y="275"/>
                  </a:cubicBezTo>
                  <a:cubicBezTo>
                    <a:pt x="72" y="273"/>
                    <a:pt x="73" y="271"/>
                    <a:pt x="74" y="270"/>
                  </a:cubicBezTo>
                  <a:cubicBezTo>
                    <a:pt x="75" y="265"/>
                    <a:pt x="76" y="264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3"/>
                    <a:pt x="76" y="263"/>
                    <a:pt x="76" y="263"/>
                  </a:cubicBezTo>
                  <a:cubicBezTo>
                    <a:pt x="76" y="262"/>
                    <a:pt x="75" y="261"/>
                    <a:pt x="72" y="259"/>
                  </a:cubicBezTo>
                  <a:cubicBezTo>
                    <a:pt x="72" y="258"/>
                    <a:pt x="72" y="258"/>
                    <a:pt x="72" y="258"/>
                  </a:cubicBezTo>
                  <a:cubicBezTo>
                    <a:pt x="71" y="258"/>
                    <a:pt x="71" y="258"/>
                    <a:pt x="71" y="258"/>
                  </a:cubicBezTo>
                  <a:cubicBezTo>
                    <a:pt x="69" y="255"/>
                    <a:pt x="68" y="255"/>
                    <a:pt x="67" y="255"/>
                  </a:cubicBezTo>
                  <a:cubicBezTo>
                    <a:pt x="66" y="255"/>
                    <a:pt x="65" y="256"/>
                    <a:pt x="61" y="258"/>
                  </a:cubicBezTo>
                  <a:cubicBezTo>
                    <a:pt x="59" y="259"/>
                    <a:pt x="57" y="260"/>
                    <a:pt x="55" y="261"/>
                  </a:cubicBezTo>
                  <a:cubicBezTo>
                    <a:pt x="50" y="264"/>
                    <a:pt x="46" y="266"/>
                    <a:pt x="45" y="266"/>
                  </a:cubicBezTo>
                  <a:cubicBezTo>
                    <a:pt x="43" y="266"/>
                    <a:pt x="41" y="263"/>
                    <a:pt x="41" y="262"/>
                  </a:cubicBezTo>
                  <a:cubicBezTo>
                    <a:pt x="41" y="261"/>
                    <a:pt x="43" y="258"/>
                    <a:pt x="47" y="252"/>
                  </a:cubicBezTo>
                  <a:cubicBezTo>
                    <a:pt x="48" y="251"/>
                    <a:pt x="49" y="249"/>
                    <a:pt x="50" y="247"/>
                  </a:cubicBezTo>
                  <a:cubicBezTo>
                    <a:pt x="53" y="243"/>
                    <a:pt x="54" y="242"/>
                    <a:pt x="54" y="241"/>
                  </a:cubicBezTo>
                  <a:cubicBezTo>
                    <a:pt x="54" y="240"/>
                    <a:pt x="53" y="239"/>
                    <a:pt x="51" y="236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48" y="232"/>
                    <a:pt x="47" y="232"/>
                    <a:pt x="46" y="232"/>
                  </a:cubicBezTo>
                  <a:cubicBezTo>
                    <a:pt x="46" y="232"/>
                    <a:pt x="45" y="232"/>
                    <a:pt x="40" y="233"/>
                  </a:cubicBezTo>
                  <a:cubicBezTo>
                    <a:pt x="38" y="234"/>
                    <a:pt x="36" y="234"/>
                    <a:pt x="34" y="235"/>
                  </a:cubicBezTo>
                  <a:cubicBezTo>
                    <a:pt x="28" y="237"/>
                    <a:pt x="24" y="238"/>
                    <a:pt x="22" y="238"/>
                  </a:cubicBezTo>
                  <a:cubicBezTo>
                    <a:pt x="21" y="237"/>
                    <a:pt x="20" y="234"/>
                    <a:pt x="19" y="233"/>
                  </a:cubicBezTo>
                  <a:cubicBezTo>
                    <a:pt x="20" y="232"/>
                    <a:pt x="23" y="229"/>
                    <a:pt x="28" y="224"/>
                  </a:cubicBezTo>
                  <a:cubicBezTo>
                    <a:pt x="29" y="223"/>
                    <a:pt x="31" y="221"/>
                    <a:pt x="32" y="220"/>
                  </a:cubicBezTo>
                  <a:cubicBezTo>
                    <a:pt x="36" y="216"/>
                    <a:pt x="37" y="216"/>
                    <a:pt x="37" y="215"/>
                  </a:cubicBezTo>
                  <a:cubicBezTo>
                    <a:pt x="37" y="215"/>
                    <a:pt x="37" y="215"/>
                    <a:pt x="37" y="214"/>
                  </a:cubicBezTo>
                  <a:cubicBezTo>
                    <a:pt x="37" y="213"/>
                    <a:pt x="37" y="212"/>
                    <a:pt x="36" y="210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5" y="208"/>
                    <a:pt x="35" y="208"/>
                    <a:pt x="35" y="208"/>
                  </a:cubicBezTo>
                  <a:cubicBezTo>
                    <a:pt x="34" y="205"/>
                    <a:pt x="33" y="205"/>
                    <a:pt x="32" y="204"/>
                  </a:cubicBezTo>
                  <a:cubicBezTo>
                    <a:pt x="31" y="204"/>
                    <a:pt x="31" y="204"/>
                    <a:pt x="26" y="204"/>
                  </a:cubicBezTo>
                  <a:cubicBezTo>
                    <a:pt x="24" y="204"/>
                    <a:pt x="21" y="205"/>
                    <a:pt x="19" y="205"/>
                  </a:cubicBezTo>
                  <a:cubicBezTo>
                    <a:pt x="13" y="205"/>
                    <a:pt x="9" y="205"/>
                    <a:pt x="7" y="204"/>
                  </a:cubicBezTo>
                  <a:cubicBezTo>
                    <a:pt x="7" y="204"/>
                    <a:pt x="6" y="201"/>
                    <a:pt x="6" y="199"/>
                  </a:cubicBezTo>
                  <a:cubicBezTo>
                    <a:pt x="6" y="199"/>
                    <a:pt x="6" y="199"/>
                    <a:pt x="6" y="199"/>
                  </a:cubicBezTo>
                  <a:cubicBezTo>
                    <a:pt x="6" y="198"/>
                    <a:pt x="10" y="196"/>
                    <a:pt x="15" y="193"/>
                  </a:cubicBezTo>
                  <a:cubicBezTo>
                    <a:pt x="17" y="192"/>
                    <a:pt x="19" y="191"/>
                    <a:pt x="21" y="190"/>
                  </a:cubicBezTo>
                  <a:cubicBezTo>
                    <a:pt x="26" y="187"/>
                    <a:pt x="26" y="187"/>
                    <a:pt x="27" y="186"/>
                  </a:cubicBezTo>
                  <a:cubicBezTo>
                    <a:pt x="27" y="185"/>
                    <a:pt x="27" y="185"/>
                    <a:pt x="27" y="184"/>
                  </a:cubicBezTo>
                  <a:cubicBezTo>
                    <a:pt x="27" y="183"/>
                    <a:pt x="27" y="181"/>
                    <a:pt x="27" y="181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26" y="179"/>
                    <a:pt x="26" y="179"/>
                    <a:pt x="26" y="179"/>
                  </a:cubicBezTo>
                  <a:cubicBezTo>
                    <a:pt x="26" y="176"/>
                    <a:pt x="25" y="175"/>
                    <a:pt x="25" y="174"/>
                  </a:cubicBezTo>
                  <a:cubicBezTo>
                    <a:pt x="24" y="174"/>
                    <a:pt x="23" y="174"/>
                    <a:pt x="18" y="173"/>
                  </a:cubicBezTo>
                  <a:cubicBezTo>
                    <a:pt x="16" y="172"/>
                    <a:pt x="14" y="172"/>
                    <a:pt x="12" y="172"/>
                  </a:cubicBezTo>
                  <a:cubicBezTo>
                    <a:pt x="6" y="170"/>
                    <a:pt x="2" y="169"/>
                    <a:pt x="1" y="169"/>
                  </a:cubicBezTo>
                  <a:cubicBezTo>
                    <a:pt x="0" y="168"/>
                    <a:pt x="0" y="167"/>
                    <a:pt x="0" y="165"/>
                  </a:cubicBezTo>
                  <a:close/>
                  <a:moveTo>
                    <a:pt x="252" y="156"/>
                  </a:moveTo>
                  <a:cubicBezTo>
                    <a:pt x="252" y="104"/>
                    <a:pt x="209" y="62"/>
                    <a:pt x="157" y="62"/>
                  </a:cubicBezTo>
                  <a:cubicBezTo>
                    <a:pt x="105" y="62"/>
                    <a:pt x="62" y="104"/>
                    <a:pt x="62" y="156"/>
                  </a:cubicBezTo>
                  <a:cubicBezTo>
                    <a:pt x="62" y="209"/>
                    <a:pt x="105" y="251"/>
                    <a:pt x="157" y="251"/>
                  </a:cubicBezTo>
                  <a:cubicBezTo>
                    <a:pt x="209" y="251"/>
                    <a:pt x="252" y="209"/>
                    <a:pt x="252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"/>
            <p:cNvGrpSpPr/>
            <p:nvPr/>
          </p:nvGrpSpPr>
          <p:grpSpPr>
            <a:xfrm>
              <a:off x="5219700" y="3646170"/>
              <a:ext cx="368300" cy="366395"/>
              <a:chOff x="7886700" y="4848225"/>
              <a:chExt cx="665163" cy="661988"/>
            </a:xfrm>
            <a:solidFill>
              <a:schemeClr val="accent2"/>
            </a:solidFill>
          </p:grpSpPr>
          <p:sp>
            <p:nvSpPr>
              <p:cNvPr id="32" name="组合"/>
              <p:cNvSpPr/>
              <p:nvPr/>
            </p:nvSpPr>
            <p:spPr bwMode="auto">
              <a:xfrm>
                <a:off x="7886700" y="5243513"/>
                <a:ext cx="266700" cy="266700"/>
              </a:xfrm>
              <a:custGeom>
                <a:avLst/>
                <a:gdLst>
                  <a:gd name="T0" fmla="*/ 168 w 168"/>
                  <a:gd name="T1" fmla="*/ 86 h 168"/>
                  <a:gd name="T2" fmla="*/ 0 w 168"/>
                  <a:gd name="T3" fmla="*/ 168 h 168"/>
                  <a:gd name="T4" fmla="*/ 82 w 168"/>
                  <a:gd name="T5" fmla="*/ 0 h 168"/>
                  <a:gd name="T6" fmla="*/ 168 w 168"/>
                  <a:gd name="T7" fmla="*/ 86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8" h="168">
                    <a:moveTo>
                      <a:pt x="168" y="86"/>
                    </a:moveTo>
                    <a:lnTo>
                      <a:pt x="0" y="168"/>
                    </a:lnTo>
                    <a:lnTo>
                      <a:pt x="82" y="0"/>
                    </a:lnTo>
                    <a:lnTo>
                      <a:pt x="168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3" name="组合"/>
              <p:cNvSpPr/>
              <p:nvPr/>
            </p:nvSpPr>
            <p:spPr bwMode="auto">
              <a:xfrm>
                <a:off x="8355013" y="4848225"/>
                <a:ext cx="196850" cy="193675"/>
              </a:xfrm>
              <a:custGeom>
                <a:avLst/>
                <a:gdLst>
                  <a:gd name="T0" fmla="*/ 43 w 62"/>
                  <a:gd name="T1" fmla="*/ 61 h 61"/>
                  <a:gd name="T2" fmla="*/ 0 w 62"/>
                  <a:gd name="T3" fmla="*/ 18 h 61"/>
                  <a:gd name="T4" fmla="*/ 14 w 62"/>
                  <a:gd name="T5" fmla="*/ 5 h 61"/>
                  <a:gd name="T6" fmla="*/ 33 w 62"/>
                  <a:gd name="T7" fmla="*/ 5 h 61"/>
                  <a:gd name="T8" fmla="*/ 56 w 62"/>
                  <a:gd name="T9" fmla="*/ 28 h 61"/>
                  <a:gd name="T10" fmla="*/ 56 w 62"/>
                  <a:gd name="T11" fmla="*/ 48 h 61"/>
                  <a:gd name="T12" fmla="*/ 43 w 62"/>
                  <a:gd name="T13" fmla="*/ 6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61">
                    <a:moveTo>
                      <a:pt x="43" y="61"/>
                    </a:moveTo>
                    <a:cubicBezTo>
                      <a:pt x="0" y="18"/>
                      <a:pt x="0" y="18"/>
                      <a:pt x="0" y="18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9" y="0"/>
                      <a:pt x="27" y="0"/>
                      <a:pt x="33" y="5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62" y="34"/>
                      <a:pt x="62" y="42"/>
                      <a:pt x="56" y="48"/>
                    </a:cubicBezTo>
                    <a:lnTo>
                      <a:pt x="43" y="6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组合"/>
              <p:cNvSpPr/>
              <p:nvPr/>
            </p:nvSpPr>
            <p:spPr bwMode="auto">
              <a:xfrm>
                <a:off x="8039100" y="4937125"/>
                <a:ext cx="420688" cy="423863"/>
              </a:xfrm>
              <a:custGeom>
                <a:avLst/>
                <a:gdLst>
                  <a:gd name="T0" fmla="*/ 65 w 133"/>
                  <a:gd name="T1" fmla="*/ 91 h 134"/>
                  <a:gd name="T2" fmla="*/ 65 w 133"/>
                  <a:gd name="T3" fmla="*/ 80 h 134"/>
                  <a:gd name="T4" fmla="*/ 117 w 133"/>
                  <a:gd name="T5" fmla="*/ 28 h 134"/>
                  <a:gd name="T6" fmla="*/ 89 w 133"/>
                  <a:gd name="T7" fmla="*/ 0 h 134"/>
                  <a:gd name="T8" fmla="*/ 0 w 133"/>
                  <a:gd name="T9" fmla="*/ 90 h 134"/>
                  <a:gd name="T10" fmla="*/ 43 w 133"/>
                  <a:gd name="T11" fmla="*/ 134 h 134"/>
                  <a:gd name="T12" fmla="*/ 133 w 133"/>
                  <a:gd name="T13" fmla="*/ 44 h 134"/>
                  <a:gd name="T14" fmla="*/ 128 w 133"/>
                  <a:gd name="T15" fmla="*/ 39 h 134"/>
                  <a:gd name="T16" fmla="*/ 75 w 133"/>
                  <a:gd name="T17" fmla="*/ 91 h 134"/>
                  <a:gd name="T18" fmla="*/ 65 w 133"/>
                  <a:gd name="T19" fmla="*/ 91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3" h="134">
                    <a:moveTo>
                      <a:pt x="65" y="91"/>
                    </a:moveTo>
                    <a:cubicBezTo>
                      <a:pt x="62" y="88"/>
                      <a:pt x="62" y="83"/>
                      <a:pt x="65" y="80"/>
                    </a:cubicBezTo>
                    <a:cubicBezTo>
                      <a:pt x="117" y="28"/>
                      <a:pt x="117" y="28"/>
                      <a:pt x="117" y="28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43" y="134"/>
                      <a:pt x="43" y="134"/>
                      <a:pt x="43" y="134"/>
                    </a:cubicBezTo>
                    <a:cubicBezTo>
                      <a:pt x="133" y="44"/>
                      <a:pt x="133" y="44"/>
                      <a:pt x="133" y="44"/>
                    </a:cubicBezTo>
                    <a:cubicBezTo>
                      <a:pt x="128" y="39"/>
                      <a:pt x="128" y="39"/>
                      <a:pt x="128" y="39"/>
                    </a:cubicBezTo>
                    <a:cubicBezTo>
                      <a:pt x="75" y="91"/>
                      <a:pt x="75" y="91"/>
                      <a:pt x="75" y="91"/>
                    </a:cubicBezTo>
                    <a:cubicBezTo>
                      <a:pt x="73" y="94"/>
                      <a:pt x="68" y="94"/>
                      <a:pt x="65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5" name="组合"/>
          <p:cNvGrpSpPr/>
          <p:nvPr/>
        </p:nvGrpSpPr>
        <p:grpSpPr>
          <a:xfrm>
            <a:off x="759099" y="1919398"/>
            <a:ext cx="10498999" cy="3366168"/>
            <a:chOff x="759099" y="1919398"/>
            <a:chExt cx="10498999" cy="3366168"/>
          </a:xfrm>
        </p:grpSpPr>
        <p:grpSp>
          <p:nvGrpSpPr>
            <p:cNvPr id="36" name="组合 35"/>
            <p:cNvGrpSpPr/>
            <p:nvPr/>
          </p:nvGrpSpPr>
          <p:grpSpPr>
            <a:xfrm>
              <a:off x="759099" y="1919398"/>
              <a:ext cx="2844800" cy="961881"/>
              <a:chOff x="760549" y="1849438"/>
              <a:chExt cx="2844800" cy="961881"/>
            </a:xfrm>
          </p:grpSpPr>
          <p:sp>
            <p:nvSpPr>
              <p:cNvPr id="46" name="文本框"/>
              <p:cNvSpPr txBox="1">
                <a:spLocks noChangeArrowheads="1"/>
              </p:cNvSpPr>
              <p:nvPr/>
            </p:nvSpPr>
            <p:spPr bwMode="auto">
              <a:xfrm>
                <a:off x="1485719" y="1849438"/>
                <a:ext cx="2119630" cy="37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0" algn="r" defTabSz="912495" rtl="0" eaLnBrk="1" fontAlgn="base" latinLnBrk="0" hangingPunct="1">
                  <a:lnSpc>
                    <a:spcPct val="110000"/>
                  </a:lnSpc>
                </a:pPr>
                <a:r>
                  <a:rPr lang="zh-CN" altLang="en-US" b="1" dirty="0">
                    <a:solidFill>
                      <a:srgbClr val="5362A5"/>
                    </a:solidFill>
                    <a:latin typeface="+mn-lt"/>
                    <a:ea typeface="+mn-ea"/>
                    <a:cs typeface="+mn-ea"/>
                    <a:sym typeface="+mn-lt"/>
                  </a:rPr>
                  <a:t>Insert text here</a:t>
                </a:r>
                <a:endParaRPr kumimoji="0" lang="zh-CN" alt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5362A5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文本框"/>
              <p:cNvSpPr txBox="1"/>
              <p:nvPr/>
            </p:nvSpPr>
            <p:spPr>
              <a:xfrm>
                <a:off x="760549" y="2261553"/>
                <a:ext cx="2797810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2495" fontAlgn="base">
                  <a:lnSpc>
                    <a:spcPct val="11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Insert text here, and insert text here.</a:t>
                </a: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8424093" y="1926111"/>
              <a:ext cx="2834005" cy="959976"/>
              <a:chOff x="1146629" y="1848894"/>
              <a:chExt cx="2834005" cy="959976"/>
            </a:xfrm>
          </p:grpSpPr>
          <p:sp>
            <p:nvSpPr>
              <p:cNvPr id="44" name="文本框"/>
              <p:cNvSpPr txBox="1">
                <a:spLocks noChangeArrowheads="1"/>
              </p:cNvSpPr>
              <p:nvPr/>
            </p:nvSpPr>
            <p:spPr bwMode="auto">
              <a:xfrm>
                <a:off x="1166314" y="1848894"/>
                <a:ext cx="2251075" cy="37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0" algn="l" defTabSz="912495" rtl="0" eaLnBrk="1" fontAlgn="base" latinLnBrk="0" hangingPunct="1">
                  <a:lnSpc>
                    <a:spcPct val="110000"/>
                  </a:lnSpc>
                </a:pPr>
                <a:r>
                  <a:rPr lang="zh-CN" altLang="en-US" b="1" dirty="0">
                    <a:solidFill>
                      <a:srgbClr val="69C6E1"/>
                    </a:solidFill>
                    <a:latin typeface="+mn-lt"/>
                    <a:ea typeface="+mn-ea"/>
                    <a:cs typeface="+mn-ea"/>
                    <a:sym typeface="+mn-lt"/>
                  </a:rPr>
                  <a:t>Insert text here</a:t>
                </a:r>
              </a:p>
            </p:txBody>
          </p:sp>
          <p:sp>
            <p:nvSpPr>
              <p:cNvPr id="45" name="文本框"/>
              <p:cNvSpPr txBox="1"/>
              <p:nvPr/>
            </p:nvSpPr>
            <p:spPr>
              <a:xfrm>
                <a:off x="1146629" y="2259104"/>
                <a:ext cx="2834005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2495" fontAlgn="base">
                  <a:lnSpc>
                    <a:spcPct val="11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Insert text here, and insert text here.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8424093" y="4265900"/>
              <a:ext cx="2834005" cy="1019666"/>
              <a:chOff x="1146629" y="1568859"/>
              <a:chExt cx="2834005" cy="1019666"/>
            </a:xfrm>
          </p:grpSpPr>
          <p:sp>
            <p:nvSpPr>
              <p:cNvPr id="42" name="文本框"/>
              <p:cNvSpPr txBox="1">
                <a:spLocks noChangeArrowheads="1"/>
              </p:cNvSpPr>
              <p:nvPr/>
            </p:nvSpPr>
            <p:spPr bwMode="auto">
              <a:xfrm>
                <a:off x="1166314" y="1568859"/>
                <a:ext cx="2251075" cy="37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0" algn="l" defTabSz="912495" rtl="0" eaLnBrk="1" fontAlgn="base" latinLnBrk="0" hangingPunct="1">
                  <a:lnSpc>
                    <a:spcPct val="110000"/>
                  </a:lnSpc>
                </a:pPr>
                <a:r>
                  <a:rPr lang="zh-CN" altLang="en-US" b="1" dirty="0">
                    <a:solidFill>
                      <a:srgbClr val="5362A5"/>
                    </a:solidFill>
                    <a:latin typeface="+mn-lt"/>
                    <a:ea typeface="+mn-ea"/>
                    <a:cs typeface="+mn-ea"/>
                    <a:sym typeface="+mn-lt"/>
                  </a:rPr>
                  <a:t>Insert text here</a:t>
                </a:r>
              </a:p>
            </p:txBody>
          </p:sp>
          <p:sp>
            <p:nvSpPr>
              <p:cNvPr id="43" name="文本框"/>
              <p:cNvSpPr txBox="1"/>
              <p:nvPr/>
            </p:nvSpPr>
            <p:spPr>
              <a:xfrm>
                <a:off x="1146629" y="2038759"/>
                <a:ext cx="2834005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 defTabSz="912495" fontAlgn="base">
                  <a:lnSpc>
                    <a:spcPct val="11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Insert text here, and insert text here.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39" name="组合 38"/>
            <p:cNvGrpSpPr/>
            <p:nvPr/>
          </p:nvGrpSpPr>
          <p:grpSpPr>
            <a:xfrm>
              <a:off x="759099" y="4266172"/>
              <a:ext cx="2844800" cy="1009506"/>
              <a:chOff x="760549" y="1576388"/>
              <a:chExt cx="2844800" cy="1009506"/>
            </a:xfrm>
          </p:grpSpPr>
          <p:sp>
            <p:nvSpPr>
              <p:cNvPr id="40" name="文本框"/>
              <p:cNvSpPr txBox="1">
                <a:spLocks noChangeArrowheads="1"/>
              </p:cNvSpPr>
              <p:nvPr/>
            </p:nvSpPr>
            <p:spPr bwMode="auto">
              <a:xfrm>
                <a:off x="1397454" y="1576388"/>
                <a:ext cx="2207895" cy="3749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lvl="0" algn="r" defTabSz="912495" rtl="0" eaLnBrk="1" fontAlgn="base" latinLnBrk="0" hangingPunct="1">
                  <a:lnSpc>
                    <a:spcPct val="110000"/>
                  </a:lnSpc>
                </a:pPr>
                <a:r>
                  <a:rPr lang="zh-CN" altLang="en-US" b="1" dirty="0">
                    <a:solidFill>
                      <a:srgbClr val="69C6E1"/>
                    </a:solidFill>
                    <a:latin typeface="+mn-lt"/>
                    <a:ea typeface="+mn-ea"/>
                    <a:cs typeface="+mn-ea"/>
                    <a:sym typeface="+mn-lt"/>
                  </a:rPr>
                  <a:t>Insert text here</a:t>
                </a:r>
              </a:p>
            </p:txBody>
          </p:sp>
          <p:sp>
            <p:nvSpPr>
              <p:cNvPr id="41" name="文本框"/>
              <p:cNvSpPr txBox="1"/>
              <p:nvPr/>
            </p:nvSpPr>
            <p:spPr>
              <a:xfrm>
                <a:off x="760549" y="2036128"/>
                <a:ext cx="2797810" cy="549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2495" fontAlgn="base">
                  <a:lnSpc>
                    <a:spcPct val="110000"/>
                  </a:lnSpc>
                </a:pPr>
                <a:r>
                  <a:rPr lang="zh-CN" altLang="en-US" sz="14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+mn-ea"/>
                    <a:sym typeface="+mn-lt"/>
                  </a:rPr>
                  <a:t>Insert text here, and insert text here.</a:t>
                </a:r>
                <a:endParaRPr lang="zh-CN" altLang="en-US" sz="1400" dirty="0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-11113" y="1"/>
            <a:ext cx="1992314" cy="1701800"/>
            <a:chOff x="-11114" y="0"/>
            <a:chExt cx="2627313" cy="2852737"/>
          </a:xfrm>
        </p:grpSpPr>
        <p:sp>
          <p:nvSpPr>
            <p:cNvPr id="3" name="直角三角形 3"/>
            <p:cNvSpPr/>
            <p:nvPr/>
          </p:nvSpPr>
          <p:spPr>
            <a:xfrm>
              <a:off x="-11114" y="0"/>
              <a:ext cx="2627313" cy="2852737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2188618"/>
                <a:gd name="connsiteY0-18" fmla="*/ 1498600 h 1498600"/>
                <a:gd name="connsiteX1-19" fmla="*/ 0 w 2188618"/>
                <a:gd name="connsiteY1-20" fmla="*/ 0 h 1498600"/>
                <a:gd name="connsiteX2-21" fmla="*/ 2188618 w 2188618"/>
                <a:gd name="connsiteY2-22" fmla="*/ 225540 h 1498600"/>
                <a:gd name="connsiteX3-23" fmla="*/ 0 w 2188618"/>
                <a:gd name="connsiteY3-24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88618" h="1498600">
                  <a:moveTo>
                    <a:pt x="0" y="1498600"/>
                  </a:moveTo>
                  <a:lnTo>
                    <a:pt x="0" y="0"/>
                  </a:lnTo>
                  <a:lnTo>
                    <a:pt x="2188618" y="22554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bg1">
                <a:lumMod val="95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直角三角形 3"/>
            <p:cNvSpPr/>
            <p:nvPr/>
          </p:nvSpPr>
          <p:spPr>
            <a:xfrm>
              <a:off x="0" y="736600"/>
              <a:ext cx="679450" cy="14986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直角三角形 3"/>
            <p:cNvSpPr/>
            <p:nvPr/>
          </p:nvSpPr>
          <p:spPr>
            <a:xfrm>
              <a:off x="0" y="0"/>
              <a:ext cx="1651000" cy="14732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651000" h="2679700">
                  <a:moveTo>
                    <a:pt x="0" y="1498600"/>
                  </a:moveTo>
                  <a:lnTo>
                    <a:pt x="0" y="0"/>
                  </a:lnTo>
                  <a:lnTo>
                    <a:pt x="1651000" y="26797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1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直角三角形 3"/>
            <p:cNvSpPr/>
            <p:nvPr/>
          </p:nvSpPr>
          <p:spPr>
            <a:xfrm>
              <a:off x="0" y="0"/>
              <a:ext cx="2184400" cy="179070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1" name="直角三角形 3"/>
            <p:cNvSpPr/>
            <p:nvPr/>
          </p:nvSpPr>
          <p:spPr>
            <a:xfrm rot="5400000" flipV="1">
              <a:off x="370493" y="-381605"/>
              <a:ext cx="1597025" cy="2360236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  <a:gd name="connsiteX0-17" fmla="*/ 0 w 1299144"/>
                <a:gd name="connsiteY0-18" fmla="*/ 1498600 h 3725857"/>
                <a:gd name="connsiteX1-19" fmla="*/ 0 w 1299144"/>
                <a:gd name="connsiteY1-20" fmla="*/ 0 h 3725857"/>
                <a:gd name="connsiteX2-21" fmla="*/ 1299144 w 1299144"/>
                <a:gd name="connsiteY2-22" fmla="*/ 3725857 h 3725857"/>
                <a:gd name="connsiteX3-23" fmla="*/ 0 w 1299144"/>
                <a:gd name="connsiteY3-24" fmla="*/ 1498600 h 3725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99144" h="3725857">
                  <a:moveTo>
                    <a:pt x="0" y="1498600"/>
                  </a:moveTo>
                  <a:lnTo>
                    <a:pt x="0" y="0"/>
                  </a:lnTo>
                  <a:lnTo>
                    <a:pt x="1299144" y="3725857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rgbClr val="8893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818962" y="990600"/>
              <a:ext cx="139700" cy="101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342900" y="1382713"/>
              <a:ext cx="139700" cy="1016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直角三角形 3"/>
            <p:cNvSpPr/>
            <p:nvPr/>
          </p:nvSpPr>
          <p:spPr>
            <a:xfrm>
              <a:off x="0" y="310357"/>
              <a:ext cx="969777" cy="1276350"/>
            </a:xfrm>
            <a:custGeom>
              <a:avLst/>
              <a:gdLst>
                <a:gd name="connsiteX0" fmla="*/ 0 w 2616200"/>
                <a:gd name="connsiteY0" fmla="*/ 1498600 h 1498600"/>
                <a:gd name="connsiteX1" fmla="*/ 0 w 2616200"/>
                <a:gd name="connsiteY1" fmla="*/ 0 h 1498600"/>
                <a:gd name="connsiteX2" fmla="*/ 2616200 w 2616200"/>
                <a:gd name="connsiteY2" fmla="*/ 1498600 h 1498600"/>
                <a:gd name="connsiteX3" fmla="*/ 0 w 2616200"/>
                <a:gd name="connsiteY3" fmla="*/ 1498600 h 1498600"/>
                <a:gd name="connsiteX0-1" fmla="*/ 0 w 1651000"/>
                <a:gd name="connsiteY0-2" fmla="*/ 1498600 h 2679700"/>
                <a:gd name="connsiteX1-3" fmla="*/ 0 w 1651000"/>
                <a:gd name="connsiteY1-4" fmla="*/ 0 h 2679700"/>
                <a:gd name="connsiteX2-5" fmla="*/ 1651000 w 1651000"/>
                <a:gd name="connsiteY2-6" fmla="*/ 2679700 h 2679700"/>
                <a:gd name="connsiteX3-7" fmla="*/ 0 w 1651000"/>
                <a:gd name="connsiteY3-8" fmla="*/ 1498600 h 2679700"/>
                <a:gd name="connsiteX0-9" fmla="*/ 0 w 2146300"/>
                <a:gd name="connsiteY0-10" fmla="*/ 1498600 h 1498600"/>
                <a:gd name="connsiteX1-11" fmla="*/ 0 w 2146300"/>
                <a:gd name="connsiteY1-12" fmla="*/ 0 h 1498600"/>
                <a:gd name="connsiteX2-13" fmla="*/ 2146300 w 2146300"/>
                <a:gd name="connsiteY2-14" fmla="*/ 1079500 h 1498600"/>
                <a:gd name="connsiteX3-15" fmla="*/ 0 w 2146300"/>
                <a:gd name="connsiteY3-16" fmla="*/ 1498600 h 14986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2146300" h="1498600">
                  <a:moveTo>
                    <a:pt x="0" y="1498600"/>
                  </a:moveTo>
                  <a:lnTo>
                    <a:pt x="0" y="0"/>
                  </a:lnTo>
                  <a:lnTo>
                    <a:pt x="2146300" y="1079500"/>
                  </a:lnTo>
                  <a:lnTo>
                    <a:pt x="0" y="149860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787102" y="560965"/>
            <a:ext cx="70653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zh-CN" altLang="en-US" sz="2800" b="1" dirty="0">
                <a:solidFill>
                  <a:schemeClr val="accent1"/>
                </a:solidFill>
                <a:cs typeface="+mn-ea"/>
                <a:sym typeface="+mn-lt"/>
              </a:rPr>
              <a:t>An overview of this month's 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:a14="http://schemas.microsoft.com/office/drawing/2010/main"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3104515" y="3312160"/>
            <a:ext cx="57340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cs typeface="+mn-ea"/>
                <a:sym typeface="+mn-lt"/>
              </a:rPr>
              <a:t>Work done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375150" y="2250038"/>
            <a:ext cx="3441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600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02</a:t>
            </a:r>
            <a:endParaRPr lang="zh-CN" altLang="en-US" dirty="0"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187825" y="4238630"/>
            <a:ext cx="381635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dirty="0">
                <a:solidFill>
                  <a:schemeClr val="accent2">
                    <a:lumMod val="75000"/>
                  </a:schemeClr>
                </a:solidFill>
                <a:cs typeface="+mn-ea"/>
                <a:sym typeface="+mn-lt"/>
              </a:rPr>
              <a:t>PLEASE INSERT YOUR 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fade thruBlk="1"/>
      </p:transition>
    </mc:Choice>
    <mc:Fallback xmlns="">
      <p:transition spd="slow" advClick="0" advTm="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jpppt.com">
  <a:themeElements>
    <a:clrScheme name="自定义 3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362A5"/>
      </a:accent1>
      <a:accent2>
        <a:srgbClr val="69C6E1"/>
      </a:accent2>
      <a:accent3>
        <a:srgbClr val="5362A5"/>
      </a:accent3>
      <a:accent4>
        <a:srgbClr val="69C6E1"/>
      </a:accent4>
      <a:accent5>
        <a:srgbClr val="5362A5"/>
      </a:accent5>
      <a:accent6>
        <a:srgbClr val="69C6E1"/>
      </a:accent6>
      <a:hlink>
        <a:srgbClr val="5362A5"/>
      </a:hlink>
      <a:folHlink>
        <a:srgbClr val="69C6E1"/>
      </a:folHlink>
    </a:clrScheme>
    <a:fontScheme name="cmogn1mh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777</Words>
  <Application>Microsoft Office PowerPoint</Application>
  <PresentationFormat>宽屏</PresentationFormat>
  <Paragraphs>186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等线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www.freeppt7.com</dc:creator>
  <cp:keywords>www.freeppt7.com</cp:keywords>
  <dc:description>www.freeppt7.com</dc:description>
  <cp:lastModifiedBy>宇 之灵</cp:lastModifiedBy>
  <cp:revision>40</cp:revision>
  <dcterms:created xsi:type="dcterms:W3CDTF">2017-05-19T09:35:00Z</dcterms:created>
  <dcterms:modified xsi:type="dcterms:W3CDTF">2021-05-03T02:13:04Z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2052-10.1.0.6930</vt:lpwstr>
  </property>
</Properties>
</file>