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8"/>
  </p:notesMasterIdLst>
  <p:sldIdLst>
    <p:sldId id="279" r:id="rId3"/>
    <p:sldId id="262" r:id="rId4"/>
    <p:sldId id="280" r:id="rId5"/>
    <p:sldId id="270" r:id="rId6"/>
    <p:sldId id="271" r:id="rId7"/>
    <p:sldId id="272" r:id="rId8"/>
    <p:sldId id="273" r:id="rId9"/>
    <p:sldId id="281" r:id="rId10"/>
    <p:sldId id="288" r:id="rId11"/>
    <p:sldId id="269" r:id="rId12"/>
    <p:sldId id="274" r:id="rId13"/>
    <p:sldId id="275" r:id="rId14"/>
    <p:sldId id="282" r:id="rId15"/>
    <p:sldId id="263" r:id="rId16"/>
    <p:sldId id="264" r:id="rId17"/>
    <p:sldId id="265" r:id="rId18"/>
    <p:sldId id="289" r:id="rId19"/>
    <p:sldId id="266" r:id="rId20"/>
    <p:sldId id="283" r:id="rId21"/>
    <p:sldId id="268" r:id="rId22"/>
    <p:sldId id="276" r:id="rId23"/>
    <p:sldId id="277" r:id="rId24"/>
    <p:sldId id="284" r:id="rId25"/>
    <p:sldId id="285" r:id="rId26"/>
    <p:sldId id="286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19" autoAdjust="0"/>
    <p:restoredTop sz="94660"/>
  </p:normalViewPr>
  <p:slideViewPr>
    <p:cSldViewPr snapToGrid="0">
      <p:cViewPr varScale="1">
        <p:scale>
          <a:sx n="95" d="100"/>
          <a:sy n="95" d="100"/>
        </p:scale>
        <p:origin x="3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B31A20C-6A40-4E88-8B71-9B8F309FC1E6}" type="datetimeFigureOut">
              <a:rPr lang="zh-CN" altLang="en-US" smtClean="0"/>
              <a:pPr/>
              <a:t>2021/5/4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5D990A7A-C4A9-4DB9-9128-C15CDC3C0C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928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12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020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6714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5919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CE0E2-49E2-4BA3-A0C5-034411FCE9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878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2197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4125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6781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CE0E2-49E2-4BA3-A0C5-034411FCE9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72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1969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CE0E2-49E2-4BA3-A0C5-034411FCE9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49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503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5723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60181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0612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CE0E2-49E2-4BA3-A0C5-034411FCE9F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140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CE0E2-49E2-4BA3-A0C5-034411FCE9F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205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FA2-634C-4A08-ADA1-A8F6C09DE98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22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CE0E2-49E2-4BA3-A0C5-034411FCE9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859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803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726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509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7519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CE0E2-49E2-4BA3-A0C5-034411FCE9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625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90A7A-C4A9-4DB9-9128-C15CDC3C0C60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92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68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9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8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6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513"/>
            <a:ext cx="9144000" cy="51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51361"/>
      </p:ext>
    </p:extLst>
  </p:cSld>
  <p:clrMapOvr>
    <a:masterClrMapping/>
  </p:clrMapOvr>
  <p:transition spd="med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2021/5/4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6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pPr defTabSz="914400"/>
              <a:t>2021/5/4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2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35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7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3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6855" y="50250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55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4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3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6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8F4A-98DF-4AAC-8C67-164A019323B8}" type="datetimeFigureOut">
              <a:rPr lang="zh-CN" altLang="en-US" smtClean="0"/>
              <a:t>2021/5/4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6407-B94F-4D3F-AD50-33B7908EE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7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4C78F4A-98DF-4AAC-8C67-164A019323B8}" type="datetimeFigureOut">
              <a:rPr lang="zh-CN" altLang="en-US" smtClean="0"/>
              <a:pPr/>
              <a:t>2021/5/4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CE46407-B94F-4D3F-AD50-33B7908EE8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144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18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5"/>
          <p:cNvSpPr txBox="1">
            <a:spLocks noChangeArrowheads="1"/>
          </p:cNvSpPr>
          <p:nvPr/>
        </p:nvSpPr>
        <p:spPr bwMode="auto">
          <a:xfrm>
            <a:off x="2983104" y="1119715"/>
            <a:ext cx="3168175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defTabSz="914378">
              <a:spcBef>
                <a:spcPts val="3600"/>
              </a:spcBef>
            </a:pPr>
            <a:r>
              <a:rPr lang="en-US" altLang="zh-CN" sz="96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20XX</a:t>
            </a:r>
            <a:endParaRPr lang="zh-CN" altLang="en-US" sz="9600" dirty="0">
              <a:solidFill>
                <a:schemeClr val="bg1">
                  <a:alpha val="99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35"/>
          <p:cNvSpPr txBox="1">
            <a:spLocks noChangeArrowheads="1"/>
          </p:cNvSpPr>
          <p:nvPr/>
        </p:nvSpPr>
        <p:spPr bwMode="auto">
          <a:xfrm>
            <a:off x="1342683" y="2678357"/>
            <a:ext cx="633250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914378">
              <a:spcBef>
                <a:spcPts val="3600"/>
              </a:spcBef>
            </a:pPr>
            <a:r>
              <a:rPr lang="en-US" altLang="zh-CN" sz="28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IOS </a:t>
            </a:r>
            <a:r>
              <a:rPr lang="zh-CN" altLang="en-US" sz="28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STYLE BUSINESS </a:t>
            </a:r>
            <a:r>
              <a:rPr lang="en-US" altLang="zh-CN" sz="28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PPT </a:t>
            </a:r>
            <a:r>
              <a:rPr lang="zh-CN" altLang="en-US" sz="28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TEMPLATE</a:t>
            </a:r>
          </a:p>
        </p:txBody>
      </p:sp>
      <p:sp>
        <p:nvSpPr>
          <p:cNvPr id="10" name="文本框 35"/>
          <p:cNvSpPr txBox="1">
            <a:spLocks noChangeArrowheads="1"/>
          </p:cNvSpPr>
          <p:nvPr/>
        </p:nvSpPr>
        <p:spPr bwMode="auto">
          <a:xfrm>
            <a:off x="2541476" y="3195791"/>
            <a:ext cx="4051430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914378">
              <a:spcBef>
                <a:spcPts val="3600"/>
              </a:spcBef>
            </a:pPr>
            <a:r>
              <a:rPr lang="en-US" altLang="zh-CN" sz="16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619672" y="1923678"/>
            <a:ext cx="1224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72200" y="1923678"/>
            <a:ext cx="1224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2339752" y="2571750"/>
            <a:ext cx="4320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7FAB10F7-798F-4B8C-A4D2-0024814C1579}"/>
              </a:ext>
            </a:extLst>
          </p:cNvPr>
          <p:cNvSpPr/>
          <p:nvPr/>
        </p:nvSpPr>
        <p:spPr>
          <a:xfrm>
            <a:off x="7195283" y="406777"/>
            <a:ext cx="1224137" cy="32675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2" name="TextBox 3">
            <a:hlinkClick r:id="rId4"/>
            <a:extLst>
              <a:ext uri="{FF2B5EF4-FFF2-40B4-BE49-F238E27FC236}">
                <a16:creationId xmlns:a16="http://schemas.microsoft.com/office/drawing/2014/main" id="{001CC62D-1CA9-45A9-907F-3D0907FCB297}"/>
              </a:ext>
            </a:extLst>
          </p:cNvPr>
          <p:cNvSpPr txBox="1"/>
          <p:nvPr/>
        </p:nvSpPr>
        <p:spPr>
          <a:xfrm>
            <a:off x="2025670" y="473672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7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  <p:extLst>
    <p:ext uri="{E180D4A7-C9FB-4DFB-919C-405C955672EB}">
      <p14:showEvtLst xmlns:p14="http://schemas.microsoft.com/office/powerpoint/2010/main">
        <p14:playEvt time="99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2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rot="5400000">
            <a:off x="2055687" y="3274219"/>
            <a:ext cx="26781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4560762" y="3274219"/>
            <a:ext cx="2678112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1 Rectángulo"/>
          <p:cNvSpPr/>
          <p:nvPr/>
        </p:nvSpPr>
        <p:spPr>
          <a:xfrm>
            <a:off x="1116684" y="1935163"/>
            <a:ext cx="1976437" cy="787400"/>
          </a:xfrm>
          <a:prstGeom prst="rect">
            <a:avLst/>
          </a:prstGeom>
          <a:solidFill>
            <a:schemeClr val="bg1">
              <a:alpha val="40000"/>
            </a:schemeClr>
          </a:solidFill>
          <a:ln w="63500"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1" tIns="34285" rIns="68571" bIns="34285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zh-CN" altLang="en-US" sz="18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a title</a:t>
            </a:r>
            <a:endParaRPr lang="en-US" altLang="zh-CN" sz="1800" b="1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1100" kern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text here</a:t>
            </a:r>
            <a:endParaRPr lang="en-US" altLang="zh-CN" sz="1100" kern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1116684" y="3189288"/>
            <a:ext cx="1833562" cy="1126629"/>
            <a:chOff x="503238" y="2548492"/>
            <a:chExt cx="2191599" cy="1126369"/>
          </a:xfrm>
        </p:grpSpPr>
        <p:sp>
          <p:nvSpPr>
            <p:cNvPr id="18" name="矩形 17"/>
            <p:cNvSpPr/>
            <p:nvPr/>
          </p:nvSpPr>
          <p:spPr>
            <a:xfrm>
              <a:off x="503238" y="2548492"/>
              <a:ext cx="1201727" cy="3384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3238" y="2905597"/>
              <a:ext cx="2191599" cy="7692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a caption, and you can paste it in this text box by copying your text content and choosing to keep only the text.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42 Rectángulo"/>
          <p:cNvSpPr/>
          <p:nvPr/>
        </p:nvSpPr>
        <p:spPr>
          <a:xfrm>
            <a:off x="3640809" y="1935163"/>
            <a:ext cx="1976437" cy="787400"/>
          </a:xfrm>
          <a:prstGeom prst="rect">
            <a:avLst/>
          </a:prstGeom>
          <a:solidFill>
            <a:schemeClr val="bg1">
              <a:alpha val="40000"/>
            </a:schemeClr>
          </a:solidFill>
          <a:ln w="63500"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eaLnBrk="0" hangingPunct="0">
              <a:defRPr/>
            </a:pPr>
            <a:r>
              <a:rPr lang="zh-CN" altLang="en-US" sz="1800" b="1" kern="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8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Add text here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3640809" y="3189290"/>
            <a:ext cx="1833562" cy="1126629"/>
            <a:chOff x="471218" y="2548491"/>
            <a:chExt cx="2191599" cy="1126369"/>
          </a:xfrm>
        </p:grpSpPr>
        <p:sp>
          <p:nvSpPr>
            <p:cNvPr id="22" name="矩形 21"/>
            <p:cNvSpPr/>
            <p:nvPr/>
          </p:nvSpPr>
          <p:spPr>
            <a:xfrm>
              <a:off x="471218" y="2548491"/>
              <a:ext cx="1201727" cy="3384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71218" y="2905596"/>
              <a:ext cx="2191599" cy="7692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a caption, and you can paste it in this text box by copying your text content and choosing to keep only the text.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51 Rectángulo"/>
          <p:cNvSpPr/>
          <p:nvPr/>
        </p:nvSpPr>
        <p:spPr>
          <a:xfrm>
            <a:off x="6155409" y="1935163"/>
            <a:ext cx="1978025" cy="787400"/>
          </a:xfrm>
          <a:prstGeom prst="rect">
            <a:avLst/>
          </a:prstGeom>
          <a:solidFill>
            <a:schemeClr val="bg1">
              <a:alpha val="40000"/>
            </a:schemeClr>
          </a:solidFill>
          <a:ln w="63500"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 eaLnBrk="0" hangingPunct="0">
              <a:defRPr/>
            </a:pPr>
            <a:r>
              <a:rPr lang="zh-CN" altLang="en-US" sz="1800" b="1" kern="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8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1100" kern="0" dirty="0">
                <a:solidFill>
                  <a:schemeClr val="bg1"/>
                </a:solidFill>
                <a:cs typeface="+mn-ea"/>
                <a:sym typeface="+mn-lt"/>
              </a:rPr>
              <a:t>Add text here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6155409" y="3189290"/>
            <a:ext cx="1833562" cy="1126629"/>
            <a:chOff x="467746" y="2548491"/>
            <a:chExt cx="2191599" cy="1126369"/>
          </a:xfrm>
        </p:grpSpPr>
        <p:sp>
          <p:nvSpPr>
            <p:cNvPr id="26" name="矩形 25"/>
            <p:cNvSpPr/>
            <p:nvPr/>
          </p:nvSpPr>
          <p:spPr>
            <a:xfrm>
              <a:off x="467746" y="2548491"/>
              <a:ext cx="1201727" cy="3384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67746" y="2905596"/>
              <a:ext cx="2191599" cy="7692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Click here to add a caption, and you can paste it in this text box by copying your text content and choosing to keep only the text.</a:t>
              </a:r>
              <a:endParaRPr lang="en-US" altLang="zh-CN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0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2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2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矩形 82"/>
          <p:cNvSpPr>
            <a:spLocks noChangeArrowheads="1"/>
          </p:cNvSpPr>
          <p:nvPr/>
        </p:nvSpPr>
        <p:spPr bwMode="auto">
          <a:xfrm>
            <a:off x="539750" y="3548063"/>
            <a:ext cx="2376488" cy="30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a text description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83"/>
          <p:cNvSpPr>
            <a:spLocks noChangeArrowheads="1"/>
          </p:cNvSpPr>
          <p:nvPr/>
        </p:nvSpPr>
        <p:spPr bwMode="auto">
          <a:xfrm>
            <a:off x="539749" y="3148013"/>
            <a:ext cx="1821613" cy="3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keywords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84"/>
          <p:cNvSpPr>
            <a:spLocks noChangeArrowheads="1"/>
          </p:cNvSpPr>
          <p:nvPr/>
        </p:nvSpPr>
        <p:spPr bwMode="auto">
          <a:xfrm>
            <a:off x="3060700" y="3548063"/>
            <a:ext cx="2374900" cy="30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a text description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85"/>
          <p:cNvSpPr>
            <a:spLocks noChangeArrowheads="1"/>
          </p:cNvSpPr>
          <p:nvPr/>
        </p:nvSpPr>
        <p:spPr bwMode="auto">
          <a:xfrm>
            <a:off x="3060699" y="3148013"/>
            <a:ext cx="1821613" cy="3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keywords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7"/>
          <p:cNvSpPr>
            <a:spLocks noChangeArrowheads="1"/>
          </p:cNvSpPr>
          <p:nvPr/>
        </p:nvSpPr>
        <p:spPr bwMode="auto">
          <a:xfrm>
            <a:off x="6011863" y="1325563"/>
            <a:ext cx="2305050" cy="3033712"/>
          </a:xfrm>
          <a:prstGeom prst="rect">
            <a:avLst/>
          </a:prstGeom>
          <a:solidFill>
            <a:srgbClr val="FFFF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86"/>
          <p:cNvSpPr>
            <a:spLocks noChangeArrowheads="1"/>
          </p:cNvSpPr>
          <p:nvPr/>
        </p:nvSpPr>
        <p:spPr bwMode="auto">
          <a:xfrm>
            <a:off x="6011863" y="2135188"/>
            <a:ext cx="230505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text description content Add text description content Add text description content add text description content add text description content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90"/>
          <p:cNvSpPr>
            <a:spLocks noChangeArrowheads="1"/>
          </p:cNvSpPr>
          <p:nvPr/>
        </p:nvSpPr>
        <p:spPr bwMode="auto">
          <a:xfrm>
            <a:off x="6011863" y="1563688"/>
            <a:ext cx="1858390" cy="3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keywords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7308850" y="4038600"/>
            <a:ext cx="1008063" cy="320675"/>
          </a:xfrm>
          <a:custGeom>
            <a:avLst/>
            <a:gdLst>
              <a:gd name="T0" fmla="*/ 80366 w 834623"/>
              <a:gd name="T1" fmla="*/ 0 h 321465"/>
              <a:gd name="T2" fmla="*/ 834623 w 834623"/>
              <a:gd name="T3" fmla="*/ 0 h 321465"/>
              <a:gd name="T4" fmla="*/ 834623 w 834623"/>
              <a:gd name="T5" fmla="*/ 321465 h 321465"/>
              <a:gd name="T6" fmla="*/ 0 w 834623"/>
              <a:gd name="T7" fmla="*/ 321465 h 321465"/>
              <a:gd name="T8" fmla="*/ 80366 w 834623"/>
              <a:gd name="T9" fmla="*/ 0 h 321465"/>
              <a:gd name="T10" fmla="*/ 0 w 834623"/>
              <a:gd name="T11" fmla="*/ 0 h 321465"/>
              <a:gd name="T12" fmla="*/ 834623 w 834623"/>
              <a:gd name="T13" fmla="*/ 321465 h 32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834623" h="321465">
                <a:moveTo>
                  <a:pt x="80366" y="0"/>
                </a:moveTo>
                <a:lnTo>
                  <a:pt x="834623" y="0"/>
                </a:lnTo>
                <a:lnTo>
                  <a:pt x="834623" y="321465"/>
                </a:lnTo>
                <a:lnTo>
                  <a:pt x="0" y="321465"/>
                </a:lnTo>
                <a:lnTo>
                  <a:pt x="80366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5035550" y="2687638"/>
            <a:ext cx="327025" cy="320675"/>
          </a:xfrm>
          <a:custGeom>
            <a:avLst/>
            <a:gdLst>
              <a:gd name="T0" fmla="*/ 80366 w 834623"/>
              <a:gd name="T1" fmla="*/ 0 h 321465"/>
              <a:gd name="T2" fmla="*/ 834623 w 834623"/>
              <a:gd name="T3" fmla="*/ 0 h 321465"/>
              <a:gd name="T4" fmla="*/ 834623 w 834623"/>
              <a:gd name="T5" fmla="*/ 321465 h 321465"/>
              <a:gd name="T6" fmla="*/ 0 w 834623"/>
              <a:gd name="T7" fmla="*/ 321465 h 321465"/>
              <a:gd name="T8" fmla="*/ 80366 w 834623"/>
              <a:gd name="T9" fmla="*/ 0 h 321465"/>
              <a:gd name="T10" fmla="*/ 0 w 834623"/>
              <a:gd name="T11" fmla="*/ 0 h 321465"/>
              <a:gd name="T12" fmla="*/ 834623 w 834623"/>
              <a:gd name="T13" fmla="*/ 321465 h 32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834623" h="321465">
                <a:moveTo>
                  <a:pt x="80366" y="0"/>
                </a:moveTo>
                <a:lnTo>
                  <a:pt x="834623" y="0"/>
                </a:lnTo>
                <a:lnTo>
                  <a:pt x="834623" y="321465"/>
                </a:lnTo>
                <a:lnTo>
                  <a:pt x="0" y="321465"/>
                </a:lnTo>
                <a:lnTo>
                  <a:pt x="80366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6" name="直接箭头连接符 11"/>
          <p:cNvCxnSpPr>
            <a:cxnSpLocks noChangeShapeType="1"/>
          </p:cNvCxnSpPr>
          <p:nvPr/>
        </p:nvCxnSpPr>
        <p:spPr bwMode="auto">
          <a:xfrm>
            <a:off x="5108575" y="2847975"/>
            <a:ext cx="180975" cy="0"/>
          </a:xfrm>
          <a:prstGeom prst="straightConnector1">
            <a:avLst/>
          </a:prstGeom>
          <a:noFill/>
          <a:ln w="9525">
            <a:solidFill>
              <a:schemeClr val="bg1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组合 2"/>
          <p:cNvGrpSpPr>
            <a:grpSpLocks/>
          </p:cNvGrpSpPr>
          <p:nvPr/>
        </p:nvGrpSpPr>
        <p:grpSpPr bwMode="auto">
          <a:xfrm>
            <a:off x="7580313" y="4160838"/>
            <a:ext cx="463550" cy="77787"/>
            <a:chOff x="0" y="0"/>
            <a:chExt cx="463441" cy="76944"/>
          </a:xfrm>
        </p:grpSpPr>
        <p:sp>
          <p:nvSpPr>
            <p:cNvPr id="28" name="椭圆 76"/>
            <p:cNvSpPr>
              <a:spLocks noChangeArrowheads="1"/>
            </p:cNvSpPr>
            <p:nvPr/>
          </p:nvSpPr>
          <p:spPr bwMode="auto">
            <a:xfrm flipV="1">
              <a:off x="0" y="0"/>
              <a:ext cx="76944" cy="76944"/>
            </a:xfrm>
            <a:prstGeom prst="ellipse">
              <a:avLst/>
            </a:prstGeom>
            <a:solidFill>
              <a:srgbClr val="FFFFFF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椭圆 80"/>
            <p:cNvSpPr>
              <a:spLocks noChangeArrowheads="1"/>
            </p:cNvSpPr>
            <p:nvPr/>
          </p:nvSpPr>
          <p:spPr bwMode="auto">
            <a:xfrm flipV="1">
              <a:off x="96624" y="0"/>
              <a:ext cx="76944" cy="76944"/>
            </a:xfrm>
            <a:prstGeom prst="ellipse">
              <a:avLst/>
            </a:prstGeom>
            <a:solidFill>
              <a:srgbClr val="FFFFFF">
                <a:alpha val="6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椭圆 81"/>
            <p:cNvSpPr>
              <a:spLocks noChangeArrowheads="1"/>
            </p:cNvSpPr>
            <p:nvPr/>
          </p:nvSpPr>
          <p:spPr bwMode="auto">
            <a:xfrm flipV="1">
              <a:off x="193248" y="0"/>
              <a:ext cx="76944" cy="769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椭圆 87"/>
            <p:cNvSpPr>
              <a:spLocks noChangeArrowheads="1"/>
            </p:cNvSpPr>
            <p:nvPr/>
          </p:nvSpPr>
          <p:spPr bwMode="auto">
            <a:xfrm flipV="1">
              <a:off x="289872" y="0"/>
              <a:ext cx="76944" cy="76944"/>
            </a:xfrm>
            <a:prstGeom prst="ellipse">
              <a:avLst/>
            </a:prstGeom>
            <a:solidFill>
              <a:srgbClr val="FFFFFF">
                <a:alpha val="6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椭圆 88"/>
            <p:cNvSpPr>
              <a:spLocks noChangeArrowheads="1"/>
            </p:cNvSpPr>
            <p:nvPr/>
          </p:nvSpPr>
          <p:spPr bwMode="auto">
            <a:xfrm flipV="1">
              <a:off x="386497" y="0"/>
              <a:ext cx="76944" cy="76944"/>
            </a:xfrm>
            <a:prstGeom prst="ellipse">
              <a:avLst/>
            </a:prstGeom>
            <a:solidFill>
              <a:srgbClr val="FFFFFF">
                <a:alpha val="1803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0C0C86FE-7C23-421E-B68A-4396E31BD1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66" y="1644291"/>
            <a:ext cx="1560794" cy="104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F9749FD-86D1-4600-A613-FEED96633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96" y="1434137"/>
            <a:ext cx="2191257" cy="1460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783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2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45"/>
          <p:cNvGrpSpPr>
            <a:grpSpLocks/>
          </p:cNvGrpSpPr>
          <p:nvPr/>
        </p:nvGrpSpPr>
        <p:grpSpPr bwMode="auto">
          <a:xfrm>
            <a:off x="2670175" y="1201738"/>
            <a:ext cx="3906838" cy="2960687"/>
            <a:chOff x="0" y="0"/>
            <a:chExt cx="3907055" cy="2960894"/>
          </a:xfrm>
          <a:solidFill>
            <a:schemeClr val="bg1">
              <a:alpha val="50000"/>
            </a:schemeClr>
          </a:solidFill>
        </p:grpSpPr>
        <p:sp>
          <p:nvSpPr>
            <p:cNvPr id="15" name="Freeform 2"/>
            <p:cNvSpPr>
              <a:spLocks noChangeArrowheads="1"/>
            </p:cNvSpPr>
            <p:nvPr/>
          </p:nvSpPr>
          <p:spPr bwMode="auto">
            <a:xfrm>
              <a:off x="1295872" y="400078"/>
              <a:ext cx="1248896" cy="2560816"/>
            </a:xfrm>
            <a:custGeom>
              <a:avLst/>
              <a:gdLst>
                <a:gd name="T0" fmla="*/ 432 w 865"/>
                <a:gd name="T1" fmla="*/ 0 h 1828"/>
                <a:gd name="T2" fmla="*/ 561 w 865"/>
                <a:gd name="T3" fmla="*/ 828 h 1828"/>
                <a:gd name="T4" fmla="*/ 561 w 865"/>
                <a:gd name="T5" fmla="*/ 1539 h 1828"/>
                <a:gd name="T6" fmla="*/ 648 w 865"/>
                <a:gd name="T7" fmla="*/ 1539 h 1828"/>
                <a:gd name="T8" fmla="*/ 864 w 865"/>
                <a:gd name="T9" fmla="*/ 1658 h 1828"/>
                <a:gd name="T10" fmla="*/ 864 w 865"/>
                <a:gd name="T11" fmla="*/ 1827 h 1828"/>
                <a:gd name="T12" fmla="*/ 0 w 865"/>
                <a:gd name="T13" fmla="*/ 1827 h 1828"/>
                <a:gd name="T14" fmla="*/ 0 w 865"/>
                <a:gd name="T15" fmla="*/ 1674 h 1828"/>
                <a:gd name="T16" fmla="*/ 172 w 865"/>
                <a:gd name="T17" fmla="*/ 1556 h 1828"/>
                <a:gd name="T18" fmla="*/ 273 w 865"/>
                <a:gd name="T19" fmla="*/ 1556 h 1828"/>
                <a:gd name="T20" fmla="*/ 273 w 865"/>
                <a:gd name="T21" fmla="*/ 828 h 1828"/>
                <a:gd name="T22" fmla="*/ 432 w 865"/>
                <a:gd name="T23" fmla="*/ 0 h 18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5"/>
                <a:gd name="T37" fmla="*/ 0 h 1828"/>
                <a:gd name="T38" fmla="*/ 865 w 865"/>
                <a:gd name="T39" fmla="*/ 1828 h 18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5" h="1828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4100" b="1" i="1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" name="Freeform 3"/>
            <p:cNvSpPr>
              <a:spLocks noChangeArrowheads="1"/>
            </p:cNvSpPr>
            <p:nvPr/>
          </p:nvSpPr>
          <p:spPr bwMode="auto">
            <a:xfrm>
              <a:off x="497291" y="0"/>
              <a:ext cx="2946490" cy="1104666"/>
            </a:xfrm>
            <a:custGeom>
              <a:avLst/>
              <a:gdLst>
                <a:gd name="T0" fmla="*/ 0 w 2042"/>
                <a:gd name="T1" fmla="*/ 788 h 789"/>
                <a:gd name="T2" fmla="*/ 2041 w 2042"/>
                <a:gd name="T3" fmla="*/ 78 h 789"/>
                <a:gd name="T4" fmla="*/ 1996 w 2042"/>
                <a:gd name="T5" fmla="*/ 0 h 789"/>
                <a:gd name="T6" fmla="*/ 985 w 2042"/>
                <a:gd name="T7" fmla="*/ 178 h 789"/>
                <a:gd name="T8" fmla="*/ 834 w 2042"/>
                <a:gd name="T9" fmla="*/ 230 h 789"/>
                <a:gd name="T10" fmla="*/ 8 w 2042"/>
                <a:gd name="T11" fmla="*/ 682 h 789"/>
                <a:gd name="T12" fmla="*/ 0 w 2042"/>
                <a:gd name="T13" fmla="*/ 788 h 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42"/>
                <a:gd name="T22" fmla="*/ 0 h 789"/>
                <a:gd name="T23" fmla="*/ 2042 w 2042"/>
                <a:gd name="T24" fmla="*/ 789 h 7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42" h="789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/>
            <a:p>
              <a:pPr>
                <a:lnSpc>
                  <a:spcPct val="120000"/>
                </a:lnSpc>
              </a:pPr>
              <a:endParaRPr lang="zh-CN" altLang="zh-CN" sz="41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1843378" y="364443"/>
              <a:ext cx="153884" cy="1490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4100" b="1" i="1" dirty="0">
                <a:solidFill>
                  <a:srgbClr val="FFFFFF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3344970" y="139298"/>
              <a:ext cx="529688" cy="1271500"/>
            </a:xfrm>
            <a:prstGeom prst="line">
              <a:avLst/>
            </a:prstGeom>
            <a:grpFill/>
            <a:ln w="3175" cap="flat" cmpd="sng">
              <a:solidFill>
                <a:srgbClr val="D7D7D7"/>
              </a:solidFill>
              <a:bevel/>
              <a:headEnd/>
              <a:tailEnd/>
            </a:ln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1200" b="1" i="1" dirty="0">
                <a:solidFill>
                  <a:srgbClr val="4D4D4D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3333631" y="139298"/>
              <a:ext cx="1" cy="1263401"/>
            </a:xfrm>
            <a:prstGeom prst="line">
              <a:avLst/>
            </a:prstGeom>
            <a:grpFill/>
            <a:ln w="3175" cap="flat" cmpd="sng">
              <a:solidFill>
                <a:srgbClr val="D7D7D7"/>
              </a:solidFill>
              <a:bevel/>
              <a:headEnd/>
              <a:tailEnd/>
            </a:ln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1200" b="1" i="1" dirty="0">
                <a:solidFill>
                  <a:srgbClr val="4D4D4D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 flipH="1">
              <a:off x="2774786" y="142538"/>
              <a:ext cx="552366" cy="1231006"/>
            </a:xfrm>
            <a:prstGeom prst="line">
              <a:avLst/>
            </a:prstGeom>
            <a:grpFill/>
            <a:ln w="3175" cap="flat" cmpd="sng">
              <a:solidFill>
                <a:srgbClr val="D7D7D7"/>
              </a:solidFill>
              <a:bevel/>
              <a:headEnd/>
              <a:tailEnd/>
            </a:ln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1200" b="1" i="1" dirty="0">
                <a:solidFill>
                  <a:srgbClr val="4D4D4D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1" name="Freeform 8"/>
            <p:cNvSpPr>
              <a:spLocks noChangeArrowheads="1"/>
            </p:cNvSpPr>
            <p:nvPr/>
          </p:nvSpPr>
          <p:spPr bwMode="auto">
            <a:xfrm>
              <a:off x="2708373" y="1381644"/>
              <a:ext cx="1198682" cy="385499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30"/>
                <a:gd name="T94" fmla="*/ 0 h 276"/>
                <a:gd name="T95" fmla="*/ 830 w 830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grpFill/>
            <a:ln w="3175" cap="flat" cmpd="sng">
              <a:solidFill>
                <a:srgbClr val="D7D7D7"/>
              </a:solidFill>
              <a:bevel/>
              <a:headEnd/>
              <a:tailEnd/>
            </a:ln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1200" b="1" i="1" dirty="0">
                <a:solidFill>
                  <a:srgbClr val="4D4D4D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634977" y="1051215"/>
              <a:ext cx="529687" cy="1269880"/>
            </a:xfrm>
            <a:prstGeom prst="line">
              <a:avLst/>
            </a:prstGeom>
            <a:grpFill/>
            <a:ln w="3175" cap="flat" cmpd="sng">
              <a:solidFill>
                <a:srgbClr val="D7D7D7"/>
              </a:solidFill>
              <a:bevel/>
              <a:headEnd/>
              <a:tailEnd/>
            </a:ln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1200" b="1" i="1" dirty="0">
                <a:solidFill>
                  <a:srgbClr val="4D4D4D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626877" y="1051215"/>
              <a:ext cx="1" cy="1263401"/>
            </a:xfrm>
            <a:prstGeom prst="line">
              <a:avLst/>
            </a:prstGeom>
            <a:grpFill/>
            <a:ln w="3175" cap="flat" cmpd="sng">
              <a:solidFill>
                <a:srgbClr val="D7D7D7"/>
              </a:solidFill>
              <a:bevel/>
              <a:headEnd/>
              <a:tailEnd/>
            </a:ln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1200" b="1" i="1" dirty="0">
                <a:solidFill>
                  <a:srgbClr val="4D4D4D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 flipH="1">
              <a:off x="58314" y="1052834"/>
              <a:ext cx="560465" cy="1239105"/>
            </a:xfrm>
            <a:prstGeom prst="line">
              <a:avLst/>
            </a:prstGeom>
            <a:grpFill/>
            <a:ln w="3175" cap="flat" cmpd="sng">
              <a:solidFill>
                <a:srgbClr val="D7D7D7"/>
              </a:solidFill>
              <a:bevel/>
              <a:headEnd/>
              <a:tailEnd/>
            </a:ln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1200" b="1" i="1" dirty="0">
                <a:solidFill>
                  <a:srgbClr val="4D4D4D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5" name="Freeform 12"/>
            <p:cNvSpPr>
              <a:spLocks noChangeArrowheads="1"/>
            </p:cNvSpPr>
            <p:nvPr/>
          </p:nvSpPr>
          <p:spPr bwMode="auto">
            <a:xfrm>
              <a:off x="0" y="2291940"/>
              <a:ext cx="1198682" cy="385499"/>
            </a:xfrm>
            <a:custGeom>
              <a:avLst/>
              <a:gdLst>
                <a:gd name="T0" fmla="*/ 4 w 830"/>
                <a:gd name="T1" fmla="*/ 0 h 276"/>
                <a:gd name="T2" fmla="*/ 0 w 830"/>
                <a:gd name="T3" fmla="*/ 28 h 276"/>
                <a:gd name="T4" fmla="*/ 4 w 830"/>
                <a:gd name="T5" fmla="*/ 65 h 276"/>
                <a:gd name="T6" fmla="*/ 16 w 830"/>
                <a:gd name="T7" fmla="*/ 102 h 276"/>
                <a:gd name="T8" fmla="*/ 38 w 830"/>
                <a:gd name="T9" fmla="*/ 139 h 276"/>
                <a:gd name="T10" fmla="*/ 74 w 830"/>
                <a:gd name="T11" fmla="*/ 172 h 276"/>
                <a:gd name="T12" fmla="*/ 117 w 830"/>
                <a:gd name="T13" fmla="*/ 202 h 276"/>
                <a:gd name="T14" fmla="*/ 161 w 830"/>
                <a:gd name="T15" fmla="*/ 223 h 276"/>
                <a:gd name="T16" fmla="*/ 197 w 830"/>
                <a:gd name="T17" fmla="*/ 237 h 276"/>
                <a:gd name="T18" fmla="*/ 239 w 830"/>
                <a:gd name="T19" fmla="*/ 251 h 276"/>
                <a:gd name="T20" fmla="*/ 278 w 830"/>
                <a:gd name="T21" fmla="*/ 260 h 276"/>
                <a:gd name="T22" fmla="*/ 317 w 830"/>
                <a:gd name="T23" fmla="*/ 266 h 276"/>
                <a:gd name="T24" fmla="*/ 354 w 830"/>
                <a:gd name="T25" fmla="*/ 270 h 276"/>
                <a:gd name="T26" fmla="*/ 402 w 830"/>
                <a:gd name="T27" fmla="*/ 275 h 276"/>
                <a:gd name="T28" fmla="*/ 447 w 830"/>
                <a:gd name="T29" fmla="*/ 273 h 276"/>
                <a:gd name="T30" fmla="*/ 490 w 830"/>
                <a:gd name="T31" fmla="*/ 270 h 276"/>
                <a:gd name="T32" fmla="*/ 541 w 830"/>
                <a:gd name="T33" fmla="*/ 265 h 276"/>
                <a:gd name="T34" fmla="*/ 579 w 830"/>
                <a:gd name="T35" fmla="*/ 255 h 276"/>
                <a:gd name="T36" fmla="*/ 620 w 830"/>
                <a:gd name="T37" fmla="*/ 244 h 276"/>
                <a:gd name="T38" fmla="*/ 659 w 830"/>
                <a:gd name="T39" fmla="*/ 230 h 276"/>
                <a:gd name="T40" fmla="*/ 686 w 830"/>
                <a:gd name="T41" fmla="*/ 219 h 276"/>
                <a:gd name="T42" fmla="*/ 715 w 830"/>
                <a:gd name="T43" fmla="*/ 201 h 276"/>
                <a:gd name="T44" fmla="*/ 737 w 830"/>
                <a:gd name="T45" fmla="*/ 186 h 276"/>
                <a:gd name="T46" fmla="*/ 762 w 830"/>
                <a:gd name="T47" fmla="*/ 166 h 276"/>
                <a:gd name="T48" fmla="*/ 785 w 830"/>
                <a:gd name="T49" fmla="*/ 147 h 276"/>
                <a:gd name="T50" fmla="*/ 800 w 830"/>
                <a:gd name="T51" fmla="*/ 125 h 276"/>
                <a:gd name="T52" fmla="*/ 814 w 830"/>
                <a:gd name="T53" fmla="*/ 100 h 276"/>
                <a:gd name="T54" fmla="*/ 824 w 830"/>
                <a:gd name="T55" fmla="*/ 73 h 276"/>
                <a:gd name="T56" fmla="*/ 829 w 830"/>
                <a:gd name="T57" fmla="*/ 40 h 276"/>
                <a:gd name="T58" fmla="*/ 827 w 830"/>
                <a:gd name="T59" fmla="*/ 1 h 276"/>
                <a:gd name="T60" fmla="*/ 4 w 830"/>
                <a:gd name="T61" fmla="*/ 0 h 2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30"/>
                <a:gd name="T94" fmla="*/ 0 h 276"/>
                <a:gd name="T95" fmla="*/ 830 w 830"/>
                <a:gd name="T96" fmla="*/ 276 h 2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30" h="276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grpFill/>
            <a:ln w="3175" cap="flat" cmpd="sng">
              <a:solidFill>
                <a:srgbClr val="D7D7D7"/>
              </a:solidFill>
              <a:bevel/>
              <a:headEnd/>
              <a:tailEnd/>
            </a:ln>
          </p:spPr>
          <p:txBody>
            <a:bodyPr lIns="93296" tIns="46648" rIns="93296" bIns="4664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</a:pPr>
              <a:endParaRPr lang="zh-CN" altLang="zh-CN" sz="1200" b="1" i="1" dirty="0">
                <a:solidFill>
                  <a:srgbClr val="4D4D4D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6" name="TextBox 53"/>
          <p:cNvSpPr>
            <a:spLocks noChangeArrowheads="1"/>
          </p:cNvSpPr>
          <p:nvPr/>
        </p:nvSpPr>
        <p:spPr bwMode="auto">
          <a:xfrm>
            <a:off x="620713" y="3043238"/>
            <a:ext cx="2101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600" b="1" i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a title</a:t>
            </a:r>
            <a:endParaRPr lang="zh-CN" alt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620713" y="3292475"/>
            <a:ext cx="1763712" cy="31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Click here to add paragraph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53"/>
          <p:cNvSpPr>
            <a:spLocks noChangeArrowheads="1"/>
          </p:cNvSpPr>
          <p:nvPr/>
        </p:nvSpPr>
        <p:spPr bwMode="auto">
          <a:xfrm>
            <a:off x="6125786" y="1988057"/>
            <a:ext cx="2143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3296" tIns="46648" rIns="93296" bIns="46648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60"/>
          <p:cNvSpPr>
            <a:spLocks noChangeArrowheads="1"/>
          </p:cNvSpPr>
          <p:nvPr/>
        </p:nvSpPr>
        <p:spPr bwMode="auto">
          <a:xfrm>
            <a:off x="6696075" y="2262188"/>
            <a:ext cx="2137250" cy="57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96" tIns="46648" rIns="93296" bIns="4664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Click here to add paragraph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0" name="Picture 12" descr="S11_Rafa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9" t="17223" r="31250" b="72960"/>
          <a:stretch>
            <a:fillRect/>
          </a:stretch>
        </p:blipFill>
        <p:spPr bwMode="auto">
          <a:xfrm>
            <a:off x="1101725" y="2276475"/>
            <a:ext cx="685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31" name="Picture 13" descr="S11_Rafa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5" t="17223" r="17776" b="72591"/>
          <a:stretch>
            <a:fillRect/>
          </a:stretch>
        </p:blipFill>
        <p:spPr bwMode="auto">
          <a:xfrm>
            <a:off x="7223125" y="1201738"/>
            <a:ext cx="711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6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2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fmla" valueType="str">
                                      <p:cBhvr>
                                        <p:cTn id="2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861017" y="1336929"/>
            <a:ext cx="3421963" cy="2469642"/>
            <a:chOff x="3814690" y="1839228"/>
            <a:chExt cx="4562617" cy="3292856"/>
          </a:xfrm>
        </p:grpSpPr>
        <p:grpSp>
          <p:nvGrpSpPr>
            <p:cNvPr id="27" name="组合 26"/>
            <p:cNvGrpSpPr/>
            <p:nvPr/>
          </p:nvGrpSpPr>
          <p:grpSpPr>
            <a:xfrm>
              <a:off x="3814690" y="1839228"/>
              <a:ext cx="4562617" cy="2881461"/>
              <a:chOff x="3814690" y="1839228"/>
              <a:chExt cx="4562617" cy="2881461"/>
            </a:xfrm>
          </p:grpSpPr>
          <p:sp>
            <p:nvSpPr>
              <p:cNvPr id="22" name="TextBox 76"/>
              <p:cNvSpPr txBox="1"/>
              <p:nvPr/>
            </p:nvSpPr>
            <p:spPr>
              <a:xfrm>
                <a:off x="3814690" y="2612420"/>
                <a:ext cx="4562617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050" b="1" dirty="0">
                    <a:solidFill>
                      <a:schemeClr val="bg1"/>
                    </a:solidFill>
                    <a:cs typeface="+mn-ea"/>
                    <a:sym typeface="+mn-lt"/>
                  </a:rPr>
                  <a:t>PART THREE</a:t>
                </a:r>
                <a:endParaRPr lang="zh-CN" altLang="en-US" sz="405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1"/>
              <p:cNvSpPr txBox="1"/>
              <p:nvPr/>
            </p:nvSpPr>
            <p:spPr>
              <a:xfrm>
                <a:off x="4086912" y="3997415"/>
                <a:ext cx="4018173" cy="723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cs typeface="+mn-ea"/>
                    <a:sym typeface="+mn-lt"/>
                  </a:rPr>
                  <a:t>Fresh business general template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cs typeface="+mn-ea"/>
                    <a:sym typeface="+mn-lt"/>
                  </a:rPr>
                  <a:t>Applicable to enterprise introduction, summary report, sales marketing, chart dataa</a:t>
                </a:r>
                <a:endParaRPr lang="zh-CN" altLang="en-US" sz="7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426523" y="3535750"/>
                <a:ext cx="333894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THE TITLE HERE</a:t>
                </a: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flipV="1">
                <a:off x="5760862" y="1839228"/>
                <a:ext cx="670273" cy="5778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等腰三角形 25"/>
            <p:cNvSpPr/>
            <p:nvPr/>
          </p:nvSpPr>
          <p:spPr>
            <a:xfrm flipV="1">
              <a:off x="5973420" y="4920743"/>
              <a:ext cx="245157" cy="2113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6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1169622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cs typeface="+mn-ea"/>
                <a:sym typeface="+mn-lt"/>
              </a:rPr>
              <a:t>75%</a:t>
            </a:r>
            <a:endParaRPr lang="zh-CN" altLang="en-US" sz="2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987824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700">
                <a:solidFill>
                  <a:prstClr val="white"/>
                </a:solidFill>
                <a:cs typeface="+mn-ea"/>
                <a:sym typeface="+mn-lt"/>
              </a:rPr>
              <a:t>50%</a:t>
            </a:r>
            <a:endParaRPr lang="zh-CN" altLang="en-US" sz="27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06026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700">
                <a:solidFill>
                  <a:prstClr val="white"/>
                </a:solidFill>
                <a:cs typeface="+mn-ea"/>
                <a:sym typeface="+mn-lt"/>
              </a:rPr>
              <a:t>25%</a:t>
            </a:r>
            <a:endParaRPr lang="zh-CN" altLang="en-US" sz="27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624228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700">
                <a:solidFill>
                  <a:prstClr val="white"/>
                </a:solidFill>
                <a:cs typeface="+mn-ea"/>
                <a:sym typeface="+mn-lt"/>
              </a:rPr>
              <a:t>10%</a:t>
            </a:r>
            <a:endParaRPr lang="zh-CN" altLang="en-US" sz="27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椭圆 85"/>
          <p:cNvSpPr/>
          <p:nvPr/>
        </p:nvSpPr>
        <p:spPr>
          <a:xfrm>
            <a:off x="1169622" y="1652811"/>
            <a:ext cx="1350150" cy="1350150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4" fmla="*/ 991540 w 1800200"/>
              <a:gd name="connsiteY4" fmla="*/ 9144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200" h="1800200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97212"/>
                  <a:pt x="1397212" y="1800200"/>
                  <a:pt x="900100" y="1800200"/>
                </a:cubicBezTo>
                <a:cubicBezTo>
                  <a:pt x="402988" y="1800200"/>
                  <a:pt x="0" y="1397212"/>
                  <a:pt x="0" y="90010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cs typeface="+mn-ea"/>
              <a:sym typeface="+mn-lt"/>
            </a:endParaRPr>
          </a:p>
        </p:txBody>
      </p:sp>
      <p:sp>
        <p:nvSpPr>
          <p:cNvPr id="19" name="椭圆 85"/>
          <p:cNvSpPr/>
          <p:nvPr/>
        </p:nvSpPr>
        <p:spPr>
          <a:xfrm>
            <a:off x="3662899" y="1652811"/>
            <a:ext cx="675075" cy="1350150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4" fmla="*/ 991540 w 1800200"/>
              <a:gd name="connsiteY4" fmla="*/ 9144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0" fmla="*/ 0 w 900100"/>
              <a:gd name="connsiteY0" fmla="*/ 0 h 1800200"/>
              <a:gd name="connsiteX1" fmla="*/ 900100 w 900100"/>
              <a:gd name="connsiteY1" fmla="*/ 900100 h 1800200"/>
              <a:gd name="connsiteX2" fmla="*/ 0 w 900100"/>
              <a:gd name="connsiteY2" fmla="*/ 18002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100" h="1800200">
                <a:moveTo>
                  <a:pt x="0" y="0"/>
                </a:moveTo>
                <a:cubicBezTo>
                  <a:pt x="497112" y="0"/>
                  <a:pt x="900100" y="402988"/>
                  <a:pt x="900100" y="900100"/>
                </a:cubicBezTo>
                <a:cubicBezTo>
                  <a:pt x="900100" y="1397212"/>
                  <a:pt x="497112" y="1800200"/>
                  <a:pt x="0" y="180020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cs typeface="+mn-ea"/>
              <a:sym typeface="+mn-lt"/>
            </a:endParaRPr>
          </a:p>
        </p:txBody>
      </p:sp>
      <p:sp>
        <p:nvSpPr>
          <p:cNvPr id="20" name="椭圆 85"/>
          <p:cNvSpPr/>
          <p:nvPr/>
        </p:nvSpPr>
        <p:spPr>
          <a:xfrm>
            <a:off x="5481101" y="1652811"/>
            <a:ext cx="675075" cy="675075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4" fmla="*/ 991540 w 1800200"/>
              <a:gd name="connsiteY4" fmla="*/ 9144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0" fmla="*/ 0 w 900100"/>
              <a:gd name="connsiteY0" fmla="*/ 0 h 1800200"/>
              <a:gd name="connsiteX1" fmla="*/ 900100 w 900100"/>
              <a:gd name="connsiteY1" fmla="*/ 900100 h 1800200"/>
              <a:gd name="connsiteX2" fmla="*/ 0 w 900100"/>
              <a:gd name="connsiteY2" fmla="*/ 1800200 h 1800200"/>
              <a:gd name="connsiteX0" fmla="*/ 0 w 900100"/>
              <a:gd name="connsiteY0" fmla="*/ 0 h 900100"/>
              <a:gd name="connsiteX1" fmla="*/ 900100 w 900100"/>
              <a:gd name="connsiteY1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0100" h="900100">
                <a:moveTo>
                  <a:pt x="0" y="0"/>
                </a:moveTo>
                <a:cubicBezTo>
                  <a:pt x="497112" y="0"/>
                  <a:pt x="900100" y="402988"/>
                  <a:pt x="900100" y="90010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cs typeface="+mn-ea"/>
              <a:sym typeface="+mn-lt"/>
            </a:endParaRPr>
          </a:p>
        </p:txBody>
      </p:sp>
      <p:sp>
        <p:nvSpPr>
          <p:cNvPr id="21" name="椭圆 85"/>
          <p:cNvSpPr/>
          <p:nvPr/>
        </p:nvSpPr>
        <p:spPr>
          <a:xfrm>
            <a:off x="7299303" y="1652498"/>
            <a:ext cx="312959" cy="76290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4" fmla="*/ 991540 w 1800200"/>
              <a:gd name="connsiteY4" fmla="*/ 9144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0" fmla="*/ 0 w 900100"/>
              <a:gd name="connsiteY0" fmla="*/ 0 h 1800200"/>
              <a:gd name="connsiteX1" fmla="*/ 900100 w 900100"/>
              <a:gd name="connsiteY1" fmla="*/ 900100 h 1800200"/>
              <a:gd name="connsiteX2" fmla="*/ 0 w 900100"/>
              <a:gd name="connsiteY2" fmla="*/ 1800200 h 1800200"/>
              <a:gd name="connsiteX0" fmla="*/ 0 w 900100"/>
              <a:gd name="connsiteY0" fmla="*/ 0 h 900100"/>
              <a:gd name="connsiteX1" fmla="*/ 900100 w 900100"/>
              <a:gd name="connsiteY1" fmla="*/ 900100 h 900100"/>
              <a:gd name="connsiteX0" fmla="*/ 0 w 900100"/>
              <a:gd name="connsiteY0" fmla="*/ 0 h 900100"/>
              <a:gd name="connsiteX1" fmla="*/ 417278 w 900100"/>
              <a:gd name="connsiteY1" fmla="*/ 101302 h 900100"/>
              <a:gd name="connsiteX2" fmla="*/ 900100 w 900100"/>
              <a:gd name="connsiteY2" fmla="*/ 900100 h 900100"/>
              <a:gd name="connsiteX0" fmla="*/ 0 w 900100"/>
              <a:gd name="connsiteY0" fmla="*/ 0 h 900100"/>
              <a:gd name="connsiteX1" fmla="*/ 417278 w 900100"/>
              <a:gd name="connsiteY1" fmla="*/ 101302 h 900100"/>
              <a:gd name="connsiteX2" fmla="*/ 900100 w 900100"/>
              <a:gd name="connsiteY2" fmla="*/ 900100 h 900100"/>
              <a:gd name="connsiteX0" fmla="*/ 0 w 900100"/>
              <a:gd name="connsiteY0" fmla="*/ 0 h 900100"/>
              <a:gd name="connsiteX1" fmla="*/ 417278 w 900100"/>
              <a:gd name="connsiteY1" fmla="*/ 101302 h 900100"/>
              <a:gd name="connsiteX2" fmla="*/ 900100 w 900100"/>
              <a:gd name="connsiteY2" fmla="*/ 900100 h 900100"/>
              <a:gd name="connsiteX0" fmla="*/ 0 w 900100"/>
              <a:gd name="connsiteY0" fmla="*/ 330 h 900430"/>
              <a:gd name="connsiteX1" fmla="*/ 417278 w 900100"/>
              <a:gd name="connsiteY1" fmla="*/ 101632 h 900430"/>
              <a:gd name="connsiteX2" fmla="*/ 900100 w 900100"/>
              <a:gd name="connsiteY2" fmla="*/ 900430 h 900430"/>
              <a:gd name="connsiteX0" fmla="*/ 0 w 417278"/>
              <a:gd name="connsiteY0" fmla="*/ 330 h 101632"/>
              <a:gd name="connsiteX1" fmla="*/ 417278 w 417278"/>
              <a:gd name="connsiteY1" fmla="*/ 101632 h 101632"/>
              <a:gd name="connsiteX0" fmla="*/ 0 w 417278"/>
              <a:gd name="connsiteY0" fmla="*/ 418 h 101720"/>
              <a:gd name="connsiteX1" fmla="*/ 417278 w 417278"/>
              <a:gd name="connsiteY1" fmla="*/ 101720 h 10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7278" h="101720">
                <a:moveTo>
                  <a:pt x="0" y="418"/>
                </a:moveTo>
                <a:cubicBezTo>
                  <a:pt x="158143" y="-3915"/>
                  <a:pt x="282947" y="25091"/>
                  <a:pt x="417278" y="10172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 dirty="0">
              <a:cs typeface="+mn-ea"/>
              <a:sym typeface="+mn-lt"/>
            </a:endParaRPr>
          </a:p>
        </p:txBody>
      </p:sp>
      <p:sp>
        <p:nvSpPr>
          <p:cNvPr id="22" name="TextBox 90"/>
          <p:cNvSpPr txBox="1"/>
          <p:nvPr/>
        </p:nvSpPr>
        <p:spPr>
          <a:xfrm>
            <a:off x="1186126" y="3271057"/>
            <a:ext cx="1158459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altLang="zh-CN" sz="45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3" name="TextBox 92"/>
          <p:cNvSpPr txBox="1"/>
          <p:nvPr/>
        </p:nvSpPr>
        <p:spPr>
          <a:xfrm>
            <a:off x="3084471" y="3271056"/>
            <a:ext cx="1156855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altLang="zh-CN" sz="45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4" name="TextBox 93"/>
          <p:cNvSpPr txBox="1"/>
          <p:nvPr/>
        </p:nvSpPr>
        <p:spPr>
          <a:xfrm>
            <a:off x="4902673" y="3271057"/>
            <a:ext cx="1156855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altLang="zh-CN" sz="45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5" name="TextBox 94"/>
          <p:cNvSpPr txBox="1"/>
          <p:nvPr/>
        </p:nvSpPr>
        <p:spPr>
          <a:xfrm>
            <a:off x="6720875" y="3271056"/>
            <a:ext cx="1156855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500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5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en-US" altLang="zh-CN" sz="45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Click To Add Text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C77E889-CC0F-47D2-8432-D1B38F523DA4}"/>
              </a:ext>
            </a:extLst>
          </p:cNvPr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C65E41D-D467-48EE-BC9A-5E9EC9724AC1}"/>
              </a:ext>
            </a:extLst>
          </p:cNvPr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28" name="泪滴形 27">
              <a:extLst>
                <a:ext uri="{FF2B5EF4-FFF2-40B4-BE49-F238E27FC236}">
                  <a16:creationId xmlns:a16="http://schemas.microsoft.com/office/drawing/2014/main" id="{531BCD7B-D111-4D01-B5E9-2B17871C59D7}"/>
                </a:ext>
              </a:extLst>
            </p:cNvPr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C1A1F75-8F5E-4C3D-8727-E966E017F25D}"/>
                </a:ext>
              </a:extLst>
            </p:cNvPr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3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2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3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椭圆 38"/>
          <p:cNvSpPr/>
          <p:nvPr/>
        </p:nvSpPr>
        <p:spPr>
          <a:xfrm>
            <a:off x="4206875" y="2079625"/>
            <a:ext cx="706438" cy="7064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VS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1200150" y="1220788"/>
            <a:ext cx="2698750" cy="1008453"/>
            <a:chOff x="1212260" y="1394385"/>
            <a:chExt cx="2699790" cy="1008575"/>
          </a:xfrm>
        </p:grpSpPr>
        <p:sp>
          <p:nvSpPr>
            <p:cNvPr id="41" name="TextBox 12"/>
            <p:cNvSpPr txBox="1"/>
            <p:nvPr/>
          </p:nvSpPr>
          <p:spPr>
            <a:xfrm>
              <a:off x="1212260" y="1745264"/>
              <a:ext cx="2699790" cy="6576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213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After your content is typed here, or by copying your text, select Paste in this box and choose to keep only the text.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13"/>
            <p:cNvSpPr txBox="1">
              <a:spLocks noChangeArrowheads="1"/>
            </p:cNvSpPr>
            <p:nvPr/>
          </p:nvSpPr>
          <p:spPr bwMode="auto">
            <a:xfrm>
              <a:off x="1682144" y="1394385"/>
              <a:ext cx="20398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algn="r" eaLnBrk="1" hangingPunct="1"/>
              <a:r>
                <a:rPr lang="zh-CN" altLang="en-US" sz="18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One</a:t>
              </a:r>
            </a:p>
          </p:txBody>
        </p: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5159375" y="1233488"/>
            <a:ext cx="2760663" cy="824079"/>
            <a:chOff x="5171954" y="1407576"/>
            <a:chExt cx="2759786" cy="823732"/>
          </a:xfrm>
        </p:grpSpPr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5171954" y="1407576"/>
              <a:ext cx="20398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5pPr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方正正黑简体" pitchFamily="2" charset="-122"/>
                  <a:ea typeface="方正正黑简体" pitchFamily="2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two</a:t>
              </a:r>
            </a:p>
          </p:txBody>
        </p:sp>
        <p:sp>
          <p:nvSpPr>
            <p:cNvPr id="45" name="TextBox 15"/>
            <p:cNvSpPr txBox="1"/>
            <p:nvPr/>
          </p:nvSpPr>
          <p:spPr>
            <a:xfrm>
              <a:off x="5189411" y="1767786"/>
              <a:ext cx="2742329" cy="4635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4213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After your content is typed here, or by copying your text, select Paste in this box and choose to keep only the text.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1500188" y="3094038"/>
            <a:ext cx="2263911" cy="1190841"/>
            <a:chOff x="1512237" y="3294193"/>
            <a:chExt cx="2264431" cy="1189896"/>
          </a:xfrm>
        </p:grpSpPr>
        <p:sp>
          <p:nvSpPr>
            <p:cNvPr id="47" name="矩形 46"/>
            <p:cNvSpPr/>
            <p:nvPr/>
          </p:nvSpPr>
          <p:spPr>
            <a:xfrm>
              <a:off x="2144205" y="3294193"/>
              <a:ext cx="1584685" cy="188762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512237" y="3593992"/>
              <a:ext cx="2210302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931432" y="3920757"/>
              <a:ext cx="1800634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TextBox 19"/>
            <p:cNvSpPr txBox="1"/>
            <p:nvPr/>
          </p:nvSpPr>
          <p:spPr>
            <a:xfrm>
              <a:off x="2168170" y="3294193"/>
              <a:ext cx="1433732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cs typeface="+mn-ea"/>
                  <a:sym typeface="+mn-lt"/>
                </a:rPr>
                <a:t>Compare data one:</a:t>
              </a:r>
              <a:r>
                <a:rPr lang="en-US" altLang="zh-CN" sz="825" dirty="0">
                  <a:solidFill>
                    <a:schemeClr val="bg1"/>
                  </a:solidFill>
                  <a:cs typeface="+mn-ea"/>
                  <a:sym typeface="+mn-lt"/>
                </a:rPr>
                <a:t>600%</a:t>
              </a:r>
              <a:endParaRPr lang="zh-CN" altLang="en-US" sz="8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20"/>
            <p:cNvSpPr txBox="1"/>
            <p:nvPr/>
          </p:nvSpPr>
          <p:spPr>
            <a:xfrm>
              <a:off x="2168170" y="3593992"/>
              <a:ext cx="1534742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cs typeface="+mn-ea"/>
                  <a:sym typeface="+mn-lt"/>
                </a:rPr>
                <a:t>Comparing data two:</a:t>
              </a:r>
              <a:r>
                <a:rPr lang="en-US" altLang="zh-CN" sz="825" dirty="0">
                  <a:solidFill>
                    <a:schemeClr val="bg1"/>
                  </a:solidFill>
                  <a:cs typeface="+mn-ea"/>
                  <a:sym typeface="+mn-lt"/>
                </a:rPr>
                <a:t>800%</a:t>
              </a:r>
              <a:endParaRPr lang="zh-CN" altLang="en-US" sz="8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21"/>
            <p:cNvSpPr txBox="1"/>
            <p:nvPr/>
          </p:nvSpPr>
          <p:spPr>
            <a:xfrm>
              <a:off x="2168170" y="3925517"/>
              <a:ext cx="1608498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cs typeface="+mn-ea"/>
                  <a:sym typeface="+mn-lt"/>
                </a:rPr>
                <a:t>Comparing data three:</a:t>
              </a:r>
              <a:r>
                <a:rPr lang="en-US" altLang="zh-CN" sz="825" dirty="0">
                  <a:solidFill>
                    <a:schemeClr val="bg1"/>
                  </a:solidFill>
                  <a:cs typeface="+mn-ea"/>
                  <a:sym typeface="+mn-lt"/>
                </a:rPr>
                <a:t>760%</a:t>
              </a:r>
              <a:endParaRPr lang="zh-CN" altLang="en-US" sz="8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786936" y="4260213"/>
              <a:ext cx="1945130" cy="188763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Box 21"/>
            <p:cNvSpPr txBox="1"/>
            <p:nvPr/>
          </p:nvSpPr>
          <p:spPr>
            <a:xfrm>
              <a:off x="2168172" y="4264972"/>
              <a:ext cx="1553983" cy="21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cs typeface="+mn-ea"/>
                  <a:sym typeface="+mn-lt"/>
                </a:rPr>
                <a:t>Comparing data four:</a:t>
              </a:r>
              <a:r>
                <a:rPr lang="en-US" altLang="zh-CN" sz="825" dirty="0">
                  <a:solidFill>
                    <a:schemeClr val="bg1"/>
                  </a:solidFill>
                  <a:cs typeface="+mn-ea"/>
                  <a:sym typeface="+mn-lt"/>
                </a:rPr>
                <a:t>550%</a:t>
              </a:r>
              <a:endParaRPr lang="zh-CN" altLang="en-US" sz="8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5280025" y="3098799"/>
            <a:ext cx="2219325" cy="1167029"/>
            <a:chOff x="5291943" y="3273646"/>
            <a:chExt cx="2219829" cy="1165620"/>
          </a:xfrm>
        </p:grpSpPr>
        <p:sp>
          <p:nvSpPr>
            <p:cNvPr id="56" name="矩形 55"/>
            <p:cNvSpPr/>
            <p:nvPr/>
          </p:nvSpPr>
          <p:spPr>
            <a:xfrm>
              <a:off x="5291943" y="3294259"/>
              <a:ext cx="1584685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5301470" y="3593934"/>
              <a:ext cx="2210302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5291943" y="3912636"/>
              <a:ext cx="1800634" cy="188684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301470" y="4221825"/>
              <a:ext cx="2053104" cy="188685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19"/>
            <p:cNvSpPr txBox="1"/>
            <p:nvPr/>
          </p:nvSpPr>
          <p:spPr>
            <a:xfrm>
              <a:off x="5507892" y="3273646"/>
              <a:ext cx="1433732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cs typeface="+mn-ea"/>
                  <a:sym typeface="+mn-lt"/>
                </a:rPr>
                <a:t>Compare data one:</a:t>
              </a:r>
              <a:r>
                <a:rPr lang="en-US" altLang="zh-CN" sz="825" dirty="0">
                  <a:solidFill>
                    <a:schemeClr val="bg1"/>
                  </a:solidFill>
                  <a:cs typeface="+mn-ea"/>
                  <a:sym typeface="+mn-lt"/>
                </a:rPr>
                <a:t>600%</a:t>
              </a:r>
              <a:endParaRPr lang="zh-CN" altLang="en-US" sz="8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20"/>
            <p:cNvSpPr txBox="1"/>
            <p:nvPr/>
          </p:nvSpPr>
          <p:spPr>
            <a:xfrm>
              <a:off x="5507892" y="3589178"/>
              <a:ext cx="1534742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cs typeface="+mn-ea"/>
                  <a:sym typeface="+mn-lt"/>
                </a:rPr>
                <a:t>Comparing data two:</a:t>
              </a:r>
              <a:r>
                <a:rPr lang="en-US" altLang="zh-CN" sz="825" dirty="0">
                  <a:solidFill>
                    <a:schemeClr val="bg1"/>
                  </a:solidFill>
                  <a:cs typeface="+mn-ea"/>
                  <a:sym typeface="+mn-lt"/>
                </a:rPr>
                <a:t>800%</a:t>
              </a:r>
              <a:endParaRPr lang="zh-CN" altLang="en-US" sz="8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21"/>
            <p:cNvSpPr txBox="1"/>
            <p:nvPr/>
          </p:nvSpPr>
          <p:spPr>
            <a:xfrm>
              <a:off x="5507892" y="3912636"/>
              <a:ext cx="1608498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cs typeface="+mn-ea"/>
                  <a:sym typeface="+mn-lt"/>
                </a:rPr>
                <a:t>Comparing data three:</a:t>
              </a:r>
              <a:r>
                <a:rPr lang="en-US" altLang="zh-CN" sz="825" dirty="0">
                  <a:solidFill>
                    <a:schemeClr val="bg1"/>
                  </a:solidFill>
                  <a:cs typeface="+mn-ea"/>
                  <a:sym typeface="+mn-lt"/>
                </a:rPr>
                <a:t>760%</a:t>
              </a:r>
              <a:endParaRPr lang="zh-CN" altLang="en-US" sz="8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TextBox 21"/>
            <p:cNvSpPr txBox="1"/>
            <p:nvPr/>
          </p:nvSpPr>
          <p:spPr>
            <a:xfrm>
              <a:off x="5507892" y="4220240"/>
              <a:ext cx="1553983" cy="2190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cs typeface="+mn-ea"/>
                  <a:sym typeface="+mn-lt"/>
                </a:rPr>
                <a:t>Comparing data four:</a:t>
              </a:r>
              <a:r>
                <a:rPr lang="en-US" altLang="zh-CN" sz="825" dirty="0">
                  <a:solidFill>
                    <a:schemeClr val="bg1"/>
                  </a:solidFill>
                  <a:cs typeface="+mn-ea"/>
                  <a:sym typeface="+mn-lt"/>
                </a:rPr>
                <a:t>550%</a:t>
              </a:r>
              <a:endParaRPr lang="zh-CN" altLang="en-US" sz="82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9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3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" presetClass="entr" presetSubtype="8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66667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 animBg="1"/>
      <p:bldP spid="39" grpId="1" animBg="1"/>
      <p:bldP spid="3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3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242"/>
          <p:cNvGrpSpPr>
            <a:grpSpLocks/>
          </p:cNvGrpSpPr>
          <p:nvPr/>
        </p:nvGrpSpPr>
        <p:grpSpPr bwMode="auto">
          <a:xfrm>
            <a:off x="1466544" y="3439519"/>
            <a:ext cx="1552575" cy="1279923"/>
            <a:chOff x="304" y="2868"/>
            <a:chExt cx="1304" cy="1075"/>
          </a:xfrm>
        </p:grpSpPr>
        <p:sp>
          <p:nvSpPr>
            <p:cNvPr id="15" name="Line 58"/>
            <p:cNvSpPr>
              <a:spLocks noChangeShapeType="1"/>
            </p:cNvSpPr>
            <p:nvPr/>
          </p:nvSpPr>
          <p:spPr bwMode="gray">
            <a:xfrm>
              <a:off x="1038" y="2868"/>
              <a:ext cx="0" cy="211"/>
            </a:xfrm>
            <a:prstGeom prst="line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16" name="Line 59"/>
            <p:cNvSpPr>
              <a:spLocks noChangeShapeType="1"/>
            </p:cNvSpPr>
            <p:nvPr/>
          </p:nvSpPr>
          <p:spPr bwMode="gray">
            <a:xfrm flipH="1">
              <a:off x="562" y="3085"/>
              <a:ext cx="942" cy="0"/>
            </a:xfrm>
            <a:prstGeom prst="line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17" name="Text Box 60"/>
            <p:cNvSpPr txBox="1">
              <a:spLocks noChangeArrowheads="1"/>
            </p:cNvSpPr>
            <p:nvPr/>
          </p:nvSpPr>
          <p:spPr bwMode="gray">
            <a:xfrm>
              <a:off x="304" y="3079"/>
              <a:ext cx="130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buClr>
                  <a:schemeClr val="accent2"/>
                </a:buClr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here a comprehensive description of the chart above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245"/>
          <p:cNvGrpSpPr>
            <a:grpSpLocks/>
          </p:cNvGrpSpPr>
          <p:nvPr/>
        </p:nvGrpSpPr>
        <p:grpSpPr bwMode="auto">
          <a:xfrm>
            <a:off x="6093314" y="863595"/>
            <a:ext cx="1533526" cy="1518048"/>
            <a:chOff x="4190" y="812"/>
            <a:chExt cx="1288" cy="1275"/>
          </a:xfrm>
        </p:grpSpPr>
        <p:sp>
          <p:nvSpPr>
            <p:cNvPr id="19" name="Line 65"/>
            <p:cNvSpPr>
              <a:spLocks noChangeShapeType="1"/>
            </p:cNvSpPr>
            <p:nvPr/>
          </p:nvSpPr>
          <p:spPr bwMode="gray">
            <a:xfrm>
              <a:off x="4734" y="1876"/>
              <a:ext cx="0" cy="211"/>
            </a:xfrm>
            <a:prstGeom prst="line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20" name="Line 66"/>
            <p:cNvSpPr>
              <a:spLocks noChangeShapeType="1"/>
            </p:cNvSpPr>
            <p:nvPr/>
          </p:nvSpPr>
          <p:spPr bwMode="gray">
            <a:xfrm flipH="1">
              <a:off x="4190" y="1875"/>
              <a:ext cx="1028" cy="0"/>
            </a:xfrm>
            <a:prstGeom prst="line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21" name="Text Box 67"/>
            <p:cNvSpPr txBox="1">
              <a:spLocks noChangeArrowheads="1"/>
            </p:cNvSpPr>
            <p:nvPr/>
          </p:nvSpPr>
          <p:spPr bwMode="gray">
            <a:xfrm>
              <a:off x="4194" y="812"/>
              <a:ext cx="128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buClr>
                  <a:schemeClr val="accent2"/>
                </a:buClr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here a comprehensive description of the chart above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243"/>
          <p:cNvGrpSpPr>
            <a:grpSpLocks/>
          </p:cNvGrpSpPr>
          <p:nvPr/>
        </p:nvGrpSpPr>
        <p:grpSpPr bwMode="auto">
          <a:xfrm>
            <a:off x="3121513" y="861214"/>
            <a:ext cx="1331120" cy="1520430"/>
            <a:chOff x="1694" y="810"/>
            <a:chExt cx="1118" cy="1277"/>
          </a:xfrm>
        </p:grpSpPr>
        <p:sp>
          <p:nvSpPr>
            <p:cNvPr id="23" name="Line 68"/>
            <p:cNvSpPr>
              <a:spLocks noChangeShapeType="1"/>
            </p:cNvSpPr>
            <p:nvPr/>
          </p:nvSpPr>
          <p:spPr bwMode="gray">
            <a:xfrm>
              <a:off x="2278" y="1876"/>
              <a:ext cx="0" cy="211"/>
            </a:xfrm>
            <a:prstGeom prst="line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24" name="Line 69"/>
            <p:cNvSpPr>
              <a:spLocks noChangeShapeType="1"/>
            </p:cNvSpPr>
            <p:nvPr/>
          </p:nvSpPr>
          <p:spPr bwMode="gray">
            <a:xfrm flipH="1">
              <a:off x="1696" y="1875"/>
              <a:ext cx="1116" cy="0"/>
            </a:xfrm>
            <a:prstGeom prst="line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25" name="Text Box 70"/>
            <p:cNvSpPr txBox="1">
              <a:spLocks noChangeArrowheads="1"/>
            </p:cNvSpPr>
            <p:nvPr/>
          </p:nvSpPr>
          <p:spPr bwMode="gray">
            <a:xfrm>
              <a:off x="1694" y="810"/>
              <a:ext cx="1118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buClr>
                  <a:schemeClr val="accent2"/>
                </a:buClr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here a comprehensive description of the chart above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244"/>
          <p:cNvGrpSpPr>
            <a:grpSpLocks/>
          </p:cNvGrpSpPr>
          <p:nvPr/>
        </p:nvGrpSpPr>
        <p:grpSpPr bwMode="auto">
          <a:xfrm>
            <a:off x="4644322" y="3439515"/>
            <a:ext cx="1481137" cy="1279922"/>
            <a:chOff x="2973" y="2868"/>
            <a:chExt cx="1244" cy="1075"/>
          </a:xfrm>
        </p:grpSpPr>
        <p:sp>
          <p:nvSpPr>
            <p:cNvPr id="27" name="Line 71"/>
            <p:cNvSpPr>
              <a:spLocks noChangeShapeType="1"/>
            </p:cNvSpPr>
            <p:nvPr/>
          </p:nvSpPr>
          <p:spPr bwMode="gray">
            <a:xfrm>
              <a:off x="3484" y="2868"/>
              <a:ext cx="0" cy="211"/>
            </a:xfrm>
            <a:prstGeom prst="line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28" name="Line 72"/>
            <p:cNvSpPr>
              <a:spLocks noChangeShapeType="1"/>
            </p:cNvSpPr>
            <p:nvPr/>
          </p:nvSpPr>
          <p:spPr bwMode="gray">
            <a:xfrm flipH="1">
              <a:off x="2973" y="3079"/>
              <a:ext cx="1000" cy="0"/>
            </a:xfrm>
            <a:prstGeom prst="line">
              <a:avLst/>
            </a:prstGeom>
            <a:noFill/>
            <a:ln w="19050">
              <a:solidFill>
                <a:schemeClr val="bg1">
                  <a:alpha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500" dirty="0">
                <a:cs typeface="+mn-ea"/>
                <a:sym typeface="+mn-lt"/>
              </a:endParaRPr>
            </a:p>
          </p:txBody>
        </p:sp>
        <p:sp>
          <p:nvSpPr>
            <p:cNvPr id="29" name="Text Box 73"/>
            <p:cNvSpPr txBox="1">
              <a:spLocks noChangeArrowheads="1"/>
            </p:cNvSpPr>
            <p:nvPr/>
          </p:nvSpPr>
          <p:spPr bwMode="gray">
            <a:xfrm>
              <a:off x="2973" y="3079"/>
              <a:ext cx="124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>
                <a:lnSpc>
                  <a:spcPct val="130000"/>
                </a:lnSpc>
                <a:buClr>
                  <a:schemeClr val="accent2"/>
                </a:buClr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Enter here a comprehensive description of the chart above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74"/>
          <p:cNvGrpSpPr>
            <a:grpSpLocks/>
          </p:cNvGrpSpPr>
          <p:nvPr/>
        </p:nvGrpSpPr>
        <p:grpSpPr bwMode="auto">
          <a:xfrm>
            <a:off x="1068874" y="2459034"/>
            <a:ext cx="6884195" cy="935831"/>
            <a:chOff x="-30" y="2010"/>
            <a:chExt cx="5782" cy="786"/>
          </a:xfrm>
          <a:effectLst/>
        </p:grpSpPr>
        <p:sp>
          <p:nvSpPr>
            <p:cNvPr id="31" name="Line 75"/>
            <p:cNvSpPr>
              <a:spLocks noChangeShapeType="1"/>
            </p:cNvSpPr>
            <p:nvPr/>
          </p:nvSpPr>
          <p:spPr bwMode="gray">
            <a:xfrm flipH="1">
              <a:off x="-30" y="2428"/>
              <a:ext cx="660" cy="0"/>
            </a:xfrm>
            <a:prstGeom prst="line">
              <a:avLst/>
            </a:prstGeom>
            <a:noFill/>
            <a:ln w="7620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32" name="Line 76"/>
            <p:cNvSpPr>
              <a:spLocks noChangeShapeType="1"/>
            </p:cNvSpPr>
            <p:nvPr/>
          </p:nvSpPr>
          <p:spPr bwMode="gray">
            <a:xfrm flipH="1">
              <a:off x="3839" y="2405"/>
              <a:ext cx="510" cy="0"/>
            </a:xfrm>
            <a:prstGeom prst="line">
              <a:avLst/>
            </a:prstGeom>
            <a:noFill/>
            <a:ln w="7620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33" name="Arc 77"/>
            <p:cNvSpPr>
              <a:spLocks/>
            </p:cNvSpPr>
            <p:nvPr/>
          </p:nvSpPr>
          <p:spPr bwMode="gray">
            <a:xfrm rot="16200000" flipV="1">
              <a:off x="2052" y="1833"/>
              <a:ext cx="412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0 h 43200"/>
                <a:gd name="T4" fmla="*/ 0 w 2279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34" name="Arc 78"/>
            <p:cNvSpPr>
              <a:spLocks/>
            </p:cNvSpPr>
            <p:nvPr/>
          </p:nvSpPr>
          <p:spPr bwMode="gray">
            <a:xfrm rot="16200000" flipV="1">
              <a:off x="4503" y="1834"/>
              <a:ext cx="418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0 h 43200"/>
                <a:gd name="T4" fmla="*/ 0 w 2279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35" name="Line 79"/>
            <p:cNvSpPr>
              <a:spLocks noChangeShapeType="1"/>
            </p:cNvSpPr>
            <p:nvPr/>
          </p:nvSpPr>
          <p:spPr bwMode="gray">
            <a:xfrm flipH="1">
              <a:off x="2619" y="2405"/>
              <a:ext cx="496" cy="0"/>
            </a:xfrm>
            <a:prstGeom prst="line">
              <a:avLst/>
            </a:prstGeom>
            <a:noFill/>
            <a:ln w="7620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36" name="Arc 80"/>
            <p:cNvSpPr>
              <a:spLocks/>
            </p:cNvSpPr>
            <p:nvPr/>
          </p:nvSpPr>
          <p:spPr bwMode="gray">
            <a:xfrm rot="5400000">
              <a:off x="3278" y="2211"/>
              <a:ext cx="400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0 h 43200"/>
                <a:gd name="T4" fmla="*/ 0 w 2279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37" name="Line 81"/>
            <p:cNvSpPr>
              <a:spLocks noChangeShapeType="1"/>
            </p:cNvSpPr>
            <p:nvPr/>
          </p:nvSpPr>
          <p:spPr bwMode="gray">
            <a:xfrm flipH="1">
              <a:off x="5071" y="2405"/>
              <a:ext cx="681" cy="0"/>
            </a:xfrm>
            <a:prstGeom prst="line">
              <a:avLst/>
            </a:prstGeom>
            <a:noFill/>
            <a:ln w="7620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38" name="Line 82"/>
            <p:cNvSpPr>
              <a:spLocks noChangeShapeType="1"/>
            </p:cNvSpPr>
            <p:nvPr/>
          </p:nvSpPr>
          <p:spPr bwMode="gray">
            <a:xfrm flipH="1">
              <a:off x="1377" y="2405"/>
              <a:ext cx="523" cy="0"/>
            </a:xfrm>
            <a:prstGeom prst="line">
              <a:avLst/>
            </a:prstGeom>
            <a:noFill/>
            <a:ln w="7620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013" dirty="0">
                <a:cs typeface="+mn-ea"/>
                <a:sym typeface="+mn-lt"/>
              </a:endParaRPr>
            </a:p>
          </p:txBody>
        </p:sp>
        <p:sp>
          <p:nvSpPr>
            <p:cNvPr id="39" name="Arc 83"/>
            <p:cNvSpPr>
              <a:spLocks/>
            </p:cNvSpPr>
            <p:nvPr/>
          </p:nvSpPr>
          <p:spPr bwMode="gray">
            <a:xfrm rot="5400000">
              <a:off x="815" y="2211"/>
              <a:ext cx="400" cy="769"/>
            </a:xfrm>
            <a:custGeom>
              <a:avLst/>
              <a:gdLst>
                <a:gd name="T0" fmla="*/ 0 w 22794"/>
                <a:gd name="T1" fmla="*/ 0 h 43200"/>
                <a:gd name="T2" fmla="*/ 0 w 22794"/>
                <a:gd name="T3" fmla="*/ 0 h 43200"/>
                <a:gd name="T4" fmla="*/ 0 w 2279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94" h="43200" fill="none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</a:path>
                <a:path w="22794" h="43200" stroke="0" extrusionOk="0">
                  <a:moveTo>
                    <a:pt x="749" y="4"/>
                  </a:moveTo>
                  <a:cubicBezTo>
                    <a:pt x="897" y="1"/>
                    <a:pt x="1045" y="-1"/>
                    <a:pt x="1194" y="0"/>
                  </a:cubicBezTo>
                  <a:cubicBezTo>
                    <a:pt x="13123" y="0"/>
                    <a:pt x="22794" y="9670"/>
                    <a:pt x="22794" y="21600"/>
                  </a:cubicBezTo>
                  <a:cubicBezTo>
                    <a:pt x="22794" y="33529"/>
                    <a:pt x="13123" y="43200"/>
                    <a:pt x="1194" y="43200"/>
                  </a:cubicBezTo>
                  <a:cubicBezTo>
                    <a:pt x="795" y="43200"/>
                    <a:pt x="397" y="43188"/>
                    <a:pt x="0" y="43166"/>
                  </a:cubicBezTo>
                  <a:lnTo>
                    <a:pt x="1194" y="21600"/>
                  </a:lnTo>
                  <a:lnTo>
                    <a:pt x="749" y="4"/>
                  </a:lnTo>
                  <a:close/>
                </a:path>
              </a:pathLst>
            </a:custGeom>
            <a:noFill/>
            <a:ln w="76200">
              <a:solidFill>
                <a:schemeClr val="bg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13" dirty="0">
                <a:cs typeface="+mn-ea"/>
                <a:sym typeface="+mn-lt"/>
              </a:endParaRPr>
            </a:p>
          </p:txBody>
        </p:sp>
      </p:grpSp>
      <p:sp>
        <p:nvSpPr>
          <p:cNvPr id="40" name="椭圆​​ 3"/>
          <p:cNvSpPr>
            <a:spLocks noChangeArrowheads="1"/>
          </p:cNvSpPr>
          <p:nvPr/>
        </p:nvSpPr>
        <p:spPr bwMode="auto">
          <a:xfrm>
            <a:off x="1886833" y="2542975"/>
            <a:ext cx="834629" cy="81081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sz="12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41" name="椭圆​​ 3"/>
          <p:cNvSpPr>
            <a:spLocks noChangeArrowheads="1"/>
          </p:cNvSpPr>
          <p:nvPr/>
        </p:nvSpPr>
        <p:spPr bwMode="auto">
          <a:xfrm>
            <a:off x="4845536" y="2532259"/>
            <a:ext cx="810816" cy="81081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sz="12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42" name="椭圆​​ 3"/>
          <p:cNvSpPr>
            <a:spLocks noChangeArrowheads="1"/>
          </p:cNvSpPr>
          <p:nvPr/>
        </p:nvSpPr>
        <p:spPr bwMode="auto">
          <a:xfrm>
            <a:off x="3382260" y="2507254"/>
            <a:ext cx="827483" cy="81081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sz="12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  <p:sp>
        <p:nvSpPr>
          <p:cNvPr id="43" name="椭圆​​ 3"/>
          <p:cNvSpPr>
            <a:spLocks noChangeArrowheads="1"/>
          </p:cNvSpPr>
          <p:nvPr/>
        </p:nvSpPr>
        <p:spPr bwMode="auto">
          <a:xfrm>
            <a:off x="6315959" y="2512017"/>
            <a:ext cx="810815" cy="810815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sz="1200" b="1" dirty="0">
                <a:solidFill>
                  <a:srgbClr val="FFFFFF"/>
                </a:solidFill>
                <a:cs typeface="+mn-ea"/>
                <a:sym typeface="+mn-lt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7125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6"/>
          <p:cNvSpPr txBox="1"/>
          <p:nvPr/>
        </p:nvSpPr>
        <p:spPr>
          <a:xfrm>
            <a:off x="731948" y="1691853"/>
            <a:ext cx="409086" cy="345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GB" sz="15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Group 17"/>
          <p:cNvGrpSpPr/>
          <p:nvPr/>
        </p:nvGrpSpPr>
        <p:grpSpPr>
          <a:xfrm>
            <a:off x="1049218" y="1691849"/>
            <a:ext cx="1786664" cy="663590"/>
            <a:chOff x="509993" y="4146958"/>
            <a:chExt cx="2041329" cy="839002"/>
          </a:xfrm>
        </p:grpSpPr>
        <p:sp>
          <p:nvSpPr>
            <p:cNvPr id="22" name="TextBox 18"/>
            <p:cNvSpPr txBox="1"/>
            <p:nvPr/>
          </p:nvSpPr>
          <p:spPr>
            <a:xfrm>
              <a:off x="515136" y="4146958"/>
              <a:ext cx="1333691" cy="341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Please replace the text </a:t>
              </a:r>
              <a:endParaRPr lang="en-GB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19"/>
            <p:cNvSpPr/>
            <p:nvPr/>
          </p:nvSpPr>
          <p:spPr>
            <a:xfrm>
              <a:off x="509993" y="4448955"/>
              <a:ext cx="2041329" cy="5370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You can click here to add your title You can click here to add your title You can click here to add your title  </a:t>
              </a:r>
              <a:endParaRPr lang="en-GB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TextBox 20"/>
          <p:cNvSpPr txBox="1"/>
          <p:nvPr/>
        </p:nvSpPr>
        <p:spPr>
          <a:xfrm>
            <a:off x="731948" y="258072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GB" sz="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1948" y="346959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GB" sz="150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6" name="Group 32"/>
          <p:cNvGrpSpPr/>
          <p:nvPr/>
        </p:nvGrpSpPr>
        <p:grpSpPr>
          <a:xfrm>
            <a:off x="1049218" y="3469582"/>
            <a:ext cx="1786664" cy="552790"/>
            <a:chOff x="509993" y="4146958"/>
            <a:chExt cx="2041329" cy="698915"/>
          </a:xfrm>
        </p:grpSpPr>
        <p:sp>
          <p:nvSpPr>
            <p:cNvPr id="27" name="TextBox 33"/>
            <p:cNvSpPr txBox="1"/>
            <p:nvPr/>
          </p:nvSpPr>
          <p:spPr>
            <a:xfrm>
              <a:off x="515136" y="4146958"/>
              <a:ext cx="1333691" cy="341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Please replace the text </a:t>
              </a:r>
              <a:endParaRPr lang="en-GB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34"/>
            <p:cNvSpPr/>
            <p:nvPr/>
          </p:nvSpPr>
          <p:spPr>
            <a:xfrm>
              <a:off x="509993" y="4448956"/>
              <a:ext cx="2041329" cy="396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You can click here to add your title You can click here to add your title  </a:t>
              </a:r>
              <a:endParaRPr lang="en-GB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1049218" y="2580712"/>
            <a:ext cx="1786664" cy="552790"/>
            <a:chOff x="509993" y="4146958"/>
            <a:chExt cx="2041329" cy="698915"/>
          </a:xfrm>
        </p:grpSpPr>
        <p:sp>
          <p:nvSpPr>
            <p:cNvPr id="30" name="TextBox 36"/>
            <p:cNvSpPr txBox="1"/>
            <p:nvPr/>
          </p:nvSpPr>
          <p:spPr>
            <a:xfrm>
              <a:off x="515136" y="4146958"/>
              <a:ext cx="1333691" cy="3411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Please replace the text </a:t>
              </a:r>
              <a:endParaRPr lang="en-GB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Rectangle 37"/>
            <p:cNvSpPr/>
            <p:nvPr/>
          </p:nvSpPr>
          <p:spPr>
            <a:xfrm>
              <a:off x="509993" y="4448956"/>
              <a:ext cx="2041329" cy="396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You can click here to add your title You can click here to add your title  </a:t>
              </a:r>
              <a:endParaRPr lang="en-GB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38"/>
          <p:cNvGrpSpPr/>
          <p:nvPr/>
        </p:nvGrpSpPr>
        <p:grpSpPr>
          <a:xfrm>
            <a:off x="2809665" y="1427817"/>
            <a:ext cx="3151507" cy="3136080"/>
            <a:chOff x="3685337" y="1514384"/>
            <a:chExt cx="4821324" cy="4797721"/>
          </a:xfrm>
        </p:grpSpPr>
        <p:sp>
          <p:nvSpPr>
            <p:cNvPr id="33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9548" tIns="815102" rIns="469239" bIns="1817975" numCol="1" spcCol="1270" anchor="ctr" anchorCtr="0">
              <a:noAutofit/>
            </a:bodyPr>
            <a:lstStyle/>
            <a:p>
              <a:pPr algn="just" defTabSz="1827957">
                <a:lnSpc>
                  <a:spcPct val="120000"/>
                </a:lnSpc>
                <a:spcAft>
                  <a:spcPct val="35000"/>
                </a:spcAft>
              </a:pPr>
              <a:endParaRPr lang="en-GB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2448" tIns="2401040" rIns="879589" bIns="386726" numCol="1" spcCol="1270" anchor="ctr" anchorCtr="0">
              <a:noAutofit/>
            </a:bodyPr>
            <a:lstStyle/>
            <a:p>
              <a:pPr algn="just" defTabSz="2284947">
                <a:lnSpc>
                  <a:spcPct val="120000"/>
                </a:lnSpc>
                <a:spcAft>
                  <a:spcPct val="35000"/>
                </a:spcAft>
              </a:pPr>
              <a:endParaRPr lang="en-GB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9241" tIns="815102" rIns="1949547" bIns="1817975" numCol="1" spcCol="1270" anchor="ctr" anchorCtr="0">
              <a:noAutofit/>
            </a:bodyPr>
            <a:lstStyle/>
            <a:p>
              <a:pPr algn="just" defTabSz="1827957">
                <a:lnSpc>
                  <a:spcPct val="120000"/>
                </a:lnSpc>
                <a:spcAft>
                  <a:spcPct val="35000"/>
                </a:spcAft>
              </a:pPr>
              <a:endParaRPr lang="en-GB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  <a:alpha val="1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  <a:alpha val="18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  <a:alpha val="1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Freeform 45"/>
          <p:cNvSpPr>
            <a:spLocks noEditPoints="1"/>
          </p:cNvSpPr>
          <p:nvPr/>
        </p:nvSpPr>
        <p:spPr bwMode="auto">
          <a:xfrm>
            <a:off x="4089652" y="3626676"/>
            <a:ext cx="591531" cy="34578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323" tIns="36162" rIns="72323" bIns="3616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712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Group 46"/>
          <p:cNvGrpSpPr/>
          <p:nvPr/>
        </p:nvGrpSpPr>
        <p:grpSpPr>
          <a:xfrm>
            <a:off x="3432097" y="2408401"/>
            <a:ext cx="520262" cy="407799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3" tIns="36162" rIns="72323" bIns="3616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3" tIns="36162" rIns="72323" bIns="3616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2323" tIns="36162" rIns="72323" bIns="36162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Freeform 50"/>
          <p:cNvSpPr>
            <a:spLocks/>
          </p:cNvSpPr>
          <p:nvPr/>
        </p:nvSpPr>
        <p:spPr bwMode="auto">
          <a:xfrm>
            <a:off x="4815983" y="2304391"/>
            <a:ext cx="385643" cy="570920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2323" tIns="36162" rIns="72323" bIns="36162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en-GB" sz="712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5" name="Group 3"/>
          <p:cNvGrpSpPr/>
          <p:nvPr/>
        </p:nvGrpSpPr>
        <p:grpSpPr>
          <a:xfrm>
            <a:off x="5986609" y="1665845"/>
            <a:ext cx="2305278" cy="1277093"/>
            <a:chOff x="8461641" y="1680432"/>
            <a:chExt cx="2914647" cy="1614675"/>
          </a:xfrm>
        </p:grpSpPr>
        <p:sp>
          <p:nvSpPr>
            <p:cNvPr id="46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60"/>
            <p:cNvSpPr txBox="1"/>
            <p:nvPr/>
          </p:nvSpPr>
          <p:spPr>
            <a:xfrm>
              <a:off x="8706534" y="1912546"/>
              <a:ext cx="1475869" cy="341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Please replace the text </a:t>
              </a:r>
              <a:endParaRPr lang="en-GB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61"/>
            <p:cNvSpPr/>
            <p:nvPr/>
          </p:nvSpPr>
          <p:spPr>
            <a:xfrm>
              <a:off x="8701390" y="2281878"/>
              <a:ext cx="2482638" cy="537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00" dirty="0">
                  <a:solidFill>
                    <a:schemeClr val="bg1"/>
                  </a:solidFill>
                  <a:cs typeface="+mn-ea"/>
                  <a:sym typeface="+mn-lt"/>
                </a:rPr>
                <a:t>You can click here to add your title You can click here to add your title You can click here to add your title  </a:t>
              </a:r>
              <a:endParaRPr lang="en-GB" sz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62"/>
          <p:cNvGrpSpPr/>
          <p:nvPr/>
        </p:nvGrpSpPr>
        <p:grpSpPr>
          <a:xfrm>
            <a:off x="6255496" y="3811984"/>
            <a:ext cx="597708" cy="597708"/>
            <a:chOff x="6895745" y="6076124"/>
            <a:chExt cx="755703" cy="755703"/>
          </a:xfrm>
          <a:solidFill>
            <a:schemeClr val="bg1">
              <a:alpha val="33000"/>
            </a:schemeClr>
          </a:solidFill>
        </p:grpSpPr>
        <p:sp>
          <p:nvSpPr>
            <p:cNvPr id="50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grpFill/>
          </p:grpSpPr>
          <p:sp>
            <p:nvSpPr>
              <p:cNvPr id="52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162" tIns="18081" rIns="36162" bIns="1808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12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 7"/>
              <p:cNvSpPr>
                <a:spLocks/>
              </p:cNvSpPr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162" tIns="18081" rIns="36162" bIns="1808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12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Group 67"/>
          <p:cNvGrpSpPr/>
          <p:nvPr/>
        </p:nvGrpSpPr>
        <p:grpSpPr>
          <a:xfrm>
            <a:off x="6248084" y="3105316"/>
            <a:ext cx="597708" cy="597708"/>
            <a:chOff x="1354194" y="5911456"/>
            <a:chExt cx="755703" cy="755703"/>
          </a:xfrm>
          <a:solidFill>
            <a:schemeClr val="bg1">
              <a:alpha val="33000"/>
            </a:schemeClr>
          </a:solidFill>
        </p:grpSpPr>
        <p:sp>
          <p:nvSpPr>
            <p:cNvPr id="55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12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6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grpFill/>
          </p:grpSpPr>
          <p:sp>
            <p:nvSpPr>
              <p:cNvPr id="57" name="Freeform 12"/>
              <p:cNvSpPr>
                <a:spLocks/>
              </p:cNvSpPr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162" tIns="18081" rIns="36162" bIns="1808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12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36162" tIns="18081" rIns="36162" bIns="18081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712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TextBox 72"/>
          <p:cNvSpPr txBox="1"/>
          <p:nvPr/>
        </p:nvSpPr>
        <p:spPr>
          <a:xfrm>
            <a:off x="6891515" y="3214263"/>
            <a:ext cx="580608" cy="244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b="1" dirty="0">
                <a:solidFill>
                  <a:schemeClr val="bg1"/>
                </a:solidFill>
                <a:cs typeface="+mn-ea"/>
                <a:sym typeface="+mn-lt"/>
              </a:rPr>
              <a:t>1.234K</a:t>
            </a:r>
            <a:endParaRPr lang="en-GB" sz="9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TextBox 73"/>
          <p:cNvSpPr txBox="1"/>
          <p:nvPr/>
        </p:nvSpPr>
        <p:spPr>
          <a:xfrm>
            <a:off x="6891811" y="3410908"/>
            <a:ext cx="792205" cy="244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Male Users</a:t>
            </a:r>
            <a:endParaRPr lang="en-GB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TextBox 74"/>
          <p:cNvSpPr txBox="1"/>
          <p:nvPr/>
        </p:nvSpPr>
        <p:spPr>
          <a:xfrm>
            <a:off x="6905200" y="3920932"/>
            <a:ext cx="580608" cy="244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 b="1">
                <a:solidFill>
                  <a:schemeClr val="bg1"/>
                </a:solidFill>
                <a:cs typeface="+mn-ea"/>
                <a:sym typeface="+mn-lt"/>
              </a:rPr>
              <a:t>1.234K</a:t>
            </a:r>
            <a:endParaRPr lang="en-GB" sz="9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75"/>
          <p:cNvSpPr txBox="1"/>
          <p:nvPr/>
        </p:nvSpPr>
        <p:spPr>
          <a:xfrm>
            <a:off x="6905849" y="4117577"/>
            <a:ext cx="914033" cy="244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00">
                <a:solidFill>
                  <a:schemeClr val="bg1"/>
                </a:solidFill>
                <a:cs typeface="+mn-ea"/>
                <a:sym typeface="+mn-lt"/>
              </a:rPr>
              <a:t>Female Users</a:t>
            </a:r>
            <a:endParaRPr lang="en-GB" sz="9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482AC6D7-957E-4777-ABDA-EFA01670FE60}"/>
              </a:ext>
            </a:extLst>
          </p:cNvPr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A7B575F1-D818-4609-8FB6-98CDCB71CB45}"/>
              </a:ext>
            </a:extLst>
          </p:cNvPr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7" name="泪滴形 66">
              <a:extLst>
                <a:ext uri="{FF2B5EF4-FFF2-40B4-BE49-F238E27FC236}">
                  <a16:creationId xmlns:a16="http://schemas.microsoft.com/office/drawing/2014/main" id="{A367B664-C28C-4D2D-89FC-D00FB18E935E}"/>
                </a:ext>
              </a:extLst>
            </p:cNvPr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9A4DEA2-88AB-4849-928D-8FBEF7C3FF28}"/>
                </a:ext>
              </a:extLst>
            </p:cNvPr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3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9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39" grpId="0" animBg="1"/>
      <p:bldP spid="44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3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Freeform 3"/>
          <p:cNvGrpSpPr>
            <a:grpSpLocks/>
          </p:cNvGrpSpPr>
          <p:nvPr/>
        </p:nvGrpSpPr>
        <p:grpSpPr bwMode="auto">
          <a:xfrm>
            <a:off x="3033192" y="2427985"/>
            <a:ext cx="1372438" cy="1474758"/>
            <a:chOff x="0" y="0"/>
            <a:chExt cx="1171" cy="1264"/>
          </a:xfrm>
        </p:grpSpPr>
        <p:pic>
          <p:nvPicPr>
            <p:cNvPr id="15" name="Freeform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71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 rot="-7621737">
              <a:off x="-83" y="-47"/>
              <a:ext cx="1315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Freeform 3"/>
          <p:cNvGrpSpPr>
            <a:grpSpLocks/>
          </p:cNvGrpSpPr>
          <p:nvPr/>
        </p:nvGrpSpPr>
        <p:grpSpPr bwMode="auto">
          <a:xfrm>
            <a:off x="3316821" y="1388420"/>
            <a:ext cx="1480264" cy="1367418"/>
            <a:chOff x="0" y="0"/>
            <a:chExt cx="1263" cy="1172"/>
          </a:xfrm>
        </p:grpSpPr>
        <p:pic>
          <p:nvPicPr>
            <p:cNvPr id="18" name="Freeform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3" cy="1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 rot="-2202532">
              <a:off x="-12" y="-92"/>
              <a:ext cx="1314" cy="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Freeform 3"/>
          <p:cNvGrpSpPr>
            <a:grpSpLocks/>
          </p:cNvGrpSpPr>
          <p:nvPr/>
        </p:nvGrpSpPr>
        <p:grpSpPr bwMode="auto">
          <a:xfrm>
            <a:off x="4459543" y="1670771"/>
            <a:ext cx="1373609" cy="1470092"/>
            <a:chOff x="0" y="0"/>
            <a:chExt cx="1172" cy="1260"/>
          </a:xfrm>
        </p:grpSpPr>
        <p:pic>
          <p:nvPicPr>
            <p:cNvPr id="21" name="Freeform 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72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 rot="3202081">
              <a:off x="-58" y="-23"/>
              <a:ext cx="1314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Freeform 3"/>
          <p:cNvGrpSpPr>
            <a:grpSpLocks/>
          </p:cNvGrpSpPr>
          <p:nvPr/>
        </p:nvGrpSpPr>
        <p:grpSpPr bwMode="auto">
          <a:xfrm>
            <a:off x="4068088" y="2809508"/>
            <a:ext cx="1481435" cy="1366252"/>
            <a:chOff x="0" y="0"/>
            <a:chExt cx="1264" cy="1171"/>
          </a:xfrm>
        </p:grpSpPr>
        <p:pic>
          <p:nvPicPr>
            <p:cNvPr id="24" name="Freeform 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64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 rot="8579121">
              <a:off x="-38" y="-70"/>
              <a:ext cx="1314" cy="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3553570" y="1641603"/>
            <a:ext cx="973950" cy="9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ru-RU" altLang="en-US" sz="5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4293116" y="2969541"/>
            <a:ext cx="973949" cy="9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ru-RU" altLang="en-US" sz="5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4600554" y="1923730"/>
            <a:ext cx="975122" cy="9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ru-RU" altLang="en-US" sz="5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3194931" y="2651381"/>
            <a:ext cx="973950" cy="9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ru-RU" altLang="en-US" sz="54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688489" y="1671938"/>
            <a:ext cx="2391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755261" y="1978240"/>
            <a:ext cx="2090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edit the content and freely stretch the text box size as you want</a:t>
            </a:r>
            <a:endParaRPr lang="en-US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688489" y="3171198"/>
            <a:ext cx="23915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679957" y="3477499"/>
            <a:ext cx="2165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edit the content and freely stretch the text box size as you want</a:t>
            </a:r>
            <a:endParaRPr lang="en-US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6113263" y="1671938"/>
            <a:ext cx="23422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6113262" y="1965819"/>
            <a:ext cx="21659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edit the content and freely stretch the text box size as you want</a:t>
            </a:r>
            <a:endParaRPr lang="en-US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6113263" y="3171198"/>
            <a:ext cx="23422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6113262" y="3465078"/>
            <a:ext cx="21659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edit the content and freely stretch the text box size as you want</a:t>
            </a:r>
            <a:endParaRPr lang="en-US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83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0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4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9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6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3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8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50"/>
                            </p:stCondLst>
                            <p:childTnLst>
                              <p:par>
                                <p:cTn id="9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100"/>
                            </p:stCondLst>
                            <p:childTnLst>
                              <p:par>
                                <p:cTn id="10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2974030" y="1336929"/>
            <a:ext cx="3195940" cy="2469642"/>
            <a:chOff x="3965373" y="1839228"/>
            <a:chExt cx="4261253" cy="3292856"/>
          </a:xfrm>
        </p:grpSpPr>
        <p:grpSp>
          <p:nvGrpSpPr>
            <p:cNvPr id="27" name="组合 26"/>
            <p:cNvGrpSpPr/>
            <p:nvPr/>
          </p:nvGrpSpPr>
          <p:grpSpPr>
            <a:xfrm>
              <a:off x="3965373" y="1839228"/>
              <a:ext cx="4261253" cy="2881461"/>
              <a:chOff x="3965373" y="1839228"/>
              <a:chExt cx="4261253" cy="2881461"/>
            </a:xfrm>
          </p:grpSpPr>
          <p:sp>
            <p:nvSpPr>
              <p:cNvPr id="22" name="TextBox 76"/>
              <p:cNvSpPr txBox="1"/>
              <p:nvPr/>
            </p:nvSpPr>
            <p:spPr>
              <a:xfrm>
                <a:off x="3965373" y="2612420"/>
                <a:ext cx="4261253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050" b="1" dirty="0">
                    <a:solidFill>
                      <a:schemeClr val="bg1"/>
                    </a:solidFill>
                    <a:cs typeface="+mn-ea"/>
                    <a:sym typeface="+mn-lt"/>
                  </a:rPr>
                  <a:t>PART FOUR</a:t>
                </a:r>
                <a:endParaRPr lang="zh-CN" altLang="en-US" sz="405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1"/>
              <p:cNvSpPr txBox="1"/>
              <p:nvPr/>
            </p:nvSpPr>
            <p:spPr>
              <a:xfrm>
                <a:off x="4086912" y="3997415"/>
                <a:ext cx="4018173" cy="723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cs typeface="+mn-ea"/>
                    <a:sym typeface="+mn-lt"/>
                  </a:rPr>
                  <a:t>Fresh business general template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cs typeface="+mn-ea"/>
                    <a:sym typeface="+mn-lt"/>
                  </a:rPr>
                  <a:t>Applicable to enterprise introduction, summary report, sales marketing, chart dataa</a:t>
                </a:r>
                <a:endParaRPr lang="zh-CN" altLang="en-US" sz="7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426524" y="3535750"/>
                <a:ext cx="333894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THE TITLE HERE</a:t>
                </a: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flipV="1">
                <a:off x="5760862" y="1839228"/>
                <a:ext cx="670273" cy="5778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等腰三角形 25"/>
            <p:cNvSpPr/>
            <p:nvPr/>
          </p:nvSpPr>
          <p:spPr>
            <a:xfrm flipV="1">
              <a:off x="5973420" y="4920743"/>
              <a:ext cx="245157" cy="2113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0250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template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642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六边形 22"/>
          <p:cNvSpPr/>
          <p:nvPr/>
        </p:nvSpPr>
        <p:spPr>
          <a:xfrm>
            <a:off x="2689351" y="1411884"/>
            <a:ext cx="4351443" cy="576064"/>
          </a:xfrm>
          <a:custGeom>
            <a:avLst/>
            <a:gdLst/>
            <a:ahLst/>
            <a:cxnLst/>
            <a:rect l="l" t="t" r="r" b="b"/>
            <a:pathLst>
              <a:path w="3960440" h="576064">
                <a:moveTo>
                  <a:pt x="0" y="0"/>
                </a:moveTo>
                <a:lnTo>
                  <a:pt x="3816424" y="0"/>
                </a:lnTo>
                <a:lnTo>
                  <a:pt x="3960440" y="288032"/>
                </a:lnTo>
                <a:lnTo>
                  <a:pt x="3816424" y="576064"/>
                </a:lnTo>
                <a:lnTo>
                  <a:pt x="0" y="576064"/>
                </a:lnTo>
                <a:lnTo>
                  <a:pt x="144016" y="288032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HERE INPUT YOUR TEXT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六边形 22"/>
          <p:cNvSpPr/>
          <p:nvPr/>
        </p:nvSpPr>
        <p:spPr>
          <a:xfrm>
            <a:off x="2689351" y="2211331"/>
            <a:ext cx="4351443" cy="576064"/>
          </a:xfrm>
          <a:custGeom>
            <a:avLst/>
            <a:gdLst/>
            <a:ahLst/>
            <a:cxnLst/>
            <a:rect l="l" t="t" r="r" b="b"/>
            <a:pathLst>
              <a:path w="3960440" h="576064">
                <a:moveTo>
                  <a:pt x="0" y="0"/>
                </a:moveTo>
                <a:lnTo>
                  <a:pt x="3816424" y="0"/>
                </a:lnTo>
                <a:lnTo>
                  <a:pt x="3960440" y="288032"/>
                </a:lnTo>
                <a:lnTo>
                  <a:pt x="3816424" y="576064"/>
                </a:lnTo>
                <a:lnTo>
                  <a:pt x="0" y="576064"/>
                </a:lnTo>
                <a:lnTo>
                  <a:pt x="144016" y="288032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HERE INPUT YOUR TEXT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六边形 22"/>
          <p:cNvSpPr/>
          <p:nvPr/>
        </p:nvSpPr>
        <p:spPr>
          <a:xfrm>
            <a:off x="2689351" y="3010778"/>
            <a:ext cx="4351443" cy="576064"/>
          </a:xfrm>
          <a:custGeom>
            <a:avLst/>
            <a:gdLst/>
            <a:ahLst/>
            <a:cxnLst/>
            <a:rect l="l" t="t" r="r" b="b"/>
            <a:pathLst>
              <a:path w="3960440" h="576064">
                <a:moveTo>
                  <a:pt x="0" y="0"/>
                </a:moveTo>
                <a:lnTo>
                  <a:pt x="3816424" y="0"/>
                </a:lnTo>
                <a:lnTo>
                  <a:pt x="3960440" y="288032"/>
                </a:lnTo>
                <a:lnTo>
                  <a:pt x="3816424" y="576064"/>
                </a:lnTo>
                <a:lnTo>
                  <a:pt x="0" y="576064"/>
                </a:lnTo>
                <a:lnTo>
                  <a:pt x="144016" y="288032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HERE INPUT YOUR TEXT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7" name="六边形 22"/>
          <p:cNvSpPr/>
          <p:nvPr/>
        </p:nvSpPr>
        <p:spPr>
          <a:xfrm>
            <a:off x="2689351" y="3810224"/>
            <a:ext cx="4351443" cy="576064"/>
          </a:xfrm>
          <a:custGeom>
            <a:avLst/>
            <a:gdLst/>
            <a:ahLst/>
            <a:cxnLst/>
            <a:rect l="l" t="t" r="r" b="b"/>
            <a:pathLst>
              <a:path w="3960440" h="576064">
                <a:moveTo>
                  <a:pt x="0" y="0"/>
                </a:moveTo>
                <a:lnTo>
                  <a:pt x="3816424" y="0"/>
                </a:lnTo>
                <a:lnTo>
                  <a:pt x="3960440" y="288032"/>
                </a:lnTo>
                <a:lnTo>
                  <a:pt x="3816424" y="576064"/>
                </a:lnTo>
                <a:lnTo>
                  <a:pt x="0" y="576064"/>
                </a:lnTo>
                <a:lnTo>
                  <a:pt x="144016" y="288032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HERE INPUT YOUR TEXT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103207" y="1411884"/>
            <a:ext cx="668234" cy="576064"/>
            <a:chOff x="2298708" y="1541562"/>
            <a:chExt cx="668234" cy="576064"/>
          </a:xfrm>
        </p:grpSpPr>
        <p:sp>
          <p:nvSpPr>
            <p:cNvPr id="19" name="六边形 18"/>
            <p:cNvSpPr/>
            <p:nvPr/>
          </p:nvSpPr>
          <p:spPr>
            <a:xfrm>
              <a:off x="2298708" y="1541562"/>
              <a:ext cx="668234" cy="576064"/>
            </a:xfrm>
            <a:prstGeom prst="hexagon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42"/>
            <p:cNvSpPr txBox="1"/>
            <p:nvPr/>
          </p:nvSpPr>
          <p:spPr>
            <a:xfrm>
              <a:off x="2434694" y="1644928"/>
              <a:ext cx="460382" cy="369332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103207" y="2211331"/>
            <a:ext cx="668234" cy="576064"/>
            <a:chOff x="2298708" y="2341009"/>
            <a:chExt cx="668234" cy="576064"/>
          </a:xfrm>
        </p:grpSpPr>
        <p:sp>
          <p:nvSpPr>
            <p:cNvPr id="22" name="六边形 21"/>
            <p:cNvSpPr/>
            <p:nvPr/>
          </p:nvSpPr>
          <p:spPr>
            <a:xfrm>
              <a:off x="2298708" y="2341009"/>
              <a:ext cx="668234" cy="576064"/>
            </a:xfrm>
            <a:prstGeom prst="hexagon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2434694" y="2444375"/>
              <a:ext cx="460382" cy="369332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03207" y="3010778"/>
            <a:ext cx="668234" cy="576064"/>
            <a:chOff x="2298708" y="3140456"/>
            <a:chExt cx="668234" cy="576064"/>
          </a:xfrm>
        </p:grpSpPr>
        <p:sp>
          <p:nvSpPr>
            <p:cNvPr id="25" name="六边形 24"/>
            <p:cNvSpPr/>
            <p:nvPr/>
          </p:nvSpPr>
          <p:spPr>
            <a:xfrm>
              <a:off x="2298708" y="3140456"/>
              <a:ext cx="668234" cy="576064"/>
            </a:xfrm>
            <a:prstGeom prst="hexagon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48"/>
            <p:cNvSpPr txBox="1"/>
            <p:nvPr/>
          </p:nvSpPr>
          <p:spPr>
            <a:xfrm>
              <a:off x="2434694" y="3243822"/>
              <a:ext cx="460382" cy="369332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103207" y="3810224"/>
            <a:ext cx="668234" cy="576064"/>
            <a:chOff x="2298708" y="3939902"/>
            <a:chExt cx="668234" cy="576064"/>
          </a:xfrm>
        </p:grpSpPr>
        <p:sp>
          <p:nvSpPr>
            <p:cNvPr id="28" name="六边形 27"/>
            <p:cNvSpPr/>
            <p:nvPr/>
          </p:nvSpPr>
          <p:spPr>
            <a:xfrm>
              <a:off x="2298708" y="3939902"/>
              <a:ext cx="668234" cy="576064"/>
            </a:xfrm>
            <a:prstGeom prst="hexagon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51"/>
            <p:cNvSpPr txBox="1"/>
            <p:nvPr/>
          </p:nvSpPr>
          <p:spPr>
            <a:xfrm>
              <a:off x="2434694" y="4043268"/>
              <a:ext cx="460382" cy="369332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文本框 2">
            <a:extLst>
              <a:ext uri="{FF2B5EF4-FFF2-40B4-BE49-F238E27FC236}">
                <a16:creationId xmlns:a16="http://schemas.microsoft.com/office/drawing/2014/main" id="{26307AF8-60AD-49E0-9C65-F75FD8A5620F}"/>
              </a:ext>
            </a:extLst>
          </p:cNvPr>
          <p:cNvSpPr txBox="1"/>
          <p:nvPr/>
        </p:nvSpPr>
        <p:spPr>
          <a:xfrm>
            <a:off x="3617668" y="295547"/>
            <a:ext cx="190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670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:a16="http://schemas.microsoft.com/office/drawing/2014/main"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4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Freeform 5"/>
          <p:cNvGrpSpPr>
            <a:grpSpLocks/>
          </p:cNvGrpSpPr>
          <p:nvPr/>
        </p:nvGrpSpPr>
        <p:grpSpPr bwMode="auto">
          <a:xfrm>
            <a:off x="2066275" y="2159635"/>
            <a:ext cx="1691227" cy="586869"/>
            <a:chOff x="0" y="0"/>
            <a:chExt cx="1443" cy="503"/>
          </a:xfrm>
        </p:grpSpPr>
        <p:pic>
          <p:nvPicPr>
            <p:cNvPr id="15" name="Freeform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3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17" y="8"/>
              <a:ext cx="1404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Freeform 6"/>
          <p:cNvGrpSpPr>
            <a:grpSpLocks/>
          </p:cNvGrpSpPr>
          <p:nvPr/>
        </p:nvGrpSpPr>
        <p:grpSpPr bwMode="auto">
          <a:xfrm>
            <a:off x="1687712" y="2732503"/>
            <a:ext cx="2443665" cy="583369"/>
            <a:chOff x="0" y="0"/>
            <a:chExt cx="2085" cy="500"/>
          </a:xfrm>
        </p:grpSpPr>
        <p:pic>
          <p:nvPicPr>
            <p:cNvPr id="18" name="Freeform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85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1" y="7"/>
              <a:ext cx="2041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Freeform 7"/>
          <p:cNvGrpSpPr>
            <a:grpSpLocks/>
          </p:cNvGrpSpPr>
          <p:nvPr/>
        </p:nvGrpSpPr>
        <p:grpSpPr bwMode="auto">
          <a:xfrm>
            <a:off x="1318525" y="3311207"/>
            <a:ext cx="3186726" cy="582203"/>
            <a:chOff x="0" y="0"/>
            <a:chExt cx="2719" cy="499"/>
          </a:xfrm>
        </p:grpSpPr>
        <p:pic>
          <p:nvPicPr>
            <p:cNvPr id="21" name="Freeform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19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19" y="7"/>
              <a:ext cx="267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Oval 16"/>
          <p:cNvGrpSpPr>
            <a:grpSpLocks/>
          </p:cNvGrpSpPr>
          <p:nvPr/>
        </p:nvGrpSpPr>
        <p:grpSpPr bwMode="auto">
          <a:xfrm>
            <a:off x="5985514" y="1263579"/>
            <a:ext cx="459432" cy="457362"/>
            <a:chOff x="0" y="0"/>
            <a:chExt cx="392" cy="392"/>
          </a:xfrm>
        </p:grpSpPr>
        <p:pic>
          <p:nvPicPr>
            <p:cNvPr id="24" name="Oval 1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" y="61"/>
              <a:ext cx="26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Oval 20"/>
          <p:cNvGrpSpPr>
            <a:grpSpLocks/>
          </p:cNvGrpSpPr>
          <p:nvPr/>
        </p:nvGrpSpPr>
        <p:grpSpPr bwMode="auto">
          <a:xfrm>
            <a:off x="5985514" y="2836343"/>
            <a:ext cx="459432" cy="456194"/>
            <a:chOff x="0" y="0"/>
            <a:chExt cx="392" cy="391"/>
          </a:xfrm>
        </p:grpSpPr>
        <p:pic>
          <p:nvPicPr>
            <p:cNvPr id="27" name="Oval 2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2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61" y="61"/>
              <a:ext cx="26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Oval 22"/>
          <p:cNvGrpSpPr>
            <a:grpSpLocks/>
          </p:cNvGrpSpPr>
          <p:nvPr/>
        </p:nvGrpSpPr>
        <p:grpSpPr bwMode="auto">
          <a:xfrm>
            <a:off x="5985514" y="3584223"/>
            <a:ext cx="459432" cy="462029"/>
            <a:chOff x="0" y="0"/>
            <a:chExt cx="392" cy="396"/>
          </a:xfrm>
        </p:grpSpPr>
        <p:pic>
          <p:nvPicPr>
            <p:cNvPr id="30" name="Oval 2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61" y="63"/>
              <a:ext cx="264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en-US" altLang="zh-CN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32" name="Straight Arrow Connector 30"/>
          <p:cNvCxnSpPr>
            <a:cxnSpLocks noChangeShapeType="1"/>
          </p:cNvCxnSpPr>
          <p:nvPr/>
        </p:nvCxnSpPr>
        <p:spPr bwMode="auto">
          <a:xfrm>
            <a:off x="4361094" y="1488759"/>
            <a:ext cx="1473231" cy="0"/>
          </a:xfrm>
          <a:prstGeom prst="straightConnector1">
            <a:avLst/>
          </a:prstGeom>
          <a:noFill/>
          <a:ln w="6350">
            <a:solidFill>
              <a:srgbClr val="FDFD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4759579" y="2284475"/>
            <a:ext cx="1073572" cy="0"/>
          </a:xfrm>
          <a:prstGeom prst="straightConnector1">
            <a:avLst/>
          </a:prstGeom>
          <a:noFill/>
          <a:ln w="6350">
            <a:solidFill>
              <a:srgbClr val="FDFD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4975233" y="3062690"/>
            <a:ext cx="861435" cy="0"/>
          </a:xfrm>
          <a:prstGeom prst="straightConnector1">
            <a:avLst/>
          </a:prstGeom>
          <a:noFill/>
          <a:ln w="6350">
            <a:solidFill>
              <a:srgbClr val="FDFD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34"/>
          <p:cNvCxnSpPr>
            <a:cxnSpLocks noChangeShapeType="1"/>
          </p:cNvCxnSpPr>
          <p:nvPr/>
        </p:nvCxnSpPr>
        <p:spPr bwMode="auto">
          <a:xfrm>
            <a:off x="5248314" y="3817570"/>
            <a:ext cx="584839" cy="0"/>
          </a:xfrm>
          <a:prstGeom prst="straightConnector1">
            <a:avLst/>
          </a:prstGeom>
          <a:noFill/>
          <a:ln w="6350">
            <a:solidFill>
              <a:srgbClr val="FDFDF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44"/>
          <p:cNvCxnSpPr>
            <a:cxnSpLocks noChangeShapeType="1"/>
          </p:cNvCxnSpPr>
          <p:nvPr/>
        </p:nvCxnSpPr>
        <p:spPr bwMode="auto">
          <a:xfrm flipV="1">
            <a:off x="3609826" y="1478259"/>
            <a:ext cx="751266" cy="904222"/>
          </a:xfrm>
          <a:prstGeom prst="line">
            <a:avLst/>
          </a:prstGeom>
          <a:noFill/>
          <a:ln w="6350">
            <a:solidFill>
              <a:srgbClr val="FDFD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46"/>
          <p:cNvCxnSpPr>
            <a:cxnSpLocks noChangeShapeType="1"/>
          </p:cNvCxnSpPr>
          <p:nvPr/>
        </p:nvCxnSpPr>
        <p:spPr bwMode="auto">
          <a:xfrm flipV="1">
            <a:off x="3991906" y="2284475"/>
            <a:ext cx="767674" cy="660374"/>
          </a:xfrm>
          <a:prstGeom prst="line">
            <a:avLst/>
          </a:prstGeom>
          <a:noFill/>
          <a:ln w="6350">
            <a:solidFill>
              <a:srgbClr val="FDFD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Straight Connector 48"/>
          <p:cNvCxnSpPr>
            <a:cxnSpLocks noChangeShapeType="1"/>
          </p:cNvCxnSpPr>
          <p:nvPr/>
        </p:nvCxnSpPr>
        <p:spPr bwMode="auto">
          <a:xfrm flipV="1">
            <a:off x="4759581" y="3811737"/>
            <a:ext cx="488733" cy="319686"/>
          </a:xfrm>
          <a:prstGeom prst="line">
            <a:avLst/>
          </a:prstGeom>
          <a:noFill/>
          <a:ln w="6350">
            <a:solidFill>
              <a:srgbClr val="FDFD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50"/>
          <p:cNvCxnSpPr>
            <a:cxnSpLocks noChangeShapeType="1"/>
          </p:cNvCxnSpPr>
          <p:nvPr/>
        </p:nvCxnSpPr>
        <p:spPr bwMode="auto">
          <a:xfrm flipV="1">
            <a:off x="4361093" y="3062691"/>
            <a:ext cx="614139" cy="508698"/>
          </a:xfrm>
          <a:prstGeom prst="line">
            <a:avLst/>
          </a:prstGeom>
          <a:noFill/>
          <a:ln w="6350">
            <a:solidFill>
              <a:srgbClr val="FDFDF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946729" y="4014750"/>
            <a:ext cx="192328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en-US" altLang="zh-CN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946729" y="3440714"/>
            <a:ext cx="192328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en-US" altLang="zh-CN" sz="16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2174101" y="2912181"/>
            <a:ext cx="146854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en-US" altLang="zh-CN" sz="16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2281928" y="2363814"/>
            <a:ext cx="12540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22860" rIns="45720" bIns="22860">
            <a:spAutoFit/>
          </a:bodyPr>
          <a:lstStyle>
            <a:lvl1pPr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087438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087438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keyword</a:t>
            </a:r>
            <a:endParaRPr lang="en-US" altLang="zh-CN" sz="16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6124985" y="1370919"/>
            <a:ext cx="173459" cy="236848"/>
          </a:xfrm>
          <a:custGeom>
            <a:avLst/>
            <a:gdLst>
              <a:gd name="T0" fmla="*/ 459973907 w 109"/>
              <a:gd name="T1" fmla="*/ 0 h 150"/>
              <a:gd name="T2" fmla="*/ 46461905 w 109"/>
              <a:gd name="T3" fmla="*/ 0 h 150"/>
              <a:gd name="T4" fmla="*/ 0 w 109"/>
              <a:gd name="T5" fmla="*/ 50773448 h 150"/>
              <a:gd name="T6" fmla="*/ 0 w 109"/>
              <a:gd name="T7" fmla="*/ 646195471 h 150"/>
              <a:gd name="T8" fmla="*/ 46461905 w 109"/>
              <a:gd name="T9" fmla="*/ 692351964 h 150"/>
              <a:gd name="T10" fmla="*/ 459973907 w 109"/>
              <a:gd name="T11" fmla="*/ 692351964 h 150"/>
              <a:gd name="T12" fmla="*/ 506435796 w 109"/>
              <a:gd name="T13" fmla="*/ 646195471 h 150"/>
              <a:gd name="T14" fmla="*/ 506435796 w 109"/>
              <a:gd name="T15" fmla="*/ 50773448 h 150"/>
              <a:gd name="T16" fmla="*/ 459973907 w 109"/>
              <a:gd name="T17" fmla="*/ 0 h 150"/>
              <a:gd name="T18" fmla="*/ 250894265 w 109"/>
              <a:gd name="T19" fmla="*/ 673888508 h 150"/>
              <a:gd name="T20" fmla="*/ 223017132 w 109"/>
              <a:gd name="T21" fmla="*/ 646195471 h 150"/>
              <a:gd name="T22" fmla="*/ 250894265 w 109"/>
              <a:gd name="T23" fmla="*/ 618500286 h 150"/>
              <a:gd name="T24" fmla="*/ 278771398 w 109"/>
              <a:gd name="T25" fmla="*/ 646195471 h 150"/>
              <a:gd name="T26" fmla="*/ 250894265 w 109"/>
              <a:gd name="T27" fmla="*/ 673888508 h 150"/>
              <a:gd name="T28" fmla="*/ 459973907 w 109"/>
              <a:gd name="T29" fmla="*/ 595422040 h 150"/>
              <a:gd name="T30" fmla="*/ 46461905 w 109"/>
              <a:gd name="T31" fmla="*/ 595422040 h 150"/>
              <a:gd name="T32" fmla="*/ 46461905 w 109"/>
              <a:gd name="T33" fmla="*/ 60003028 h 150"/>
              <a:gd name="T34" fmla="*/ 459973907 w 109"/>
              <a:gd name="T35" fmla="*/ 60003028 h 150"/>
              <a:gd name="T36" fmla="*/ 459973907 w 109"/>
              <a:gd name="T37" fmla="*/ 595422040 h 1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9"/>
              <a:gd name="T58" fmla="*/ 0 h 150"/>
              <a:gd name="T59" fmla="*/ 109 w 109"/>
              <a:gd name="T60" fmla="*/ 150 h 15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5" name="Group 5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04" y="2983353"/>
            <a:ext cx="210964" cy="157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Group 6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04" y="3682229"/>
            <a:ext cx="210964" cy="25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Oval 18"/>
          <p:cNvSpPr>
            <a:spLocks noChangeArrowheads="1"/>
          </p:cNvSpPr>
          <p:nvPr/>
        </p:nvSpPr>
        <p:spPr bwMode="auto">
          <a:xfrm>
            <a:off x="6000750" y="2063962"/>
            <a:ext cx="428960" cy="429360"/>
          </a:xfrm>
          <a:prstGeom prst="ellipse">
            <a:avLst/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altLang="zh-CN" sz="16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8" name="Group 5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404" y="2191137"/>
            <a:ext cx="234404" cy="20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等腰三角形 12"/>
          <p:cNvGrpSpPr>
            <a:grpSpLocks/>
          </p:cNvGrpSpPr>
          <p:nvPr/>
        </p:nvGrpSpPr>
        <p:grpSpPr bwMode="auto">
          <a:xfrm>
            <a:off x="2438978" y="1531930"/>
            <a:ext cx="945821" cy="645206"/>
            <a:chOff x="0" y="0"/>
            <a:chExt cx="807" cy="553"/>
          </a:xfrm>
        </p:grpSpPr>
        <p:pic>
          <p:nvPicPr>
            <p:cNvPr id="50" name="等腰三角形 1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7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58"/>
            <p:cNvSpPr txBox="1">
              <a:spLocks noChangeArrowheads="1"/>
            </p:cNvSpPr>
            <p:nvPr/>
          </p:nvSpPr>
          <p:spPr bwMode="auto">
            <a:xfrm>
              <a:off x="19" y="15"/>
              <a:ext cx="765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6560976" y="1253078"/>
            <a:ext cx="22514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TextBox 13"/>
          <p:cNvSpPr txBox="1">
            <a:spLocks noChangeArrowheads="1"/>
          </p:cNvSpPr>
          <p:nvPr/>
        </p:nvSpPr>
        <p:spPr bwMode="auto">
          <a:xfrm>
            <a:off x="6578559" y="1540015"/>
            <a:ext cx="2130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edit the content and pull it freely as needed</a:t>
            </a:r>
            <a:endParaRPr lang="en-US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6560976" y="2009126"/>
            <a:ext cx="22514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6578559" y="2296062"/>
            <a:ext cx="2130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edit the content and pull it freely as needed</a:t>
            </a:r>
            <a:endParaRPr lang="en-US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13"/>
          <p:cNvSpPr txBox="1">
            <a:spLocks noChangeArrowheads="1"/>
          </p:cNvSpPr>
          <p:nvPr/>
        </p:nvSpPr>
        <p:spPr bwMode="auto">
          <a:xfrm>
            <a:off x="6560976" y="2841011"/>
            <a:ext cx="22514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13"/>
          <p:cNvSpPr txBox="1">
            <a:spLocks noChangeArrowheads="1"/>
          </p:cNvSpPr>
          <p:nvPr/>
        </p:nvSpPr>
        <p:spPr bwMode="auto">
          <a:xfrm>
            <a:off x="6578559" y="3127947"/>
            <a:ext cx="2130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edit the content and pull it freely as needed</a:t>
            </a:r>
            <a:endParaRPr lang="en-US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13"/>
          <p:cNvSpPr txBox="1">
            <a:spLocks noChangeArrowheads="1"/>
          </p:cNvSpPr>
          <p:nvPr/>
        </p:nvSpPr>
        <p:spPr bwMode="auto">
          <a:xfrm>
            <a:off x="6560976" y="3574890"/>
            <a:ext cx="22514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to edit the title</a:t>
            </a:r>
            <a:endParaRPr lang="en-US" altLang="zh-CN" sz="16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Box 13"/>
          <p:cNvSpPr txBox="1">
            <a:spLocks noChangeArrowheads="1"/>
          </p:cNvSpPr>
          <p:nvPr/>
        </p:nvSpPr>
        <p:spPr bwMode="auto">
          <a:xfrm>
            <a:off x="6578559" y="3861825"/>
            <a:ext cx="21308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Click here to edit the content and pull it freely as needed</a:t>
            </a:r>
            <a:endParaRPr lang="en-US" altLang="zh-CN" sz="1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3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1" grpId="0"/>
      <p:bldP spid="42" grpId="0"/>
      <p:bldP spid="43" grpId="0"/>
      <p:bldP spid="44" grpId="0" animBg="1"/>
      <p:bldP spid="47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4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ardrop 7"/>
          <p:cNvSpPr/>
          <p:nvPr/>
        </p:nvSpPr>
        <p:spPr>
          <a:xfrm rot="16200000">
            <a:off x="2395692" y="2686196"/>
            <a:ext cx="1466702" cy="1466703"/>
          </a:xfrm>
          <a:prstGeom prst="teardrop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bIns="34290" rtlCol="0" anchor="ctr"/>
          <a:lstStyle/>
          <a:p>
            <a:pPr algn="ctr"/>
            <a:endParaRPr lang="th-TH" sz="2700" dirty="0">
              <a:cs typeface="+mn-ea"/>
              <a:sym typeface="+mn-lt"/>
            </a:endParaRPr>
          </a:p>
        </p:txBody>
      </p:sp>
      <p:sp>
        <p:nvSpPr>
          <p:cNvPr id="15" name="Teardrop 10"/>
          <p:cNvSpPr/>
          <p:nvPr/>
        </p:nvSpPr>
        <p:spPr>
          <a:xfrm rot="10800000">
            <a:off x="2395691" y="1590892"/>
            <a:ext cx="1043633" cy="1043633"/>
          </a:xfrm>
          <a:prstGeom prst="teardrop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27000" rIns="27000" bIns="34290" rtlCol="0" anchor="ctr"/>
          <a:lstStyle/>
          <a:p>
            <a:pPr algn="ctr"/>
            <a:endParaRPr lang="th-TH" sz="3000" dirty="0">
              <a:cs typeface="+mn-ea"/>
              <a:sym typeface="+mn-lt"/>
            </a:endParaRPr>
          </a:p>
        </p:txBody>
      </p:sp>
      <p:sp>
        <p:nvSpPr>
          <p:cNvPr id="16" name="Teardrop 6"/>
          <p:cNvSpPr/>
          <p:nvPr/>
        </p:nvSpPr>
        <p:spPr>
          <a:xfrm>
            <a:off x="1301071" y="2686196"/>
            <a:ext cx="1043633" cy="1043633"/>
          </a:xfrm>
          <a:prstGeom prst="teardrop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54000" rIns="81000" bIns="34290" rtlCol="0" anchor="ctr"/>
          <a:lstStyle/>
          <a:p>
            <a:pPr algn="ctr"/>
            <a:endParaRPr lang="th-TH" sz="2700" dirty="0">
              <a:cs typeface="+mn-ea"/>
              <a:sym typeface="+mn-lt"/>
            </a:endParaRPr>
          </a:p>
        </p:txBody>
      </p:sp>
      <p:sp>
        <p:nvSpPr>
          <p:cNvPr id="17" name="Teardrop 8"/>
          <p:cNvSpPr/>
          <p:nvPr/>
        </p:nvSpPr>
        <p:spPr>
          <a:xfrm rot="5400000">
            <a:off x="1295401" y="1601419"/>
            <a:ext cx="1043633" cy="1043633"/>
          </a:xfrm>
          <a:prstGeom prst="teardrop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bIns="34290" rtlCol="0" anchor="ctr"/>
          <a:lstStyle/>
          <a:p>
            <a:pPr algn="ctr"/>
            <a:endParaRPr lang="th-TH" sz="2700" dirty="0">
              <a:cs typeface="+mn-ea"/>
              <a:sym typeface="+mn-lt"/>
            </a:endParaRPr>
          </a:p>
        </p:txBody>
      </p:sp>
      <p:sp>
        <p:nvSpPr>
          <p:cNvPr id="18" name="Freeform 52"/>
          <p:cNvSpPr>
            <a:spLocks noEditPoints="1"/>
          </p:cNvSpPr>
          <p:nvPr/>
        </p:nvSpPr>
        <p:spPr bwMode="auto">
          <a:xfrm>
            <a:off x="1608492" y="2950159"/>
            <a:ext cx="428789" cy="46131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19" name="Freeform 42"/>
          <p:cNvSpPr>
            <a:spLocks noEditPoints="1"/>
          </p:cNvSpPr>
          <p:nvPr/>
        </p:nvSpPr>
        <p:spPr bwMode="auto">
          <a:xfrm>
            <a:off x="2895427" y="3180817"/>
            <a:ext cx="467231" cy="40217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0" name="Freeform 178"/>
          <p:cNvSpPr>
            <a:spLocks noEditPoints="1"/>
          </p:cNvSpPr>
          <p:nvPr/>
        </p:nvSpPr>
        <p:spPr bwMode="auto">
          <a:xfrm>
            <a:off x="2683891" y="1947284"/>
            <a:ext cx="467231" cy="3519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1" name="Freeform 86"/>
          <p:cNvSpPr>
            <a:spLocks noEditPoints="1"/>
          </p:cNvSpPr>
          <p:nvPr/>
        </p:nvSpPr>
        <p:spPr bwMode="auto">
          <a:xfrm>
            <a:off x="1662902" y="1875829"/>
            <a:ext cx="319968" cy="538355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25271" y="1601419"/>
            <a:ext cx="1557338" cy="841925"/>
            <a:chOff x="6167028" y="2135225"/>
            <a:chExt cx="2076450" cy="1122566"/>
          </a:xfrm>
        </p:grpSpPr>
        <p:sp>
          <p:nvSpPr>
            <p:cNvPr id="23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53049" y="2135225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167028" y="2525710"/>
              <a:ext cx="2076450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Please add the relevant text here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39796" y="1601419"/>
            <a:ext cx="1557338" cy="841925"/>
            <a:chOff x="8719728" y="2135225"/>
            <a:chExt cx="2076450" cy="1122566"/>
          </a:xfrm>
        </p:grpSpPr>
        <p:sp>
          <p:nvSpPr>
            <p:cNvPr id="27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872424" y="2135225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719728" y="2525710"/>
              <a:ext cx="2076450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Please add the relevant text here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25271" y="2950161"/>
            <a:ext cx="1557338" cy="841925"/>
            <a:chOff x="6167028" y="3933546"/>
            <a:chExt cx="2076450" cy="1122566"/>
          </a:xfrm>
        </p:grpSpPr>
        <p:sp>
          <p:nvSpPr>
            <p:cNvPr id="31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3049" y="3933546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167028" y="4324031"/>
              <a:ext cx="2076450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Please add the relevant text here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539796" y="2950161"/>
            <a:ext cx="1557338" cy="841925"/>
            <a:chOff x="8719728" y="3933546"/>
            <a:chExt cx="2076450" cy="1122566"/>
          </a:xfrm>
        </p:grpSpPr>
        <p:sp>
          <p:nvSpPr>
            <p:cNvPr id="35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872424" y="3933546"/>
              <a:ext cx="15402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5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719728" y="4324031"/>
              <a:ext cx="2076450" cy="73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Please add the relevant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2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4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3421856" y="1494235"/>
            <a:ext cx="891779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2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6390085" y="1489473"/>
            <a:ext cx="891778" cy="6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2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75"/>
          <a:stretch>
            <a:fillRect/>
          </a:stretch>
        </p:blipFill>
        <p:spPr bwMode="auto">
          <a:xfrm flipH="1">
            <a:off x="448866" y="1489473"/>
            <a:ext cx="891778" cy="6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6356760" y="1839832"/>
            <a:ext cx="2525948" cy="2249050"/>
            <a:chOff x="6356760" y="1839832"/>
            <a:chExt cx="2525948" cy="2249050"/>
          </a:xfrm>
        </p:grpSpPr>
        <p:sp>
          <p:nvSpPr>
            <p:cNvPr id="18" name="任意多边形 17"/>
            <p:cNvSpPr>
              <a:spLocks noChangeArrowheads="1"/>
            </p:cNvSpPr>
            <p:nvPr/>
          </p:nvSpPr>
          <p:spPr bwMode="auto">
            <a:xfrm rot="1200000">
              <a:off x="6356760" y="1839832"/>
              <a:ext cx="2525948" cy="2249050"/>
            </a:xfrm>
            <a:custGeom>
              <a:avLst/>
              <a:gdLst>
                <a:gd name="connsiteX0" fmla="*/ 576329 w 3367931"/>
                <a:gd name="connsiteY0" fmla="*/ 1397539 h 2998733"/>
                <a:gd name="connsiteX1" fmla="*/ 576654 w 3367931"/>
                <a:gd name="connsiteY1" fmla="*/ 1398433 h 2998733"/>
                <a:gd name="connsiteX2" fmla="*/ 580005 w 3367931"/>
                <a:gd name="connsiteY2" fmla="*/ 1398031 h 2998733"/>
                <a:gd name="connsiteX3" fmla="*/ 0 w 3367931"/>
                <a:gd name="connsiteY3" fmla="*/ 24628 h 2998733"/>
                <a:gd name="connsiteX4" fmla="*/ 67666 w 3367931"/>
                <a:gd name="connsiteY4" fmla="*/ 0 h 2998733"/>
                <a:gd name="connsiteX5" fmla="*/ 575621 w 3367931"/>
                <a:gd name="connsiteY5" fmla="*/ 1395595 h 2998733"/>
                <a:gd name="connsiteX6" fmla="*/ 600306 w 3367931"/>
                <a:gd name="connsiteY6" fmla="*/ 1395595 h 2998733"/>
                <a:gd name="connsiteX7" fmla="*/ 614982 w 3367931"/>
                <a:gd name="connsiteY7" fmla="*/ 1393834 h 2998733"/>
                <a:gd name="connsiteX8" fmla="*/ 628299 w 3367931"/>
                <a:gd name="connsiteY8" fmla="*/ 1395595 h 2998733"/>
                <a:gd name="connsiteX9" fmla="*/ 3367931 w 3367931"/>
                <a:gd name="connsiteY9" fmla="*/ 1395595 h 2998733"/>
                <a:gd name="connsiteX10" fmla="*/ 3367931 w 3367931"/>
                <a:gd name="connsiteY10" fmla="*/ 2997515 h 2998733"/>
                <a:gd name="connsiteX11" fmla="*/ 681065 w 3367931"/>
                <a:gd name="connsiteY11" fmla="*/ 2997515 h 2998733"/>
                <a:gd name="connsiteX12" fmla="*/ 737525 w 3367931"/>
                <a:gd name="connsiteY12" fmla="*/ 2982210 h 2998733"/>
                <a:gd name="connsiteX13" fmla="*/ 737526 w 3367931"/>
                <a:gd name="connsiteY13" fmla="*/ 2982209 h 2998733"/>
                <a:gd name="connsiteX14" fmla="*/ 711812 w 3367931"/>
                <a:gd name="connsiteY14" fmla="*/ 2989102 h 2998733"/>
                <a:gd name="connsiteX15" fmla="*/ 605731 w 3367931"/>
                <a:gd name="connsiteY15" fmla="*/ 2998733 h 2998733"/>
                <a:gd name="connsiteX16" fmla="*/ 179250 w 3367931"/>
                <a:gd name="connsiteY16" fmla="*/ 2490104 h 2998733"/>
                <a:gd name="connsiteX17" fmla="*/ 397309 w 3367931"/>
                <a:gd name="connsiteY17" fmla="*/ 2490104 h 2998733"/>
                <a:gd name="connsiteX18" fmla="*/ 622692 w 3367931"/>
                <a:gd name="connsiteY18" fmla="*/ 2820668 h 2998733"/>
                <a:gd name="connsiteX19" fmla="*/ 847946 w 3367931"/>
                <a:gd name="connsiteY19" fmla="*/ 2554341 h 2998733"/>
                <a:gd name="connsiteX20" fmla="*/ 485071 w 3367931"/>
                <a:gd name="connsiteY20" fmla="*/ 2265146 h 2998733"/>
                <a:gd name="connsiteX21" fmla="*/ 485072 w 3367931"/>
                <a:gd name="connsiteY21" fmla="*/ 2062799 h 2998733"/>
                <a:gd name="connsiteX22" fmla="*/ 557159 w 3367931"/>
                <a:gd name="connsiteY22" fmla="*/ 2062799 h 2998733"/>
                <a:gd name="connsiteX23" fmla="*/ 807599 w 3367931"/>
                <a:gd name="connsiteY23" fmla="*/ 1821268 h 2998733"/>
                <a:gd name="connsiteX24" fmla="*/ 614597 w 3367931"/>
                <a:gd name="connsiteY24" fmla="*/ 1587958 h 2998733"/>
                <a:gd name="connsiteX25" fmla="*/ 421595 w 3367931"/>
                <a:gd name="connsiteY25" fmla="*/ 1894370 h 2998733"/>
                <a:gd name="connsiteX26" fmla="*/ 202893 w 3367931"/>
                <a:gd name="connsiteY26" fmla="*/ 1894370 h 2998733"/>
                <a:gd name="connsiteX27" fmla="*/ 444453 w 3367931"/>
                <a:gd name="connsiteY27" fmla="*/ 1427508 h 2998733"/>
                <a:gd name="connsiteX28" fmla="*/ 504120 w 3367931"/>
                <a:gd name="connsiteY28" fmla="*/ 1409686 h 299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67931" h="2998733">
                  <a:moveTo>
                    <a:pt x="576329" y="1397539"/>
                  </a:moveTo>
                  <a:lnTo>
                    <a:pt x="576654" y="1398433"/>
                  </a:lnTo>
                  <a:lnTo>
                    <a:pt x="580005" y="1398031"/>
                  </a:lnTo>
                  <a:close/>
                  <a:moveTo>
                    <a:pt x="0" y="24628"/>
                  </a:moveTo>
                  <a:lnTo>
                    <a:pt x="67666" y="0"/>
                  </a:lnTo>
                  <a:lnTo>
                    <a:pt x="575621" y="1395595"/>
                  </a:lnTo>
                  <a:lnTo>
                    <a:pt x="600306" y="1395595"/>
                  </a:lnTo>
                  <a:lnTo>
                    <a:pt x="614982" y="1393834"/>
                  </a:lnTo>
                  <a:lnTo>
                    <a:pt x="628299" y="1395595"/>
                  </a:lnTo>
                  <a:lnTo>
                    <a:pt x="3367931" y="1395595"/>
                  </a:lnTo>
                  <a:lnTo>
                    <a:pt x="3367931" y="2997515"/>
                  </a:lnTo>
                  <a:lnTo>
                    <a:pt x="681065" y="2997515"/>
                  </a:lnTo>
                  <a:lnTo>
                    <a:pt x="737525" y="2982210"/>
                  </a:lnTo>
                  <a:lnTo>
                    <a:pt x="737526" y="2982209"/>
                  </a:lnTo>
                  <a:lnTo>
                    <a:pt x="711812" y="2989102"/>
                  </a:lnTo>
                  <a:cubicBezTo>
                    <a:pt x="678762" y="2994827"/>
                    <a:pt x="643402" y="2998037"/>
                    <a:pt x="605731" y="2998733"/>
                  </a:cubicBezTo>
                  <a:cubicBezTo>
                    <a:pt x="310274" y="2993080"/>
                    <a:pt x="168114" y="2823538"/>
                    <a:pt x="179250" y="2490104"/>
                  </a:cubicBezTo>
                  <a:lnTo>
                    <a:pt x="397309" y="2490104"/>
                  </a:lnTo>
                  <a:cubicBezTo>
                    <a:pt x="381204" y="2710480"/>
                    <a:pt x="456332" y="2820668"/>
                    <a:pt x="622692" y="2820668"/>
                  </a:cubicBezTo>
                  <a:cubicBezTo>
                    <a:pt x="762667" y="2820668"/>
                    <a:pt x="837753" y="2731892"/>
                    <a:pt x="847946" y="2554341"/>
                  </a:cubicBezTo>
                  <a:cubicBezTo>
                    <a:pt x="858655" y="2340047"/>
                    <a:pt x="737697" y="2243648"/>
                    <a:pt x="485071" y="2265146"/>
                  </a:cubicBezTo>
                  <a:lnTo>
                    <a:pt x="485072" y="2062799"/>
                  </a:lnTo>
                  <a:cubicBezTo>
                    <a:pt x="506916" y="2062799"/>
                    <a:pt x="530945" y="2062799"/>
                    <a:pt x="557159" y="2062799"/>
                  </a:cubicBezTo>
                  <a:cubicBezTo>
                    <a:pt x="729515" y="2073420"/>
                    <a:pt x="812996" y="1992909"/>
                    <a:pt x="807599" y="1821268"/>
                  </a:cubicBezTo>
                  <a:cubicBezTo>
                    <a:pt x="807599" y="1665728"/>
                    <a:pt x="743266" y="1587958"/>
                    <a:pt x="614597" y="1587958"/>
                  </a:cubicBezTo>
                  <a:cubicBezTo>
                    <a:pt x="475135" y="1587958"/>
                    <a:pt x="410801" y="1690096"/>
                    <a:pt x="421595" y="1894370"/>
                  </a:cubicBezTo>
                  <a:lnTo>
                    <a:pt x="202893" y="1894370"/>
                  </a:lnTo>
                  <a:cubicBezTo>
                    <a:pt x="202894" y="1647675"/>
                    <a:pt x="283412" y="1492055"/>
                    <a:pt x="444453" y="1427508"/>
                  </a:cubicBezTo>
                  <a:lnTo>
                    <a:pt x="504120" y="1409686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zh-CN" sz="1035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36"/>
            <p:cNvGrpSpPr>
              <a:grpSpLocks/>
            </p:cNvGrpSpPr>
            <p:nvPr/>
          </p:nvGrpSpPr>
          <p:grpSpPr bwMode="auto">
            <a:xfrm rot="1200000">
              <a:off x="7665244" y="3100388"/>
              <a:ext cx="239316" cy="307181"/>
              <a:chOff x="0" y="0"/>
              <a:chExt cx="563562" cy="720725"/>
            </a:xfrm>
          </p:grpSpPr>
          <p:sp>
            <p:nvSpPr>
              <p:cNvPr id="21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40"/>
            <p:cNvSpPr>
              <a:spLocks noChangeArrowheads="1"/>
            </p:cNvSpPr>
            <p:nvPr/>
          </p:nvSpPr>
          <p:spPr bwMode="auto">
            <a:xfrm rot="1200000">
              <a:off x="6821682" y="3366700"/>
              <a:ext cx="12105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105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Add the title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385899" y="1846908"/>
            <a:ext cx="2564731" cy="2234582"/>
            <a:chOff x="3385899" y="1846908"/>
            <a:chExt cx="2564731" cy="2234582"/>
          </a:xfrm>
        </p:grpSpPr>
        <p:sp>
          <p:nvSpPr>
            <p:cNvPr id="25" name="任意多边形 24"/>
            <p:cNvSpPr>
              <a:spLocks noChangeArrowheads="1"/>
            </p:cNvSpPr>
            <p:nvPr/>
          </p:nvSpPr>
          <p:spPr bwMode="auto">
            <a:xfrm rot="1200000">
              <a:off x="3385899" y="1846908"/>
              <a:ext cx="2564731" cy="2234582"/>
            </a:xfrm>
            <a:custGeom>
              <a:avLst/>
              <a:gdLst>
                <a:gd name="connsiteX0" fmla="*/ 0 w 3419641"/>
                <a:gd name="connsiteY0" fmla="*/ 24617 h 2979442"/>
                <a:gd name="connsiteX1" fmla="*/ 67633 w 3419641"/>
                <a:gd name="connsiteY1" fmla="*/ 0 h 2979442"/>
                <a:gd name="connsiteX2" fmla="*/ 569576 w 3419641"/>
                <a:gd name="connsiteY2" fmla="*/ 1379077 h 2979442"/>
                <a:gd name="connsiteX3" fmla="*/ 574552 w 3419641"/>
                <a:gd name="connsiteY3" fmla="*/ 1377622 h 2979442"/>
                <a:gd name="connsiteX4" fmla="*/ 670243 w 3419641"/>
                <a:gd name="connsiteY4" fmla="*/ 1369246 h 2979442"/>
                <a:gd name="connsiteX5" fmla="*/ 687571 w 3419641"/>
                <a:gd name="connsiteY5" fmla="*/ 1371195 h 2979442"/>
                <a:gd name="connsiteX6" fmla="*/ 3419641 w 3419641"/>
                <a:gd name="connsiteY6" fmla="*/ 1371195 h 2979442"/>
                <a:gd name="connsiteX7" fmla="*/ 3419641 w 3419641"/>
                <a:gd name="connsiteY7" fmla="*/ 2979442 h 2979442"/>
                <a:gd name="connsiteX8" fmla="*/ 231941 w 3419641"/>
                <a:gd name="connsiteY8" fmla="*/ 2979442 h 2979442"/>
                <a:gd name="connsiteX9" fmla="*/ 239110 w 3419641"/>
                <a:gd name="connsiteY9" fmla="*/ 2864053 h 2979442"/>
                <a:gd name="connsiteX10" fmla="*/ 297916 w 3419641"/>
                <a:gd name="connsiteY10" fmla="*/ 2614212 h 2979442"/>
                <a:gd name="connsiteX11" fmla="*/ 417359 w 3419641"/>
                <a:gd name="connsiteY11" fmla="*/ 2453626 h 2979442"/>
                <a:gd name="connsiteX12" fmla="*/ 721488 w 3419641"/>
                <a:gd name="connsiteY12" fmla="*/ 2160064 h 2979442"/>
                <a:gd name="connsiteX13" fmla="*/ 876634 w 3419641"/>
                <a:gd name="connsiteY13" fmla="*/ 1819877 h 2979442"/>
                <a:gd name="connsiteX14" fmla="*/ 667674 w 3419641"/>
                <a:gd name="connsiteY14" fmla="*/ 1566170 h 2979442"/>
                <a:gd name="connsiteX15" fmla="*/ 466677 w 3419641"/>
                <a:gd name="connsiteY15" fmla="*/ 1942173 h 2979442"/>
                <a:gd name="connsiteX16" fmla="*/ 248084 w 3419641"/>
                <a:gd name="connsiteY16" fmla="*/ 1942173 h 2979442"/>
                <a:gd name="connsiteX17" fmla="*/ 248084 w 3419641"/>
                <a:gd name="connsiteY17" fmla="*/ 1828343 h 2979442"/>
                <a:gd name="connsiteX18" fmla="*/ 345951 w 3419641"/>
                <a:gd name="connsiteY18" fmla="*/ 1503263 h 2979442"/>
                <a:gd name="connsiteX19" fmla="*/ 488606 w 3419641"/>
                <a:gd name="connsiteY19" fmla="*/ 1402751 h 2979442"/>
                <a:gd name="connsiteX20" fmla="*/ 500350 w 3419641"/>
                <a:gd name="connsiteY20" fmla="*/ 1399317 h 2979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19641" h="2979442">
                  <a:moveTo>
                    <a:pt x="0" y="24617"/>
                  </a:moveTo>
                  <a:lnTo>
                    <a:pt x="67633" y="0"/>
                  </a:lnTo>
                  <a:lnTo>
                    <a:pt x="569576" y="1379077"/>
                  </a:lnTo>
                  <a:lnTo>
                    <a:pt x="574552" y="1377622"/>
                  </a:lnTo>
                  <a:cubicBezTo>
                    <a:pt x="604825" y="1372038"/>
                    <a:pt x="636722" y="1369246"/>
                    <a:pt x="670243" y="1369246"/>
                  </a:cubicBezTo>
                  <a:lnTo>
                    <a:pt x="687571" y="1371195"/>
                  </a:lnTo>
                  <a:lnTo>
                    <a:pt x="3419641" y="1371195"/>
                  </a:lnTo>
                  <a:lnTo>
                    <a:pt x="3419641" y="2979442"/>
                  </a:lnTo>
                  <a:lnTo>
                    <a:pt x="231941" y="2979442"/>
                  </a:lnTo>
                  <a:lnTo>
                    <a:pt x="239110" y="2864053"/>
                  </a:lnTo>
                  <a:cubicBezTo>
                    <a:pt x="249417" y="2756232"/>
                    <a:pt x="269019" y="2672951"/>
                    <a:pt x="297916" y="2614212"/>
                  </a:cubicBezTo>
                  <a:cubicBezTo>
                    <a:pt x="314270" y="2570104"/>
                    <a:pt x="354084" y="2516576"/>
                    <a:pt x="417359" y="2453626"/>
                  </a:cubicBezTo>
                  <a:lnTo>
                    <a:pt x="721488" y="2160064"/>
                  </a:lnTo>
                  <a:cubicBezTo>
                    <a:pt x="830312" y="2070894"/>
                    <a:pt x="882028" y="1957498"/>
                    <a:pt x="876634" y="1819877"/>
                  </a:cubicBezTo>
                  <a:cubicBezTo>
                    <a:pt x="871839" y="1655687"/>
                    <a:pt x="802186" y="1571118"/>
                    <a:pt x="667674" y="1566170"/>
                  </a:cubicBezTo>
                  <a:cubicBezTo>
                    <a:pt x="522888" y="1566170"/>
                    <a:pt x="455889" y="1691504"/>
                    <a:pt x="466677" y="1942173"/>
                  </a:cubicBezTo>
                  <a:lnTo>
                    <a:pt x="248084" y="1942173"/>
                  </a:lnTo>
                  <a:lnTo>
                    <a:pt x="248084" y="1828343"/>
                  </a:lnTo>
                  <a:cubicBezTo>
                    <a:pt x="242690" y="1694369"/>
                    <a:pt x="275312" y="1586009"/>
                    <a:pt x="345951" y="1503263"/>
                  </a:cubicBezTo>
                  <a:cubicBezTo>
                    <a:pt x="387006" y="1458591"/>
                    <a:pt x="434558" y="1425087"/>
                    <a:pt x="488606" y="1402751"/>
                  </a:cubicBezTo>
                  <a:lnTo>
                    <a:pt x="500350" y="139931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zh-CN" sz="10350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30"/>
            <p:cNvGrpSpPr>
              <a:grpSpLocks/>
            </p:cNvGrpSpPr>
            <p:nvPr/>
          </p:nvGrpSpPr>
          <p:grpSpPr bwMode="auto">
            <a:xfrm rot="1200000">
              <a:off x="4757738" y="3117056"/>
              <a:ext cx="266700" cy="286941"/>
              <a:chOff x="0" y="0"/>
              <a:chExt cx="466184" cy="501686"/>
            </a:xfrm>
          </p:grpSpPr>
          <p:sp>
            <p:nvSpPr>
              <p:cNvPr id="28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16 w 23"/>
                  <a:gd name="T1" fmla="*/ 0 h 21"/>
                  <a:gd name="T2" fmla="*/ 16 w 23"/>
                  <a:gd name="T3" fmla="*/ 4 h 21"/>
                  <a:gd name="T4" fmla="*/ 19 w 23"/>
                  <a:gd name="T5" fmla="*/ 11 h 21"/>
                  <a:gd name="T6" fmla="*/ 10 w 23"/>
                  <a:gd name="T7" fmla="*/ 17 h 21"/>
                  <a:gd name="T8" fmla="*/ 4 w 23"/>
                  <a:gd name="T9" fmla="*/ 9 h 21"/>
                  <a:gd name="T10" fmla="*/ 6 w 23"/>
                  <a:gd name="T11" fmla="*/ 5 h 21"/>
                  <a:gd name="T12" fmla="*/ 6 w 23"/>
                  <a:gd name="T13" fmla="*/ 0 h 21"/>
                  <a:gd name="T14" fmla="*/ 0 w 23"/>
                  <a:gd name="T15" fmla="*/ 10 h 21"/>
                  <a:gd name="T16" fmla="*/ 11 w 23"/>
                  <a:gd name="T17" fmla="*/ 21 h 21"/>
                  <a:gd name="T18" fmla="*/ 23 w 23"/>
                  <a:gd name="T19" fmla="*/ 10 h 21"/>
                  <a:gd name="T20" fmla="*/ 16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24 w 118"/>
                  <a:gd name="T1" fmla="*/ 19 h 118"/>
                  <a:gd name="T2" fmla="*/ 19 w 118"/>
                  <a:gd name="T3" fmla="*/ 94 h 118"/>
                  <a:gd name="T4" fmla="*/ 94 w 118"/>
                  <a:gd name="T5" fmla="*/ 99 h 118"/>
                  <a:gd name="T6" fmla="*/ 99 w 118"/>
                  <a:gd name="T7" fmla="*/ 24 h 118"/>
                  <a:gd name="T8" fmla="*/ 24 w 118"/>
                  <a:gd name="T9" fmla="*/ 19 h 118"/>
                  <a:gd name="T10" fmla="*/ 64 w 118"/>
                  <a:gd name="T11" fmla="*/ 84 h 118"/>
                  <a:gd name="T12" fmla="*/ 64 w 118"/>
                  <a:gd name="T13" fmla="*/ 93 h 118"/>
                  <a:gd name="T14" fmla="*/ 56 w 118"/>
                  <a:gd name="T15" fmla="*/ 93 h 118"/>
                  <a:gd name="T16" fmla="*/ 56 w 118"/>
                  <a:gd name="T17" fmla="*/ 85 h 118"/>
                  <a:gd name="T18" fmla="*/ 41 w 118"/>
                  <a:gd name="T19" fmla="*/ 81 h 118"/>
                  <a:gd name="T20" fmla="*/ 43 w 118"/>
                  <a:gd name="T21" fmla="*/ 71 h 118"/>
                  <a:gd name="T22" fmla="*/ 58 w 118"/>
                  <a:gd name="T23" fmla="*/ 75 h 118"/>
                  <a:gd name="T24" fmla="*/ 66 w 118"/>
                  <a:gd name="T25" fmla="*/ 70 h 118"/>
                  <a:gd name="T26" fmla="*/ 57 w 118"/>
                  <a:gd name="T27" fmla="*/ 62 h 118"/>
                  <a:gd name="T28" fmla="*/ 41 w 118"/>
                  <a:gd name="T29" fmla="*/ 46 h 118"/>
                  <a:gd name="T30" fmla="*/ 56 w 118"/>
                  <a:gd name="T31" fmla="*/ 31 h 118"/>
                  <a:gd name="T32" fmla="*/ 56 w 118"/>
                  <a:gd name="T33" fmla="*/ 23 h 118"/>
                  <a:gd name="T34" fmla="*/ 64 w 118"/>
                  <a:gd name="T35" fmla="*/ 23 h 118"/>
                  <a:gd name="T36" fmla="*/ 64 w 118"/>
                  <a:gd name="T37" fmla="*/ 30 h 118"/>
                  <a:gd name="T38" fmla="*/ 77 w 118"/>
                  <a:gd name="T39" fmla="*/ 33 h 118"/>
                  <a:gd name="T40" fmla="*/ 74 w 118"/>
                  <a:gd name="T41" fmla="*/ 43 h 118"/>
                  <a:gd name="T42" fmla="*/ 62 w 118"/>
                  <a:gd name="T43" fmla="*/ 40 h 118"/>
                  <a:gd name="T44" fmla="*/ 55 w 118"/>
                  <a:gd name="T45" fmla="*/ 45 h 118"/>
                  <a:gd name="T46" fmla="*/ 65 w 118"/>
                  <a:gd name="T47" fmla="*/ 52 h 118"/>
                  <a:gd name="T48" fmla="*/ 79 w 118"/>
                  <a:gd name="T49" fmla="*/ 69 h 118"/>
                  <a:gd name="T50" fmla="*/ 64 w 118"/>
                  <a:gd name="T51" fmla="*/ 84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138 w 153"/>
                  <a:gd name="T1" fmla="*/ 177 h 227"/>
                  <a:gd name="T2" fmla="*/ 16 w 153"/>
                  <a:gd name="T3" fmla="*/ 177 h 227"/>
                  <a:gd name="T4" fmla="*/ 16 w 153"/>
                  <a:gd name="T5" fmla="*/ 16 h 227"/>
                  <a:gd name="T6" fmla="*/ 138 w 153"/>
                  <a:gd name="T7" fmla="*/ 16 h 227"/>
                  <a:gd name="T8" fmla="*/ 138 w 153"/>
                  <a:gd name="T9" fmla="*/ 103 h 227"/>
                  <a:gd name="T10" fmla="*/ 139 w 153"/>
                  <a:gd name="T11" fmla="*/ 102 h 227"/>
                  <a:gd name="T12" fmla="*/ 153 w 153"/>
                  <a:gd name="T13" fmla="*/ 94 h 227"/>
                  <a:gd name="T14" fmla="*/ 153 w 153"/>
                  <a:gd name="T15" fmla="*/ 13 h 227"/>
                  <a:gd name="T16" fmla="*/ 141 w 153"/>
                  <a:gd name="T17" fmla="*/ 0 h 227"/>
                  <a:gd name="T18" fmla="*/ 12 w 153"/>
                  <a:gd name="T19" fmla="*/ 0 h 227"/>
                  <a:gd name="T20" fmla="*/ 0 w 153"/>
                  <a:gd name="T21" fmla="*/ 13 h 227"/>
                  <a:gd name="T22" fmla="*/ 0 w 153"/>
                  <a:gd name="T23" fmla="*/ 215 h 227"/>
                  <a:gd name="T24" fmla="*/ 12 w 153"/>
                  <a:gd name="T25" fmla="*/ 227 h 227"/>
                  <a:gd name="T26" fmla="*/ 141 w 153"/>
                  <a:gd name="T27" fmla="*/ 227 h 227"/>
                  <a:gd name="T28" fmla="*/ 153 w 153"/>
                  <a:gd name="T29" fmla="*/ 215 h 227"/>
                  <a:gd name="T30" fmla="*/ 153 w 153"/>
                  <a:gd name="T31" fmla="*/ 176 h 227"/>
                  <a:gd name="T32" fmla="*/ 138 w 153"/>
                  <a:gd name="T33" fmla="*/ 166 h 227"/>
                  <a:gd name="T34" fmla="*/ 138 w 153"/>
                  <a:gd name="T35" fmla="*/ 177 h 227"/>
                  <a:gd name="T36" fmla="*/ 75 w 153"/>
                  <a:gd name="T37" fmla="*/ 221 h 227"/>
                  <a:gd name="T38" fmla="*/ 56 w 153"/>
                  <a:gd name="T39" fmla="*/ 201 h 227"/>
                  <a:gd name="T40" fmla="*/ 75 w 153"/>
                  <a:gd name="T41" fmla="*/ 182 h 227"/>
                  <a:gd name="T42" fmla="*/ 95 w 153"/>
                  <a:gd name="T43" fmla="*/ 201 h 227"/>
                  <a:gd name="T44" fmla="*/ 75 w 153"/>
                  <a:gd name="T45" fmla="*/ 221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72 w 86"/>
                  <a:gd name="T1" fmla="*/ 17 h 86"/>
                  <a:gd name="T2" fmla="*/ 18 w 86"/>
                  <a:gd name="T3" fmla="*/ 14 h 86"/>
                  <a:gd name="T4" fmla="*/ 14 w 86"/>
                  <a:gd name="T5" fmla="*/ 68 h 86"/>
                  <a:gd name="T6" fmla="*/ 69 w 86"/>
                  <a:gd name="T7" fmla="*/ 72 h 86"/>
                  <a:gd name="T8" fmla="*/ 72 w 86"/>
                  <a:gd name="T9" fmla="*/ 17 h 86"/>
                  <a:gd name="T10" fmla="*/ 46 w 86"/>
                  <a:gd name="T11" fmla="*/ 63 h 86"/>
                  <a:gd name="T12" fmla="*/ 46 w 86"/>
                  <a:gd name="T13" fmla="*/ 70 h 86"/>
                  <a:gd name="T14" fmla="*/ 40 w 86"/>
                  <a:gd name="T15" fmla="*/ 70 h 86"/>
                  <a:gd name="T16" fmla="*/ 40 w 86"/>
                  <a:gd name="T17" fmla="*/ 64 h 86"/>
                  <a:gd name="T18" fmla="*/ 28 w 86"/>
                  <a:gd name="T19" fmla="*/ 61 h 86"/>
                  <a:gd name="T20" fmla="*/ 30 w 86"/>
                  <a:gd name="T21" fmla="*/ 53 h 86"/>
                  <a:gd name="T22" fmla="*/ 41 w 86"/>
                  <a:gd name="T23" fmla="*/ 56 h 86"/>
                  <a:gd name="T24" fmla="*/ 48 w 86"/>
                  <a:gd name="T25" fmla="*/ 52 h 86"/>
                  <a:gd name="T26" fmla="*/ 41 w 86"/>
                  <a:gd name="T27" fmla="*/ 46 h 86"/>
                  <a:gd name="T28" fmla="*/ 29 w 86"/>
                  <a:gd name="T29" fmla="*/ 34 h 86"/>
                  <a:gd name="T30" fmla="*/ 40 w 86"/>
                  <a:gd name="T31" fmla="*/ 22 h 86"/>
                  <a:gd name="T32" fmla="*/ 40 w 86"/>
                  <a:gd name="T33" fmla="*/ 15 h 86"/>
                  <a:gd name="T34" fmla="*/ 47 w 86"/>
                  <a:gd name="T35" fmla="*/ 15 h 86"/>
                  <a:gd name="T36" fmla="*/ 47 w 86"/>
                  <a:gd name="T37" fmla="*/ 21 h 86"/>
                  <a:gd name="T38" fmla="*/ 56 w 86"/>
                  <a:gd name="T39" fmla="*/ 23 h 86"/>
                  <a:gd name="T40" fmla="*/ 54 w 86"/>
                  <a:gd name="T41" fmla="*/ 31 h 86"/>
                  <a:gd name="T42" fmla="*/ 45 w 86"/>
                  <a:gd name="T43" fmla="*/ 29 h 86"/>
                  <a:gd name="T44" fmla="*/ 39 w 86"/>
                  <a:gd name="T45" fmla="*/ 32 h 86"/>
                  <a:gd name="T46" fmla="*/ 47 w 86"/>
                  <a:gd name="T47" fmla="*/ 38 h 86"/>
                  <a:gd name="T48" fmla="*/ 58 w 86"/>
                  <a:gd name="T49" fmla="*/ 51 h 86"/>
                  <a:gd name="T50" fmla="*/ 46 w 86"/>
                  <a:gd name="T51" fmla="*/ 63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7" name="文本框 41"/>
            <p:cNvSpPr>
              <a:spLocks noChangeArrowheads="1"/>
            </p:cNvSpPr>
            <p:nvPr/>
          </p:nvSpPr>
          <p:spPr bwMode="auto">
            <a:xfrm rot="1200000">
              <a:off x="3877849" y="3320849"/>
              <a:ext cx="121058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altLang="zh-CN" sz="105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Add the title content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0088" y="1493043"/>
            <a:ext cx="2427740" cy="2957948"/>
            <a:chOff x="420088" y="1493043"/>
            <a:chExt cx="2427740" cy="2957948"/>
          </a:xfrm>
        </p:grpSpPr>
        <p:sp>
          <p:nvSpPr>
            <p:cNvPr id="34" name="任意多边形 33"/>
            <p:cNvSpPr>
              <a:spLocks noChangeArrowheads="1"/>
            </p:cNvSpPr>
            <p:nvPr/>
          </p:nvSpPr>
          <p:spPr bwMode="auto">
            <a:xfrm>
              <a:off x="420088" y="1493043"/>
              <a:ext cx="2427740" cy="2957948"/>
            </a:xfrm>
            <a:custGeom>
              <a:avLst/>
              <a:gdLst>
                <a:gd name="connsiteX0" fmla="*/ 591995 w 3236987"/>
                <a:gd name="connsiteY0" fmla="*/ 0 h 3943930"/>
                <a:gd name="connsiteX1" fmla="*/ 664004 w 3236987"/>
                <a:gd name="connsiteY1" fmla="*/ 0 h 3943930"/>
                <a:gd name="connsiteX2" fmla="*/ 664004 w 3236987"/>
                <a:gd name="connsiteY2" fmla="*/ 1496908 h 3943930"/>
                <a:gd name="connsiteX3" fmla="*/ 3236987 w 3236987"/>
                <a:gd name="connsiteY3" fmla="*/ 2433397 h 3943930"/>
                <a:gd name="connsiteX4" fmla="*/ 2687198 w 3236987"/>
                <a:gd name="connsiteY4" fmla="*/ 3943930 h 3943930"/>
                <a:gd name="connsiteX5" fmla="*/ 206442 w 3236987"/>
                <a:gd name="connsiteY5" fmla="*/ 3041008 h 3943930"/>
                <a:gd name="connsiteX6" fmla="*/ 205512 w 3236987"/>
                <a:gd name="connsiteY6" fmla="*/ 3043564 h 3943930"/>
                <a:gd name="connsiteX7" fmla="*/ 0 w 3236987"/>
                <a:gd name="connsiteY7" fmla="*/ 2968764 h 3943930"/>
                <a:gd name="connsiteX8" fmla="*/ 392060 w 3236987"/>
                <a:gd name="connsiteY8" fmla="*/ 1891588 h 3943930"/>
                <a:gd name="connsiteX9" fmla="*/ 81377 w 3236987"/>
                <a:gd name="connsiteY9" fmla="*/ 1778508 h 3943930"/>
                <a:gd name="connsiteX10" fmla="*/ 143321 w 3236987"/>
                <a:gd name="connsiteY10" fmla="*/ 1608318 h 3943930"/>
                <a:gd name="connsiteX11" fmla="*/ 556383 w 3236987"/>
                <a:gd name="connsiteY11" fmla="*/ 1529099 h 3943930"/>
                <a:gd name="connsiteX12" fmla="*/ 589187 w 3236987"/>
                <a:gd name="connsiteY12" fmla="*/ 1469676 h 3943930"/>
                <a:gd name="connsiteX13" fmla="*/ 591995 w 3236987"/>
                <a:gd name="connsiteY13" fmla="*/ 1470699 h 39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36987" h="3943930">
                  <a:moveTo>
                    <a:pt x="591995" y="0"/>
                  </a:moveTo>
                  <a:lnTo>
                    <a:pt x="664004" y="0"/>
                  </a:lnTo>
                  <a:lnTo>
                    <a:pt x="664004" y="1496908"/>
                  </a:lnTo>
                  <a:lnTo>
                    <a:pt x="3236987" y="2433397"/>
                  </a:lnTo>
                  <a:lnTo>
                    <a:pt x="2687198" y="3943930"/>
                  </a:lnTo>
                  <a:lnTo>
                    <a:pt x="206442" y="3041008"/>
                  </a:lnTo>
                  <a:lnTo>
                    <a:pt x="205512" y="3043564"/>
                  </a:lnTo>
                  <a:lnTo>
                    <a:pt x="0" y="2968764"/>
                  </a:lnTo>
                  <a:lnTo>
                    <a:pt x="392060" y="1891588"/>
                  </a:lnTo>
                  <a:lnTo>
                    <a:pt x="81377" y="1778508"/>
                  </a:lnTo>
                  <a:lnTo>
                    <a:pt x="143321" y="1608318"/>
                  </a:lnTo>
                  <a:cubicBezTo>
                    <a:pt x="330879" y="1686708"/>
                    <a:pt x="468565" y="1660302"/>
                    <a:pt x="556383" y="1529099"/>
                  </a:cubicBezTo>
                  <a:lnTo>
                    <a:pt x="589187" y="1469676"/>
                  </a:lnTo>
                  <a:lnTo>
                    <a:pt x="591995" y="1470699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 sz="1013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>
              <a:grpSpLocks/>
            </p:cNvGrpSpPr>
            <p:nvPr/>
          </p:nvGrpSpPr>
          <p:grpSpPr bwMode="auto">
            <a:xfrm rot="1200000">
              <a:off x="1651398" y="3111103"/>
              <a:ext cx="258365" cy="289322"/>
              <a:chOff x="0" y="0"/>
              <a:chExt cx="402656" cy="450303"/>
            </a:xfrm>
          </p:grpSpPr>
          <p:sp>
            <p:nvSpPr>
              <p:cNvPr id="37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26 w 26"/>
                  <a:gd name="T7" fmla="*/ 13 h 26"/>
                  <a:gd name="T8" fmla="*/ 13 w 26"/>
                  <a:gd name="T9" fmla="*/ 0 h 26"/>
                  <a:gd name="T10" fmla="*/ 13 w 26"/>
                  <a:gd name="T11" fmla="*/ 23 h 26"/>
                  <a:gd name="T12" fmla="*/ 3 w 26"/>
                  <a:gd name="T13" fmla="*/ 13 h 26"/>
                  <a:gd name="T14" fmla="*/ 13 w 26"/>
                  <a:gd name="T15" fmla="*/ 3 h 26"/>
                  <a:gd name="T16" fmla="*/ 23 w 26"/>
                  <a:gd name="T17" fmla="*/ 13 h 26"/>
                  <a:gd name="T18" fmla="*/ 13 w 26"/>
                  <a:gd name="T19" fmla="*/ 23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11 w 22"/>
                  <a:gd name="T1" fmla="*/ 0 h 22"/>
                  <a:gd name="T2" fmla="*/ 0 w 22"/>
                  <a:gd name="T3" fmla="*/ 11 h 22"/>
                  <a:gd name="T4" fmla="*/ 11 w 22"/>
                  <a:gd name="T5" fmla="*/ 22 h 22"/>
                  <a:gd name="T6" fmla="*/ 22 w 22"/>
                  <a:gd name="T7" fmla="*/ 11 h 22"/>
                  <a:gd name="T8" fmla="*/ 11 w 22"/>
                  <a:gd name="T9" fmla="*/ 0 h 22"/>
                  <a:gd name="T10" fmla="*/ 11 w 22"/>
                  <a:gd name="T11" fmla="*/ 17 h 22"/>
                  <a:gd name="T12" fmla="*/ 5 w 22"/>
                  <a:gd name="T13" fmla="*/ 11 h 22"/>
                  <a:gd name="T14" fmla="*/ 11 w 22"/>
                  <a:gd name="T15" fmla="*/ 5 h 22"/>
                  <a:gd name="T16" fmla="*/ 17 w 22"/>
                  <a:gd name="T17" fmla="*/ 11 h 22"/>
                  <a:gd name="T18" fmla="*/ 11 w 22"/>
                  <a:gd name="T19" fmla="*/ 1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0 h 14"/>
                  <a:gd name="T12" fmla="*/ 4 w 14"/>
                  <a:gd name="T13" fmla="*/ 7 h 14"/>
                  <a:gd name="T14" fmla="*/ 7 w 14"/>
                  <a:gd name="T15" fmla="*/ 3 h 14"/>
                  <a:gd name="T16" fmla="*/ 11 w 14"/>
                  <a:gd name="T17" fmla="*/ 7 h 14"/>
                  <a:gd name="T18" fmla="*/ 7 w 14"/>
                  <a:gd name="T19" fmla="*/ 1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9 h 44"/>
                  <a:gd name="T12" fmla="*/ 5 w 44"/>
                  <a:gd name="T13" fmla="*/ 22 h 44"/>
                  <a:gd name="T14" fmla="*/ 22 w 44"/>
                  <a:gd name="T15" fmla="*/ 6 h 44"/>
                  <a:gd name="T16" fmla="*/ 39 w 44"/>
                  <a:gd name="T17" fmla="*/ 22 h 44"/>
                  <a:gd name="T18" fmla="*/ 22 w 44"/>
                  <a:gd name="T19" fmla="*/ 3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157 w 182"/>
                  <a:gd name="T1" fmla="*/ 96 h 204"/>
                  <a:gd name="T2" fmla="*/ 153 w 182"/>
                  <a:gd name="T3" fmla="*/ 48 h 204"/>
                  <a:gd name="T4" fmla="*/ 78 w 182"/>
                  <a:gd name="T5" fmla="*/ 0 h 204"/>
                  <a:gd name="T6" fmla="*/ 1 w 182"/>
                  <a:gd name="T7" fmla="*/ 79 h 204"/>
                  <a:gd name="T8" fmla="*/ 0 w 182"/>
                  <a:gd name="T9" fmla="*/ 204 h 204"/>
                  <a:gd name="T10" fmla="*/ 113 w 182"/>
                  <a:gd name="T11" fmla="*/ 176 h 204"/>
                  <a:gd name="T12" fmla="*/ 147 w 182"/>
                  <a:gd name="T13" fmla="*/ 176 h 204"/>
                  <a:gd name="T14" fmla="*/ 147 w 182"/>
                  <a:gd name="T15" fmla="*/ 176 h 204"/>
                  <a:gd name="T16" fmla="*/ 156 w 182"/>
                  <a:gd name="T17" fmla="*/ 151 h 204"/>
                  <a:gd name="T18" fmla="*/ 146 w 182"/>
                  <a:gd name="T19" fmla="*/ 145 h 204"/>
                  <a:gd name="T20" fmla="*/ 156 w 182"/>
                  <a:gd name="T21" fmla="*/ 140 h 204"/>
                  <a:gd name="T22" fmla="*/ 155 w 182"/>
                  <a:gd name="T23" fmla="*/ 138 h 204"/>
                  <a:gd name="T24" fmla="*/ 170 w 182"/>
                  <a:gd name="T25" fmla="*/ 111 h 204"/>
                  <a:gd name="T26" fmla="*/ 62 w 182"/>
                  <a:gd name="T27" fmla="*/ 93 h 204"/>
                  <a:gd name="T28" fmla="*/ 62 w 182"/>
                  <a:gd name="T29" fmla="*/ 102 h 204"/>
                  <a:gd name="T30" fmla="*/ 54 w 182"/>
                  <a:gd name="T31" fmla="*/ 105 h 204"/>
                  <a:gd name="T32" fmla="*/ 48 w 182"/>
                  <a:gd name="T33" fmla="*/ 110 h 204"/>
                  <a:gd name="T34" fmla="*/ 40 w 182"/>
                  <a:gd name="T35" fmla="*/ 107 h 204"/>
                  <a:gd name="T36" fmla="*/ 32 w 182"/>
                  <a:gd name="T37" fmla="*/ 107 h 204"/>
                  <a:gd name="T38" fmla="*/ 28 w 182"/>
                  <a:gd name="T39" fmla="*/ 99 h 204"/>
                  <a:gd name="T40" fmla="*/ 22 w 182"/>
                  <a:gd name="T41" fmla="*/ 93 h 204"/>
                  <a:gd name="T42" fmla="*/ 26 w 182"/>
                  <a:gd name="T43" fmla="*/ 85 h 204"/>
                  <a:gd name="T44" fmla="*/ 26 w 182"/>
                  <a:gd name="T45" fmla="*/ 76 h 204"/>
                  <a:gd name="T46" fmla="*/ 34 w 182"/>
                  <a:gd name="T47" fmla="*/ 73 h 204"/>
                  <a:gd name="T48" fmla="*/ 40 w 182"/>
                  <a:gd name="T49" fmla="*/ 68 h 204"/>
                  <a:gd name="T50" fmla="*/ 48 w 182"/>
                  <a:gd name="T51" fmla="*/ 71 h 204"/>
                  <a:gd name="T52" fmla="*/ 57 w 182"/>
                  <a:gd name="T53" fmla="*/ 71 h 204"/>
                  <a:gd name="T54" fmla="*/ 60 w 182"/>
                  <a:gd name="T55" fmla="*/ 79 h 204"/>
                  <a:gd name="T56" fmla="*/ 66 w 182"/>
                  <a:gd name="T57" fmla="*/ 85 h 204"/>
                  <a:gd name="T58" fmla="*/ 136 w 182"/>
                  <a:gd name="T59" fmla="*/ 77 h 204"/>
                  <a:gd name="T60" fmla="*/ 126 w 182"/>
                  <a:gd name="T61" fmla="*/ 87 h 204"/>
                  <a:gd name="T62" fmla="*/ 121 w 182"/>
                  <a:gd name="T63" fmla="*/ 100 h 204"/>
                  <a:gd name="T64" fmla="*/ 107 w 182"/>
                  <a:gd name="T65" fmla="*/ 100 h 204"/>
                  <a:gd name="T66" fmla="*/ 94 w 182"/>
                  <a:gd name="T67" fmla="*/ 105 h 204"/>
                  <a:gd name="T68" fmla="*/ 83 w 182"/>
                  <a:gd name="T69" fmla="*/ 96 h 204"/>
                  <a:gd name="T70" fmla="*/ 70 w 182"/>
                  <a:gd name="T71" fmla="*/ 91 h 204"/>
                  <a:gd name="T72" fmla="*/ 70 w 182"/>
                  <a:gd name="T73" fmla="*/ 77 h 204"/>
                  <a:gd name="T74" fmla="*/ 64 w 182"/>
                  <a:gd name="T75" fmla="*/ 64 h 204"/>
                  <a:gd name="T76" fmla="*/ 74 w 182"/>
                  <a:gd name="T77" fmla="*/ 53 h 204"/>
                  <a:gd name="T78" fmla="*/ 79 w 182"/>
                  <a:gd name="T79" fmla="*/ 40 h 204"/>
                  <a:gd name="T80" fmla="*/ 94 w 182"/>
                  <a:gd name="T81" fmla="*/ 40 h 204"/>
                  <a:gd name="T82" fmla="*/ 107 w 182"/>
                  <a:gd name="T83" fmla="*/ 35 h 204"/>
                  <a:gd name="T84" fmla="*/ 117 w 182"/>
                  <a:gd name="T85" fmla="*/ 44 h 204"/>
                  <a:gd name="T86" fmla="*/ 130 w 182"/>
                  <a:gd name="T87" fmla="*/ 49 h 204"/>
                  <a:gd name="T88" fmla="*/ 130 w 182"/>
                  <a:gd name="T89" fmla="*/ 64 h 204"/>
                  <a:gd name="T90" fmla="*/ 136 w 182"/>
                  <a:gd name="T91" fmla="*/ 7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文本框 42"/>
            <p:cNvSpPr>
              <a:spLocks noChangeArrowheads="1"/>
            </p:cNvSpPr>
            <p:nvPr/>
          </p:nvSpPr>
          <p:spPr bwMode="auto">
            <a:xfrm rot="1200000">
              <a:off x="867902" y="3432417"/>
              <a:ext cx="992579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solidFill>
                    <a:schemeClr val="bg1"/>
                  </a:solidFill>
                  <a:cs typeface="+mn-ea"/>
                  <a:sym typeface="+mn-lt"/>
                </a:rPr>
                <a:t>Add a title</a:t>
              </a:r>
              <a:endParaRPr lang="en-US" sz="825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Add the title content</a:t>
              </a:r>
              <a:endParaRPr lang="en-US" altLang="zh-CN" sz="10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0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/>
          <p:cNvSpPr/>
          <p:nvPr/>
        </p:nvSpPr>
        <p:spPr>
          <a:xfrm>
            <a:off x="4978011" y="1413643"/>
            <a:ext cx="1008093" cy="1008093"/>
          </a:xfrm>
          <a:prstGeom prst="teardrop">
            <a:avLst/>
          </a:prstGeom>
          <a:solidFill>
            <a:schemeClr val="bg1">
              <a:alpha val="3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3059095" y="2421736"/>
            <a:ext cx="1008093" cy="1008093"/>
          </a:xfrm>
          <a:prstGeom prst="teardrop">
            <a:avLst/>
          </a:prstGeom>
          <a:solidFill>
            <a:schemeClr val="bg1">
              <a:alpha val="3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Rectangle 10"/>
          <p:cNvSpPr/>
          <p:nvPr/>
        </p:nvSpPr>
        <p:spPr>
          <a:xfrm>
            <a:off x="1238978" y="1410217"/>
            <a:ext cx="1008093" cy="1008093"/>
          </a:xfrm>
          <a:prstGeom prst="teardrop">
            <a:avLst/>
          </a:prstGeom>
          <a:solidFill>
            <a:schemeClr val="bg1">
              <a:alpha val="3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Rectangle 10"/>
          <p:cNvSpPr/>
          <p:nvPr/>
        </p:nvSpPr>
        <p:spPr>
          <a:xfrm>
            <a:off x="6896929" y="2409696"/>
            <a:ext cx="1008093" cy="1008093"/>
          </a:xfrm>
          <a:prstGeom prst="teardrop">
            <a:avLst/>
          </a:prstGeom>
          <a:solidFill>
            <a:schemeClr val="bg1">
              <a:alpha val="3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AutoShape 16"/>
          <p:cNvSpPr/>
          <p:nvPr/>
        </p:nvSpPr>
        <p:spPr bwMode="auto">
          <a:xfrm>
            <a:off x="7380295" y="2894617"/>
            <a:ext cx="41361" cy="419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4841"/>
                  <a:pt x="0" y="10800"/>
                </a:cubicBezTo>
                <a:cubicBezTo>
                  <a:pt x="0" y="16758"/>
                  <a:pt x="4838" y="21599"/>
                  <a:pt x="10800" y="21599"/>
                </a:cubicBezTo>
                <a:cubicBezTo>
                  <a:pt x="16761" y="21599"/>
                  <a:pt x="21600" y="16758"/>
                  <a:pt x="21600" y="10800"/>
                </a:cubicBezTo>
                <a:cubicBezTo>
                  <a:pt x="21600" y="4841"/>
                  <a:pt x="16761" y="0"/>
                  <a:pt x="10800" y="0"/>
                </a:cubicBezTo>
              </a:path>
            </a:pathLst>
          </a:custGeom>
          <a:solidFill>
            <a:srgbClr val="00183C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6724"/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AutoShape 17"/>
          <p:cNvSpPr/>
          <p:nvPr/>
        </p:nvSpPr>
        <p:spPr bwMode="auto">
          <a:xfrm>
            <a:off x="7235247" y="2718406"/>
            <a:ext cx="331457" cy="321824"/>
          </a:xfrm>
          <a:custGeom>
            <a:avLst/>
            <a:gdLst>
              <a:gd name="T0" fmla="*/ 10473 w 20946"/>
              <a:gd name="T1" fmla="*/ 10800 h 21600"/>
              <a:gd name="T2" fmla="*/ 10473 w 20946"/>
              <a:gd name="T3" fmla="*/ 10800 h 21600"/>
              <a:gd name="T4" fmla="*/ 10473 w 20946"/>
              <a:gd name="T5" fmla="*/ 10800 h 21600"/>
              <a:gd name="T6" fmla="*/ 10473 w 209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46" h="21600">
                <a:moveTo>
                  <a:pt x="18509" y="15329"/>
                </a:moveTo>
                <a:lnTo>
                  <a:pt x="11782" y="15329"/>
                </a:lnTo>
                <a:cubicBezTo>
                  <a:pt x="10699" y="15329"/>
                  <a:pt x="9818" y="14391"/>
                  <a:pt x="9818" y="13238"/>
                </a:cubicBezTo>
                <a:cubicBezTo>
                  <a:pt x="9818" y="12086"/>
                  <a:pt x="10699" y="11148"/>
                  <a:pt x="11782" y="11148"/>
                </a:cubicBezTo>
                <a:lnTo>
                  <a:pt x="17673" y="11148"/>
                </a:lnTo>
                <a:cubicBezTo>
                  <a:pt x="18077" y="11142"/>
                  <a:pt x="18477" y="10934"/>
                  <a:pt x="18721" y="10588"/>
                </a:cubicBezTo>
                <a:cubicBezTo>
                  <a:pt x="18789" y="10491"/>
                  <a:pt x="18842" y="10381"/>
                  <a:pt x="18885" y="10267"/>
                </a:cubicBezTo>
                <a:cubicBezTo>
                  <a:pt x="18890" y="10251"/>
                  <a:pt x="18901" y="10239"/>
                  <a:pt x="18906" y="10224"/>
                </a:cubicBezTo>
                <a:cubicBezTo>
                  <a:pt x="19377" y="10880"/>
                  <a:pt x="19636" y="11686"/>
                  <a:pt x="19636" y="12541"/>
                </a:cubicBezTo>
                <a:cubicBezTo>
                  <a:pt x="19636" y="13613"/>
                  <a:pt x="19230" y="14607"/>
                  <a:pt x="18509" y="15329"/>
                </a:cubicBezTo>
                <a:moveTo>
                  <a:pt x="17673" y="17767"/>
                </a:moveTo>
                <a:cubicBezTo>
                  <a:pt x="17673" y="19114"/>
                  <a:pt x="16647" y="20206"/>
                  <a:pt x="15382" y="20206"/>
                </a:cubicBezTo>
                <a:lnTo>
                  <a:pt x="3600" y="20206"/>
                </a:lnTo>
                <a:cubicBezTo>
                  <a:pt x="2334" y="20206"/>
                  <a:pt x="1309" y="19114"/>
                  <a:pt x="1309" y="17767"/>
                </a:cubicBezTo>
                <a:lnTo>
                  <a:pt x="1309" y="6786"/>
                </a:lnTo>
                <a:cubicBezTo>
                  <a:pt x="1931" y="7334"/>
                  <a:pt x="2730" y="7664"/>
                  <a:pt x="3600" y="7664"/>
                </a:cubicBezTo>
                <a:lnTo>
                  <a:pt x="14400" y="7664"/>
                </a:lnTo>
                <a:lnTo>
                  <a:pt x="17018" y="7664"/>
                </a:lnTo>
                <a:cubicBezTo>
                  <a:pt x="17379" y="7664"/>
                  <a:pt x="17673" y="7976"/>
                  <a:pt x="17673" y="8361"/>
                </a:cubicBezTo>
                <a:lnTo>
                  <a:pt x="17673" y="9754"/>
                </a:lnTo>
                <a:lnTo>
                  <a:pt x="11782" y="9754"/>
                </a:lnTo>
                <a:cubicBezTo>
                  <a:pt x="9974" y="9754"/>
                  <a:pt x="8509" y="11314"/>
                  <a:pt x="8509" y="13238"/>
                </a:cubicBezTo>
                <a:cubicBezTo>
                  <a:pt x="8509" y="15163"/>
                  <a:pt x="9974" y="16722"/>
                  <a:pt x="11782" y="16722"/>
                </a:cubicBezTo>
                <a:lnTo>
                  <a:pt x="17673" y="16722"/>
                </a:lnTo>
                <a:cubicBezTo>
                  <a:pt x="17673" y="16722"/>
                  <a:pt x="17673" y="17767"/>
                  <a:pt x="17673" y="17767"/>
                </a:cubicBezTo>
                <a:close/>
                <a:moveTo>
                  <a:pt x="16363" y="5574"/>
                </a:moveTo>
                <a:lnTo>
                  <a:pt x="16363" y="6270"/>
                </a:lnTo>
                <a:lnTo>
                  <a:pt x="14400" y="6270"/>
                </a:lnTo>
                <a:lnTo>
                  <a:pt x="3600" y="6270"/>
                </a:lnTo>
                <a:cubicBezTo>
                  <a:pt x="3246" y="6270"/>
                  <a:pt x="2916" y="6179"/>
                  <a:pt x="2617" y="6027"/>
                </a:cubicBezTo>
                <a:lnTo>
                  <a:pt x="2617" y="5574"/>
                </a:lnTo>
                <a:cubicBezTo>
                  <a:pt x="2617" y="5574"/>
                  <a:pt x="16363" y="5574"/>
                  <a:pt x="16363" y="5574"/>
                </a:cubicBezTo>
                <a:close/>
                <a:moveTo>
                  <a:pt x="16363" y="4877"/>
                </a:moveTo>
                <a:lnTo>
                  <a:pt x="2617" y="4877"/>
                </a:lnTo>
                <a:lnTo>
                  <a:pt x="2617" y="4180"/>
                </a:lnTo>
                <a:lnTo>
                  <a:pt x="16363" y="4180"/>
                </a:lnTo>
                <a:cubicBezTo>
                  <a:pt x="16363" y="4180"/>
                  <a:pt x="16363" y="4877"/>
                  <a:pt x="16363" y="4877"/>
                </a:cubicBezTo>
                <a:close/>
                <a:moveTo>
                  <a:pt x="16363" y="3483"/>
                </a:moveTo>
                <a:lnTo>
                  <a:pt x="2617" y="3483"/>
                </a:lnTo>
                <a:lnTo>
                  <a:pt x="2617" y="2787"/>
                </a:lnTo>
                <a:lnTo>
                  <a:pt x="16363" y="2787"/>
                </a:lnTo>
                <a:cubicBezTo>
                  <a:pt x="16363" y="2787"/>
                  <a:pt x="16363" y="3483"/>
                  <a:pt x="16363" y="3483"/>
                </a:cubicBezTo>
                <a:close/>
                <a:moveTo>
                  <a:pt x="3600" y="1393"/>
                </a:moveTo>
                <a:lnTo>
                  <a:pt x="14400" y="1393"/>
                </a:lnTo>
                <a:lnTo>
                  <a:pt x="17018" y="1393"/>
                </a:lnTo>
                <a:cubicBezTo>
                  <a:pt x="17379" y="1393"/>
                  <a:pt x="17673" y="1705"/>
                  <a:pt x="17673" y="2090"/>
                </a:cubicBezTo>
                <a:lnTo>
                  <a:pt x="17673" y="3832"/>
                </a:lnTo>
                <a:lnTo>
                  <a:pt x="17673" y="4180"/>
                </a:lnTo>
                <a:lnTo>
                  <a:pt x="17673" y="6398"/>
                </a:lnTo>
                <a:cubicBezTo>
                  <a:pt x="17466" y="6321"/>
                  <a:pt x="17249" y="6270"/>
                  <a:pt x="17018" y="6270"/>
                </a:cubicBezTo>
                <a:lnTo>
                  <a:pt x="17018" y="5574"/>
                </a:lnTo>
                <a:lnTo>
                  <a:pt x="17018" y="4180"/>
                </a:lnTo>
                <a:lnTo>
                  <a:pt x="17018" y="2787"/>
                </a:lnTo>
                <a:cubicBezTo>
                  <a:pt x="17018" y="2401"/>
                  <a:pt x="16724" y="2090"/>
                  <a:pt x="16363" y="2090"/>
                </a:cubicBezTo>
                <a:lnTo>
                  <a:pt x="2617" y="2090"/>
                </a:lnTo>
                <a:cubicBezTo>
                  <a:pt x="2256" y="2090"/>
                  <a:pt x="1963" y="2401"/>
                  <a:pt x="1963" y="2787"/>
                </a:cubicBezTo>
                <a:lnTo>
                  <a:pt x="1963" y="4180"/>
                </a:lnTo>
                <a:lnTo>
                  <a:pt x="1963" y="5534"/>
                </a:lnTo>
                <a:cubicBezTo>
                  <a:pt x="1559" y="5094"/>
                  <a:pt x="1309" y="4495"/>
                  <a:pt x="1309" y="3832"/>
                </a:cubicBezTo>
                <a:cubicBezTo>
                  <a:pt x="1309" y="2485"/>
                  <a:pt x="2334" y="1393"/>
                  <a:pt x="3600" y="1393"/>
                </a:cubicBezTo>
                <a:moveTo>
                  <a:pt x="18983" y="8361"/>
                </a:moveTo>
                <a:lnTo>
                  <a:pt x="18982" y="8361"/>
                </a:lnTo>
                <a:lnTo>
                  <a:pt x="18982" y="4180"/>
                </a:lnTo>
                <a:lnTo>
                  <a:pt x="18982" y="3832"/>
                </a:lnTo>
                <a:lnTo>
                  <a:pt x="18982" y="2090"/>
                </a:lnTo>
                <a:cubicBezTo>
                  <a:pt x="18982" y="935"/>
                  <a:pt x="18102" y="0"/>
                  <a:pt x="17018" y="0"/>
                </a:cubicBezTo>
                <a:lnTo>
                  <a:pt x="14400" y="0"/>
                </a:lnTo>
                <a:lnTo>
                  <a:pt x="3600" y="0"/>
                </a:lnTo>
                <a:cubicBezTo>
                  <a:pt x="1614" y="0"/>
                  <a:pt x="0" y="1719"/>
                  <a:pt x="0" y="3832"/>
                </a:cubicBezTo>
                <a:lnTo>
                  <a:pt x="0" y="17767"/>
                </a:lnTo>
                <a:cubicBezTo>
                  <a:pt x="0" y="19880"/>
                  <a:pt x="1614" y="21600"/>
                  <a:pt x="3600" y="21600"/>
                </a:cubicBezTo>
                <a:lnTo>
                  <a:pt x="15382" y="21600"/>
                </a:lnTo>
                <a:cubicBezTo>
                  <a:pt x="17366" y="21600"/>
                  <a:pt x="18982" y="19880"/>
                  <a:pt x="18982" y="17767"/>
                </a:cubicBezTo>
                <a:lnTo>
                  <a:pt x="18982" y="16722"/>
                </a:lnTo>
                <a:lnTo>
                  <a:pt x="18983" y="16722"/>
                </a:lnTo>
                <a:cubicBezTo>
                  <a:pt x="21600" y="14631"/>
                  <a:pt x="21600" y="10452"/>
                  <a:pt x="18983" y="836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6724"/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316329" y="1720641"/>
            <a:ext cx="331457" cy="332023"/>
            <a:chOff x="7143757" y="2666996"/>
            <a:chExt cx="488067" cy="488901"/>
          </a:xfrm>
          <a:solidFill>
            <a:schemeClr val="bg1"/>
          </a:solidFill>
        </p:grpSpPr>
        <p:sp>
          <p:nvSpPr>
            <p:cNvPr id="29" name="AutoShape 18"/>
            <p:cNvSpPr/>
            <p:nvPr/>
          </p:nvSpPr>
          <p:spPr bwMode="auto">
            <a:xfrm>
              <a:off x="7143757" y="2666996"/>
              <a:ext cx="488067" cy="488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AutoShape 19"/>
            <p:cNvSpPr/>
            <p:nvPr/>
          </p:nvSpPr>
          <p:spPr bwMode="auto">
            <a:xfrm>
              <a:off x="7250548" y="2850544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AutoShape 20"/>
            <p:cNvSpPr/>
            <p:nvPr/>
          </p:nvSpPr>
          <p:spPr bwMode="auto">
            <a:xfrm>
              <a:off x="7250548" y="2926466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AutoShape 21"/>
            <p:cNvSpPr/>
            <p:nvPr/>
          </p:nvSpPr>
          <p:spPr bwMode="auto">
            <a:xfrm>
              <a:off x="7250548" y="3003222"/>
              <a:ext cx="60904" cy="45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AutoShape 22"/>
            <p:cNvSpPr/>
            <p:nvPr/>
          </p:nvSpPr>
          <p:spPr bwMode="auto">
            <a:xfrm>
              <a:off x="7357338" y="3003222"/>
              <a:ext cx="60904" cy="45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4" name="AutoShape 23"/>
            <p:cNvSpPr/>
            <p:nvPr/>
          </p:nvSpPr>
          <p:spPr bwMode="auto">
            <a:xfrm>
              <a:off x="7357338" y="2926466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5" name="AutoShape 24"/>
            <p:cNvSpPr/>
            <p:nvPr/>
          </p:nvSpPr>
          <p:spPr bwMode="auto">
            <a:xfrm>
              <a:off x="7357338" y="2850544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AutoShape 25"/>
            <p:cNvSpPr/>
            <p:nvPr/>
          </p:nvSpPr>
          <p:spPr bwMode="auto">
            <a:xfrm>
              <a:off x="7464131" y="3003222"/>
              <a:ext cx="60904" cy="450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7" name="AutoShape 26"/>
            <p:cNvSpPr/>
            <p:nvPr/>
          </p:nvSpPr>
          <p:spPr bwMode="auto">
            <a:xfrm>
              <a:off x="7464131" y="2926466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8" name="AutoShape 27"/>
            <p:cNvSpPr/>
            <p:nvPr/>
          </p:nvSpPr>
          <p:spPr bwMode="auto">
            <a:xfrm>
              <a:off x="7464131" y="2850544"/>
              <a:ext cx="60904" cy="458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6724"/>
              <a:endPara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9" name="AutoShape 28"/>
          <p:cNvSpPr/>
          <p:nvPr/>
        </p:nvSpPr>
        <p:spPr bwMode="auto">
          <a:xfrm>
            <a:off x="1577014" y="1720640"/>
            <a:ext cx="332023" cy="332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6724"/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AutoShape 100"/>
          <p:cNvSpPr/>
          <p:nvPr/>
        </p:nvSpPr>
        <p:spPr bwMode="auto">
          <a:xfrm>
            <a:off x="3418094" y="2718407"/>
            <a:ext cx="290096" cy="3320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6724"/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41" name="TextBox 76"/>
          <p:cNvSpPr txBox="1"/>
          <p:nvPr/>
        </p:nvSpPr>
        <p:spPr>
          <a:xfrm>
            <a:off x="1177223" y="2524355"/>
            <a:ext cx="1143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3017" y="2774881"/>
            <a:ext cx="1720018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template is the spring and autumn advertising original</a:t>
            </a:r>
          </a:p>
        </p:txBody>
      </p:sp>
      <p:sp>
        <p:nvSpPr>
          <p:cNvPr id="43" name="TextBox 76"/>
          <p:cNvSpPr txBox="1"/>
          <p:nvPr/>
        </p:nvSpPr>
        <p:spPr>
          <a:xfrm>
            <a:off x="2997339" y="3522122"/>
            <a:ext cx="1143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703133" y="3772648"/>
            <a:ext cx="1720018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template is the spring and autumn advertising original</a:t>
            </a:r>
          </a:p>
        </p:txBody>
      </p:sp>
      <p:sp>
        <p:nvSpPr>
          <p:cNvPr id="45" name="TextBox 76"/>
          <p:cNvSpPr txBox="1"/>
          <p:nvPr/>
        </p:nvSpPr>
        <p:spPr>
          <a:xfrm>
            <a:off x="4916256" y="2524355"/>
            <a:ext cx="1143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622049" y="2774881"/>
            <a:ext cx="1720018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template is the spring and autumn advertising original</a:t>
            </a:r>
          </a:p>
        </p:txBody>
      </p:sp>
      <p:sp>
        <p:nvSpPr>
          <p:cNvPr id="47" name="TextBox 76"/>
          <p:cNvSpPr txBox="1"/>
          <p:nvPr/>
        </p:nvSpPr>
        <p:spPr>
          <a:xfrm>
            <a:off x="6835173" y="3522122"/>
            <a:ext cx="1143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540967" y="3772648"/>
            <a:ext cx="1720018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cs typeface="+mn-ea"/>
                <a:sym typeface="+mn-lt"/>
              </a:rPr>
              <a:t>This template is the spring and autumn advertising original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1BC72B8-0C4B-4C13-94DF-7B62DB751CCC}"/>
              </a:ext>
            </a:extLst>
          </p:cNvPr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E21CE416-4413-46A2-965C-A4DCDE2792CD}"/>
              </a:ext>
            </a:extLst>
          </p:cNvPr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51" name="泪滴形 50">
              <a:extLst>
                <a:ext uri="{FF2B5EF4-FFF2-40B4-BE49-F238E27FC236}">
                  <a16:creationId xmlns:a16="http://schemas.microsoft.com/office/drawing/2014/main" id="{1E513DDD-41F3-42C0-94C0-B84994AFEDE6}"/>
                </a:ext>
              </a:extLst>
            </p:cNvPr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C4ED895-28E1-4E27-A3D3-95A5DA2D5011}"/>
                </a:ext>
              </a:extLst>
            </p:cNvPr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4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准备 10"/>
          <p:cNvSpPr/>
          <p:nvPr/>
        </p:nvSpPr>
        <p:spPr>
          <a:xfrm rot="16200000">
            <a:off x="5140868" y="2312854"/>
            <a:ext cx="1163856" cy="1003325"/>
          </a:xfrm>
          <a:prstGeom prst="flowChartPreparation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流程图: 准备 11"/>
          <p:cNvSpPr/>
          <p:nvPr/>
        </p:nvSpPr>
        <p:spPr>
          <a:xfrm rot="16200000">
            <a:off x="2839275" y="2312856"/>
            <a:ext cx="1163857" cy="1003325"/>
          </a:xfrm>
          <a:prstGeom prst="flowChartPreparation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流程图: 准备 21"/>
          <p:cNvSpPr/>
          <p:nvPr/>
        </p:nvSpPr>
        <p:spPr>
          <a:xfrm rot="16200000">
            <a:off x="3990072" y="1335681"/>
            <a:ext cx="1163856" cy="1003325"/>
          </a:xfrm>
          <a:prstGeom prst="flowChartPreparation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187688" y="2606523"/>
            <a:ext cx="467031" cy="415990"/>
            <a:chOff x="10034270" y="674688"/>
            <a:chExt cx="290513" cy="258763"/>
          </a:xfrm>
          <a:solidFill>
            <a:schemeClr val="bg1"/>
          </a:solidFill>
          <a:effectLst/>
        </p:grpSpPr>
        <p:sp>
          <p:nvSpPr>
            <p:cNvPr id="24" name="Freeform 75"/>
            <p:cNvSpPr/>
            <p:nvPr/>
          </p:nvSpPr>
          <p:spPr bwMode="auto">
            <a:xfrm>
              <a:off x="10061258" y="722313"/>
              <a:ext cx="239713" cy="211138"/>
            </a:xfrm>
            <a:custGeom>
              <a:avLst/>
              <a:gdLst>
                <a:gd name="T0" fmla="*/ 34 w 64"/>
                <a:gd name="T1" fmla="*/ 1 h 56"/>
                <a:gd name="T2" fmla="*/ 28 w 64"/>
                <a:gd name="T3" fmla="*/ 1 h 56"/>
                <a:gd name="T4" fmla="*/ 3 w 64"/>
                <a:gd name="T5" fmla="*/ 16 h 56"/>
                <a:gd name="T6" fmla="*/ 0 w 64"/>
                <a:gd name="T7" fmla="*/ 21 h 56"/>
                <a:gd name="T8" fmla="*/ 0 w 64"/>
                <a:gd name="T9" fmla="*/ 53 h 56"/>
                <a:gd name="T10" fmla="*/ 4 w 64"/>
                <a:gd name="T11" fmla="*/ 56 h 56"/>
                <a:gd name="T12" fmla="*/ 19 w 64"/>
                <a:gd name="T13" fmla="*/ 56 h 56"/>
                <a:gd name="T14" fmla="*/ 22 w 64"/>
                <a:gd name="T15" fmla="*/ 53 h 56"/>
                <a:gd name="T16" fmla="*/ 22 w 64"/>
                <a:gd name="T17" fmla="*/ 38 h 56"/>
                <a:gd name="T18" fmla="*/ 26 w 64"/>
                <a:gd name="T19" fmla="*/ 35 h 56"/>
                <a:gd name="T20" fmla="*/ 39 w 64"/>
                <a:gd name="T21" fmla="*/ 35 h 56"/>
                <a:gd name="T22" fmla="*/ 42 w 64"/>
                <a:gd name="T23" fmla="*/ 38 h 56"/>
                <a:gd name="T24" fmla="*/ 42 w 64"/>
                <a:gd name="T25" fmla="*/ 53 h 56"/>
                <a:gd name="T26" fmla="*/ 46 w 64"/>
                <a:gd name="T27" fmla="*/ 56 h 56"/>
                <a:gd name="T28" fmla="*/ 60 w 64"/>
                <a:gd name="T29" fmla="*/ 56 h 56"/>
                <a:gd name="T30" fmla="*/ 64 w 64"/>
                <a:gd name="T31" fmla="*/ 53 h 56"/>
                <a:gd name="T32" fmla="*/ 64 w 64"/>
                <a:gd name="T33" fmla="*/ 21 h 56"/>
                <a:gd name="T34" fmla="*/ 61 w 64"/>
                <a:gd name="T35" fmla="*/ 16 h 56"/>
                <a:gd name="T36" fmla="*/ 34 w 64"/>
                <a:gd name="T37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6">
                  <a:moveTo>
                    <a:pt x="34" y="1"/>
                  </a:moveTo>
                  <a:cubicBezTo>
                    <a:pt x="33" y="0"/>
                    <a:pt x="30" y="0"/>
                    <a:pt x="28" y="1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7"/>
                    <a:pt x="0" y="19"/>
                    <a:pt x="0" y="2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1" y="56"/>
                    <a:pt x="22" y="54"/>
                    <a:pt x="22" y="5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6"/>
                    <a:pt x="24" y="35"/>
                    <a:pt x="26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5"/>
                    <a:pt x="42" y="36"/>
                    <a:pt x="42" y="38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4"/>
                    <a:pt x="44" y="56"/>
                    <a:pt x="46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2" y="56"/>
                    <a:pt x="64" y="54"/>
                    <a:pt x="64" y="53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9"/>
                    <a:pt x="62" y="17"/>
                    <a:pt x="61" y="16"/>
                  </a:cubicBezTo>
                  <a:lnTo>
                    <a:pt x="3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76"/>
            <p:cNvSpPr/>
            <p:nvPr/>
          </p:nvSpPr>
          <p:spPr bwMode="auto">
            <a:xfrm>
              <a:off x="10034270" y="674688"/>
              <a:ext cx="290513" cy="96838"/>
            </a:xfrm>
            <a:custGeom>
              <a:avLst/>
              <a:gdLst>
                <a:gd name="T0" fmla="*/ 76 w 77"/>
                <a:gd name="T1" fmla="*/ 25 h 26"/>
                <a:gd name="T2" fmla="*/ 72 w 77"/>
                <a:gd name="T3" fmla="*/ 25 h 26"/>
                <a:gd name="T4" fmla="*/ 41 w 77"/>
                <a:gd name="T5" fmla="*/ 7 h 26"/>
                <a:gd name="T6" fmla="*/ 35 w 77"/>
                <a:gd name="T7" fmla="*/ 7 h 26"/>
                <a:gd name="T8" fmla="*/ 5 w 77"/>
                <a:gd name="T9" fmla="*/ 25 h 26"/>
                <a:gd name="T10" fmla="*/ 1 w 77"/>
                <a:gd name="T11" fmla="*/ 25 h 26"/>
                <a:gd name="T12" fmla="*/ 3 w 77"/>
                <a:gd name="T13" fmla="*/ 21 h 26"/>
                <a:gd name="T14" fmla="*/ 35 w 77"/>
                <a:gd name="T15" fmla="*/ 2 h 26"/>
                <a:gd name="T16" fmla="*/ 41 w 77"/>
                <a:gd name="T17" fmla="*/ 1 h 26"/>
                <a:gd name="T18" fmla="*/ 75 w 77"/>
                <a:gd name="T19" fmla="*/ 21 h 26"/>
                <a:gd name="T20" fmla="*/ 76 w 77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26">
                  <a:moveTo>
                    <a:pt x="76" y="25"/>
                  </a:moveTo>
                  <a:cubicBezTo>
                    <a:pt x="76" y="26"/>
                    <a:pt x="74" y="26"/>
                    <a:pt x="72" y="25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6"/>
                    <a:pt x="37" y="6"/>
                    <a:pt x="35" y="7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0" y="24"/>
                    <a:pt x="1" y="22"/>
                    <a:pt x="3" y="2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7" y="1"/>
                    <a:pt x="39" y="0"/>
                    <a:pt x="41" y="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22"/>
                    <a:pt x="77" y="24"/>
                    <a:pt x="7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06671" y="1560014"/>
            <a:ext cx="530658" cy="554659"/>
            <a:chOff x="9734233" y="5894388"/>
            <a:chExt cx="315912" cy="330200"/>
          </a:xfrm>
          <a:solidFill>
            <a:schemeClr val="bg1"/>
          </a:solidFill>
          <a:effectLst/>
        </p:grpSpPr>
        <p:sp>
          <p:nvSpPr>
            <p:cNvPr id="27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avLst/>
              <a:gdLst>
                <a:gd name="T0" fmla="*/ 59 w 75"/>
                <a:gd name="T1" fmla="*/ 44 h 82"/>
                <a:gd name="T2" fmla="*/ 38 w 75"/>
                <a:gd name="T3" fmla="*/ 40 h 82"/>
                <a:gd name="T4" fmla="*/ 35 w 75"/>
                <a:gd name="T5" fmla="*/ 18 h 82"/>
                <a:gd name="T6" fmla="*/ 20 w 75"/>
                <a:gd name="T7" fmla="*/ 0 h 82"/>
                <a:gd name="T8" fmla="*/ 28 w 75"/>
                <a:gd name="T9" fmla="*/ 49 h 82"/>
                <a:gd name="T10" fmla="*/ 75 w 75"/>
                <a:gd name="T11" fmla="*/ 63 h 82"/>
                <a:gd name="T12" fmla="*/ 59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avLst/>
              <a:gdLst>
                <a:gd name="T0" fmla="*/ 50 w 50"/>
                <a:gd name="T1" fmla="*/ 45 h 55"/>
                <a:gd name="T2" fmla="*/ 38 w 50"/>
                <a:gd name="T3" fmla="*/ 55 h 55"/>
                <a:gd name="T4" fmla="*/ 0 w 50"/>
                <a:gd name="T5" fmla="*/ 10 h 55"/>
                <a:gd name="T6" fmla="*/ 10 w 50"/>
                <a:gd name="T7" fmla="*/ 0 h 55"/>
                <a:gd name="T8" fmla="*/ 50 w 50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avLst/>
              <a:gdLst>
                <a:gd name="T0" fmla="*/ 48 w 48"/>
                <a:gd name="T1" fmla="*/ 43 h 52"/>
                <a:gd name="T2" fmla="*/ 38 w 48"/>
                <a:gd name="T3" fmla="*/ 52 h 52"/>
                <a:gd name="T4" fmla="*/ 0 w 48"/>
                <a:gd name="T5" fmla="*/ 9 h 52"/>
                <a:gd name="T6" fmla="*/ 10 w 48"/>
                <a:gd name="T7" fmla="*/ 0 h 52"/>
                <a:gd name="T8" fmla="*/ 48 w 48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2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93109" y="2672876"/>
            <a:ext cx="459374" cy="283282"/>
            <a:chOff x="6213158" y="2928938"/>
            <a:chExt cx="285750" cy="176213"/>
          </a:xfrm>
          <a:solidFill>
            <a:schemeClr val="bg1"/>
          </a:solidFill>
          <a:effectLst/>
        </p:grpSpPr>
        <p:sp>
          <p:nvSpPr>
            <p:cNvPr id="31" name="Freeform 82"/>
            <p:cNvSpPr/>
            <p:nvPr/>
          </p:nvSpPr>
          <p:spPr bwMode="auto">
            <a:xfrm>
              <a:off x="6227445" y="2928938"/>
              <a:ext cx="255588" cy="71438"/>
            </a:xfrm>
            <a:custGeom>
              <a:avLst/>
              <a:gdLst>
                <a:gd name="T0" fmla="*/ 39 w 68"/>
                <a:gd name="T1" fmla="*/ 18 h 19"/>
                <a:gd name="T2" fmla="*/ 68 w 68"/>
                <a:gd name="T3" fmla="*/ 1 h 19"/>
                <a:gd name="T4" fmla="*/ 66 w 68"/>
                <a:gd name="T5" fmla="*/ 0 h 19"/>
                <a:gd name="T6" fmla="*/ 3 w 68"/>
                <a:gd name="T7" fmla="*/ 0 h 19"/>
                <a:gd name="T8" fmla="*/ 0 w 68"/>
                <a:gd name="T9" fmla="*/ 1 h 19"/>
                <a:gd name="T10" fmla="*/ 30 w 68"/>
                <a:gd name="T11" fmla="*/ 18 h 19"/>
                <a:gd name="T12" fmla="*/ 39 w 68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9">
                  <a:moveTo>
                    <a:pt x="39" y="18"/>
                  </a:moveTo>
                  <a:cubicBezTo>
                    <a:pt x="68" y="1"/>
                    <a:pt x="68" y="1"/>
                    <a:pt x="68" y="1"/>
                  </a:cubicBezTo>
                  <a:cubicBezTo>
                    <a:pt x="68" y="0"/>
                    <a:pt x="67" y="0"/>
                    <a:pt x="6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2" y="19"/>
                    <a:pt x="36" y="19"/>
                    <a:pt x="3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83"/>
            <p:cNvSpPr/>
            <p:nvPr/>
          </p:nvSpPr>
          <p:spPr bwMode="auto">
            <a:xfrm>
              <a:off x="6213158" y="2947988"/>
              <a:ext cx="285750" cy="157163"/>
            </a:xfrm>
            <a:custGeom>
              <a:avLst/>
              <a:gdLst>
                <a:gd name="T0" fmla="*/ 45 w 76"/>
                <a:gd name="T1" fmla="*/ 18 h 42"/>
                <a:gd name="T2" fmla="*/ 38 w 76"/>
                <a:gd name="T3" fmla="*/ 20 h 42"/>
                <a:gd name="T4" fmla="*/ 32 w 76"/>
                <a:gd name="T5" fmla="*/ 18 h 42"/>
                <a:gd name="T6" fmla="*/ 1 w 76"/>
                <a:gd name="T7" fmla="*/ 0 h 42"/>
                <a:gd name="T8" fmla="*/ 0 w 76"/>
                <a:gd name="T9" fmla="*/ 1 h 42"/>
                <a:gd name="T10" fmla="*/ 0 w 76"/>
                <a:gd name="T11" fmla="*/ 38 h 42"/>
                <a:gd name="T12" fmla="*/ 7 w 76"/>
                <a:gd name="T13" fmla="*/ 42 h 42"/>
                <a:gd name="T14" fmla="*/ 70 w 76"/>
                <a:gd name="T15" fmla="*/ 42 h 42"/>
                <a:gd name="T16" fmla="*/ 76 w 76"/>
                <a:gd name="T17" fmla="*/ 38 h 42"/>
                <a:gd name="T18" fmla="*/ 76 w 76"/>
                <a:gd name="T19" fmla="*/ 1 h 42"/>
                <a:gd name="T20" fmla="*/ 76 w 76"/>
                <a:gd name="T21" fmla="*/ 0 h 42"/>
                <a:gd name="T22" fmla="*/ 45 w 76"/>
                <a:gd name="T2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42">
                  <a:moveTo>
                    <a:pt x="45" y="18"/>
                  </a:moveTo>
                  <a:cubicBezTo>
                    <a:pt x="43" y="19"/>
                    <a:pt x="41" y="20"/>
                    <a:pt x="38" y="20"/>
                  </a:cubicBezTo>
                  <a:cubicBezTo>
                    <a:pt x="36" y="20"/>
                    <a:pt x="34" y="19"/>
                    <a:pt x="32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3" y="42"/>
                    <a:pt x="7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3" y="42"/>
                    <a:pt x="76" y="40"/>
                    <a:pt x="76" y="38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1"/>
                    <a:pt x="76" y="0"/>
                    <a:pt x="76" y="0"/>
                  </a:cubicBezTo>
                  <a:lnTo>
                    <a:pt x="4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流程图: 准备 32"/>
          <p:cNvSpPr/>
          <p:nvPr/>
        </p:nvSpPr>
        <p:spPr>
          <a:xfrm rot="16200000">
            <a:off x="3990072" y="3282754"/>
            <a:ext cx="1163856" cy="1003325"/>
          </a:xfrm>
          <a:prstGeom prst="flowChartPreparation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Freeform 135"/>
          <p:cNvSpPr>
            <a:spLocks noEditPoints="1"/>
          </p:cNvSpPr>
          <p:nvPr/>
        </p:nvSpPr>
        <p:spPr bwMode="auto">
          <a:xfrm>
            <a:off x="4300905" y="3514360"/>
            <a:ext cx="536425" cy="503096"/>
          </a:xfrm>
          <a:custGeom>
            <a:avLst/>
            <a:gdLst>
              <a:gd name="T0" fmla="*/ 95554 w 73"/>
              <a:gd name="T1" fmla="*/ 288621 h 68"/>
              <a:gd name="T2" fmla="*/ 58803 w 73"/>
              <a:gd name="T3" fmla="*/ 288621 h 68"/>
              <a:gd name="T4" fmla="*/ 0 w 73"/>
              <a:gd name="T5" fmla="*/ 244218 h 68"/>
              <a:gd name="T6" fmla="*/ 36752 w 73"/>
              <a:gd name="T7" fmla="*/ 140610 h 68"/>
              <a:gd name="T8" fmla="*/ 110255 w 73"/>
              <a:gd name="T9" fmla="*/ 162812 h 68"/>
              <a:gd name="T10" fmla="*/ 147007 w 73"/>
              <a:gd name="T11" fmla="*/ 155411 h 68"/>
              <a:gd name="T12" fmla="*/ 147007 w 73"/>
              <a:gd name="T13" fmla="*/ 177613 h 68"/>
              <a:gd name="T14" fmla="*/ 169058 w 73"/>
              <a:gd name="T15" fmla="*/ 251619 h 68"/>
              <a:gd name="T16" fmla="*/ 95554 w 73"/>
              <a:gd name="T17" fmla="*/ 288621 h 68"/>
              <a:gd name="T18" fmla="*/ 110255 w 73"/>
              <a:gd name="T19" fmla="*/ 140610 h 68"/>
              <a:gd name="T20" fmla="*/ 36752 w 73"/>
              <a:gd name="T21" fmla="*/ 66605 h 68"/>
              <a:gd name="T22" fmla="*/ 110255 w 73"/>
              <a:gd name="T23" fmla="*/ 0 h 68"/>
              <a:gd name="T24" fmla="*/ 183759 w 73"/>
              <a:gd name="T25" fmla="*/ 66605 h 68"/>
              <a:gd name="T26" fmla="*/ 110255 w 73"/>
              <a:gd name="T27" fmla="*/ 140610 h 68"/>
              <a:gd name="T28" fmla="*/ 389568 w 73"/>
              <a:gd name="T29" fmla="*/ 503237 h 68"/>
              <a:gd name="T30" fmla="*/ 147007 w 73"/>
              <a:gd name="T31" fmla="*/ 503237 h 68"/>
              <a:gd name="T32" fmla="*/ 73503 w 73"/>
              <a:gd name="T33" fmla="*/ 429232 h 68"/>
              <a:gd name="T34" fmla="*/ 169058 w 73"/>
              <a:gd name="T35" fmla="*/ 266420 h 68"/>
              <a:gd name="T36" fmla="*/ 271963 w 73"/>
              <a:gd name="T37" fmla="*/ 303422 h 68"/>
              <a:gd name="T38" fmla="*/ 367517 w 73"/>
              <a:gd name="T39" fmla="*/ 266420 h 68"/>
              <a:gd name="T40" fmla="*/ 470422 w 73"/>
              <a:gd name="T41" fmla="*/ 429232 h 68"/>
              <a:gd name="T42" fmla="*/ 389568 w 73"/>
              <a:gd name="T43" fmla="*/ 503237 h 68"/>
              <a:gd name="T44" fmla="*/ 271963 w 73"/>
              <a:gd name="T45" fmla="*/ 288621 h 68"/>
              <a:gd name="T46" fmla="*/ 161708 w 73"/>
              <a:gd name="T47" fmla="*/ 177613 h 68"/>
              <a:gd name="T48" fmla="*/ 271963 w 73"/>
              <a:gd name="T49" fmla="*/ 66605 h 68"/>
              <a:gd name="T50" fmla="*/ 374867 w 73"/>
              <a:gd name="T51" fmla="*/ 177613 h 68"/>
              <a:gd name="T52" fmla="*/ 271963 w 73"/>
              <a:gd name="T53" fmla="*/ 288621 h 68"/>
              <a:gd name="T54" fmla="*/ 433670 w 73"/>
              <a:gd name="T55" fmla="*/ 140610 h 68"/>
              <a:gd name="T56" fmla="*/ 360167 w 73"/>
              <a:gd name="T57" fmla="*/ 66605 h 68"/>
              <a:gd name="T58" fmla="*/ 433670 w 73"/>
              <a:gd name="T59" fmla="*/ 0 h 68"/>
              <a:gd name="T60" fmla="*/ 499823 w 73"/>
              <a:gd name="T61" fmla="*/ 66605 h 68"/>
              <a:gd name="T62" fmla="*/ 433670 w 73"/>
              <a:gd name="T63" fmla="*/ 140610 h 68"/>
              <a:gd name="T64" fmla="*/ 485123 w 73"/>
              <a:gd name="T65" fmla="*/ 288621 h 68"/>
              <a:gd name="T66" fmla="*/ 448371 w 73"/>
              <a:gd name="T67" fmla="*/ 288621 h 68"/>
              <a:gd name="T68" fmla="*/ 374867 w 73"/>
              <a:gd name="T69" fmla="*/ 251619 h 68"/>
              <a:gd name="T70" fmla="*/ 396918 w 73"/>
              <a:gd name="T71" fmla="*/ 177613 h 68"/>
              <a:gd name="T72" fmla="*/ 396918 w 73"/>
              <a:gd name="T73" fmla="*/ 155411 h 68"/>
              <a:gd name="T74" fmla="*/ 433670 w 73"/>
              <a:gd name="T75" fmla="*/ 162812 h 68"/>
              <a:gd name="T76" fmla="*/ 507174 w 73"/>
              <a:gd name="T77" fmla="*/ 140610 h 68"/>
              <a:gd name="T78" fmla="*/ 536575 w 73"/>
              <a:gd name="T79" fmla="*/ 244218 h 68"/>
              <a:gd name="T80" fmla="*/ 485123 w 73"/>
              <a:gd name="T81" fmla="*/ 288621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1262" tIns="45631" rIns="91262" bIns="45631"/>
          <a:lstStyle/>
          <a:p>
            <a:endParaRPr lang="zh-CN" altLang="en-US" sz="10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76"/>
          <p:cNvSpPr txBox="1"/>
          <p:nvPr/>
        </p:nvSpPr>
        <p:spPr>
          <a:xfrm>
            <a:off x="6134495" y="1129133"/>
            <a:ext cx="1472936" cy="248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013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134496" y="1406132"/>
            <a:ext cx="2093539" cy="722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template is the spring and autumn advertising original,</a:t>
            </a:r>
          </a:p>
        </p:txBody>
      </p:sp>
      <p:sp>
        <p:nvSpPr>
          <p:cNvPr id="37" name="TextBox 76"/>
          <p:cNvSpPr txBox="1"/>
          <p:nvPr/>
        </p:nvSpPr>
        <p:spPr>
          <a:xfrm>
            <a:off x="6134495" y="3536194"/>
            <a:ext cx="1472936" cy="248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013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134496" y="3813193"/>
            <a:ext cx="2093539" cy="722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template is the spring and autumn advertising original,</a:t>
            </a:r>
          </a:p>
        </p:txBody>
      </p:sp>
      <p:sp>
        <p:nvSpPr>
          <p:cNvPr id="39" name="TextBox 76"/>
          <p:cNvSpPr txBox="1"/>
          <p:nvPr/>
        </p:nvSpPr>
        <p:spPr>
          <a:xfrm>
            <a:off x="1534213" y="1129133"/>
            <a:ext cx="1337052" cy="248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1013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29300" y="1406132"/>
            <a:ext cx="1941964" cy="722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template is the spring and autumn advertising original,</a:t>
            </a:r>
          </a:p>
        </p:txBody>
      </p:sp>
      <p:sp>
        <p:nvSpPr>
          <p:cNvPr id="41" name="TextBox 76"/>
          <p:cNvSpPr txBox="1"/>
          <p:nvPr/>
        </p:nvSpPr>
        <p:spPr>
          <a:xfrm>
            <a:off x="1534213" y="3536194"/>
            <a:ext cx="1337052" cy="248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1013" b="1" dirty="0">
                <a:solidFill>
                  <a:schemeClr val="bg1"/>
                </a:solidFill>
                <a:cs typeface="+mn-ea"/>
                <a:sym typeface="+mn-lt"/>
              </a:rPr>
              <a:t>Add title here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929300" y="3813193"/>
            <a:ext cx="1941964" cy="72250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This template is the spring and autumn advertising original,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39DBF73-35A3-40F7-BAC7-E42DE69E5AE3}"/>
              </a:ext>
            </a:extLst>
          </p:cNvPr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A6E3D6C0-3158-440A-8118-39047C8B5B8B}"/>
              </a:ext>
            </a:extLst>
          </p:cNvPr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45" name="泪滴形 44">
              <a:extLst>
                <a:ext uri="{FF2B5EF4-FFF2-40B4-BE49-F238E27FC236}">
                  <a16:creationId xmlns:a16="http://schemas.microsoft.com/office/drawing/2014/main" id="{1AA769CE-F26E-482D-982F-0F5F76650C4B}"/>
                </a:ext>
              </a:extLst>
            </p:cNvPr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0214B50-EF58-4868-83BF-DA465E74BC21}"/>
                </a:ext>
              </a:extLst>
            </p:cNvPr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4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8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6="http://schemas.microsoft.com/office/drawing/2014/main"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5"/>
          <p:cNvSpPr txBox="1">
            <a:spLocks noChangeArrowheads="1"/>
          </p:cNvSpPr>
          <p:nvPr/>
        </p:nvSpPr>
        <p:spPr bwMode="auto">
          <a:xfrm>
            <a:off x="2847065" y="1475315"/>
            <a:ext cx="3588162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914378">
              <a:spcBef>
                <a:spcPts val="3600"/>
              </a:spcBef>
            </a:pPr>
            <a:r>
              <a:rPr lang="en-US" altLang="zh-CN" sz="66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  <a:endParaRPr lang="zh-CN" altLang="en-US" sz="6600" dirty="0">
              <a:solidFill>
                <a:schemeClr val="bg1">
                  <a:alpha val="99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35"/>
          <p:cNvSpPr txBox="1">
            <a:spLocks noChangeArrowheads="1"/>
          </p:cNvSpPr>
          <p:nvPr/>
        </p:nvSpPr>
        <p:spPr bwMode="auto">
          <a:xfrm>
            <a:off x="2075547" y="2607097"/>
            <a:ext cx="49929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914378">
              <a:spcBef>
                <a:spcPts val="3600"/>
              </a:spcBef>
            </a:pPr>
            <a:r>
              <a:rPr lang="en-US" altLang="zh-CN" sz="2400" dirty="0">
                <a:solidFill>
                  <a:schemeClr val="bg1">
                    <a:alpha val="99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619672" y="1923678"/>
            <a:ext cx="1224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72200" y="1923678"/>
            <a:ext cx="1224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2339752" y="2571750"/>
            <a:ext cx="43204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92FBB629-3A98-4D79-BAAC-0E90EF9811EF}"/>
              </a:ext>
            </a:extLst>
          </p:cNvPr>
          <p:cNvSpPr/>
          <p:nvPr/>
        </p:nvSpPr>
        <p:spPr>
          <a:xfrm>
            <a:off x="7195283" y="406777"/>
            <a:ext cx="1224137" cy="32675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0" name="TextBox 3">
            <a:hlinkClick r:id="rId4"/>
            <a:extLst>
              <a:ext uri="{FF2B5EF4-FFF2-40B4-BE49-F238E27FC236}">
                <a16:creationId xmlns:a16="http://schemas.microsoft.com/office/drawing/2014/main" id="{41426DA4-696C-4A90-A37D-EFCB9DAB082B}"/>
              </a:ext>
            </a:extLst>
          </p:cNvPr>
          <p:cNvSpPr txBox="1"/>
          <p:nvPr/>
        </p:nvSpPr>
        <p:spPr>
          <a:xfrm>
            <a:off x="2125272" y="476579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9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  <p:extLst>
    <p:ext uri="{E180D4A7-C9FB-4DFB-919C-405C955672EB}">
      <p14:showEvtLst xmlns:p14="http://schemas.microsoft.com/office/powerpoint/2010/main">
        <p14:playEvt time="99" objId="19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065184" y="1336929"/>
            <a:ext cx="3013630" cy="2469642"/>
            <a:chOff x="4086912" y="1839228"/>
            <a:chExt cx="4018173" cy="3292856"/>
          </a:xfrm>
        </p:grpSpPr>
        <p:grpSp>
          <p:nvGrpSpPr>
            <p:cNvPr id="27" name="组合 26"/>
            <p:cNvGrpSpPr/>
            <p:nvPr/>
          </p:nvGrpSpPr>
          <p:grpSpPr>
            <a:xfrm>
              <a:off x="4086912" y="1839228"/>
              <a:ext cx="4018173" cy="2881461"/>
              <a:chOff x="4086912" y="1839228"/>
              <a:chExt cx="4018173" cy="2881461"/>
            </a:xfrm>
          </p:grpSpPr>
          <p:sp>
            <p:nvSpPr>
              <p:cNvPr id="22" name="TextBox 76"/>
              <p:cNvSpPr txBox="1"/>
              <p:nvPr/>
            </p:nvSpPr>
            <p:spPr>
              <a:xfrm>
                <a:off x="4178037" y="2612420"/>
                <a:ext cx="3835921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050" b="1" dirty="0">
                    <a:solidFill>
                      <a:schemeClr val="bg1"/>
                    </a:solidFill>
                    <a:cs typeface="+mn-ea"/>
                    <a:sym typeface="+mn-lt"/>
                  </a:rPr>
                  <a:t>PART ONE</a:t>
                </a:r>
                <a:endParaRPr lang="zh-CN" altLang="en-US" sz="405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1"/>
              <p:cNvSpPr txBox="1"/>
              <p:nvPr/>
            </p:nvSpPr>
            <p:spPr>
              <a:xfrm>
                <a:off x="4086912" y="3997415"/>
                <a:ext cx="4018173" cy="723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cs typeface="+mn-ea"/>
                    <a:sym typeface="+mn-lt"/>
                  </a:rPr>
                  <a:t>Fresh business general template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cs typeface="+mn-ea"/>
                    <a:sym typeface="+mn-lt"/>
                  </a:rPr>
                  <a:t>Applicable to enterprise introduction, summary report, sales marketing, chart dataa</a:t>
                </a:r>
                <a:endParaRPr lang="zh-CN" altLang="en-US" sz="7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426523" y="3535750"/>
                <a:ext cx="333894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THE TITLE HERE</a:t>
                </a: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flipV="1">
                <a:off x="5760862" y="1839228"/>
                <a:ext cx="670273" cy="5778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等腰三角形 25"/>
            <p:cNvSpPr/>
            <p:nvPr/>
          </p:nvSpPr>
          <p:spPr>
            <a:xfrm flipV="1">
              <a:off x="5973420" y="4920743"/>
              <a:ext cx="245157" cy="2113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7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7" y="267494"/>
            <a:ext cx="797591" cy="504056"/>
            <a:chOff x="140757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7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1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1124069" y="1303107"/>
            <a:ext cx="2821227" cy="3490822"/>
            <a:chOff x="865232" y="1286330"/>
            <a:chExt cx="4013321" cy="4966128"/>
          </a:xfrm>
        </p:grpSpPr>
        <p:pic>
          <p:nvPicPr>
            <p:cNvPr id="15" name="Picture 3"/>
            <p:cNvPicPr>
              <a:picLocks noChangeAspect="1"/>
            </p:cNvPicPr>
            <p:nvPr/>
          </p:nvPicPr>
          <p:blipFill>
            <a:blip r:embed="rId3"/>
            <a:srcRect l="5354" t="8440" r="6203" b="10136"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99" r="-1509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715"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141307" y="3823021"/>
            <a:ext cx="1127380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6" tIns="34289" rIns="68576" bIns="34289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4158155" y="4068541"/>
            <a:ext cx="1446315" cy="387540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9" rIns="68576" bIns="34289">
            <a:spAutoFit/>
          </a:bodyPr>
          <a:lstStyle/>
          <a:p>
            <a:pPr defTabSz="685715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Enter here a comprehensive description of this chart.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817329" y="3823021"/>
            <a:ext cx="986243" cy="2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6" tIns="34289" rIns="68576" bIns="34289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Add a title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836229" y="4076935"/>
            <a:ext cx="1446315" cy="387540"/>
          </a:xfrm>
          <a:prstGeom prst="rect">
            <a:avLst/>
          </a:prstGeom>
          <a:noFill/>
          <a:ln>
            <a:noFill/>
          </a:ln>
        </p:spPr>
        <p:txBody>
          <a:bodyPr wrap="square" lIns="68576" tIns="34289" rIns="68576" bIns="34289">
            <a:spAutoFit/>
          </a:bodyPr>
          <a:lstStyle/>
          <a:p>
            <a:pPr defTabSz="685715">
              <a:lnSpc>
                <a:spcPct val="120000"/>
              </a:lnSpc>
              <a:defRPr/>
            </a:pPr>
            <a:r>
              <a:rPr lang="zh-CN" altLang="en-US" sz="900" dirty="0">
                <a:solidFill>
                  <a:schemeClr val="bg1"/>
                </a:solidFill>
                <a:cs typeface="+mn-ea"/>
                <a:sym typeface="+mn-lt"/>
              </a:rPr>
              <a:t>Enter here a comprehensive description of this chart.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778829" y="1534891"/>
            <a:ext cx="2723123" cy="325919"/>
            <a:chOff x="6371768" y="2046514"/>
            <a:chExt cx="3630831" cy="434558"/>
          </a:xfrm>
        </p:grpSpPr>
        <p:sp>
          <p:nvSpPr>
            <p:cNvPr id="22" name="矩形 21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708195" y="2070703"/>
              <a:ext cx="329440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text here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56488" y="2022620"/>
            <a:ext cx="2723123" cy="325919"/>
            <a:chOff x="6371768" y="2046514"/>
            <a:chExt cx="3630831" cy="434558"/>
          </a:xfrm>
        </p:grpSpPr>
        <p:sp>
          <p:nvSpPr>
            <p:cNvPr id="26" name="矩形 25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708195" y="2070703"/>
              <a:ext cx="329440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text here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56488" y="2502827"/>
            <a:ext cx="2723123" cy="325919"/>
            <a:chOff x="6371768" y="2046514"/>
            <a:chExt cx="3630831" cy="434558"/>
          </a:xfrm>
        </p:grpSpPr>
        <p:sp>
          <p:nvSpPr>
            <p:cNvPr id="30" name="矩形 29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08195" y="2070703"/>
              <a:ext cx="329440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text here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56488" y="2983033"/>
            <a:ext cx="2723123" cy="325919"/>
            <a:chOff x="6371768" y="2046514"/>
            <a:chExt cx="3630831" cy="434558"/>
          </a:xfrm>
        </p:grpSpPr>
        <p:sp>
          <p:nvSpPr>
            <p:cNvPr id="34" name="矩形 33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708195" y="2070703"/>
              <a:ext cx="329440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text here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56488" y="3463240"/>
            <a:ext cx="2723123" cy="325919"/>
            <a:chOff x="6371768" y="2046514"/>
            <a:chExt cx="3630831" cy="434558"/>
          </a:xfrm>
        </p:grpSpPr>
        <p:sp>
          <p:nvSpPr>
            <p:cNvPr id="38" name="矩形 37"/>
            <p:cNvSpPr/>
            <p:nvPr/>
          </p:nvSpPr>
          <p:spPr>
            <a:xfrm>
              <a:off x="6371768" y="2046514"/>
              <a:ext cx="3338289" cy="37737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463017" y="2119234"/>
              <a:ext cx="246743" cy="2467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708195" y="2070703"/>
              <a:ext cx="329440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Enter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4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7" y="267494"/>
            <a:ext cx="797591" cy="504056"/>
            <a:chOff x="140757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7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1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72107" y="1484361"/>
            <a:ext cx="3257904" cy="856867"/>
            <a:chOff x="4304043" y="1286668"/>
            <a:chExt cx="3837944" cy="2757793"/>
          </a:xfrm>
          <a:solidFill>
            <a:schemeClr val="bg1">
              <a:alpha val="20000"/>
            </a:schemeClr>
          </a:solidFill>
          <a:effectLst/>
        </p:grpSpPr>
        <p:sp>
          <p:nvSpPr>
            <p:cNvPr id="15" name="圆角矩形 1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2578211" y="2070899"/>
            <a:ext cx="1004887" cy="1981200"/>
            <a:chOff x="2210594" y="1810545"/>
            <a:chExt cx="1005703" cy="1981199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2210594" y="3161507"/>
              <a:ext cx="1005703" cy="630237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347230" y="2801145"/>
              <a:ext cx="77691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210594" y="1810545"/>
              <a:ext cx="943741" cy="581025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1242920" y="2253300"/>
            <a:ext cx="1627507" cy="1627284"/>
            <a:chOff x="1657223" y="3004400"/>
            <a:chExt cx="2170009" cy="2169712"/>
          </a:xfrm>
        </p:grpSpPr>
        <p:sp>
          <p:nvSpPr>
            <p:cNvPr id="22" name="椭圆 21"/>
            <p:cNvSpPr/>
            <p:nvPr/>
          </p:nvSpPr>
          <p:spPr>
            <a:xfrm>
              <a:off x="1657223" y="3004400"/>
              <a:ext cx="2170009" cy="216971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058">
                <a:defRPr/>
              </a:pPr>
              <a:endParaRPr lang="zh-CN" altLang="en-US" sz="18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37"/>
            <p:cNvSpPr>
              <a:spLocks noChangeArrowheads="1"/>
            </p:cNvSpPr>
            <p:nvPr/>
          </p:nvSpPr>
          <p:spPr bwMode="auto">
            <a:xfrm>
              <a:off x="1768682" y="3735644"/>
              <a:ext cx="1887624" cy="6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3" tIns="45706" rIns="91413" bIns="4570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a title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93776" y="1450197"/>
            <a:ext cx="900656" cy="900532"/>
            <a:chOff x="4391701" y="1933593"/>
            <a:chExt cx="1200875" cy="1200709"/>
          </a:xfrm>
        </p:grpSpPr>
        <p:sp>
          <p:nvSpPr>
            <p:cNvPr id="25" name="椭圆 24"/>
            <p:cNvSpPr/>
            <p:nvPr/>
          </p:nvSpPr>
          <p:spPr>
            <a:xfrm>
              <a:off x="4391701" y="1933593"/>
              <a:ext cx="1200875" cy="120070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058">
                <a:defRPr/>
              </a:pPr>
              <a:endParaRPr lang="zh-CN" altLang="en-US" sz="18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37"/>
            <p:cNvSpPr>
              <a:spLocks noChangeArrowheads="1"/>
            </p:cNvSpPr>
            <p:nvPr/>
          </p:nvSpPr>
          <p:spPr bwMode="auto">
            <a:xfrm>
              <a:off x="4675297" y="2213201"/>
              <a:ext cx="656519" cy="6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3" tIns="45706" rIns="91413" bIns="4570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writing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93776" y="2629050"/>
            <a:ext cx="900656" cy="900532"/>
            <a:chOff x="4391701" y="3505397"/>
            <a:chExt cx="1200875" cy="1200709"/>
          </a:xfrm>
        </p:grpSpPr>
        <p:sp>
          <p:nvSpPr>
            <p:cNvPr id="28" name="椭圆 27"/>
            <p:cNvSpPr/>
            <p:nvPr/>
          </p:nvSpPr>
          <p:spPr>
            <a:xfrm>
              <a:off x="4391701" y="3505397"/>
              <a:ext cx="1200875" cy="120070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058">
                <a:defRPr/>
              </a:pPr>
              <a:endParaRPr lang="zh-CN" altLang="en-US" sz="18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37"/>
            <p:cNvSpPr>
              <a:spLocks noChangeArrowheads="1"/>
            </p:cNvSpPr>
            <p:nvPr/>
          </p:nvSpPr>
          <p:spPr bwMode="auto">
            <a:xfrm>
              <a:off x="4662988" y="3785666"/>
              <a:ext cx="656519" cy="6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3" tIns="45706" rIns="91413" bIns="4570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writing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93776" y="3771696"/>
            <a:ext cx="900656" cy="900532"/>
            <a:chOff x="4391701" y="5028926"/>
            <a:chExt cx="1200875" cy="1200709"/>
          </a:xfrm>
        </p:grpSpPr>
        <p:sp>
          <p:nvSpPr>
            <p:cNvPr id="31" name="椭圆 30"/>
            <p:cNvSpPr/>
            <p:nvPr/>
          </p:nvSpPr>
          <p:spPr>
            <a:xfrm>
              <a:off x="4391701" y="5028926"/>
              <a:ext cx="1200875" cy="120070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058">
                <a:defRPr/>
              </a:pPr>
              <a:endParaRPr lang="zh-CN" altLang="en-US" sz="18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7"/>
            <p:cNvSpPr>
              <a:spLocks noChangeArrowheads="1"/>
            </p:cNvSpPr>
            <p:nvPr/>
          </p:nvSpPr>
          <p:spPr bwMode="auto">
            <a:xfrm>
              <a:off x="4662988" y="5318133"/>
              <a:ext cx="656519" cy="6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3" tIns="45706" rIns="91413" bIns="45706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writing</a:t>
              </a:r>
              <a:endPara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sp>
        <p:nvSpPr>
          <p:cNvPr id="33" name="文本1"/>
          <p:cNvSpPr>
            <a:spLocks noChangeArrowheads="1"/>
          </p:cNvSpPr>
          <p:nvPr/>
        </p:nvSpPr>
        <p:spPr bwMode="gray">
          <a:xfrm>
            <a:off x="4807058" y="1461303"/>
            <a:ext cx="3095625" cy="892175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68568" tIns="34285" rIns="68568" bIns="3428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58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  <a:endParaRPr lang="zh-CN" altLang="zh-CN" sz="1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72107" y="2649621"/>
            <a:ext cx="3257904" cy="856867"/>
            <a:chOff x="4304043" y="1286668"/>
            <a:chExt cx="3837944" cy="2757793"/>
          </a:xfrm>
          <a:solidFill>
            <a:schemeClr val="bg1">
              <a:alpha val="20000"/>
            </a:schemeClr>
          </a:solidFill>
          <a:effectLst/>
        </p:grpSpPr>
        <p:sp>
          <p:nvSpPr>
            <p:cNvPr id="35" name="圆角矩形 3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cs typeface="+mn-ea"/>
                <a:sym typeface="+mn-lt"/>
              </a:endParaRPr>
            </a:p>
          </p:txBody>
        </p:sp>
      </p:grpSp>
      <p:sp>
        <p:nvSpPr>
          <p:cNvPr id="37" name="文本1"/>
          <p:cNvSpPr>
            <a:spLocks noChangeArrowheads="1"/>
          </p:cNvSpPr>
          <p:nvPr/>
        </p:nvSpPr>
        <p:spPr bwMode="gray">
          <a:xfrm>
            <a:off x="4807058" y="2626527"/>
            <a:ext cx="3095625" cy="892175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68568" tIns="34285" rIns="68568" bIns="3428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58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  <a:endParaRPr lang="zh-CN" altLang="zh-CN" sz="1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672107" y="3788700"/>
            <a:ext cx="3257904" cy="856867"/>
            <a:chOff x="4304043" y="1286668"/>
            <a:chExt cx="3837944" cy="2757793"/>
          </a:xfrm>
          <a:solidFill>
            <a:schemeClr val="bg1">
              <a:alpha val="20000"/>
            </a:schemeClr>
          </a:solidFill>
          <a:effectLst/>
        </p:grpSpPr>
        <p:sp>
          <p:nvSpPr>
            <p:cNvPr id="39" name="圆角矩形 3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 dirty="0">
                <a:cs typeface="+mn-ea"/>
                <a:sym typeface="+mn-lt"/>
              </a:endParaRPr>
            </a:p>
          </p:txBody>
        </p:sp>
      </p:grpSp>
      <p:sp>
        <p:nvSpPr>
          <p:cNvPr id="41" name="文本1"/>
          <p:cNvSpPr>
            <a:spLocks noChangeArrowheads="1"/>
          </p:cNvSpPr>
          <p:nvPr/>
        </p:nvSpPr>
        <p:spPr bwMode="gray">
          <a:xfrm>
            <a:off x="4807058" y="3766351"/>
            <a:ext cx="3095625" cy="890588"/>
          </a:xfrm>
          <a:prstGeom prst="roundRect">
            <a:avLst>
              <a:gd name="adj" fmla="val 11505"/>
            </a:avLst>
          </a:prstGeom>
          <a:noFill/>
          <a:ln w="28575" cap="flat" cmpd="sng" algn="ctr">
            <a:noFill/>
            <a:prstDash val="solid"/>
          </a:ln>
          <a:effectLst/>
        </p:spPr>
        <p:txBody>
          <a:bodyPr lIns="68568" tIns="34285" rIns="68568" bIns="34285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058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After your content is typed here, or by copying your text, select Paste in this box and choose to keep only the text.</a:t>
            </a:r>
            <a:endParaRPr lang="zh-CN" altLang="zh-CN" sz="10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7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  <p:bldP spid="37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7" y="267494"/>
            <a:ext cx="797591" cy="504056"/>
            <a:chOff x="140757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7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1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Oval 98"/>
          <p:cNvSpPr>
            <a:spLocks noChangeArrowheads="1"/>
          </p:cNvSpPr>
          <p:nvPr/>
        </p:nvSpPr>
        <p:spPr bwMode="auto">
          <a:xfrm>
            <a:off x="2874790" y="1325252"/>
            <a:ext cx="1700212" cy="168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25400" cmpd="sng">
            <a:solidFill>
              <a:schemeClr val="bg1">
                <a:alpha val="50000"/>
              </a:schemeClr>
            </a:solidFill>
            <a:bevel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1" i="1" dirty="0">
              <a:solidFill>
                <a:srgbClr val="1D1B1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Oval 100"/>
          <p:cNvSpPr>
            <a:spLocks noChangeArrowheads="1"/>
          </p:cNvSpPr>
          <p:nvPr/>
        </p:nvSpPr>
        <p:spPr bwMode="auto">
          <a:xfrm>
            <a:off x="4140027" y="1239527"/>
            <a:ext cx="2111375" cy="2101850"/>
          </a:xfrm>
          <a:prstGeom prst="ellipse">
            <a:avLst/>
          </a:prstGeom>
          <a:solidFill>
            <a:schemeClr val="bg1">
              <a:alpha val="50000"/>
            </a:schemeClr>
          </a:solidFill>
          <a:ln w="19050" cmpd="sng">
            <a:solidFill>
              <a:schemeClr val="bg1">
                <a:alpha val="50000"/>
              </a:schemeClr>
            </a:solidFill>
            <a:bevel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zh-CN" b="1" i="1" dirty="0">
              <a:solidFill>
                <a:srgbClr val="1D1B1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Oval 101"/>
          <p:cNvSpPr>
            <a:spLocks noChangeArrowheads="1"/>
          </p:cNvSpPr>
          <p:nvPr/>
        </p:nvSpPr>
        <p:spPr bwMode="auto">
          <a:xfrm>
            <a:off x="3406602" y="2360302"/>
            <a:ext cx="1768475" cy="1776413"/>
          </a:xfrm>
          <a:prstGeom prst="ellipse">
            <a:avLst/>
          </a:prstGeom>
          <a:solidFill>
            <a:schemeClr val="bg1">
              <a:alpha val="50000"/>
            </a:schemeClr>
          </a:solidFill>
          <a:ln w="19050" cmpd="sng">
            <a:solidFill>
              <a:schemeClr val="bg1">
                <a:alpha val="50000"/>
              </a:schemeClr>
            </a:solidFill>
            <a:bevel/>
            <a:headEnd/>
            <a:tailEnd/>
          </a:ln>
        </p:spPr>
        <p:txBody>
          <a:bodyPr/>
          <a:lstStyle/>
          <a:p>
            <a:endParaRPr lang="zh-CN" altLang="zh-CN" dirty="0">
              <a:solidFill>
                <a:srgbClr val="1D1B10"/>
              </a:solidFill>
              <a:cs typeface="+mn-ea"/>
              <a:sym typeface="+mn-lt"/>
            </a:endParaRPr>
          </a:p>
        </p:txBody>
      </p:sp>
      <p:sp>
        <p:nvSpPr>
          <p:cNvPr id="17" name="直接箭头连接符 20"/>
          <p:cNvSpPr>
            <a:spLocks noChangeShapeType="1"/>
          </p:cNvSpPr>
          <p:nvPr/>
        </p:nvSpPr>
        <p:spPr bwMode="auto">
          <a:xfrm>
            <a:off x="6251402" y="2036452"/>
            <a:ext cx="1627188" cy="0"/>
          </a:xfrm>
          <a:prstGeom prst="straightConnector1">
            <a:avLst/>
          </a:prstGeom>
          <a:noFill/>
          <a:ln w="9525" cap="flat" cmpd="sng">
            <a:solidFill>
              <a:schemeClr val="bg1">
                <a:alpha val="50000"/>
              </a:schemeClr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TextBox 21"/>
          <p:cNvSpPr>
            <a:spLocks noChangeArrowheads="1"/>
          </p:cNvSpPr>
          <p:nvPr/>
        </p:nvSpPr>
        <p:spPr bwMode="auto">
          <a:xfrm>
            <a:off x="6337127" y="1112527"/>
            <a:ext cx="1541463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Add a text description</a:t>
            </a:r>
          </a:p>
        </p:txBody>
      </p:sp>
      <p:sp>
        <p:nvSpPr>
          <p:cNvPr id="19" name="直接箭头连接符 22"/>
          <p:cNvSpPr>
            <a:spLocks noChangeShapeType="1"/>
          </p:cNvSpPr>
          <p:nvPr/>
        </p:nvSpPr>
        <p:spPr bwMode="auto">
          <a:xfrm>
            <a:off x="4290840" y="4136715"/>
            <a:ext cx="6350" cy="990600"/>
          </a:xfrm>
          <a:prstGeom prst="straightConnector1">
            <a:avLst/>
          </a:prstGeom>
          <a:noFill/>
          <a:ln w="9525" cap="flat" cmpd="sng">
            <a:solidFill>
              <a:schemeClr val="bg1">
                <a:alpha val="50000"/>
              </a:schemeClr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TextBox 23"/>
          <p:cNvSpPr>
            <a:spLocks noChangeArrowheads="1"/>
          </p:cNvSpPr>
          <p:nvPr/>
        </p:nvSpPr>
        <p:spPr bwMode="auto">
          <a:xfrm>
            <a:off x="4411490" y="4136715"/>
            <a:ext cx="1803400" cy="3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Add a text description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直接箭头连接符 24"/>
          <p:cNvSpPr>
            <a:spLocks noChangeShapeType="1"/>
          </p:cNvSpPr>
          <p:nvPr/>
        </p:nvSpPr>
        <p:spPr bwMode="auto">
          <a:xfrm flipH="1">
            <a:off x="1098377" y="2228540"/>
            <a:ext cx="1776413" cy="1587"/>
          </a:xfrm>
          <a:prstGeom prst="straightConnector1">
            <a:avLst/>
          </a:prstGeom>
          <a:noFill/>
          <a:ln w="9525" cap="flat" cmpd="sng">
            <a:solidFill>
              <a:schemeClr val="bg1">
                <a:alpha val="50000"/>
              </a:schemeClr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TextBox 25"/>
          <p:cNvSpPr>
            <a:spLocks noChangeArrowheads="1"/>
          </p:cNvSpPr>
          <p:nvPr/>
        </p:nvSpPr>
        <p:spPr bwMode="auto">
          <a:xfrm>
            <a:off x="1295227" y="1293502"/>
            <a:ext cx="1541463" cy="33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Add a text description</a:t>
            </a:r>
          </a:p>
        </p:txBody>
      </p:sp>
      <p:sp>
        <p:nvSpPr>
          <p:cNvPr id="23" name="TextBox 27"/>
          <p:cNvSpPr>
            <a:spLocks noChangeArrowheads="1"/>
          </p:cNvSpPr>
          <p:nvPr/>
        </p:nvSpPr>
        <p:spPr bwMode="auto">
          <a:xfrm>
            <a:off x="2916065" y="1847540"/>
            <a:ext cx="131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project</a:t>
            </a: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8"/>
          <p:cNvSpPr>
            <a:spLocks noChangeArrowheads="1"/>
          </p:cNvSpPr>
          <p:nvPr/>
        </p:nvSpPr>
        <p:spPr bwMode="auto">
          <a:xfrm>
            <a:off x="4798577" y="1969747"/>
            <a:ext cx="131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project</a:t>
            </a: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9"/>
          <p:cNvSpPr>
            <a:spLocks noChangeArrowheads="1"/>
          </p:cNvSpPr>
          <p:nvPr/>
        </p:nvSpPr>
        <p:spPr bwMode="auto">
          <a:xfrm>
            <a:off x="3546302" y="3226972"/>
            <a:ext cx="131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project</a:t>
            </a:r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右弧形箭头 25"/>
          <p:cNvSpPr>
            <a:spLocks noChangeArrowheads="1"/>
          </p:cNvSpPr>
          <p:nvPr/>
        </p:nvSpPr>
        <p:spPr bwMode="auto">
          <a:xfrm rot="9229340">
            <a:off x="2716040" y="2833377"/>
            <a:ext cx="503237" cy="947738"/>
          </a:xfrm>
          <a:prstGeom prst="curvedLeftArrow">
            <a:avLst>
              <a:gd name="adj1" fmla="val 25041"/>
              <a:gd name="adj2" fmla="val 50081"/>
              <a:gd name="adj3" fmla="val 2500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zh-CN" dirty="0">
              <a:solidFill>
                <a:srgbClr val="1D1B10"/>
              </a:solidFill>
              <a:cs typeface="+mn-ea"/>
              <a:sym typeface="+mn-lt"/>
            </a:endParaRPr>
          </a:p>
        </p:txBody>
      </p:sp>
      <p:sp>
        <p:nvSpPr>
          <p:cNvPr id="27" name="TextBox 31"/>
          <p:cNvSpPr>
            <a:spLocks noChangeArrowheads="1"/>
          </p:cNvSpPr>
          <p:nvPr/>
        </p:nvSpPr>
        <p:spPr bwMode="auto">
          <a:xfrm>
            <a:off x="1458740" y="3347727"/>
            <a:ext cx="1354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Complementary text</a:t>
            </a:r>
          </a:p>
        </p:txBody>
      </p:sp>
    </p:spTree>
    <p:extLst>
      <p:ext uri="{BB962C8B-B14F-4D97-AF65-F5344CB8AC3E}">
        <p14:creationId xmlns:p14="http://schemas.microsoft.com/office/powerpoint/2010/main" val="1801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50"/>
                            </p:stCondLst>
                            <p:childTnLst>
                              <p:par>
                                <p:cTn id="7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bldLvl="0" animBg="1" autoUpdateAnimBg="0"/>
      <p:bldP spid="15" grpId="0" bldLvl="0" animBg="1" autoUpdateAnimBg="0"/>
      <p:bldP spid="16" grpId="0" bldLvl="0" animBg="1" autoUpdateAnimBg="0"/>
      <p:bldP spid="17" grpId="0" animBg="1"/>
      <p:bldP spid="18" grpId="0" bldLvl="0" autoUpdateAnimBg="0"/>
      <p:bldP spid="19" grpId="0" animBg="1"/>
      <p:bldP spid="20" grpId="0" bldLvl="0" autoUpdateAnimBg="0"/>
      <p:bldP spid="21" grpId="0" animBg="1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nimBg="1" autoUpdateAnimBg="0"/>
      <p:bldP spid="27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40757" y="267494"/>
            <a:ext cx="797591" cy="504056"/>
            <a:chOff x="140757" y="267494"/>
            <a:chExt cx="797591" cy="504056"/>
          </a:xfrm>
        </p:grpSpPr>
        <p:sp>
          <p:nvSpPr>
            <p:cNvPr id="6" name="泪滴形 5"/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0757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1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Freeform 6"/>
          <p:cNvSpPr>
            <a:spLocks noChangeArrowheads="1"/>
          </p:cNvSpPr>
          <p:nvPr/>
        </p:nvSpPr>
        <p:spPr bwMode="auto">
          <a:xfrm>
            <a:off x="3339703" y="3539789"/>
            <a:ext cx="2331244" cy="209550"/>
          </a:xfrm>
          <a:custGeom>
            <a:avLst/>
            <a:gdLst>
              <a:gd name="T0" fmla="*/ 3061 w 3061"/>
              <a:gd name="T1" fmla="*/ 0 h 274"/>
              <a:gd name="T2" fmla="*/ 1623 w 3061"/>
              <a:gd name="T3" fmla="*/ 0 h 274"/>
              <a:gd name="T4" fmla="*/ 471 w 3061"/>
              <a:gd name="T5" fmla="*/ 0 h 274"/>
              <a:gd name="T6" fmla="*/ 0 w 3061"/>
              <a:gd name="T7" fmla="*/ 274 h 274"/>
              <a:gd name="T8" fmla="*/ 2592 w 3061"/>
              <a:gd name="T9" fmla="*/ 274 h 274"/>
              <a:gd name="T10" fmla="*/ 3061 w 3061"/>
              <a:gd name="T11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61" h="274">
                <a:moveTo>
                  <a:pt x="3061" y="0"/>
                </a:moveTo>
                <a:cubicBezTo>
                  <a:pt x="1623" y="0"/>
                  <a:pt x="1623" y="0"/>
                  <a:pt x="1623" y="0"/>
                </a:cubicBezTo>
                <a:cubicBezTo>
                  <a:pt x="471" y="0"/>
                  <a:pt x="471" y="0"/>
                  <a:pt x="471" y="0"/>
                </a:cubicBezTo>
                <a:cubicBezTo>
                  <a:pt x="0" y="274"/>
                  <a:pt x="0" y="274"/>
                  <a:pt x="0" y="274"/>
                </a:cubicBezTo>
                <a:cubicBezTo>
                  <a:pt x="2592" y="274"/>
                  <a:pt x="2592" y="274"/>
                  <a:pt x="2592" y="274"/>
                </a:cubicBezTo>
                <a:cubicBezTo>
                  <a:pt x="2592" y="274"/>
                  <a:pt x="3043" y="9"/>
                  <a:pt x="3061" y="0"/>
                </a:cubicBezTo>
              </a:path>
            </a:pathLst>
          </a:custGeom>
          <a:solidFill>
            <a:srgbClr val="FEFEFE"/>
          </a:solidFill>
          <a:ln>
            <a:noFill/>
          </a:ln>
        </p:spPr>
        <p:txBody>
          <a:bodyPr/>
          <a:lstStyle/>
          <a:p>
            <a:endParaRPr lang="zh-CN" altLang="en-US" sz="1013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Freeform 14"/>
          <p:cNvSpPr>
            <a:spLocks noChangeArrowheads="1"/>
          </p:cNvSpPr>
          <p:nvPr/>
        </p:nvSpPr>
        <p:spPr bwMode="auto">
          <a:xfrm>
            <a:off x="3783151" y="2861126"/>
            <a:ext cx="1489472" cy="133350"/>
          </a:xfrm>
          <a:custGeom>
            <a:avLst/>
            <a:gdLst>
              <a:gd name="T0" fmla="*/ 1955 w 1955"/>
              <a:gd name="T1" fmla="*/ 0 h 175"/>
              <a:gd name="T2" fmla="*/ 301 w 1955"/>
              <a:gd name="T3" fmla="*/ 0 h 175"/>
              <a:gd name="T4" fmla="*/ 0 w 1955"/>
              <a:gd name="T5" fmla="*/ 175 h 175"/>
              <a:gd name="T6" fmla="*/ 1655 w 1955"/>
              <a:gd name="T7" fmla="*/ 175 h 175"/>
              <a:gd name="T8" fmla="*/ 1955 w 1955"/>
              <a:gd name="T9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5" h="175">
                <a:moveTo>
                  <a:pt x="1955" y="0"/>
                </a:moveTo>
                <a:cubicBezTo>
                  <a:pt x="301" y="0"/>
                  <a:pt x="301" y="0"/>
                  <a:pt x="301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1655" y="175"/>
                  <a:pt x="1655" y="175"/>
                  <a:pt x="1655" y="175"/>
                </a:cubicBezTo>
                <a:cubicBezTo>
                  <a:pt x="1655" y="175"/>
                  <a:pt x="1954" y="0"/>
                  <a:pt x="1955" y="0"/>
                </a:cubicBezTo>
              </a:path>
            </a:pathLst>
          </a:custGeom>
          <a:solidFill>
            <a:srgbClr val="FEFEFE"/>
          </a:solidFill>
          <a:ln>
            <a:noFill/>
          </a:ln>
        </p:spPr>
        <p:txBody>
          <a:bodyPr/>
          <a:lstStyle/>
          <a:p>
            <a:endParaRPr lang="zh-CN" altLang="en-US" sz="1013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Freeform 16"/>
          <p:cNvSpPr>
            <a:spLocks noChangeArrowheads="1"/>
          </p:cNvSpPr>
          <p:nvPr/>
        </p:nvSpPr>
        <p:spPr bwMode="auto">
          <a:xfrm>
            <a:off x="4183856" y="2181049"/>
            <a:ext cx="702469" cy="135731"/>
          </a:xfrm>
          <a:custGeom>
            <a:avLst/>
            <a:gdLst>
              <a:gd name="T0" fmla="*/ 921 w 922"/>
              <a:gd name="T1" fmla="*/ 0 h 179"/>
              <a:gd name="T2" fmla="*/ 298 w 922"/>
              <a:gd name="T3" fmla="*/ 0 h 179"/>
              <a:gd name="T4" fmla="*/ 0 w 922"/>
              <a:gd name="T5" fmla="*/ 179 h 179"/>
              <a:gd name="T6" fmla="*/ 626 w 922"/>
              <a:gd name="T7" fmla="*/ 179 h 179"/>
              <a:gd name="T8" fmla="*/ 921 w 922"/>
              <a:gd name="T9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179">
                <a:moveTo>
                  <a:pt x="921" y="0"/>
                </a:moveTo>
                <a:cubicBezTo>
                  <a:pt x="298" y="0"/>
                  <a:pt x="298" y="0"/>
                  <a:pt x="298" y="0"/>
                </a:cubicBezTo>
                <a:cubicBezTo>
                  <a:pt x="298" y="0"/>
                  <a:pt x="2" y="179"/>
                  <a:pt x="0" y="179"/>
                </a:cubicBezTo>
                <a:cubicBezTo>
                  <a:pt x="626" y="179"/>
                  <a:pt x="626" y="179"/>
                  <a:pt x="626" y="179"/>
                </a:cubicBezTo>
                <a:cubicBezTo>
                  <a:pt x="626" y="179"/>
                  <a:pt x="922" y="0"/>
                  <a:pt x="921" y="0"/>
                </a:cubicBezTo>
              </a:path>
            </a:pathLst>
          </a:custGeom>
          <a:solidFill>
            <a:srgbClr val="FEFEFE"/>
          </a:solidFill>
          <a:ln>
            <a:noFill/>
          </a:ln>
        </p:spPr>
        <p:txBody>
          <a:bodyPr/>
          <a:lstStyle/>
          <a:p>
            <a:endParaRPr lang="zh-CN" altLang="en-US" sz="1013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266010" y="1641617"/>
            <a:ext cx="620315" cy="542925"/>
            <a:chOff x="4266010" y="1641617"/>
            <a:chExt cx="620315" cy="542925"/>
          </a:xfrm>
        </p:grpSpPr>
        <p:sp>
          <p:nvSpPr>
            <p:cNvPr id="18" name="Freeform 8"/>
            <p:cNvSpPr>
              <a:spLocks noChangeArrowheads="1"/>
            </p:cNvSpPr>
            <p:nvPr/>
          </p:nvSpPr>
          <p:spPr bwMode="auto">
            <a:xfrm>
              <a:off x="4266010" y="1641617"/>
              <a:ext cx="620315" cy="542925"/>
            </a:xfrm>
            <a:custGeom>
              <a:avLst/>
              <a:gdLst>
                <a:gd name="T0" fmla="*/ 651 w 651"/>
                <a:gd name="T1" fmla="*/ 570 h 570"/>
                <a:gd name="T2" fmla="*/ 325 w 651"/>
                <a:gd name="T3" fmla="*/ 0 h 570"/>
                <a:gd name="T4" fmla="*/ 0 w 651"/>
                <a:gd name="T5" fmla="*/ 570 h 570"/>
                <a:gd name="T6" fmla="*/ 651 w 651"/>
                <a:gd name="T7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" h="570">
                  <a:moveTo>
                    <a:pt x="651" y="570"/>
                  </a:moveTo>
                  <a:lnTo>
                    <a:pt x="325" y="0"/>
                  </a:lnTo>
                  <a:lnTo>
                    <a:pt x="0" y="570"/>
                  </a:lnTo>
                  <a:lnTo>
                    <a:pt x="651" y="57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3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469303" y="1822742"/>
              <a:ext cx="188528" cy="279357"/>
              <a:chOff x="1788810" y="2276744"/>
              <a:chExt cx="392113" cy="581026"/>
            </a:xfrm>
            <a:solidFill>
              <a:srgbClr val="FEFEFE"/>
            </a:solidFill>
          </p:grpSpPr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013" noProof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013" noProof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sz="1013" noProof="1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871913" y="2320273"/>
            <a:ext cx="1407319" cy="546497"/>
            <a:chOff x="3871913" y="2320273"/>
            <a:chExt cx="1407319" cy="546497"/>
          </a:xfrm>
        </p:grpSpPr>
        <p:sp>
          <p:nvSpPr>
            <p:cNvPr id="24" name="Freeform 10"/>
            <p:cNvSpPr>
              <a:spLocks noChangeArrowheads="1"/>
            </p:cNvSpPr>
            <p:nvPr/>
          </p:nvSpPr>
          <p:spPr bwMode="auto">
            <a:xfrm>
              <a:off x="3871913" y="2320273"/>
              <a:ext cx="1407319" cy="546497"/>
            </a:xfrm>
            <a:custGeom>
              <a:avLst/>
              <a:gdLst>
                <a:gd name="T0" fmla="*/ 1313 w 1477"/>
                <a:gd name="T1" fmla="*/ 287 h 573"/>
                <a:gd name="T2" fmla="*/ 1150 w 1477"/>
                <a:gd name="T3" fmla="*/ 0 h 573"/>
                <a:gd name="T4" fmla="*/ 327 w 1477"/>
                <a:gd name="T5" fmla="*/ 0 h 573"/>
                <a:gd name="T6" fmla="*/ 164 w 1477"/>
                <a:gd name="T7" fmla="*/ 287 h 573"/>
                <a:gd name="T8" fmla="*/ 0 w 1477"/>
                <a:gd name="T9" fmla="*/ 573 h 573"/>
                <a:gd name="T10" fmla="*/ 1477 w 1477"/>
                <a:gd name="T11" fmla="*/ 573 h 573"/>
                <a:gd name="T12" fmla="*/ 1313 w 1477"/>
                <a:gd name="T13" fmla="*/ 287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7" h="573">
                  <a:moveTo>
                    <a:pt x="1313" y="287"/>
                  </a:moveTo>
                  <a:lnTo>
                    <a:pt x="1150" y="0"/>
                  </a:lnTo>
                  <a:lnTo>
                    <a:pt x="327" y="0"/>
                  </a:lnTo>
                  <a:lnTo>
                    <a:pt x="164" y="287"/>
                  </a:lnTo>
                  <a:lnTo>
                    <a:pt x="0" y="573"/>
                  </a:lnTo>
                  <a:lnTo>
                    <a:pt x="1477" y="573"/>
                  </a:lnTo>
                  <a:lnTo>
                    <a:pt x="1313" y="287"/>
                  </a:ln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3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4493419" y="2448861"/>
              <a:ext cx="164306" cy="282178"/>
            </a:xfrm>
            <a:custGeom>
              <a:avLst/>
              <a:gdLst>
                <a:gd name="T0" fmla="*/ 73 w 130"/>
                <a:gd name="T1" fmla="*/ 98 h 222"/>
                <a:gd name="T2" fmla="*/ 118 w 130"/>
                <a:gd name="T3" fmla="*/ 116 h 222"/>
                <a:gd name="T4" fmla="*/ 130 w 130"/>
                <a:gd name="T5" fmla="*/ 149 h 222"/>
                <a:gd name="T6" fmla="*/ 115 w 130"/>
                <a:gd name="T7" fmla="*/ 186 h 222"/>
                <a:gd name="T8" fmla="*/ 73 w 130"/>
                <a:gd name="T9" fmla="*/ 203 h 222"/>
                <a:gd name="T10" fmla="*/ 73 w 130"/>
                <a:gd name="T11" fmla="*/ 222 h 222"/>
                <a:gd name="T12" fmla="*/ 58 w 130"/>
                <a:gd name="T13" fmla="*/ 222 h 222"/>
                <a:gd name="T14" fmla="*/ 58 w 130"/>
                <a:gd name="T15" fmla="*/ 203 h 222"/>
                <a:gd name="T16" fmla="*/ 0 w 130"/>
                <a:gd name="T17" fmla="*/ 150 h 222"/>
                <a:gd name="T18" fmla="*/ 26 w 130"/>
                <a:gd name="T19" fmla="*/ 150 h 222"/>
                <a:gd name="T20" fmla="*/ 58 w 130"/>
                <a:gd name="T21" fmla="*/ 185 h 222"/>
                <a:gd name="T22" fmla="*/ 58 w 130"/>
                <a:gd name="T23" fmla="*/ 117 h 222"/>
                <a:gd name="T24" fmla="*/ 4 w 130"/>
                <a:gd name="T25" fmla="*/ 69 h 222"/>
                <a:gd name="T26" fmla="*/ 19 w 130"/>
                <a:gd name="T27" fmla="*/ 34 h 222"/>
                <a:gd name="T28" fmla="*/ 58 w 130"/>
                <a:gd name="T29" fmla="*/ 19 h 222"/>
                <a:gd name="T30" fmla="*/ 58 w 130"/>
                <a:gd name="T31" fmla="*/ 0 h 222"/>
                <a:gd name="T32" fmla="*/ 73 w 130"/>
                <a:gd name="T33" fmla="*/ 0 h 222"/>
                <a:gd name="T34" fmla="*/ 73 w 130"/>
                <a:gd name="T35" fmla="*/ 19 h 222"/>
                <a:gd name="T36" fmla="*/ 125 w 130"/>
                <a:gd name="T37" fmla="*/ 63 h 222"/>
                <a:gd name="T38" fmla="*/ 99 w 130"/>
                <a:gd name="T39" fmla="*/ 63 h 222"/>
                <a:gd name="T40" fmla="*/ 73 w 130"/>
                <a:gd name="T41" fmla="*/ 37 h 222"/>
                <a:gd name="T42" fmla="*/ 73 w 130"/>
                <a:gd name="T43" fmla="*/ 98 h 222"/>
                <a:gd name="T44" fmla="*/ 58 w 130"/>
                <a:gd name="T45" fmla="*/ 96 h 222"/>
                <a:gd name="T46" fmla="*/ 58 w 130"/>
                <a:gd name="T47" fmla="*/ 37 h 222"/>
                <a:gd name="T48" fmla="*/ 30 w 130"/>
                <a:gd name="T49" fmla="*/ 67 h 222"/>
                <a:gd name="T50" fmla="*/ 38 w 130"/>
                <a:gd name="T51" fmla="*/ 86 h 222"/>
                <a:gd name="T52" fmla="*/ 58 w 130"/>
                <a:gd name="T53" fmla="*/ 96 h 222"/>
                <a:gd name="T54" fmla="*/ 73 w 130"/>
                <a:gd name="T55" fmla="*/ 185 h 222"/>
                <a:gd name="T56" fmla="*/ 104 w 130"/>
                <a:gd name="T57" fmla="*/ 150 h 222"/>
                <a:gd name="T58" fmla="*/ 97 w 130"/>
                <a:gd name="T59" fmla="*/ 131 h 222"/>
                <a:gd name="T60" fmla="*/ 73 w 130"/>
                <a:gd name="T61" fmla="*/ 120 h 222"/>
                <a:gd name="T62" fmla="*/ 73 w 130"/>
                <a:gd name="T63" fmla="*/ 18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0" h="222">
                  <a:moveTo>
                    <a:pt x="73" y="98"/>
                  </a:moveTo>
                  <a:cubicBezTo>
                    <a:pt x="95" y="103"/>
                    <a:pt x="110" y="109"/>
                    <a:pt x="118" y="116"/>
                  </a:cubicBezTo>
                  <a:cubicBezTo>
                    <a:pt x="126" y="124"/>
                    <a:pt x="130" y="135"/>
                    <a:pt x="130" y="149"/>
                  </a:cubicBezTo>
                  <a:cubicBezTo>
                    <a:pt x="130" y="163"/>
                    <a:pt x="125" y="175"/>
                    <a:pt x="115" y="186"/>
                  </a:cubicBezTo>
                  <a:cubicBezTo>
                    <a:pt x="105" y="196"/>
                    <a:pt x="91" y="202"/>
                    <a:pt x="73" y="203"/>
                  </a:cubicBezTo>
                  <a:cubicBezTo>
                    <a:pt x="73" y="222"/>
                    <a:pt x="73" y="222"/>
                    <a:pt x="73" y="222"/>
                  </a:cubicBezTo>
                  <a:cubicBezTo>
                    <a:pt x="58" y="222"/>
                    <a:pt x="58" y="222"/>
                    <a:pt x="58" y="222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22" y="200"/>
                    <a:pt x="2" y="182"/>
                    <a:pt x="0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8" y="170"/>
                    <a:pt x="39" y="182"/>
                    <a:pt x="58" y="185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22" y="110"/>
                    <a:pt x="4" y="94"/>
                    <a:pt x="4" y="69"/>
                  </a:cubicBezTo>
                  <a:cubicBezTo>
                    <a:pt x="4" y="54"/>
                    <a:pt x="9" y="43"/>
                    <a:pt x="19" y="34"/>
                  </a:cubicBezTo>
                  <a:cubicBezTo>
                    <a:pt x="28" y="25"/>
                    <a:pt x="42" y="20"/>
                    <a:pt x="58" y="1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105" y="21"/>
                    <a:pt x="122" y="35"/>
                    <a:pt x="125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48"/>
                    <a:pt x="89" y="39"/>
                    <a:pt x="73" y="37"/>
                  </a:cubicBezTo>
                  <a:lnTo>
                    <a:pt x="73" y="98"/>
                  </a:lnTo>
                  <a:close/>
                  <a:moveTo>
                    <a:pt x="58" y="96"/>
                  </a:moveTo>
                  <a:cubicBezTo>
                    <a:pt x="58" y="37"/>
                    <a:pt x="58" y="37"/>
                    <a:pt x="58" y="37"/>
                  </a:cubicBezTo>
                  <a:cubicBezTo>
                    <a:pt x="39" y="40"/>
                    <a:pt x="30" y="50"/>
                    <a:pt x="30" y="67"/>
                  </a:cubicBezTo>
                  <a:cubicBezTo>
                    <a:pt x="30" y="76"/>
                    <a:pt x="33" y="82"/>
                    <a:pt x="38" y="86"/>
                  </a:cubicBezTo>
                  <a:cubicBezTo>
                    <a:pt x="43" y="91"/>
                    <a:pt x="50" y="94"/>
                    <a:pt x="58" y="96"/>
                  </a:cubicBezTo>
                  <a:close/>
                  <a:moveTo>
                    <a:pt x="73" y="185"/>
                  </a:moveTo>
                  <a:cubicBezTo>
                    <a:pt x="93" y="182"/>
                    <a:pt x="104" y="171"/>
                    <a:pt x="104" y="150"/>
                  </a:cubicBezTo>
                  <a:cubicBezTo>
                    <a:pt x="104" y="142"/>
                    <a:pt x="102" y="135"/>
                    <a:pt x="97" y="131"/>
                  </a:cubicBezTo>
                  <a:cubicBezTo>
                    <a:pt x="93" y="126"/>
                    <a:pt x="85" y="122"/>
                    <a:pt x="73" y="120"/>
                  </a:cubicBezTo>
                  <a:lnTo>
                    <a:pt x="73" y="18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3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480197" y="2997739"/>
            <a:ext cx="2190750" cy="546497"/>
            <a:chOff x="3480197" y="2997739"/>
            <a:chExt cx="2190750" cy="546497"/>
          </a:xfrm>
        </p:grpSpPr>
        <p:sp>
          <p:nvSpPr>
            <p:cNvPr id="27" name="Freeform 12"/>
            <p:cNvSpPr>
              <a:spLocks noChangeArrowheads="1"/>
            </p:cNvSpPr>
            <p:nvPr/>
          </p:nvSpPr>
          <p:spPr bwMode="auto">
            <a:xfrm>
              <a:off x="3480197" y="2997739"/>
              <a:ext cx="2190750" cy="546497"/>
            </a:xfrm>
            <a:custGeom>
              <a:avLst/>
              <a:gdLst>
                <a:gd name="T0" fmla="*/ 325 w 2299"/>
                <a:gd name="T1" fmla="*/ 0 h 574"/>
                <a:gd name="T2" fmla="*/ 0 w 2299"/>
                <a:gd name="T3" fmla="*/ 574 h 574"/>
                <a:gd name="T4" fmla="*/ 1149 w 2299"/>
                <a:gd name="T5" fmla="*/ 574 h 574"/>
                <a:gd name="T6" fmla="*/ 2299 w 2299"/>
                <a:gd name="T7" fmla="*/ 574 h 574"/>
                <a:gd name="T8" fmla="*/ 1974 w 2299"/>
                <a:gd name="T9" fmla="*/ 0 h 574"/>
                <a:gd name="T10" fmla="*/ 325 w 2299"/>
                <a:gd name="T11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9" h="574">
                  <a:moveTo>
                    <a:pt x="325" y="0"/>
                  </a:moveTo>
                  <a:lnTo>
                    <a:pt x="0" y="574"/>
                  </a:lnTo>
                  <a:lnTo>
                    <a:pt x="1149" y="574"/>
                  </a:lnTo>
                  <a:lnTo>
                    <a:pt x="2299" y="574"/>
                  </a:lnTo>
                  <a:lnTo>
                    <a:pt x="1974" y="0"/>
                  </a:lnTo>
                  <a:lnTo>
                    <a:pt x="325" y="0"/>
                  </a:ln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3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4450557" y="3157282"/>
              <a:ext cx="232172" cy="233363"/>
            </a:xfrm>
            <a:custGeom>
              <a:avLst/>
              <a:gdLst>
                <a:gd name="T0" fmla="*/ 281 w 311"/>
                <a:gd name="T1" fmla="*/ 130 h 312"/>
                <a:gd name="T2" fmla="*/ 311 w 311"/>
                <a:gd name="T3" fmla="*/ 116 h 312"/>
                <a:gd name="T4" fmla="*/ 294 w 311"/>
                <a:gd name="T5" fmla="*/ 75 h 312"/>
                <a:gd name="T6" fmla="*/ 263 w 311"/>
                <a:gd name="T7" fmla="*/ 86 h 312"/>
                <a:gd name="T8" fmla="*/ 226 w 311"/>
                <a:gd name="T9" fmla="*/ 48 h 312"/>
                <a:gd name="T10" fmla="*/ 237 w 311"/>
                <a:gd name="T11" fmla="*/ 17 h 312"/>
                <a:gd name="T12" fmla="*/ 197 w 311"/>
                <a:gd name="T13" fmla="*/ 0 h 312"/>
                <a:gd name="T14" fmla="*/ 183 w 311"/>
                <a:gd name="T15" fmla="*/ 30 h 312"/>
                <a:gd name="T16" fmla="*/ 129 w 311"/>
                <a:gd name="T17" fmla="*/ 30 h 312"/>
                <a:gd name="T18" fmla="*/ 115 w 311"/>
                <a:gd name="T19" fmla="*/ 0 h 312"/>
                <a:gd name="T20" fmla="*/ 75 w 311"/>
                <a:gd name="T21" fmla="*/ 17 h 312"/>
                <a:gd name="T22" fmla="*/ 86 w 311"/>
                <a:gd name="T23" fmla="*/ 48 h 312"/>
                <a:gd name="T24" fmla="*/ 48 w 311"/>
                <a:gd name="T25" fmla="*/ 85 h 312"/>
                <a:gd name="T26" fmla="*/ 17 w 311"/>
                <a:gd name="T27" fmla="*/ 74 h 312"/>
                <a:gd name="T28" fmla="*/ 0 w 311"/>
                <a:gd name="T29" fmla="*/ 114 h 312"/>
                <a:gd name="T30" fmla="*/ 30 w 311"/>
                <a:gd name="T31" fmla="*/ 129 h 312"/>
                <a:gd name="T32" fmla="*/ 30 w 311"/>
                <a:gd name="T33" fmla="*/ 182 h 312"/>
                <a:gd name="T34" fmla="*/ 0 w 311"/>
                <a:gd name="T35" fmla="*/ 196 h 312"/>
                <a:gd name="T36" fmla="*/ 16 w 311"/>
                <a:gd name="T37" fmla="*/ 236 h 312"/>
                <a:gd name="T38" fmla="*/ 47 w 311"/>
                <a:gd name="T39" fmla="*/ 225 h 312"/>
                <a:gd name="T40" fmla="*/ 85 w 311"/>
                <a:gd name="T41" fmla="*/ 263 h 312"/>
                <a:gd name="T42" fmla="*/ 73 w 311"/>
                <a:gd name="T43" fmla="*/ 294 h 312"/>
                <a:gd name="T44" fmla="*/ 114 w 311"/>
                <a:gd name="T45" fmla="*/ 311 h 312"/>
                <a:gd name="T46" fmla="*/ 128 w 311"/>
                <a:gd name="T47" fmla="*/ 281 h 312"/>
                <a:gd name="T48" fmla="*/ 181 w 311"/>
                <a:gd name="T49" fmla="*/ 282 h 312"/>
                <a:gd name="T50" fmla="*/ 195 w 311"/>
                <a:gd name="T51" fmla="*/ 312 h 312"/>
                <a:gd name="T52" fmla="*/ 236 w 311"/>
                <a:gd name="T53" fmla="*/ 295 h 312"/>
                <a:gd name="T54" fmla="*/ 225 w 311"/>
                <a:gd name="T55" fmla="*/ 264 h 312"/>
                <a:gd name="T56" fmla="*/ 263 w 311"/>
                <a:gd name="T57" fmla="*/ 226 h 312"/>
                <a:gd name="T58" fmla="*/ 294 w 311"/>
                <a:gd name="T59" fmla="*/ 238 h 312"/>
                <a:gd name="T60" fmla="*/ 311 w 311"/>
                <a:gd name="T61" fmla="*/ 197 h 312"/>
                <a:gd name="T62" fmla="*/ 281 w 311"/>
                <a:gd name="T63" fmla="*/ 183 h 312"/>
                <a:gd name="T64" fmla="*/ 281 w 311"/>
                <a:gd name="T65" fmla="*/ 130 h 312"/>
                <a:gd name="T66" fmla="*/ 155 w 311"/>
                <a:gd name="T67" fmla="*/ 254 h 312"/>
                <a:gd name="T68" fmla="*/ 57 w 311"/>
                <a:gd name="T69" fmla="*/ 156 h 312"/>
                <a:gd name="T70" fmla="*/ 155 w 311"/>
                <a:gd name="T71" fmla="*/ 57 h 312"/>
                <a:gd name="T72" fmla="*/ 254 w 311"/>
                <a:gd name="T73" fmla="*/ 156 h 312"/>
                <a:gd name="T74" fmla="*/ 155 w 311"/>
                <a:gd name="T75" fmla="*/ 25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2">
                  <a:moveTo>
                    <a:pt x="281" y="130"/>
                  </a:moveTo>
                  <a:cubicBezTo>
                    <a:pt x="311" y="116"/>
                    <a:pt x="311" y="116"/>
                    <a:pt x="311" y="116"/>
                  </a:cubicBezTo>
                  <a:cubicBezTo>
                    <a:pt x="294" y="75"/>
                    <a:pt x="294" y="75"/>
                    <a:pt x="294" y="75"/>
                  </a:cubicBezTo>
                  <a:cubicBezTo>
                    <a:pt x="263" y="86"/>
                    <a:pt x="263" y="86"/>
                    <a:pt x="263" y="86"/>
                  </a:cubicBezTo>
                  <a:cubicBezTo>
                    <a:pt x="253" y="71"/>
                    <a:pt x="240" y="58"/>
                    <a:pt x="226" y="48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65" y="27"/>
                    <a:pt x="147" y="26"/>
                    <a:pt x="129" y="3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0" y="58"/>
                    <a:pt x="58" y="71"/>
                    <a:pt x="48" y="85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26" y="146"/>
                    <a:pt x="26" y="164"/>
                    <a:pt x="30" y="18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6" y="236"/>
                    <a:pt x="16" y="236"/>
                    <a:pt x="16" y="236"/>
                  </a:cubicBezTo>
                  <a:cubicBezTo>
                    <a:pt x="47" y="225"/>
                    <a:pt x="47" y="225"/>
                    <a:pt x="47" y="225"/>
                  </a:cubicBezTo>
                  <a:cubicBezTo>
                    <a:pt x="57" y="241"/>
                    <a:pt x="70" y="253"/>
                    <a:pt x="85" y="263"/>
                  </a:cubicBezTo>
                  <a:cubicBezTo>
                    <a:pt x="73" y="294"/>
                    <a:pt x="73" y="294"/>
                    <a:pt x="73" y="294"/>
                  </a:cubicBezTo>
                  <a:cubicBezTo>
                    <a:pt x="114" y="311"/>
                    <a:pt x="114" y="311"/>
                    <a:pt x="114" y="311"/>
                  </a:cubicBezTo>
                  <a:cubicBezTo>
                    <a:pt x="128" y="281"/>
                    <a:pt x="128" y="281"/>
                    <a:pt x="128" y="281"/>
                  </a:cubicBezTo>
                  <a:cubicBezTo>
                    <a:pt x="145" y="285"/>
                    <a:pt x="163" y="285"/>
                    <a:pt x="181" y="282"/>
                  </a:cubicBezTo>
                  <a:cubicBezTo>
                    <a:pt x="195" y="312"/>
                    <a:pt x="195" y="312"/>
                    <a:pt x="195" y="312"/>
                  </a:cubicBezTo>
                  <a:cubicBezTo>
                    <a:pt x="236" y="295"/>
                    <a:pt x="236" y="295"/>
                    <a:pt x="236" y="295"/>
                  </a:cubicBezTo>
                  <a:cubicBezTo>
                    <a:pt x="225" y="264"/>
                    <a:pt x="225" y="264"/>
                    <a:pt x="225" y="264"/>
                  </a:cubicBezTo>
                  <a:cubicBezTo>
                    <a:pt x="240" y="254"/>
                    <a:pt x="253" y="241"/>
                    <a:pt x="263" y="226"/>
                  </a:cubicBezTo>
                  <a:cubicBezTo>
                    <a:pt x="294" y="238"/>
                    <a:pt x="294" y="238"/>
                    <a:pt x="294" y="238"/>
                  </a:cubicBezTo>
                  <a:cubicBezTo>
                    <a:pt x="311" y="197"/>
                    <a:pt x="311" y="197"/>
                    <a:pt x="311" y="19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5" y="166"/>
                    <a:pt x="285" y="148"/>
                    <a:pt x="281" y="130"/>
                  </a:cubicBezTo>
                  <a:close/>
                  <a:moveTo>
                    <a:pt x="155" y="254"/>
                  </a:moveTo>
                  <a:cubicBezTo>
                    <a:pt x="101" y="254"/>
                    <a:pt x="57" y="210"/>
                    <a:pt x="57" y="156"/>
                  </a:cubicBezTo>
                  <a:cubicBezTo>
                    <a:pt x="57" y="101"/>
                    <a:pt x="101" y="57"/>
                    <a:pt x="155" y="57"/>
                  </a:cubicBezTo>
                  <a:cubicBezTo>
                    <a:pt x="210" y="57"/>
                    <a:pt x="254" y="101"/>
                    <a:pt x="254" y="156"/>
                  </a:cubicBezTo>
                  <a:cubicBezTo>
                    <a:pt x="254" y="210"/>
                    <a:pt x="210" y="254"/>
                    <a:pt x="155" y="254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013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856310" y="3753786"/>
            <a:ext cx="3420665" cy="853678"/>
            <a:chOff x="2856310" y="3753786"/>
            <a:chExt cx="3420665" cy="853678"/>
          </a:xfrm>
        </p:grpSpPr>
        <p:sp>
          <p:nvSpPr>
            <p:cNvPr id="30" name="Freeform 7"/>
            <p:cNvSpPr>
              <a:spLocks noChangeArrowheads="1"/>
            </p:cNvSpPr>
            <p:nvPr/>
          </p:nvSpPr>
          <p:spPr bwMode="auto">
            <a:xfrm>
              <a:off x="2856310" y="3753786"/>
              <a:ext cx="3420665" cy="853678"/>
            </a:xfrm>
            <a:custGeom>
              <a:avLst/>
              <a:gdLst>
                <a:gd name="T0" fmla="*/ 508 w 3590"/>
                <a:gd name="T1" fmla="*/ 0 h 895"/>
                <a:gd name="T2" fmla="*/ 0 w 3590"/>
                <a:gd name="T3" fmla="*/ 895 h 895"/>
                <a:gd name="T4" fmla="*/ 1795 w 3590"/>
                <a:gd name="T5" fmla="*/ 895 h 895"/>
                <a:gd name="T6" fmla="*/ 3590 w 3590"/>
                <a:gd name="T7" fmla="*/ 895 h 895"/>
                <a:gd name="T8" fmla="*/ 3082 w 3590"/>
                <a:gd name="T9" fmla="*/ 0 h 895"/>
                <a:gd name="T10" fmla="*/ 508 w 3590"/>
                <a:gd name="T11" fmla="*/ 0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90" h="895">
                  <a:moveTo>
                    <a:pt x="508" y="0"/>
                  </a:moveTo>
                  <a:lnTo>
                    <a:pt x="0" y="895"/>
                  </a:lnTo>
                  <a:lnTo>
                    <a:pt x="1795" y="895"/>
                  </a:lnTo>
                  <a:lnTo>
                    <a:pt x="3590" y="895"/>
                  </a:lnTo>
                  <a:lnTo>
                    <a:pt x="3082" y="0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3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339820" y="3953992"/>
              <a:ext cx="471154" cy="453104"/>
              <a:chOff x="2607983" y="4241292"/>
              <a:chExt cx="490600" cy="471805"/>
            </a:xfrm>
            <a:solidFill>
              <a:srgbClr val="FEFEFE"/>
            </a:solidFill>
          </p:grpSpPr>
          <p:sp>
            <p:nvSpPr>
              <p:cNvPr id="32" name="Oval 131"/>
              <p:cNvSpPr>
                <a:spLocks noChangeArrowheads="1"/>
              </p:cNvSpPr>
              <p:nvPr/>
            </p:nvSpPr>
            <p:spPr bwMode="auto">
              <a:xfrm>
                <a:off x="2742898" y="4241292"/>
                <a:ext cx="220770" cy="2235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013" noProof="1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134"/>
              <p:cNvSpPr/>
              <p:nvPr/>
            </p:nvSpPr>
            <p:spPr bwMode="auto">
              <a:xfrm>
                <a:off x="2607983" y="4499759"/>
                <a:ext cx="490600" cy="213338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013" noProof="1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60"/>
          <p:cNvSpPr>
            <a:spLocks noChangeArrowheads="1"/>
          </p:cNvSpPr>
          <p:nvPr/>
        </p:nvSpPr>
        <p:spPr bwMode="auto">
          <a:xfrm>
            <a:off x="703660" y="2053573"/>
            <a:ext cx="172354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endParaRPr lang="en-US" altLang="zh-CN" sz="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Add title content Add title content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0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60"/>
          <p:cNvSpPr>
            <a:spLocks noChangeArrowheads="1"/>
          </p:cNvSpPr>
          <p:nvPr/>
        </p:nvSpPr>
        <p:spPr bwMode="auto">
          <a:xfrm>
            <a:off x="703660" y="3874038"/>
            <a:ext cx="172354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endParaRPr lang="en-US" altLang="zh-CN" sz="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Add title content Add title content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0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60"/>
          <p:cNvSpPr>
            <a:spLocks noChangeArrowheads="1"/>
          </p:cNvSpPr>
          <p:nvPr/>
        </p:nvSpPr>
        <p:spPr bwMode="auto">
          <a:xfrm>
            <a:off x="6409582" y="2066670"/>
            <a:ext cx="172354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endParaRPr lang="en-US" altLang="zh-CN" sz="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Add title content Add title content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01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60"/>
          <p:cNvSpPr>
            <a:spLocks noChangeArrowheads="1"/>
          </p:cNvSpPr>
          <p:nvPr/>
        </p:nvSpPr>
        <p:spPr bwMode="auto">
          <a:xfrm>
            <a:off x="6409582" y="3885945"/>
            <a:ext cx="1723549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  <a:endParaRPr lang="en-US" altLang="zh-CN" sz="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Add title content Add title content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013" dirty="0">
              <a:solidFill>
                <a:srgbClr val="292929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25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4="http://schemas.microsoft.com/office/drawing/2010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054339" y="1336929"/>
            <a:ext cx="3035319" cy="2469642"/>
            <a:chOff x="4072452" y="1839228"/>
            <a:chExt cx="4047092" cy="3292856"/>
          </a:xfrm>
        </p:grpSpPr>
        <p:grpSp>
          <p:nvGrpSpPr>
            <p:cNvPr id="27" name="组合 26"/>
            <p:cNvGrpSpPr/>
            <p:nvPr/>
          </p:nvGrpSpPr>
          <p:grpSpPr>
            <a:xfrm>
              <a:off x="4072452" y="1839228"/>
              <a:ext cx="4047092" cy="2881461"/>
              <a:chOff x="4072452" y="1839228"/>
              <a:chExt cx="4047092" cy="2881461"/>
            </a:xfrm>
          </p:grpSpPr>
          <p:sp>
            <p:nvSpPr>
              <p:cNvPr id="22" name="TextBox 76"/>
              <p:cNvSpPr txBox="1"/>
              <p:nvPr/>
            </p:nvSpPr>
            <p:spPr>
              <a:xfrm>
                <a:off x="4072452" y="2612420"/>
                <a:ext cx="4047092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4050" b="1" dirty="0">
                    <a:solidFill>
                      <a:schemeClr val="bg1"/>
                    </a:solidFill>
                    <a:cs typeface="+mn-ea"/>
                    <a:sym typeface="+mn-lt"/>
                  </a:rPr>
                  <a:t>PART TWO</a:t>
                </a:r>
                <a:endParaRPr lang="zh-CN" altLang="en-US" sz="405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1"/>
              <p:cNvSpPr txBox="1"/>
              <p:nvPr/>
            </p:nvSpPr>
            <p:spPr>
              <a:xfrm>
                <a:off x="4086912" y="3997415"/>
                <a:ext cx="4018173" cy="723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cs typeface="+mn-ea"/>
                    <a:sym typeface="+mn-lt"/>
                  </a:rPr>
                  <a:t>Fresh business general template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750" dirty="0">
                    <a:solidFill>
                      <a:schemeClr val="bg1"/>
                    </a:solidFill>
                    <a:cs typeface="+mn-ea"/>
                    <a:sym typeface="+mn-lt"/>
                  </a:rPr>
                  <a:t>Applicable to enterprise introduction, summary report, sales marketing, chart dataa</a:t>
                </a:r>
                <a:endParaRPr lang="zh-CN" altLang="en-US" sz="7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426523" y="3535750"/>
                <a:ext cx="333894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sz="1800" dirty="0">
                    <a:solidFill>
                      <a:schemeClr val="bg1"/>
                    </a:solidFill>
                    <a:cs typeface="+mn-ea"/>
                    <a:sym typeface="+mn-lt"/>
                  </a:rPr>
                  <a:t>ADD THE TITLE HERE</a:t>
                </a:r>
              </a:p>
            </p:txBody>
          </p:sp>
          <p:sp>
            <p:nvSpPr>
              <p:cNvPr id="25" name="等腰三角形 24"/>
              <p:cNvSpPr/>
              <p:nvPr/>
            </p:nvSpPr>
            <p:spPr>
              <a:xfrm flipV="1">
                <a:off x="5760862" y="1839228"/>
                <a:ext cx="670273" cy="577819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6" name="等腰三角形 25"/>
            <p:cNvSpPr/>
            <p:nvPr/>
          </p:nvSpPr>
          <p:spPr>
            <a:xfrm flipV="1">
              <a:off x="5973420" y="4920743"/>
              <a:ext cx="245157" cy="21134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4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ff-page Connector 63"/>
          <p:cNvSpPr/>
          <p:nvPr/>
        </p:nvSpPr>
        <p:spPr>
          <a:xfrm>
            <a:off x="6370606" y="1760519"/>
            <a:ext cx="286131" cy="374889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98421" y="1740685"/>
            <a:ext cx="1557338" cy="5259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add the relevant text here</a:t>
            </a:r>
          </a:p>
        </p:txBody>
      </p:sp>
      <p:sp>
        <p:nvSpPr>
          <p:cNvPr id="18" name="Flowchart: Off-page Connector 63"/>
          <p:cNvSpPr/>
          <p:nvPr/>
        </p:nvSpPr>
        <p:spPr>
          <a:xfrm>
            <a:off x="6370606" y="2903519"/>
            <a:ext cx="286131" cy="374889"/>
          </a:xfrm>
          <a:prstGeom prst="flowChartOffpage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798421" y="2883685"/>
            <a:ext cx="1557338" cy="5259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Please add the relevant text here</a:t>
            </a:r>
          </a:p>
        </p:txBody>
      </p:sp>
      <p:sp>
        <p:nvSpPr>
          <p:cNvPr id="23" name="Freeform 30"/>
          <p:cNvSpPr>
            <a:spLocks/>
          </p:cNvSpPr>
          <p:nvPr/>
        </p:nvSpPr>
        <p:spPr bwMode="auto">
          <a:xfrm>
            <a:off x="1355021" y="2584796"/>
            <a:ext cx="7251" cy="90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6"/>
              </a:cxn>
              <a:cxn ang="0">
                <a:pos x="4" y="6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0" y="2"/>
                  <a:pt x="0" y="3"/>
                  <a:pt x="0" y="6"/>
                </a:cubicBezTo>
                <a:cubicBezTo>
                  <a:pt x="2" y="6"/>
                  <a:pt x="4" y="6"/>
                  <a:pt x="4" y="6"/>
                </a:cubicBezTo>
                <a:cubicBezTo>
                  <a:pt x="4" y="3"/>
                  <a:pt x="5" y="2"/>
                  <a:pt x="5" y="0"/>
                </a:cubicBezTo>
                <a:cubicBezTo>
                  <a:pt x="4" y="0"/>
                  <a:pt x="3" y="0"/>
                  <a:pt x="3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24" name="Freeform 163"/>
          <p:cNvSpPr>
            <a:spLocks/>
          </p:cNvSpPr>
          <p:nvPr/>
        </p:nvSpPr>
        <p:spPr bwMode="auto">
          <a:xfrm>
            <a:off x="1634166" y="1772736"/>
            <a:ext cx="32627" cy="29003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22" y="19"/>
              </a:cxn>
              <a:cxn ang="0">
                <a:pos x="8" y="0"/>
              </a:cxn>
              <a:cxn ang="0">
                <a:pos x="8" y="1"/>
              </a:cxn>
              <a:cxn ang="0">
                <a:pos x="7" y="0"/>
              </a:cxn>
            </a:cxnLst>
            <a:rect l="0" t="0" r="r" b="b"/>
            <a:pathLst>
              <a:path w="22" h="19">
                <a:moveTo>
                  <a:pt x="7" y="0"/>
                </a:moveTo>
                <a:cubicBezTo>
                  <a:pt x="13" y="7"/>
                  <a:pt x="19" y="9"/>
                  <a:pt x="22" y="19"/>
                </a:cubicBezTo>
                <a:cubicBezTo>
                  <a:pt x="13" y="17"/>
                  <a:pt x="0" y="3"/>
                  <a:pt x="8" y="0"/>
                </a:cubicBezTo>
                <a:cubicBezTo>
                  <a:pt x="8" y="1"/>
                  <a:pt x="8" y="1"/>
                  <a:pt x="8" y="1"/>
                </a:cubicBezTo>
                <a:lnTo>
                  <a:pt x="7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cs typeface="+mn-ea"/>
              <a:sym typeface="+mn-lt"/>
            </a:endParaRPr>
          </a:p>
        </p:txBody>
      </p:sp>
      <p:grpSp>
        <p:nvGrpSpPr>
          <p:cNvPr id="25" name="Group 341"/>
          <p:cNvGrpSpPr/>
          <p:nvPr/>
        </p:nvGrpSpPr>
        <p:grpSpPr>
          <a:xfrm>
            <a:off x="2577744" y="2607623"/>
            <a:ext cx="955714" cy="1068857"/>
            <a:chOff x="4097338" y="2217738"/>
            <a:chExt cx="1139825" cy="1274763"/>
          </a:xfrm>
          <a:solidFill>
            <a:schemeClr val="bg1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5102225" y="3086100"/>
              <a:ext cx="120650" cy="233363"/>
            </a:xfrm>
            <a:custGeom>
              <a:avLst/>
              <a:gdLst/>
              <a:ahLst/>
              <a:cxnLst>
                <a:cxn ang="0">
                  <a:pos x="9" y="114"/>
                </a:cxn>
                <a:cxn ang="0">
                  <a:pos x="18" y="94"/>
                </a:cxn>
                <a:cxn ang="0">
                  <a:pos x="11" y="71"/>
                </a:cxn>
                <a:cxn ang="0">
                  <a:pos x="40" y="43"/>
                </a:cxn>
                <a:cxn ang="0">
                  <a:pos x="71" y="13"/>
                </a:cxn>
                <a:cxn ang="0">
                  <a:pos x="73" y="0"/>
                </a:cxn>
                <a:cxn ang="0">
                  <a:pos x="91" y="42"/>
                </a:cxn>
                <a:cxn ang="0">
                  <a:pos x="91" y="49"/>
                </a:cxn>
                <a:cxn ang="0">
                  <a:pos x="84" y="47"/>
                </a:cxn>
                <a:cxn ang="0">
                  <a:pos x="64" y="126"/>
                </a:cxn>
                <a:cxn ang="0">
                  <a:pos x="25" y="175"/>
                </a:cxn>
                <a:cxn ang="0">
                  <a:pos x="5" y="151"/>
                </a:cxn>
                <a:cxn ang="0">
                  <a:pos x="5" y="140"/>
                </a:cxn>
                <a:cxn ang="0">
                  <a:pos x="0" y="122"/>
                </a:cxn>
                <a:cxn ang="0">
                  <a:pos x="9" y="114"/>
                </a:cxn>
              </a:cxnLst>
              <a:rect l="0" t="0" r="r" b="b"/>
              <a:pathLst>
                <a:path w="91" h="175">
                  <a:moveTo>
                    <a:pt x="9" y="114"/>
                  </a:moveTo>
                  <a:cubicBezTo>
                    <a:pt x="9" y="114"/>
                    <a:pt x="18" y="95"/>
                    <a:pt x="18" y="94"/>
                  </a:cubicBezTo>
                  <a:cubicBezTo>
                    <a:pt x="18" y="89"/>
                    <a:pt x="11" y="78"/>
                    <a:pt x="11" y="71"/>
                  </a:cubicBezTo>
                  <a:cubicBezTo>
                    <a:pt x="11" y="49"/>
                    <a:pt x="27" y="50"/>
                    <a:pt x="40" y="43"/>
                  </a:cubicBezTo>
                  <a:cubicBezTo>
                    <a:pt x="50" y="37"/>
                    <a:pt x="64" y="20"/>
                    <a:pt x="71" y="13"/>
                  </a:cubicBezTo>
                  <a:cubicBezTo>
                    <a:pt x="73" y="11"/>
                    <a:pt x="72" y="4"/>
                    <a:pt x="73" y="0"/>
                  </a:cubicBezTo>
                  <a:cubicBezTo>
                    <a:pt x="88" y="2"/>
                    <a:pt x="87" y="31"/>
                    <a:pt x="91" y="42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89" y="48"/>
                    <a:pt x="85" y="47"/>
                    <a:pt x="84" y="47"/>
                  </a:cubicBezTo>
                  <a:cubicBezTo>
                    <a:pt x="84" y="79"/>
                    <a:pt x="74" y="101"/>
                    <a:pt x="64" y="126"/>
                  </a:cubicBezTo>
                  <a:cubicBezTo>
                    <a:pt x="56" y="146"/>
                    <a:pt x="52" y="175"/>
                    <a:pt x="25" y="175"/>
                  </a:cubicBezTo>
                  <a:cubicBezTo>
                    <a:pt x="14" y="175"/>
                    <a:pt x="5" y="163"/>
                    <a:pt x="5" y="151"/>
                  </a:cubicBezTo>
                  <a:cubicBezTo>
                    <a:pt x="5" y="145"/>
                    <a:pt x="6" y="143"/>
                    <a:pt x="5" y="140"/>
                  </a:cubicBezTo>
                  <a:cubicBezTo>
                    <a:pt x="0" y="136"/>
                    <a:pt x="0" y="129"/>
                    <a:pt x="0" y="122"/>
                  </a:cubicBezTo>
                  <a:cubicBezTo>
                    <a:pt x="0" y="121"/>
                    <a:pt x="8" y="114"/>
                    <a:pt x="9" y="1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4097338" y="2217738"/>
              <a:ext cx="1139825" cy="1274763"/>
            </a:xfrm>
            <a:custGeom>
              <a:avLst/>
              <a:gdLst/>
              <a:ahLst/>
              <a:cxnLst>
                <a:cxn ang="0">
                  <a:pos x="499" y="66"/>
                </a:cxn>
                <a:cxn ang="0">
                  <a:pos x="527" y="81"/>
                </a:cxn>
                <a:cxn ang="0">
                  <a:pos x="609" y="86"/>
                </a:cxn>
                <a:cxn ang="0">
                  <a:pos x="644" y="89"/>
                </a:cxn>
                <a:cxn ang="0">
                  <a:pos x="644" y="136"/>
                </a:cxn>
                <a:cxn ang="0">
                  <a:pos x="620" y="115"/>
                </a:cxn>
                <a:cxn ang="0">
                  <a:pos x="679" y="223"/>
                </a:cxn>
                <a:cxn ang="0">
                  <a:pos x="699" y="267"/>
                </a:cxn>
                <a:cxn ang="0">
                  <a:pos x="730" y="310"/>
                </a:cxn>
                <a:cxn ang="0">
                  <a:pos x="755" y="348"/>
                </a:cxn>
                <a:cxn ang="0">
                  <a:pos x="787" y="359"/>
                </a:cxn>
                <a:cxn ang="0">
                  <a:pos x="853" y="346"/>
                </a:cxn>
                <a:cxn ang="0">
                  <a:pos x="826" y="425"/>
                </a:cxn>
                <a:cxn ang="0">
                  <a:pos x="719" y="541"/>
                </a:cxn>
                <a:cxn ang="0">
                  <a:pos x="708" y="600"/>
                </a:cxn>
                <a:cxn ang="0">
                  <a:pos x="721" y="638"/>
                </a:cxn>
                <a:cxn ang="0">
                  <a:pos x="720" y="676"/>
                </a:cxn>
                <a:cxn ang="0">
                  <a:pos x="660" y="745"/>
                </a:cxn>
                <a:cxn ang="0">
                  <a:pos x="659" y="788"/>
                </a:cxn>
                <a:cxn ang="0">
                  <a:pos x="643" y="816"/>
                </a:cxn>
                <a:cxn ang="0">
                  <a:pos x="627" y="846"/>
                </a:cxn>
                <a:cxn ang="0">
                  <a:pos x="592" y="902"/>
                </a:cxn>
                <a:cxn ang="0">
                  <a:pos x="538" y="946"/>
                </a:cxn>
                <a:cxn ang="0">
                  <a:pos x="512" y="944"/>
                </a:cxn>
                <a:cxn ang="0">
                  <a:pos x="452" y="949"/>
                </a:cxn>
                <a:cxn ang="0">
                  <a:pos x="440" y="929"/>
                </a:cxn>
                <a:cxn ang="0">
                  <a:pos x="431" y="893"/>
                </a:cxn>
                <a:cxn ang="0">
                  <a:pos x="395" y="789"/>
                </a:cxn>
                <a:cxn ang="0">
                  <a:pos x="360" y="708"/>
                </a:cxn>
                <a:cxn ang="0">
                  <a:pos x="382" y="621"/>
                </a:cxn>
                <a:cxn ang="0">
                  <a:pos x="364" y="558"/>
                </a:cxn>
                <a:cxn ang="0">
                  <a:pos x="337" y="490"/>
                </a:cxn>
                <a:cxn ang="0">
                  <a:pos x="342" y="461"/>
                </a:cxn>
                <a:cxn ang="0">
                  <a:pos x="295" y="443"/>
                </a:cxn>
                <a:cxn ang="0">
                  <a:pos x="206" y="433"/>
                </a:cxn>
                <a:cxn ang="0">
                  <a:pos x="164" y="434"/>
                </a:cxn>
                <a:cxn ang="0">
                  <a:pos x="109" y="439"/>
                </a:cxn>
                <a:cxn ang="0">
                  <a:pos x="40" y="369"/>
                </a:cxn>
                <a:cxn ang="0">
                  <a:pos x="7" y="338"/>
                </a:cxn>
                <a:cxn ang="0">
                  <a:pos x="7" y="324"/>
                </a:cxn>
                <a:cxn ang="0">
                  <a:pos x="18" y="269"/>
                </a:cxn>
                <a:cxn ang="0">
                  <a:pos x="22" y="199"/>
                </a:cxn>
                <a:cxn ang="0">
                  <a:pos x="77" y="132"/>
                </a:cxn>
                <a:cxn ang="0">
                  <a:pos x="104" y="77"/>
                </a:cxn>
                <a:cxn ang="0">
                  <a:pos x="141" y="36"/>
                </a:cxn>
                <a:cxn ang="0">
                  <a:pos x="187" y="35"/>
                </a:cxn>
                <a:cxn ang="0">
                  <a:pos x="273" y="6"/>
                </a:cxn>
                <a:cxn ang="0">
                  <a:pos x="307" y="4"/>
                </a:cxn>
                <a:cxn ang="0">
                  <a:pos x="338" y="0"/>
                </a:cxn>
                <a:cxn ang="0">
                  <a:pos x="358" y="6"/>
                </a:cxn>
                <a:cxn ang="0">
                  <a:pos x="357" y="27"/>
                </a:cxn>
                <a:cxn ang="0">
                  <a:pos x="371" y="64"/>
                </a:cxn>
                <a:cxn ang="0">
                  <a:pos x="455" y="100"/>
                </a:cxn>
                <a:cxn ang="0">
                  <a:pos x="464" y="84"/>
                </a:cxn>
                <a:cxn ang="0">
                  <a:pos x="490" y="66"/>
                </a:cxn>
              </a:cxnLst>
              <a:rect l="0" t="0" r="r" b="b"/>
              <a:pathLst>
                <a:path w="856" h="957">
                  <a:moveTo>
                    <a:pt x="490" y="66"/>
                  </a:moveTo>
                  <a:cubicBezTo>
                    <a:pt x="499" y="66"/>
                    <a:pt x="499" y="66"/>
                    <a:pt x="499" y="66"/>
                  </a:cubicBezTo>
                  <a:cubicBezTo>
                    <a:pt x="499" y="73"/>
                    <a:pt x="504" y="74"/>
                    <a:pt x="506" y="77"/>
                  </a:cubicBezTo>
                  <a:cubicBezTo>
                    <a:pt x="510" y="82"/>
                    <a:pt x="520" y="78"/>
                    <a:pt x="527" y="81"/>
                  </a:cubicBezTo>
                  <a:cubicBezTo>
                    <a:pt x="541" y="86"/>
                    <a:pt x="561" y="93"/>
                    <a:pt x="576" y="93"/>
                  </a:cubicBezTo>
                  <a:cubicBezTo>
                    <a:pt x="591" y="93"/>
                    <a:pt x="595" y="86"/>
                    <a:pt x="609" y="86"/>
                  </a:cubicBezTo>
                  <a:cubicBezTo>
                    <a:pt x="617" y="86"/>
                    <a:pt x="622" y="92"/>
                    <a:pt x="632" y="92"/>
                  </a:cubicBezTo>
                  <a:cubicBezTo>
                    <a:pt x="638" y="92"/>
                    <a:pt x="638" y="90"/>
                    <a:pt x="644" y="89"/>
                  </a:cubicBezTo>
                  <a:cubicBezTo>
                    <a:pt x="647" y="96"/>
                    <a:pt x="653" y="102"/>
                    <a:pt x="653" y="111"/>
                  </a:cubicBezTo>
                  <a:cubicBezTo>
                    <a:pt x="653" y="115"/>
                    <a:pt x="646" y="131"/>
                    <a:pt x="644" y="136"/>
                  </a:cubicBezTo>
                  <a:cubicBezTo>
                    <a:pt x="635" y="135"/>
                    <a:pt x="627" y="115"/>
                    <a:pt x="620" y="107"/>
                  </a:cubicBezTo>
                  <a:cubicBezTo>
                    <a:pt x="620" y="115"/>
                    <a:pt x="620" y="115"/>
                    <a:pt x="620" y="115"/>
                  </a:cubicBezTo>
                  <a:cubicBezTo>
                    <a:pt x="662" y="189"/>
                    <a:pt x="662" y="189"/>
                    <a:pt x="662" y="189"/>
                  </a:cubicBezTo>
                  <a:cubicBezTo>
                    <a:pt x="659" y="198"/>
                    <a:pt x="673" y="218"/>
                    <a:pt x="679" y="223"/>
                  </a:cubicBezTo>
                  <a:cubicBezTo>
                    <a:pt x="679" y="246"/>
                    <a:pt x="679" y="246"/>
                    <a:pt x="679" y="246"/>
                  </a:cubicBezTo>
                  <a:cubicBezTo>
                    <a:pt x="684" y="258"/>
                    <a:pt x="692" y="258"/>
                    <a:pt x="699" y="267"/>
                  </a:cubicBezTo>
                  <a:cubicBezTo>
                    <a:pt x="707" y="278"/>
                    <a:pt x="702" y="289"/>
                    <a:pt x="710" y="297"/>
                  </a:cubicBezTo>
                  <a:cubicBezTo>
                    <a:pt x="717" y="304"/>
                    <a:pt x="722" y="305"/>
                    <a:pt x="730" y="310"/>
                  </a:cubicBezTo>
                  <a:cubicBezTo>
                    <a:pt x="737" y="316"/>
                    <a:pt x="741" y="334"/>
                    <a:pt x="755" y="334"/>
                  </a:cubicBezTo>
                  <a:cubicBezTo>
                    <a:pt x="755" y="341"/>
                    <a:pt x="759" y="343"/>
                    <a:pt x="755" y="348"/>
                  </a:cubicBezTo>
                  <a:cubicBezTo>
                    <a:pt x="761" y="352"/>
                    <a:pt x="767" y="366"/>
                    <a:pt x="774" y="366"/>
                  </a:cubicBezTo>
                  <a:cubicBezTo>
                    <a:pt x="781" y="366"/>
                    <a:pt x="782" y="361"/>
                    <a:pt x="787" y="359"/>
                  </a:cubicBezTo>
                  <a:cubicBezTo>
                    <a:pt x="794" y="357"/>
                    <a:pt x="798" y="360"/>
                    <a:pt x="805" y="359"/>
                  </a:cubicBezTo>
                  <a:cubicBezTo>
                    <a:pt x="822" y="356"/>
                    <a:pt x="838" y="350"/>
                    <a:pt x="853" y="346"/>
                  </a:cubicBezTo>
                  <a:cubicBezTo>
                    <a:pt x="855" y="348"/>
                    <a:pt x="856" y="350"/>
                    <a:pt x="856" y="352"/>
                  </a:cubicBezTo>
                  <a:cubicBezTo>
                    <a:pt x="856" y="377"/>
                    <a:pt x="837" y="410"/>
                    <a:pt x="826" y="425"/>
                  </a:cubicBezTo>
                  <a:cubicBezTo>
                    <a:pt x="812" y="443"/>
                    <a:pt x="807" y="459"/>
                    <a:pt x="790" y="471"/>
                  </a:cubicBezTo>
                  <a:cubicBezTo>
                    <a:pt x="761" y="494"/>
                    <a:pt x="730" y="501"/>
                    <a:pt x="719" y="541"/>
                  </a:cubicBezTo>
                  <a:cubicBezTo>
                    <a:pt x="716" y="552"/>
                    <a:pt x="704" y="555"/>
                    <a:pt x="704" y="567"/>
                  </a:cubicBezTo>
                  <a:cubicBezTo>
                    <a:pt x="704" y="581"/>
                    <a:pt x="708" y="587"/>
                    <a:pt x="708" y="600"/>
                  </a:cubicBezTo>
                  <a:cubicBezTo>
                    <a:pt x="708" y="615"/>
                    <a:pt x="724" y="623"/>
                    <a:pt x="724" y="631"/>
                  </a:cubicBezTo>
                  <a:cubicBezTo>
                    <a:pt x="724" y="634"/>
                    <a:pt x="722" y="637"/>
                    <a:pt x="721" y="638"/>
                  </a:cubicBezTo>
                  <a:cubicBezTo>
                    <a:pt x="721" y="649"/>
                    <a:pt x="721" y="649"/>
                    <a:pt x="721" y="649"/>
                  </a:cubicBezTo>
                  <a:cubicBezTo>
                    <a:pt x="721" y="656"/>
                    <a:pt x="720" y="664"/>
                    <a:pt x="720" y="676"/>
                  </a:cubicBezTo>
                  <a:cubicBezTo>
                    <a:pt x="722" y="679"/>
                    <a:pt x="723" y="682"/>
                    <a:pt x="723" y="685"/>
                  </a:cubicBezTo>
                  <a:cubicBezTo>
                    <a:pt x="723" y="720"/>
                    <a:pt x="665" y="716"/>
                    <a:pt x="660" y="745"/>
                  </a:cubicBezTo>
                  <a:cubicBezTo>
                    <a:pt x="654" y="746"/>
                    <a:pt x="647" y="753"/>
                    <a:pt x="647" y="758"/>
                  </a:cubicBezTo>
                  <a:cubicBezTo>
                    <a:pt x="647" y="768"/>
                    <a:pt x="659" y="774"/>
                    <a:pt x="659" y="788"/>
                  </a:cubicBezTo>
                  <a:cubicBezTo>
                    <a:pt x="659" y="795"/>
                    <a:pt x="658" y="809"/>
                    <a:pt x="656" y="813"/>
                  </a:cubicBezTo>
                  <a:cubicBezTo>
                    <a:pt x="653" y="817"/>
                    <a:pt x="646" y="815"/>
                    <a:pt x="643" y="816"/>
                  </a:cubicBezTo>
                  <a:cubicBezTo>
                    <a:pt x="632" y="822"/>
                    <a:pt x="626" y="826"/>
                    <a:pt x="621" y="837"/>
                  </a:cubicBezTo>
                  <a:cubicBezTo>
                    <a:pt x="624" y="839"/>
                    <a:pt x="627" y="842"/>
                    <a:pt x="627" y="846"/>
                  </a:cubicBezTo>
                  <a:cubicBezTo>
                    <a:pt x="627" y="859"/>
                    <a:pt x="615" y="868"/>
                    <a:pt x="610" y="874"/>
                  </a:cubicBezTo>
                  <a:cubicBezTo>
                    <a:pt x="600" y="883"/>
                    <a:pt x="599" y="893"/>
                    <a:pt x="592" y="902"/>
                  </a:cubicBezTo>
                  <a:cubicBezTo>
                    <a:pt x="581" y="916"/>
                    <a:pt x="576" y="929"/>
                    <a:pt x="558" y="938"/>
                  </a:cubicBezTo>
                  <a:cubicBezTo>
                    <a:pt x="550" y="941"/>
                    <a:pt x="539" y="938"/>
                    <a:pt x="538" y="946"/>
                  </a:cubicBezTo>
                  <a:cubicBezTo>
                    <a:pt x="532" y="946"/>
                    <a:pt x="529" y="949"/>
                    <a:pt x="525" y="949"/>
                  </a:cubicBezTo>
                  <a:cubicBezTo>
                    <a:pt x="520" y="949"/>
                    <a:pt x="517" y="944"/>
                    <a:pt x="512" y="944"/>
                  </a:cubicBezTo>
                  <a:cubicBezTo>
                    <a:pt x="494" y="944"/>
                    <a:pt x="483" y="957"/>
                    <a:pt x="466" y="957"/>
                  </a:cubicBezTo>
                  <a:cubicBezTo>
                    <a:pt x="459" y="957"/>
                    <a:pt x="455" y="953"/>
                    <a:pt x="452" y="949"/>
                  </a:cubicBezTo>
                  <a:cubicBezTo>
                    <a:pt x="449" y="949"/>
                    <a:pt x="449" y="950"/>
                    <a:pt x="448" y="951"/>
                  </a:cubicBezTo>
                  <a:cubicBezTo>
                    <a:pt x="448" y="942"/>
                    <a:pt x="443" y="932"/>
                    <a:pt x="440" y="929"/>
                  </a:cubicBezTo>
                  <a:cubicBezTo>
                    <a:pt x="443" y="925"/>
                    <a:pt x="445" y="922"/>
                    <a:pt x="445" y="917"/>
                  </a:cubicBezTo>
                  <a:cubicBezTo>
                    <a:pt x="445" y="910"/>
                    <a:pt x="433" y="897"/>
                    <a:pt x="431" y="893"/>
                  </a:cubicBezTo>
                  <a:cubicBezTo>
                    <a:pt x="415" y="866"/>
                    <a:pt x="395" y="840"/>
                    <a:pt x="395" y="801"/>
                  </a:cubicBezTo>
                  <a:cubicBezTo>
                    <a:pt x="395" y="794"/>
                    <a:pt x="395" y="792"/>
                    <a:pt x="395" y="789"/>
                  </a:cubicBezTo>
                  <a:cubicBezTo>
                    <a:pt x="395" y="783"/>
                    <a:pt x="389" y="781"/>
                    <a:pt x="386" y="774"/>
                  </a:cubicBezTo>
                  <a:cubicBezTo>
                    <a:pt x="374" y="754"/>
                    <a:pt x="360" y="737"/>
                    <a:pt x="360" y="708"/>
                  </a:cubicBezTo>
                  <a:cubicBezTo>
                    <a:pt x="360" y="677"/>
                    <a:pt x="388" y="670"/>
                    <a:pt x="388" y="646"/>
                  </a:cubicBezTo>
                  <a:cubicBezTo>
                    <a:pt x="388" y="635"/>
                    <a:pt x="384" y="631"/>
                    <a:pt x="382" y="621"/>
                  </a:cubicBezTo>
                  <a:cubicBezTo>
                    <a:pt x="379" y="602"/>
                    <a:pt x="376" y="596"/>
                    <a:pt x="371" y="585"/>
                  </a:cubicBezTo>
                  <a:cubicBezTo>
                    <a:pt x="368" y="576"/>
                    <a:pt x="370" y="566"/>
                    <a:pt x="364" y="558"/>
                  </a:cubicBezTo>
                  <a:cubicBezTo>
                    <a:pt x="352" y="544"/>
                    <a:pt x="327" y="528"/>
                    <a:pt x="327" y="508"/>
                  </a:cubicBezTo>
                  <a:cubicBezTo>
                    <a:pt x="327" y="503"/>
                    <a:pt x="334" y="492"/>
                    <a:pt x="337" y="490"/>
                  </a:cubicBezTo>
                  <a:cubicBezTo>
                    <a:pt x="336" y="486"/>
                    <a:pt x="337" y="485"/>
                    <a:pt x="337" y="483"/>
                  </a:cubicBezTo>
                  <a:cubicBezTo>
                    <a:pt x="337" y="478"/>
                    <a:pt x="337" y="465"/>
                    <a:pt x="342" y="461"/>
                  </a:cubicBezTo>
                  <a:cubicBezTo>
                    <a:pt x="337" y="451"/>
                    <a:pt x="329" y="443"/>
                    <a:pt x="314" y="443"/>
                  </a:cubicBezTo>
                  <a:cubicBezTo>
                    <a:pt x="306" y="443"/>
                    <a:pt x="299" y="443"/>
                    <a:pt x="295" y="443"/>
                  </a:cubicBezTo>
                  <a:cubicBezTo>
                    <a:pt x="282" y="443"/>
                    <a:pt x="279" y="417"/>
                    <a:pt x="261" y="417"/>
                  </a:cubicBezTo>
                  <a:cubicBezTo>
                    <a:pt x="239" y="417"/>
                    <a:pt x="223" y="427"/>
                    <a:pt x="206" y="433"/>
                  </a:cubicBezTo>
                  <a:cubicBezTo>
                    <a:pt x="199" y="435"/>
                    <a:pt x="197" y="440"/>
                    <a:pt x="191" y="440"/>
                  </a:cubicBezTo>
                  <a:cubicBezTo>
                    <a:pt x="184" y="440"/>
                    <a:pt x="173" y="434"/>
                    <a:pt x="164" y="434"/>
                  </a:cubicBezTo>
                  <a:cubicBezTo>
                    <a:pt x="147" y="434"/>
                    <a:pt x="139" y="443"/>
                    <a:pt x="122" y="443"/>
                  </a:cubicBezTo>
                  <a:cubicBezTo>
                    <a:pt x="117" y="443"/>
                    <a:pt x="111" y="440"/>
                    <a:pt x="109" y="439"/>
                  </a:cubicBezTo>
                  <a:cubicBezTo>
                    <a:pt x="97" y="430"/>
                    <a:pt x="71" y="415"/>
                    <a:pt x="62" y="401"/>
                  </a:cubicBezTo>
                  <a:cubicBezTo>
                    <a:pt x="53" y="388"/>
                    <a:pt x="51" y="377"/>
                    <a:pt x="40" y="369"/>
                  </a:cubicBezTo>
                  <a:cubicBezTo>
                    <a:pt x="37" y="366"/>
                    <a:pt x="13" y="346"/>
                    <a:pt x="13" y="344"/>
                  </a:cubicBezTo>
                  <a:cubicBezTo>
                    <a:pt x="11" y="341"/>
                    <a:pt x="10" y="340"/>
                    <a:pt x="7" y="338"/>
                  </a:cubicBezTo>
                  <a:cubicBezTo>
                    <a:pt x="9" y="338"/>
                    <a:pt x="9" y="338"/>
                    <a:pt x="9" y="338"/>
                  </a:cubicBezTo>
                  <a:cubicBezTo>
                    <a:pt x="9" y="331"/>
                    <a:pt x="7" y="328"/>
                    <a:pt x="7" y="324"/>
                  </a:cubicBezTo>
                  <a:cubicBezTo>
                    <a:pt x="7" y="317"/>
                    <a:pt x="3" y="315"/>
                    <a:pt x="0" y="309"/>
                  </a:cubicBezTo>
                  <a:cubicBezTo>
                    <a:pt x="10" y="304"/>
                    <a:pt x="18" y="280"/>
                    <a:pt x="18" y="269"/>
                  </a:cubicBezTo>
                  <a:cubicBezTo>
                    <a:pt x="18" y="250"/>
                    <a:pt x="10" y="238"/>
                    <a:pt x="10" y="220"/>
                  </a:cubicBezTo>
                  <a:cubicBezTo>
                    <a:pt x="10" y="211"/>
                    <a:pt x="20" y="206"/>
                    <a:pt x="22" y="199"/>
                  </a:cubicBezTo>
                  <a:cubicBezTo>
                    <a:pt x="28" y="182"/>
                    <a:pt x="41" y="158"/>
                    <a:pt x="52" y="144"/>
                  </a:cubicBezTo>
                  <a:cubicBezTo>
                    <a:pt x="58" y="135"/>
                    <a:pt x="69" y="136"/>
                    <a:pt x="77" y="132"/>
                  </a:cubicBezTo>
                  <a:cubicBezTo>
                    <a:pt x="84" y="128"/>
                    <a:pt x="95" y="119"/>
                    <a:pt x="97" y="112"/>
                  </a:cubicBezTo>
                  <a:cubicBezTo>
                    <a:pt x="102" y="96"/>
                    <a:pt x="96" y="89"/>
                    <a:pt x="104" y="77"/>
                  </a:cubicBezTo>
                  <a:cubicBezTo>
                    <a:pt x="116" y="63"/>
                    <a:pt x="131" y="49"/>
                    <a:pt x="142" y="36"/>
                  </a:cubicBezTo>
                  <a:cubicBezTo>
                    <a:pt x="141" y="36"/>
                    <a:pt x="141" y="36"/>
                    <a:pt x="141" y="36"/>
                  </a:cubicBezTo>
                  <a:cubicBezTo>
                    <a:pt x="145" y="31"/>
                    <a:pt x="146" y="27"/>
                    <a:pt x="150" y="24"/>
                  </a:cubicBezTo>
                  <a:cubicBezTo>
                    <a:pt x="161" y="32"/>
                    <a:pt x="172" y="35"/>
                    <a:pt x="187" y="35"/>
                  </a:cubicBezTo>
                  <a:cubicBezTo>
                    <a:pt x="197" y="35"/>
                    <a:pt x="198" y="29"/>
                    <a:pt x="204" y="27"/>
                  </a:cubicBezTo>
                  <a:cubicBezTo>
                    <a:pt x="221" y="18"/>
                    <a:pt x="254" y="6"/>
                    <a:pt x="273" y="6"/>
                  </a:cubicBezTo>
                  <a:cubicBezTo>
                    <a:pt x="280" y="6"/>
                    <a:pt x="285" y="10"/>
                    <a:pt x="289" y="10"/>
                  </a:cubicBezTo>
                  <a:cubicBezTo>
                    <a:pt x="294" y="10"/>
                    <a:pt x="301" y="4"/>
                    <a:pt x="307" y="4"/>
                  </a:cubicBezTo>
                  <a:cubicBezTo>
                    <a:pt x="313" y="4"/>
                    <a:pt x="316" y="7"/>
                    <a:pt x="321" y="7"/>
                  </a:cubicBezTo>
                  <a:cubicBezTo>
                    <a:pt x="329" y="7"/>
                    <a:pt x="330" y="0"/>
                    <a:pt x="338" y="0"/>
                  </a:cubicBezTo>
                  <a:cubicBezTo>
                    <a:pt x="347" y="0"/>
                    <a:pt x="344" y="8"/>
                    <a:pt x="351" y="8"/>
                  </a:cubicBezTo>
                  <a:cubicBezTo>
                    <a:pt x="354" y="8"/>
                    <a:pt x="355" y="6"/>
                    <a:pt x="358" y="6"/>
                  </a:cubicBezTo>
                  <a:cubicBezTo>
                    <a:pt x="358" y="12"/>
                    <a:pt x="351" y="11"/>
                    <a:pt x="351" y="17"/>
                  </a:cubicBezTo>
                  <a:cubicBezTo>
                    <a:pt x="351" y="21"/>
                    <a:pt x="357" y="23"/>
                    <a:pt x="357" y="27"/>
                  </a:cubicBezTo>
                  <a:cubicBezTo>
                    <a:pt x="357" y="33"/>
                    <a:pt x="351" y="37"/>
                    <a:pt x="351" y="44"/>
                  </a:cubicBezTo>
                  <a:cubicBezTo>
                    <a:pt x="351" y="55"/>
                    <a:pt x="363" y="64"/>
                    <a:pt x="371" y="64"/>
                  </a:cubicBezTo>
                  <a:cubicBezTo>
                    <a:pt x="377" y="64"/>
                    <a:pt x="380" y="64"/>
                    <a:pt x="384" y="64"/>
                  </a:cubicBezTo>
                  <a:cubicBezTo>
                    <a:pt x="412" y="64"/>
                    <a:pt x="423" y="100"/>
                    <a:pt x="455" y="100"/>
                  </a:cubicBezTo>
                  <a:cubicBezTo>
                    <a:pt x="459" y="100"/>
                    <a:pt x="464" y="95"/>
                    <a:pt x="464" y="93"/>
                  </a:cubicBezTo>
                  <a:cubicBezTo>
                    <a:pt x="464" y="90"/>
                    <a:pt x="464" y="87"/>
                    <a:pt x="464" y="84"/>
                  </a:cubicBezTo>
                  <a:cubicBezTo>
                    <a:pt x="464" y="70"/>
                    <a:pt x="475" y="70"/>
                    <a:pt x="488" y="66"/>
                  </a:cubicBezTo>
                  <a:lnTo>
                    <a:pt x="49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8" name="Group 274"/>
          <p:cNvGrpSpPr/>
          <p:nvPr/>
        </p:nvGrpSpPr>
        <p:grpSpPr>
          <a:xfrm>
            <a:off x="1683260" y="2990973"/>
            <a:ext cx="653560" cy="1055546"/>
            <a:chOff x="3030538" y="2674938"/>
            <a:chExt cx="779463" cy="1258888"/>
          </a:xfrm>
          <a:solidFill>
            <a:schemeClr val="bg1"/>
          </a:solidFill>
        </p:grpSpPr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541713" y="2881313"/>
              <a:ext cx="39688" cy="317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4"/>
                </a:cxn>
                <a:cxn ang="0">
                  <a:pos x="27" y="5"/>
                </a:cxn>
                <a:cxn ang="0">
                  <a:pos x="30" y="9"/>
                </a:cxn>
                <a:cxn ang="0">
                  <a:pos x="18" y="23"/>
                </a:cxn>
                <a:cxn ang="0">
                  <a:pos x="0" y="11"/>
                </a:cxn>
                <a:cxn ang="0">
                  <a:pos x="9" y="0"/>
                </a:cxn>
                <a:cxn ang="0">
                  <a:pos x="10" y="0"/>
                </a:cxn>
              </a:cxnLst>
              <a:rect l="0" t="0" r="r" b="b"/>
              <a:pathLst>
                <a:path w="30" h="23">
                  <a:moveTo>
                    <a:pt x="10" y="0"/>
                  </a:moveTo>
                  <a:cubicBezTo>
                    <a:pt x="13" y="1"/>
                    <a:pt x="16" y="4"/>
                    <a:pt x="20" y="4"/>
                  </a:cubicBezTo>
                  <a:cubicBezTo>
                    <a:pt x="21" y="9"/>
                    <a:pt x="25" y="5"/>
                    <a:pt x="27" y="5"/>
                  </a:cubicBezTo>
                  <a:cubicBezTo>
                    <a:pt x="29" y="5"/>
                    <a:pt x="30" y="8"/>
                    <a:pt x="30" y="9"/>
                  </a:cubicBezTo>
                  <a:cubicBezTo>
                    <a:pt x="30" y="12"/>
                    <a:pt x="23" y="23"/>
                    <a:pt x="18" y="23"/>
                  </a:cubicBezTo>
                  <a:cubicBezTo>
                    <a:pt x="11" y="23"/>
                    <a:pt x="0" y="15"/>
                    <a:pt x="0" y="11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030538" y="2674938"/>
              <a:ext cx="779463" cy="1258888"/>
            </a:xfrm>
            <a:custGeom>
              <a:avLst/>
              <a:gdLst/>
              <a:ahLst/>
              <a:cxnLst>
                <a:cxn ang="0">
                  <a:pos x="46" y="91"/>
                </a:cxn>
                <a:cxn ang="0">
                  <a:pos x="51" y="51"/>
                </a:cxn>
                <a:cxn ang="0">
                  <a:pos x="59" y="46"/>
                </a:cxn>
                <a:cxn ang="0">
                  <a:pos x="82" y="18"/>
                </a:cxn>
                <a:cxn ang="0">
                  <a:pos x="128" y="6"/>
                </a:cxn>
                <a:cxn ang="0">
                  <a:pos x="126" y="42"/>
                </a:cxn>
                <a:cxn ang="0">
                  <a:pos x="136" y="13"/>
                </a:cxn>
                <a:cxn ang="0">
                  <a:pos x="146" y="5"/>
                </a:cxn>
                <a:cxn ang="0">
                  <a:pos x="194" y="24"/>
                </a:cxn>
                <a:cxn ang="0">
                  <a:pos x="227" y="20"/>
                </a:cxn>
                <a:cxn ang="0">
                  <a:pos x="233" y="26"/>
                </a:cxn>
                <a:cxn ang="0">
                  <a:pos x="270" y="50"/>
                </a:cxn>
                <a:cxn ang="0">
                  <a:pos x="328" y="84"/>
                </a:cxn>
                <a:cxn ang="0">
                  <a:pos x="354" y="89"/>
                </a:cxn>
                <a:cxn ang="0">
                  <a:pos x="389" y="130"/>
                </a:cxn>
                <a:cxn ang="0">
                  <a:pos x="383" y="170"/>
                </a:cxn>
                <a:cxn ang="0">
                  <a:pos x="403" y="185"/>
                </a:cxn>
                <a:cxn ang="0">
                  <a:pos x="454" y="175"/>
                </a:cxn>
                <a:cxn ang="0">
                  <a:pos x="467" y="191"/>
                </a:cxn>
                <a:cxn ang="0">
                  <a:pos x="513" y="191"/>
                </a:cxn>
                <a:cxn ang="0">
                  <a:pos x="575" y="220"/>
                </a:cxn>
                <a:cxn ang="0">
                  <a:pos x="549" y="310"/>
                </a:cxn>
                <a:cxn ang="0">
                  <a:pos x="532" y="374"/>
                </a:cxn>
                <a:cxn ang="0">
                  <a:pos x="522" y="405"/>
                </a:cxn>
                <a:cxn ang="0">
                  <a:pos x="485" y="449"/>
                </a:cxn>
                <a:cxn ang="0">
                  <a:pos x="429" y="474"/>
                </a:cxn>
                <a:cxn ang="0">
                  <a:pos x="412" y="524"/>
                </a:cxn>
                <a:cxn ang="0">
                  <a:pos x="388" y="559"/>
                </a:cxn>
                <a:cxn ang="0">
                  <a:pos x="311" y="614"/>
                </a:cxn>
                <a:cxn ang="0">
                  <a:pos x="297" y="619"/>
                </a:cxn>
                <a:cxn ang="0">
                  <a:pos x="308" y="654"/>
                </a:cxn>
                <a:cxn ang="0">
                  <a:pos x="244" y="677"/>
                </a:cxn>
                <a:cxn ang="0">
                  <a:pos x="240" y="707"/>
                </a:cxn>
                <a:cxn ang="0">
                  <a:pos x="205" y="711"/>
                </a:cxn>
                <a:cxn ang="0">
                  <a:pos x="225" y="730"/>
                </a:cxn>
                <a:cxn ang="0">
                  <a:pos x="214" y="739"/>
                </a:cxn>
                <a:cxn ang="0">
                  <a:pos x="178" y="787"/>
                </a:cxn>
                <a:cxn ang="0">
                  <a:pos x="176" y="846"/>
                </a:cxn>
                <a:cxn ang="0">
                  <a:pos x="161" y="884"/>
                </a:cxn>
                <a:cxn ang="0">
                  <a:pos x="200" y="935"/>
                </a:cxn>
                <a:cxn ang="0">
                  <a:pos x="169" y="945"/>
                </a:cxn>
                <a:cxn ang="0">
                  <a:pos x="127" y="921"/>
                </a:cxn>
                <a:cxn ang="0">
                  <a:pos x="92" y="903"/>
                </a:cxn>
                <a:cxn ang="0">
                  <a:pos x="93" y="889"/>
                </a:cxn>
                <a:cxn ang="0">
                  <a:pos x="84" y="857"/>
                </a:cxn>
                <a:cxn ang="0">
                  <a:pos x="82" y="791"/>
                </a:cxn>
                <a:cxn ang="0">
                  <a:pos x="86" y="782"/>
                </a:cxn>
                <a:cxn ang="0">
                  <a:pos x="112" y="718"/>
                </a:cxn>
                <a:cxn ang="0">
                  <a:pos x="95" y="708"/>
                </a:cxn>
                <a:cxn ang="0">
                  <a:pos x="102" y="680"/>
                </a:cxn>
                <a:cxn ang="0">
                  <a:pos x="114" y="626"/>
                </a:cxn>
                <a:cxn ang="0">
                  <a:pos x="124" y="562"/>
                </a:cxn>
                <a:cxn ang="0">
                  <a:pos x="136" y="494"/>
                </a:cxn>
                <a:cxn ang="0">
                  <a:pos x="143" y="434"/>
                </a:cxn>
                <a:cxn ang="0">
                  <a:pos x="104" y="370"/>
                </a:cxn>
                <a:cxn ang="0">
                  <a:pos x="62" y="330"/>
                </a:cxn>
                <a:cxn ang="0">
                  <a:pos x="28" y="261"/>
                </a:cxn>
                <a:cxn ang="0">
                  <a:pos x="11" y="242"/>
                </a:cxn>
                <a:cxn ang="0">
                  <a:pos x="18" y="191"/>
                </a:cxn>
                <a:cxn ang="0">
                  <a:pos x="14" y="148"/>
                </a:cxn>
                <a:cxn ang="0">
                  <a:pos x="47" y="106"/>
                </a:cxn>
              </a:cxnLst>
              <a:rect l="0" t="0" r="r" b="b"/>
              <a:pathLst>
                <a:path w="586" h="945">
                  <a:moveTo>
                    <a:pt x="49" y="103"/>
                  </a:moveTo>
                  <a:cubicBezTo>
                    <a:pt x="49" y="102"/>
                    <a:pt x="49" y="101"/>
                    <a:pt x="49" y="100"/>
                  </a:cubicBezTo>
                  <a:cubicBezTo>
                    <a:pt x="49" y="97"/>
                    <a:pt x="46" y="94"/>
                    <a:pt x="46" y="91"/>
                  </a:cubicBezTo>
                  <a:cubicBezTo>
                    <a:pt x="46" y="85"/>
                    <a:pt x="48" y="84"/>
                    <a:pt x="48" y="79"/>
                  </a:cubicBezTo>
                  <a:cubicBezTo>
                    <a:pt x="48" y="70"/>
                    <a:pt x="40" y="71"/>
                    <a:pt x="40" y="63"/>
                  </a:cubicBezTo>
                  <a:cubicBezTo>
                    <a:pt x="40" y="57"/>
                    <a:pt x="49" y="55"/>
                    <a:pt x="51" y="51"/>
                  </a:cubicBezTo>
                  <a:cubicBezTo>
                    <a:pt x="55" y="52"/>
                    <a:pt x="53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8"/>
                    <a:pt x="58" y="46"/>
                    <a:pt x="59" y="46"/>
                  </a:cubicBezTo>
                  <a:cubicBezTo>
                    <a:pt x="59" y="42"/>
                    <a:pt x="64" y="40"/>
                    <a:pt x="66" y="39"/>
                  </a:cubicBezTo>
                  <a:cubicBezTo>
                    <a:pt x="69" y="37"/>
                    <a:pt x="69" y="31"/>
                    <a:pt x="70" y="28"/>
                  </a:cubicBezTo>
                  <a:cubicBezTo>
                    <a:pt x="72" y="21"/>
                    <a:pt x="76" y="19"/>
                    <a:pt x="82" y="18"/>
                  </a:cubicBezTo>
                  <a:cubicBezTo>
                    <a:pt x="93" y="14"/>
                    <a:pt x="100" y="12"/>
                    <a:pt x="111" y="9"/>
                  </a:cubicBezTo>
                  <a:cubicBezTo>
                    <a:pt x="117" y="7"/>
                    <a:pt x="118" y="0"/>
                    <a:pt x="124" y="0"/>
                  </a:cubicBezTo>
                  <a:cubicBezTo>
                    <a:pt x="126" y="0"/>
                    <a:pt x="128" y="5"/>
                    <a:pt x="128" y="6"/>
                  </a:cubicBezTo>
                  <a:cubicBezTo>
                    <a:pt x="128" y="9"/>
                    <a:pt x="125" y="11"/>
                    <a:pt x="123" y="11"/>
                  </a:cubicBezTo>
                  <a:cubicBezTo>
                    <a:pt x="122" y="18"/>
                    <a:pt x="119" y="25"/>
                    <a:pt x="119" y="29"/>
                  </a:cubicBezTo>
                  <a:cubicBezTo>
                    <a:pt x="119" y="34"/>
                    <a:pt x="122" y="42"/>
                    <a:pt x="126" y="42"/>
                  </a:cubicBezTo>
                  <a:cubicBezTo>
                    <a:pt x="128" y="42"/>
                    <a:pt x="131" y="37"/>
                    <a:pt x="131" y="35"/>
                  </a:cubicBezTo>
                  <a:cubicBezTo>
                    <a:pt x="131" y="30"/>
                    <a:pt x="125" y="27"/>
                    <a:pt x="125" y="21"/>
                  </a:cubicBezTo>
                  <a:cubicBezTo>
                    <a:pt x="125" y="15"/>
                    <a:pt x="132" y="16"/>
                    <a:pt x="136" y="13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5" y="8"/>
                    <a:pt x="139" y="10"/>
                    <a:pt x="139" y="5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148" y="12"/>
                    <a:pt x="158" y="14"/>
                    <a:pt x="165" y="16"/>
                  </a:cubicBezTo>
                  <a:cubicBezTo>
                    <a:pt x="165" y="20"/>
                    <a:pt x="167" y="23"/>
                    <a:pt x="170" y="24"/>
                  </a:cubicBezTo>
                  <a:cubicBezTo>
                    <a:pt x="177" y="24"/>
                    <a:pt x="190" y="24"/>
                    <a:pt x="194" y="24"/>
                  </a:cubicBezTo>
                  <a:cubicBezTo>
                    <a:pt x="194" y="28"/>
                    <a:pt x="199" y="29"/>
                    <a:pt x="203" y="29"/>
                  </a:cubicBezTo>
                  <a:cubicBezTo>
                    <a:pt x="209" y="28"/>
                    <a:pt x="214" y="28"/>
                    <a:pt x="216" y="22"/>
                  </a:cubicBezTo>
                  <a:cubicBezTo>
                    <a:pt x="217" y="21"/>
                    <a:pt x="226" y="21"/>
                    <a:pt x="227" y="20"/>
                  </a:cubicBezTo>
                  <a:cubicBezTo>
                    <a:pt x="232" y="20"/>
                    <a:pt x="240" y="21"/>
                    <a:pt x="240" y="21"/>
                  </a:cubicBezTo>
                  <a:cubicBezTo>
                    <a:pt x="238" y="23"/>
                    <a:pt x="234" y="23"/>
                    <a:pt x="233" y="22"/>
                  </a:cubicBezTo>
                  <a:cubicBezTo>
                    <a:pt x="233" y="26"/>
                    <a:pt x="233" y="26"/>
                    <a:pt x="233" y="26"/>
                  </a:cubicBezTo>
                  <a:cubicBezTo>
                    <a:pt x="236" y="32"/>
                    <a:pt x="245" y="33"/>
                    <a:pt x="252" y="36"/>
                  </a:cubicBezTo>
                  <a:cubicBezTo>
                    <a:pt x="258" y="37"/>
                    <a:pt x="256" y="44"/>
                    <a:pt x="258" y="50"/>
                  </a:cubicBezTo>
                  <a:cubicBezTo>
                    <a:pt x="270" y="50"/>
                    <a:pt x="270" y="50"/>
                    <a:pt x="270" y="50"/>
                  </a:cubicBezTo>
                  <a:cubicBezTo>
                    <a:pt x="279" y="58"/>
                    <a:pt x="283" y="57"/>
                    <a:pt x="288" y="68"/>
                  </a:cubicBezTo>
                  <a:cubicBezTo>
                    <a:pt x="289" y="70"/>
                    <a:pt x="293" y="70"/>
                    <a:pt x="295" y="70"/>
                  </a:cubicBezTo>
                  <a:cubicBezTo>
                    <a:pt x="298" y="83"/>
                    <a:pt x="316" y="81"/>
                    <a:pt x="328" y="84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43" y="85"/>
                    <a:pt x="350" y="89"/>
                    <a:pt x="354" y="89"/>
                  </a:cubicBezTo>
                  <a:cubicBezTo>
                    <a:pt x="354" y="89"/>
                    <a:pt x="354" y="89"/>
                    <a:pt x="354" y="89"/>
                  </a:cubicBezTo>
                  <a:cubicBezTo>
                    <a:pt x="355" y="89"/>
                    <a:pt x="356" y="89"/>
                    <a:pt x="357" y="89"/>
                  </a:cubicBezTo>
                  <a:cubicBezTo>
                    <a:pt x="364" y="89"/>
                    <a:pt x="373" y="104"/>
                    <a:pt x="381" y="106"/>
                  </a:cubicBezTo>
                  <a:cubicBezTo>
                    <a:pt x="381" y="111"/>
                    <a:pt x="386" y="125"/>
                    <a:pt x="389" y="130"/>
                  </a:cubicBezTo>
                  <a:cubicBezTo>
                    <a:pt x="391" y="134"/>
                    <a:pt x="397" y="134"/>
                    <a:pt x="397" y="139"/>
                  </a:cubicBezTo>
                  <a:cubicBezTo>
                    <a:pt x="390" y="148"/>
                    <a:pt x="377" y="152"/>
                    <a:pt x="377" y="165"/>
                  </a:cubicBezTo>
                  <a:cubicBezTo>
                    <a:pt x="377" y="170"/>
                    <a:pt x="381" y="169"/>
                    <a:pt x="383" y="170"/>
                  </a:cubicBezTo>
                  <a:cubicBezTo>
                    <a:pt x="387" y="172"/>
                    <a:pt x="390" y="176"/>
                    <a:pt x="390" y="180"/>
                  </a:cubicBezTo>
                  <a:cubicBezTo>
                    <a:pt x="401" y="180"/>
                    <a:pt x="401" y="180"/>
                    <a:pt x="401" y="180"/>
                  </a:cubicBezTo>
                  <a:cubicBezTo>
                    <a:pt x="401" y="182"/>
                    <a:pt x="402" y="185"/>
                    <a:pt x="403" y="185"/>
                  </a:cubicBezTo>
                  <a:cubicBezTo>
                    <a:pt x="405" y="185"/>
                    <a:pt x="407" y="182"/>
                    <a:pt x="408" y="180"/>
                  </a:cubicBezTo>
                  <a:cubicBezTo>
                    <a:pt x="413" y="173"/>
                    <a:pt x="418" y="164"/>
                    <a:pt x="425" y="164"/>
                  </a:cubicBezTo>
                  <a:cubicBezTo>
                    <a:pt x="433" y="164"/>
                    <a:pt x="449" y="172"/>
                    <a:pt x="454" y="175"/>
                  </a:cubicBezTo>
                  <a:cubicBezTo>
                    <a:pt x="458" y="178"/>
                    <a:pt x="462" y="177"/>
                    <a:pt x="463" y="180"/>
                  </a:cubicBezTo>
                  <a:cubicBezTo>
                    <a:pt x="464" y="184"/>
                    <a:pt x="464" y="187"/>
                    <a:pt x="464" y="191"/>
                  </a:cubicBezTo>
                  <a:cubicBezTo>
                    <a:pt x="467" y="191"/>
                    <a:pt x="467" y="191"/>
                    <a:pt x="467" y="191"/>
                  </a:cubicBezTo>
                  <a:cubicBezTo>
                    <a:pt x="471" y="190"/>
                    <a:pt x="472" y="186"/>
                    <a:pt x="476" y="186"/>
                  </a:cubicBezTo>
                  <a:cubicBezTo>
                    <a:pt x="486" y="186"/>
                    <a:pt x="487" y="194"/>
                    <a:pt x="496" y="194"/>
                  </a:cubicBezTo>
                  <a:cubicBezTo>
                    <a:pt x="513" y="191"/>
                    <a:pt x="513" y="191"/>
                    <a:pt x="513" y="191"/>
                  </a:cubicBezTo>
                  <a:cubicBezTo>
                    <a:pt x="521" y="193"/>
                    <a:pt x="529" y="196"/>
                    <a:pt x="534" y="198"/>
                  </a:cubicBezTo>
                  <a:cubicBezTo>
                    <a:pt x="538" y="205"/>
                    <a:pt x="551" y="217"/>
                    <a:pt x="558" y="220"/>
                  </a:cubicBezTo>
                  <a:cubicBezTo>
                    <a:pt x="565" y="221"/>
                    <a:pt x="569" y="219"/>
                    <a:pt x="575" y="220"/>
                  </a:cubicBezTo>
                  <a:cubicBezTo>
                    <a:pt x="584" y="223"/>
                    <a:pt x="586" y="232"/>
                    <a:pt x="586" y="242"/>
                  </a:cubicBezTo>
                  <a:cubicBezTo>
                    <a:pt x="586" y="274"/>
                    <a:pt x="568" y="283"/>
                    <a:pt x="556" y="301"/>
                  </a:cubicBezTo>
                  <a:cubicBezTo>
                    <a:pt x="553" y="305"/>
                    <a:pt x="551" y="306"/>
                    <a:pt x="549" y="310"/>
                  </a:cubicBezTo>
                  <a:cubicBezTo>
                    <a:pt x="544" y="317"/>
                    <a:pt x="540" y="317"/>
                    <a:pt x="535" y="322"/>
                  </a:cubicBezTo>
                  <a:cubicBezTo>
                    <a:pt x="529" y="328"/>
                    <a:pt x="535" y="343"/>
                    <a:pt x="535" y="353"/>
                  </a:cubicBezTo>
                  <a:cubicBezTo>
                    <a:pt x="535" y="361"/>
                    <a:pt x="532" y="369"/>
                    <a:pt x="532" y="374"/>
                  </a:cubicBezTo>
                  <a:cubicBezTo>
                    <a:pt x="532" y="377"/>
                    <a:pt x="530" y="378"/>
                    <a:pt x="530" y="380"/>
                  </a:cubicBezTo>
                  <a:cubicBezTo>
                    <a:pt x="528" y="382"/>
                    <a:pt x="524" y="386"/>
                    <a:pt x="524" y="390"/>
                  </a:cubicBezTo>
                  <a:cubicBezTo>
                    <a:pt x="524" y="394"/>
                    <a:pt x="523" y="403"/>
                    <a:pt x="522" y="405"/>
                  </a:cubicBezTo>
                  <a:cubicBezTo>
                    <a:pt x="515" y="415"/>
                    <a:pt x="513" y="419"/>
                    <a:pt x="506" y="428"/>
                  </a:cubicBezTo>
                  <a:cubicBezTo>
                    <a:pt x="505" y="431"/>
                    <a:pt x="505" y="436"/>
                    <a:pt x="504" y="438"/>
                  </a:cubicBezTo>
                  <a:cubicBezTo>
                    <a:pt x="502" y="443"/>
                    <a:pt x="492" y="449"/>
                    <a:pt x="485" y="449"/>
                  </a:cubicBezTo>
                  <a:cubicBezTo>
                    <a:pt x="476" y="449"/>
                    <a:pt x="470" y="449"/>
                    <a:pt x="463" y="452"/>
                  </a:cubicBezTo>
                  <a:cubicBezTo>
                    <a:pt x="461" y="453"/>
                    <a:pt x="460" y="455"/>
                    <a:pt x="459" y="457"/>
                  </a:cubicBezTo>
                  <a:cubicBezTo>
                    <a:pt x="448" y="467"/>
                    <a:pt x="437" y="461"/>
                    <a:pt x="429" y="474"/>
                  </a:cubicBezTo>
                  <a:cubicBezTo>
                    <a:pt x="426" y="479"/>
                    <a:pt x="420" y="479"/>
                    <a:pt x="416" y="483"/>
                  </a:cubicBezTo>
                  <a:cubicBezTo>
                    <a:pt x="411" y="489"/>
                    <a:pt x="412" y="495"/>
                    <a:pt x="412" y="503"/>
                  </a:cubicBezTo>
                  <a:cubicBezTo>
                    <a:pt x="412" y="524"/>
                    <a:pt x="412" y="524"/>
                    <a:pt x="412" y="524"/>
                  </a:cubicBezTo>
                  <a:cubicBezTo>
                    <a:pt x="403" y="528"/>
                    <a:pt x="398" y="536"/>
                    <a:pt x="394" y="545"/>
                  </a:cubicBezTo>
                  <a:cubicBezTo>
                    <a:pt x="394" y="545"/>
                    <a:pt x="394" y="545"/>
                    <a:pt x="394" y="545"/>
                  </a:cubicBezTo>
                  <a:cubicBezTo>
                    <a:pt x="391" y="550"/>
                    <a:pt x="391" y="553"/>
                    <a:pt x="388" y="559"/>
                  </a:cubicBezTo>
                  <a:cubicBezTo>
                    <a:pt x="380" y="571"/>
                    <a:pt x="371" y="572"/>
                    <a:pt x="364" y="584"/>
                  </a:cubicBezTo>
                  <a:cubicBezTo>
                    <a:pt x="355" y="597"/>
                    <a:pt x="351" y="619"/>
                    <a:pt x="331" y="619"/>
                  </a:cubicBezTo>
                  <a:cubicBezTo>
                    <a:pt x="324" y="619"/>
                    <a:pt x="314" y="614"/>
                    <a:pt x="311" y="614"/>
                  </a:cubicBezTo>
                  <a:cubicBezTo>
                    <a:pt x="305" y="614"/>
                    <a:pt x="299" y="609"/>
                    <a:pt x="293" y="609"/>
                  </a:cubicBezTo>
                  <a:cubicBezTo>
                    <a:pt x="291" y="609"/>
                    <a:pt x="289" y="610"/>
                    <a:pt x="289" y="611"/>
                  </a:cubicBezTo>
                  <a:cubicBezTo>
                    <a:pt x="289" y="615"/>
                    <a:pt x="296" y="617"/>
                    <a:pt x="297" y="619"/>
                  </a:cubicBezTo>
                  <a:cubicBezTo>
                    <a:pt x="300" y="622"/>
                    <a:pt x="300" y="627"/>
                    <a:pt x="302" y="632"/>
                  </a:cubicBezTo>
                  <a:cubicBezTo>
                    <a:pt x="304" y="637"/>
                    <a:pt x="311" y="637"/>
                    <a:pt x="311" y="642"/>
                  </a:cubicBezTo>
                  <a:cubicBezTo>
                    <a:pt x="311" y="647"/>
                    <a:pt x="311" y="650"/>
                    <a:pt x="308" y="654"/>
                  </a:cubicBezTo>
                  <a:cubicBezTo>
                    <a:pt x="304" y="660"/>
                    <a:pt x="301" y="663"/>
                    <a:pt x="297" y="667"/>
                  </a:cubicBezTo>
                  <a:cubicBezTo>
                    <a:pt x="289" y="675"/>
                    <a:pt x="280" y="673"/>
                    <a:pt x="270" y="676"/>
                  </a:cubicBezTo>
                  <a:cubicBezTo>
                    <a:pt x="263" y="678"/>
                    <a:pt x="248" y="673"/>
                    <a:pt x="244" y="677"/>
                  </a:cubicBezTo>
                  <a:cubicBezTo>
                    <a:pt x="238" y="683"/>
                    <a:pt x="243" y="696"/>
                    <a:pt x="240" y="703"/>
                  </a:cubicBezTo>
                  <a:cubicBezTo>
                    <a:pt x="240" y="702"/>
                    <a:pt x="240" y="702"/>
                    <a:pt x="240" y="702"/>
                  </a:cubicBezTo>
                  <a:cubicBezTo>
                    <a:pt x="240" y="703"/>
                    <a:pt x="240" y="706"/>
                    <a:pt x="240" y="707"/>
                  </a:cubicBezTo>
                  <a:cubicBezTo>
                    <a:pt x="240" y="709"/>
                    <a:pt x="233" y="712"/>
                    <a:pt x="229" y="712"/>
                  </a:cubicBezTo>
                  <a:cubicBezTo>
                    <a:pt x="220" y="712"/>
                    <a:pt x="218" y="706"/>
                    <a:pt x="210" y="706"/>
                  </a:cubicBezTo>
                  <a:cubicBezTo>
                    <a:pt x="207" y="706"/>
                    <a:pt x="205" y="709"/>
                    <a:pt x="205" y="711"/>
                  </a:cubicBezTo>
                  <a:cubicBezTo>
                    <a:pt x="205" y="717"/>
                    <a:pt x="211" y="729"/>
                    <a:pt x="214" y="729"/>
                  </a:cubicBezTo>
                  <a:cubicBezTo>
                    <a:pt x="217" y="729"/>
                    <a:pt x="219" y="726"/>
                    <a:pt x="221" y="726"/>
                  </a:cubicBezTo>
                  <a:cubicBezTo>
                    <a:pt x="222" y="728"/>
                    <a:pt x="225" y="728"/>
                    <a:pt x="225" y="730"/>
                  </a:cubicBezTo>
                  <a:cubicBezTo>
                    <a:pt x="225" y="733"/>
                    <a:pt x="221" y="736"/>
                    <a:pt x="220" y="736"/>
                  </a:cubicBezTo>
                  <a:cubicBezTo>
                    <a:pt x="215" y="736"/>
                    <a:pt x="213" y="732"/>
                    <a:pt x="209" y="732"/>
                  </a:cubicBezTo>
                  <a:cubicBezTo>
                    <a:pt x="209" y="737"/>
                    <a:pt x="211" y="738"/>
                    <a:pt x="214" y="739"/>
                  </a:cubicBezTo>
                  <a:cubicBezTo>
                    <a:pt x="206" y="747"/>
                    <a:pt x="206" y="755"/>
                    <a:pt x="203" y="766"/>
                  </a:cubicBezTo>
                  <a:cubicBezTo>
                    <a:pt x="202" y="770"/>
                    <a:pt x="194" y="771"/>
                    <a:pt x="191" y="771"/>
                  </a:cubicBezTo>
                  <a:cubicBezTo>
                    <a:pt x="184" y="773"/>
                    <a:pt x="178" y="779"/>
                    <a:pt x="178" y="787"/>
                  </a:cubicBezTo>
                  <a:cubicBezTo>
                    <a:pt x="178" y="804"/>
                    <a:pt x="198" y="798"/>
                    <a:pt x="198" y="811"/>
                  </a:cubicBezTo>
                  <a:cubicBezTo>
                    <a:pt x="198" y="824"/>
                    <a:pt x="187" y="825"/>
                    <a:pt x="181" y="831"/>
                  </a:cubicBezTo>
                  <a:cubicBezTo>
                    <a:pt x="177" y="835"/>
                    <a:pt x="178" y="841"/>
                    <a:pt x="176" y="846"/>
                  </a:cubicBezTo>
                  <a:cubicBezTo>
                    <a:pt x="173" y="852"/>
                    <a:pt x="166" y="850"/>
                    <a:pt x="162" y="854"/>
                  </a:cubicBezTo>
                  <a:cubicBezTo>
                    <a:pt x="156" y="859"/>
                    <a:pt x="154" y="865"/>
                    <a:pt x="154" y="874"/>
                  </a:cubicBezTo>
                  <a:cubicBezTo>
                    <a:pt x="154" y="878"/>
                    <a:pt x="158" y="883"/>
                    <a:pt x="161" y="884"/>
                  </a:cubicBezTo>
                  <a:cubicBezTo>
                    <a:pt x="169" y="888"/>
                    <a:pt x="168" y="908"/>
                    <a:pt x="174" y="914"/>
                  </a:cubicBezTo>
                  <a:cubicBezTo>
                    <a:pt x="184" y="924"/>
                    <a:pt x="196" y="928"/>
                    <a:pt x="207" y="934"/>
                  </a:cubicBezTo>
                  <a:cubicBezTo>
                    <a:pt x="206" y="936"/>
                    <a:pt x="203" y="935"/>
                    <a:pt x="200" y="935"/>
                  </a:cubicBezTo>
                  <a:cubicBezTo>
                    <a:pt x="194" y="935"/>
                    <a:pt x="183" y="943"/>
                    <a:pt x="179" y="943"/>
                  </a:cubicBezTo>
                  <a:cubicBezTo>
                    <a:pt x="176" y="943"/>
                    <a:pt x="176" y="943"/>
                    <a:pt x="174" y="943"/>
                  </a:cubicBezTo>
                  <a:cubicBezTo>
                    <a:pt x="173" y="943"/>
                    <a:pt x="171" y="945"/>
                    <a:pt x="169" y="945"/>
                  </a:cubicBezTo>
                  <a:cubicBezTo>
                    <a:pt x="165" y="945"/>
                    <a:pt x="162" y="945"/>
                    <a:pt x="157" y="945"/>
                  </a:cubicBezTo>
                  <a:cubicBezTo>
                    <a:pt x="147" y="945"/>
                    <a:pt x="151" y="933"/>
                    <a:pt x="143" y="931"/>
                  </a:cubicBezTo>
                  <a:cubicBezTo>
                    <a:pt x="137" y="929"/>
                    <a:pt x="127" y="929"/>
                    <a:pt x="127" y="921"/>
                  </a:cubicBezTo>
                  <a:cubicBezTo>
                    <a:pt x="124" y="921"/>
                    <a:pt x="122" y="921"/>
                    <a:pt x="119" y="921"/>
                  </a:cubicBezTo>
                  <a:cubicBezTo>
                    <a:pt x="115" y="921"/>
                    <a:pt x="114" y="917"/>
                    <a:pt x="114" y="915"/>
                  </a:cubicBezTo>
                  <a:cubicBezTo>
                    <a:pt x="102" y="915"/>
                    <a:pt x="98" y="909"/>
                    <a:pt x="92" y="903"/>
                  </a:cubicBezTo>
                  <a:cubicBezTo>
                    <a:pt x="91" y="902"/>
                    <a:pt x="88" y="900"/>
                    <a:pt x="88" y="899"/>
                  </a:cubicBezTo>
                  <a:cubicBezTo>
                    <a:pt x="88" y="895"/>
                    <a:pt x="96" y="895"/>
                    <a:pt x="97" y="891"/>
                  </a:cubicBezTo>
                  <a:cubicBezTo>
                    <a:pt x="95" y="891"/>
                    <a:pt x="94" y="890"/>
                    <a:pt x="93" y="889"/>
                  </a:cubicBezTo>
                  <a:cubicBezTo>
                    <a:pt x="94" y="887"/>
                    <a:pt x="96" y="884"/>
                    <a:pt x="96" y="882"/>
                  </a:cubicBezTo>
                  <a:cubicBezTo>
                    <a:pt x="96" y="871"/>
                    <a:pt x="84" y="873"/>
                    <a:pt x="84" y="863"/>
                  </a:cubicBezTo>
                  <a:cubicBezTo>
                    <a:pt x="84" y="860"/>
                    <a:pt x="84" y="859"/>
                    <a:pt x="84" y="857"/>
                  </a:cubicBezTo>
                  <a:cubicBezTo>
                    <a:pt x="84" y="848"/>
                    <a:pt x="78" y="832"/>
                    <a:pt x="78" y="825"/>
                  </a:cubicBezTo>
                  <a:cubicBezTo>
                    <a:pt x="78" y="817"/>
                    <a:pt x="88" y="814"/>
                    <a:pt x="88" y="807"/>
                  </a:cubicBezTo>
                  <a:cubicBezTo>
                    <a:pt x="88" y="803"/>
                    <a:pt x="83" y="796"/>
                    <a:pt x="82" y="791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7"/>
                    <a:pt x="82" y="787"/>
                    <a:pt x="82" y="787"/>
                  </a:cubicBezTo>
                  <a:cubicBezTo>
                    <a:pt x="82" y="784"/>
                    <a:pt x="84" y="782"/>
                    <a:pt x="86" y="782"/>
                  </a:cubicBezTo>
                  <a:cubicBezTo>
                    <a:pt x="94" y="782"/>
                    <a:pt x="91" y="790"/>
                    <a:pt x="98" y="790"/>
                  </a:cubicBezTo>
                  <a:cubicBezTo>
                    <a:pt x="112" y="725"/>
                    <a:pt x="112" y="725"/>
                    <a:pt x="112" y="725"/>
                  </a:cubicBezTo>
                  <a:cubicBezTo>
                    <a:pt x="112" y="718"/>
                    <a:pt x="112" y="718"/>
                    <a:pt x="112" y="718"/>
                  </a:cubicBezTo>
                  <a:cubicBezTo>
                    <a:pt x="111" y="718"/>
                    <a:pt x="109" y="717"/>
                    <a:pt x="108" y="718"/>
                  </a:cubicBezTo>
                  <a:cubicBezTo>
                    <a:pt x="105" y="719"/>
                    <a:pt x="105" y="723"/>
                    <a:pt x="102" y="723"/>
                  </a:cubicBezTo>
                  <a:cubicBezTo>
                    <a:pt x="98" y="723"/>
                    <a:pt x="95" y="713"/>
                    <a:pt x="95" y="708"/>
                  </a:cubicBezTo>
                  <a:cubicBezTo>
                    <a:pt x="95" y="699"/>
                    <a:pt x="98" y="696"/>
                    <a:pt x="100" y="688"/>
                  </a:cubicBezTo>
                  <a:cubicBezTo>
                    <a:pt x="103" y="688"/>
                    <a:pt x="104" y="687"/>
                    <a:pt x="104" y="685"/>
                  </a:cubicBezTo>
                  <a:cubicBezTo>
                    <a:pt x="104" y="683"/>
                    <a:pt x="102" y="680"/>
                    <a:pt x="102" y="680"/>
                  </a:cubicBezTo>
                  <a:cubicBezTo>
                    <a:pt x="100" y="680"/>
                    <a:pt x="99" y="668"/>
                    <a:pt x="99" y="665"/>
                  </a:cubicBezTo>
                  <a:cubicBezTo>
                    <a:pt x="99" y="655"/>
                    <a:pt x="106" y="645"/>
                    <a:pt x="109" y="639"/>
                  </a:cubicBezTo>
                  <a:cubicBezTo>
                    <a:pt x="111" y="635"/>
                    <a:pt x="112" y="629"/>
                    <a:pt x="114" y="626"/>
                  </a:cubicBezTo>
                  <a:cubicBezTo>
                    <a:pt x="116" y="624"/>
                    <a:pt x="118" y="625"/>
                    <a:pt x="118" y="623"/>
                  </a:cubicBezTo>
                  <a:cubicBezTo>
                    <a:pt x="121" y="613"/>
                    <a:pt x="121" y="605"/>
                    <a:pt x="124" y="595"/>
                  </a:cubicBezTo>
                  <a:cubicBezTo>
                    <a:pt x="124" y="562"/>
                    <a:pt x="124" y="562"/>
                    <a:pt x="124" y="562"/>
                  </a:cubicBezTo>
                  <a:cubicBezTo>
                    <a:pt x="121" y="554"/>
                    <a:pt x="126" y="548"/>
                    <a:pt x="126" y="541"/>
                  </a:cubicBezTo>
                  <a:cubicBezTo>
                    <a:pt x="126" y="524"/>
                    <a:pt x="136" y="513"/>
                    <a:pt x="136" y="498"/>
                  </a:cubicBezTo>
                  <a:cubicBezTo>
                    <a:pt x="136" y="497"/>
                    <a:pt x="136" y="495"/>
                    <a:pt x="136" y="494"/>
                  </a:cubicBezTo>
                  <a:cubicBezTo>
                    <a:pt x="136" y="491"/>
                    <a:pt x="138" y="483"/>
                    <a:pt x="139" y="478"/>
                  </a:cubicBezTo>
                  <a:cubicBezTo>
                    <a:pt x="139" y="465"/>
                    <a:pt x="139" y="465"/>
                    <a:pt x="139" y="459"/>
                  </a:cubicBezTo>
                  <a:cubicBezTo>
                    <a:pt x="139" y="453"/>
                    <a:pt x="143" y="441"/>
                    <a:pt x="143" y="434"/>
                  </a:cubicBezTo>
                  <a:cubicBezTo>
                    <a:pt x="143" y="429"/>
                    <a:pt x="141" y="403"/>
                    <a:pt x="140" y="399"/>
                  </a:cubicBezTo>
                  <a:cubicBezTo>
                    <a:pt x="136" y="388"/>
                    <a:pt x="128" y="381"/>
                    <a:pt x="121" y="377"/>
                  </a:cubicBezTo>
                  <a:cubicBezTo>
                    <a:pt x="114" y="374"/>
                    <a:pt x="109" y="375"/>
                    <a:pt x="104" y="370"/>
                  </a:cubicBezTo>
                  <a:cubicBezTo>
                    <a:pt x="99" y="365"/>
                    <a:pt x="96" y="363"/>
                    <a:pt x="90" y="362"/>
                  </a:cubicBezTo>
                  <a:cubicBezTo>
                    <a:pt x="78" y="358"/>
                    <a:pt x="72" y="351"/>
                    <a:pt x="64" y="343"/>
                  </a:cubicBezTo>
                  <a:cubicBezTo>
                    <a:pt x="60" y="340"/>
                    <a:pt x="62" y="335"/>
                    <a:pt x="62" y="330"/>
                  </a:cubicBezTo>
                  <a:cubicBezTo>
                    <a:pt x="62" y="323"/>
                    <a:pt x="55" y="319"/>
                    <a:pt x="53" y="313"/>
                  </a:cubicBezTo>
                  <a:cubicBezTo>
                    <a:pt x="50" y="302"/>
                    <a:pt x="41" y="294"/>
                    <a:pt x="38" y="285"/>
                  </a:cubicBezTo>
                  <a:cubicBezTo>
                    <a:pt x="35" y="275"/>
                    <a:pt x="32" y="269"/>
                    <a:pt x="28" y="261"/>
                  </a:cubicBezTo>
                  <a:cubicBezTo>
                    <a:pt x="27" y="258"/>
                    <a:pt x="24" y="259"/>
                    <a:pt x="23" y="257"/>
                  </a:cubicBezTo>
                  <a:cubicBezTo>
                    <a:pt x="20" y="254"/>
                    <a:pt x="19" y="248"/>
                    <a:pt x="17" y="245"/>
                  </a:cubicBezTo>
                  <a:cubicBezTo>
                    <a:pt x="16" y="242"/>
                    <a:pt x="12" y="243"/>
                    <a:pt x="11" y="242"/>
                  </a:cubicBezTo>
                  <a:cubicBezTo>
                    <a:pt x="6" y="237"/>
                    <a:pt x="0" y="228"/>
                    <a:pt x="0" y="220"/>
                  </a:cubicBezTo>
                  <a:cubicBezTo>
                    <a:pt x="0" y="215"/>
                    <a:pt x="3" y="209"/>
                    <a:pt x="5" y="207"/>
                  </a:cubicBezTo>
                  <a:cubicBezTo>
                    <a:pt x="8" y="200"/>
                    <a:pt x="16" y="198"/>
                    <a:pt x="18" y="191"/>
                  </a:cubicBezTo>
                  <a:cubicBezTo>
                    <a:pt x="14" y="189"/>
                    <a:pt x="15" y="191"/>
                    <a:pt x="12" y="191"/>
                  </a:cubicBezTo>
                  <a:cubicBezTo>
                    <a:pt x="5" y="191"/>
                    <a:pt x="5" y="182"/>
                    <a:pt x="5" y="176"/>
                  </a:cubicBezTo>
                  <a:cubicBezTo>
                    <a:pt x="5" y="166"/>
                    <a:pt x="16" y="168"/>
                    <a:pt x="14" y="148"/>
                  </a:cubicBezTo>
                  <a:cubicBezTo>
                    <a:pt x="26" y="148"/>
                    <a:pt x="29" y="136"/>
                    <a:pt x="32" y="129"/>
                  </a:cubicBezTo>
                  <a:cubicBezTo>
                    <a:pt x="37" y="119"/>
                    <a:pt x="49" y="123"/>
                    <a:pt x="51" y="111"/>
                  </a:cubicBezTo>
                  <a:cubicBezTo>
                    <a:pt x="49" y="110"/>
                    <a:pt x="47" y="107"/>
                    <a:pt x="47" y="106"/>
                  </a:cubicBezTo>
                  <a:cubicBezTo>
                    <a:pt x="49" y="103"/>
                    <a:pt x="49" y="103"/>
                    <a:pt x="49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31" name="Group 277"/>
          <p:cNvGrpSpPr/>
          <p:nvPr/>
        </p:nvGrpSpPr>
        <p:grpSpPr>
          <a:xfrm>
            <a:off x="471978" y="1553409"/>
            <a:ext cx="2172320" cy="1513436"/>
            <a:chOff x="1585913" y="960438"/>
            <a:chExt cx="2590800" cy="1804987"/>
          </a:xfrm>
          <a:solidFill>
            <a:schemeClr val="bg1"/>
          </a:solidFill>
        </p:grpSpPr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3359150" y="2703513"/>
              <a:ext cx="12700" cy="14288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9" y="4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6" y="9"/>
                    <a:pt x="8" y="5"/>
                    <a:pt x="9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3989388" y="1552575"/>
              <a:ext cx="169863" cy="77788"/>
            </a:xfrm>
            <a:custGeom>
              <a:avLst/>
              <a:gdLst/>
              <a:ahLst/>
              <a:cxnLst>
                <a:cxn ang="0">
                  <a:pos x="127" y="31"/>
                </a:cxn>
                <a:cxn ang="0">
                  <a:pos x="108" y="47"/>
                </a:cxn>
                <a:cxn ang="0">
                  <a:pos x="74" y="58"/>
                </a:cxn>
                <a:cxn ang="0">
                  <a:pos x="34" y="50"/>
                </a:cxn>
                <a:cxn ang="0">
                  <a:pos x="14" y="42"/>
                </a:cxn>
                <a:cxn ang="0">
                  <a:pos x="18" y="40"/>
                </a:cxn>
                <a:cxn ang="0">
                  <a:pos x="21" y="27"/>
                </a:cxn>
                <a:cxn ang="0">
                  <a:pos x="2" y="25"/>
                </a:cxn>
                <a:cxn ang="0">
                  <a:pos x="25" y="21"/>
                </a:cxn>
                <a:cxn ang="0">
                  <a:pos x="23" y="18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7"/>
                </a:cxn>
                <a:cxn ang="0">
                  <a:pos x="30" y="16"/>
                </a:cxn>
                <a:cxn ang="0">
                  <a:pos x="38" y="13"/>
                </a:cxn>
                <a:cxn ang="0">
                  <a:pos x="38" y="8"/>
                </a:cxn>
                <a:cxn ang="0">
                  <a:pos x="44" y="12"/>
                </a:cxn>
                <a:cxn ang="0">
                  <a:pos x="54" y="9"/>
                </a:cxn>
                <a:cxn ang="0">
                  <a:pos x="60" y="12"/>
                </a:cxn>
                <a:cxn ang="0">
                  <a:pos x="60" y="8"/>
                </a:cxn>
                <a:cxn ang="0">
                  <a:pos x="74" y="9"/>
                </a:cxn>
                <a:cxn ang="0">
                  <a:pos x="89" y="8"/>
                </a:cxn>
                <a:cxn ang="0">
                  <a:pos x="91" y="1"/>
                </a:cxn>
                <a:cxn ang="0">
                  <a:pos x="96" y="1"/>
                </a:cxn>
                <a:cxn ang="0">
                  <a:pos x="104" y="7"/>
                </a:cxn>
                <a:cxn ang="0">
                  <a:pos x="115" y="4"/>
                </a:cxn>
                <a:cxn ang="0">
                  <a:pos x="112" y="8"/>
                </a:cxn>
                <a:cxn ang="0">
                  <a:pos x="128" y="30"/>
                </a:cxn>
                <a:cxn ang="0">
                  <a:pos x="127" y="31"/>
                </a:cxn>
              </a:cxnLst>
              <a:rect l="0" t="0" r="r" b="b"/>
              <a:pathLst>
                <a:path w="128" h="58">
                  <a:moveTo>
                    <a:pt x="127" y="31"/>
                  </a:moveTo>
                  <a:cubicBezTo>
                    <a:pt x="124" y="38"/>
                    <a:pt x="113" y="45"/>
                    <a:pt x="108" y="47"/>
                  </a:cubicBezTo>
                  <a:cubicBezTo>
                    <a:pt x="97" y="51"/>
                    <a:pt x="89" y="58"/>
                    <a:pt x="74" y="58"/>
                  </a:cubicBezTo>
                  <a:cubicBezTo>
                    <a:pt x="57" y="58"/>
                    <a:pt x="46" y="54"/>
                    <a:pt x="34" y="50"/>
                  </a:cubicBezTo>
                  <a:cubicBezTo>
                    <a:pt x="28" y="49"/>
                    <a:pt x="24" y="42"/>
                    <a:pt x="14" y="42"/>
                  </a:cubicBezTo>
                  <a:cubicBezTo>
                    <a:pt x="16" y="41"/>
                    <a:pt x="17" y="40"/>
                    <a:pt x="18" y="40"/>
                  </a:cubicBezTo>
                  <a:cubicBezTo>
                    <a:pt x="18" y="34"/>
                    <a:pt x="20" y="32"/>
                    <a:pt x="21" y="27"/>
                  </a:cubicBezTo>
                  <a:cubicBezTo>
                    <a:pt x="14" y="25"/>
                    <a:pt x="6" y="30"/>
                    <a:pt x="2" y="25"/>
                  </a:cubicBezTo>
                  <a:cubicBezTo>
                    <a:pt x="8" y="25"/>
                    <a:pt x="20" y="23"/>
                    <a:pt x="25" y="21"/>
                  </a:cubicBezTo>
                  <a:cubicBezTo>
                    <a:pt x="23" y="20"/>
                    <a:pt x="23" y="19"/>
                    <a:pt x="23" y="18"/>
                  </a:cubicBezTo>
                  <a:cubicBezTo>
                    <a:pt x="18" y="18"/>
                    <a:pt x="1" y="13"/>
                    <a:pt x="0" y="8"/>
                  </a:cubicBezTo>
                  <a:cubicBezTo>
                    <a:pt x="4" y="7"/>
                    <a:pt x="7" y="8"/>
                    <a:pt x="9" y="9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13" y="5"/>
                    <a:pt x="14" y="0"/>
                    <a:pt x="17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1" y="3"/>
                    <a:pt x="23" y="4"/>
                    <a:pt x="23" y="7"/>
                  </a:cubicBezTo>
                  <a:cubicBezTo>
                    <a:pt x="23" y="10"/>
                    <a:pt x="27" y="16"/>
                    <a:pt x="30" y="16"/>
                  </a:cubicBezTo>
                  <a:cubicBezTo>
                    <a:pt x="33" y="16"/>
                    <a:pt x="36" y="14"/>
                    <a:pt x="38" y="13"/>
                  </a:cubicBezTo>
                  <a:cubicBezTo>
                    <a:pt x="37" y="10"/>
                    <a:pt x="37" y="9"/>
                    <a:pt x="38" y="8"/>
                  </a:cubicBezTo>
                  <a:cubicBezTo>
                    <a:pt x="40" y="9"/>
                    <a:pt x="41" y="12"/>
                    <a:pt x="44" y="12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8" y="10"/>
                    <a:pt x="59" y="11"/>
                    <a:pt x="60" y="12"/>
                  </a:cubicBezTo>
                  <a:cubicBezTo>
                    <a:pt x="60" y="11"/>
                    <a:pt x="60" y="9"/>
                    <a:pt x="60" y="8"/>
                  </a:cubicBezTo>
                  <a:cubicBezTo>
                    <a:pt x="67" y="8"/>
                    <a:pt x="70" y="9"/>
                    <a:pt x="74" y="9"/>
                  </a:cubicBezTo>
                  <a:cubicBezTo>
                    <a:pt x="80" y="9"/>
                    <a:pt x="85" y="4"/>
                    <a:pt x="89" y="8"/>
                  </a:cubicBezTo>
                  <a:cubicBezTo>
                    <a:pt x="89" y="4"/>
                    <a:pt x="90" y="3"/>
                    <a:pt x="91" y="1"/>
                  </a:cubicBezTo>
                  <a:cubicBezTo>
                    <a:pt x="94" y="2"/>
                    <a:pt x="94" y="2"/>
                    <a:pt x="96" y="1"/>
                  </a:cubicBezTo>
                  <a:cubicBezTo>
                    <a:pt x="96" y="6"/>
                    <a:pt x="100" y="7"/>
                    <a:pt x="104" y="7"/>
                  </a:cubicBezTo>
                  <a:cubicBezTo>
                    <a:pt x="108" y="7"/>
                    <a:pt x="111" y="4"/>
                    <a:pt x="115" y="4"/>
                  </a:cubicBezTo>
                  <a:cubicBezTo>
                    <a:pt x="113" y="5"/>
                    <a:pt x="112" y="7"/>
                    <a:pt x="112" y="8"/>
                  </a:cubicBezTo>
                  <a:cubicBezTo>
                    <a:pt x="112" y="21"/>
                    <a:pt x="128" y="18"/>
                    <a:pt x="128" y="30"/>
                  </a:cubicBezTo>
                  <a:lnTo>
                    <a:pt x="127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Freeform 40"/>
            <p:cNvSpPr>
              <a:spLocks/>
            </p:cNvSpPr>
            <p:nvPr/>
          </p:nvSpPr>
          <p:spPr bwMode="auto">
            <a:xfrm>
              <a:off x="2971800" y="2487613"/>
              <a:ext cx="174625" cy="60325"/>
            </a:xfrm>
            <a:custGeom>
              <a:avLst/>
              <a:gdLst/>
              <a:ahLst/>
              <a:cxnLst>
                <a:cxn ang="0">
                  <a:pos x="131" y="40"/>
                </a:cxn>
                <a:cxn ang="0">
                  <a:pos x="114" y="45"/>
                </a:cxn>
                <a:cxn ang="0">
                  <a:pos x="88" y="42"/>
                </a:cxn>
                <a:cxn ang="0">
                  <a:pos x="88" y="39"/>
                </a:cxn>
                <a:cxn ang="0">
                  <a:pos x="93" y="35"/>
                </a:cxn>
                <a:cxn ang="0">
                  <a:pos x="78" y="26"/>
                </a:cxn>
                <a:cxn ang="0">
                  <a:pos x="73" y="22"/>
                </a:cxn>
                <a:cxn ang="0">
                  <a:pos x="64" y="22"/>
                </a:cxn>
                <a:cxn ang="0">
                  <a:pos x="48" y="15"/>
                </a:cxn>
                <a:cxn ang="0">
                  <a:pos x="35" y="15"/>
                </a:cxn>
                <a:cxn ang="0">
                  <a:pos x="34" y="10"/>
                </a:cxn>
                <a:cxn ang="0">
                  <a:pos x="28" y="9"/>
                </a:cxn>
                <a:cxn ang="0">
                  <a:pos x="4" y="20"/>
                </a:cxn>
                <a:cxn ang="0">
                  <a:pos x="0" y="20"/>
                </a:cxn>
                <a:cxn ang="0">
                  <a:pos x="36" y="0"/>
                </a:cxn>
                <a:cxn ang="0">
                  <a:pos x="79" y="11"/>
                </a:cxn>
                <a:cxn ang="0">
                  <a:pos x="86" y="17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20" y="31"/>
                </a:cxn>
                <a:cxn ang="0">
                  <a:pos x="131" y="40"/>
                </a:cxn>
              </a:cxnLst>
              <a:rect l="0" t="0" r="r" b="b"/>
              <a:pathLst>
                <a:path w="131" h="45">
                  <a:moveTo>
                    <a:pt x="131" y="40"/>
                  </a:moveTo>
                  <a:cubicBezTo>
                    <a:pt x="127" y="45"/>
                    <a:pt x="119" y="45"/>
                    <a:pt x="114" y="45"/>
                  </a:cubicBezTo>
                  <a:cubicBezTo>
                    <a:pt x="104" y="45"/>
                    <a:pt x="97" y="42"/>
                    <a:pt x="88" y="42"/>
                  </a:cubicBezTo>
                  <a:cubicBezTo>
                    <a:pt x="88" y="41"/>
                    <a:pt x="88" y="40"/>
                    <a:pt x="88" y="39"/>
                  </a:cubicBezTo>
                  <a:cubicBezTo>
                    <a:pt x="90" y="39"/>
                    <a:pt x="92" y="38"/>
                    <a:pt x="93" y="35"/>
                  </a:cubicBezTo>
                  <a:cubicBezTo>
                    <a:pt x="86" y="32"/>
                    <a:pt x="79" y="33"/>
                    <a:pt x="78" y="26"/>
                  </a:cubicBezTo>
                  <a:cubicBezTo>
                    <a:pt x="74" y="26"/>
                    <a:pt x="75" y="23"/>
                    <a:pt x="73" y="22"/>
                  </a:cubicBezTo>
                  <a:cubicBezTo>
                    <a:pt x="69" y="20"/>
                    <a:pt x="67" y="22"/>
                    <a:pt x="64" y="22"/>
                  </a:cubicBezTo>
                  <a:cubicBezTo>
                    <a:pt x="57" y="22"/>
                    <a:pt x="54" y="15"/>
                    <a:pt x="48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3" y="13"/>
                    <a:pt x="33" y="12"/>
                    <a:pt x="34" y="10"/>
                  </a:cubicBezTo>
                  <a:cubicBezTo>
                    <a:pt x="33" y="9"/>
                    <a:pt x="30" y="9"/>
                    <a:pt x="28" y="9"/>
                  </a:cubicBezTo>
                  <a:cubicBezTo>
                    <a:pt x="20" y="9"/>
                    <a:pt x="8" y="15"/>
                    <a:pt x="4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8"/>
                    <a:pt x="16" y="0"/>
                    <a:pt x="36" y="0"/>
                  </a:cubicBezTo>
                  <a:cubicBezTo>
                    <a:pt x="55" y="0"/>
                    <a:pt x="64" y="11"/>
                    <a:pt x="79" y="11"/>
                  </a:cubicBezTo>
                  <a:cubicBezTo>
                    <a:pt x="82" y="11"/>
                    <a:pt x="86" y="16"/>
                    <a:pt x="86" y="17"/>
                  </a:cubicBezTo>
                  <a:cubicBezTo>
                    <a:pt x="93" y="23"/>
                    <a:pt x="104" y="28"/>
                    <a:pt x="114" y="28"/>
                  </a:cubicBezTo>
                  <a:cubicBezTo>
                    <a:pt x="114" y="28"/>
                    <a:pt x="113" y="30"/>
                    <a:pt x="114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5" y="32"/>
                    <a:pt x="127" y="39"/>
                    <a:pt x="131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2995613" y="2509838"/>
              <a:ext cx="9525" cy="111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7"/>
                </a:cxn>
                <a:cxn ang="0">
                  <a:pos x="0" y="7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7" h="8">
                  <a:moveTo>
                    <a:pt x="6" y="0"/>
                  </a:moveTo>
                  <a:cubicBezTo>
                    <a:pt x="6" y="3"/>
                    <a:pt x="7" y="5"/>
                    <a:pt x="6" y="7"/>
                  </a:cubicBezTo>
                  <a:cubicBezTo>
                    <a:pt x="5" y="7"/>
                    <a:pt x="0" y="8"/>
                    <a:pt x="0" y="7"/>
                  </a:cubicBezTo>
                  <a:cubicBezTo>
                    <a:pt x="0" y="4"/>
                    <a:pt x="2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3082925" y="2568575"/>
              <a:ext cx="28575" cy="14288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2" y="7"/>
                </a:cxn>
                <a:cxn ang="0">
                  <a:pos x="7" y="1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4"/>
                </a:cxn>
                <a:cxn ang="0">
                  <a:pos x="18" y="3"/>
                </a:cxn>
              </a:cxnLst>
              <a:rect l="0" t="0" r="r" b="b"/>
              <a:pathLst>
                <a:path w="22" h="10">
                  <a:moveTo>
                    <a:pt x="18" y="3"/>
                  </a:moveTo>
                  <a:cubicBezTo>
                    <a:pt x="21" y="4"/>
                    <a:pt x="22" y="5"/>
                    <a:pt x="22" y="7"/>
                  </a:cubicBezTo>
                  <a:cubicBezTo>
                    <a:pt x="17" y="8"/>
                    <a:pt x="13" y="10"/>
                    <a:pt x="7" y="10"/>
                  </a:cubicBezTo>
                  <a:cubicBezTo>
                    <a:pt x="4" y="10"/>
                    <a:pt x="0" y="7"/>
                    <a:pt x="0" y="3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0" y="0"/>
                    <a:pt x="16" y="3"/>
                    <a:pt x="19" y="4"/>
                  </a:cubicBezTo>
                  <a:lnTo>
                    <a:pt x="18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3267075" y="2568575"/>
              <a:ext cx="23813" cy="9525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11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18" y="4"/>
                </a:cxn>
              </a:cxnLst>
              <a:rect l="0" t="0" r="r" b="b"/>
              <a:pathLst>
                <a:path w="18" h="7">
                  <a:moveTo>
                    <a:pt x="18" y="4"/>
                  </a:moveTo>
                  <a:cubicBezTo>
                    <a:pt x="17" y="7"/>
                    <a:pt x="14" y="7"/>
                    <a:pt x="11" y="7"/>
                  </a:cubicBezTo>
                  <a:cubicBezTo>
                    <a:pt x="6" y="7"/>
                    <a:pt x="0" y="7"/>
                    <a:pt x="0" y="2"/>
                  </a:cubicBezTo>
                  <a:cubicBezTo>
                    <a:pt x="0" y="0"/>
                    <a:pt x="4" y="0"/>
                    <a:pt x="5" y="0"/>
                  </a:cubicBezTo>
                  <a:cubicBezTo>
                    <a:pt x="6" y="0"/>
                    <a:pt x="17" y="2"/>
                    <a:pt x="18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3146425" y="2543175"/>
              <a:ext cx="100013" cy="39688"/>
            </a:xfrm>
            <a:custGeom>
              <a:avLst/>
              <a:gdLst/>
              <a:ahLst/>
              <a:cxnLst>
                <a:cxn ang="0">
                  <a:pos x="64" y="11"/>
                </a:cxn>
                <a:cxn ang="0">
                  <a:pos x="75" y="21"/>
                </a:cxn>
                <a:cxn ang="0">
                  <a:pos x="59" y="21"/>
                </a:cxn>
                <a:cxn ang="0">
                  <a:pos x="51" y="24"/>
                </a:cxn>
                <a:cxn ang="0">
                  <a:pos x="47" y="22"/>
                </a:cxn>
                <a:cxn ang="0">
                  <a:pos x="37" y="30"/>
                </a:cxn>
                <a:cxn ang="0">
                  <a:pos x="31" y="24"/>
                </a:cxn>
                <a:cxn ang="0">
                  <a:pos x="11" y="23"/>
                </a:cxn>
                <a:cxn ang="0">
                  <a:pos x="6" y="23"/>
                </a:cxn>
                <a:cxn ang="0">
                  <a:pos x="6" y="27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22" y="17"/>
                </a:cxn>
                <a:cxn ang="0">
                  <a:pos x="19" y="8"/>
                </a:cxn>
                <a:cxn ang="0">
                  <a:pos x="14" y="3"/>
                </a:cxn>
                <a:cxn ang="0">
                  <a:pos x="17" y="0"/>
                </a:cxn>
                <a:cxn ang="0">
                  <a:pos x="28" y="3"/>
                </a:cxn>
                <a:cxn ang="0">
                  <a:pos x="41" y="1"/>
                </a:cxn>
                <a:cxn ang="0">
                  <a:pos x="66" y="13"/>
                </a:cxn>
                <a:cxn ang="0">
                  <a:pos x="64" y="11"/>
                </a:cxn>
              </a:cxnLst>
              <a:rect l="0" t="0" r="r" b="b"/>
              <a:pathLst>
                <a:path w="75" h="30">
                  <a:moveTo>
                    <a:pt x="64" y="11"/>
                  </a:moveTo>
                  <a:cubicBezTo>
                    <a:pt x="68" y="15"/>
                    <a:pt x="72" y="16"/>
                    <a:pt x="75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4" y="24"/>
                    <a:pt x="51" y="24"/>
                  </a:cubicBezTo>
                  <a:cubicBezTo>
                    <a:pt x="49" y="24"/>
                    <a:pt x="49" y="22"/>
                    <a:pt x="47" y="22"/>
                  </a:cubicBezTo>
                  <a:cubicBezTo>
                    <a:pt x="41" y="22"/>
                    <a:pt x="41" y="30"/>
                    <a:pt x="37" y="30"/>
                  </a:cubicBezTo>
                  <a:cubicBezTo>
                    <a:pt x="33" y="30"/>
                    <a:pt x="34" y="26"/>
                    <a:pt x="31" y="24"/>
                  </a:cubicBezTo>
                  <a:cubicBezTo>
                    <a:pt x="27" y="22"/>
                    <a:pt x="17" y="23"/>
                    <a:pt x="11" y="23"/>
                  </a:cubicBezTo>
                  <a:cubicBezTo>
                    <a:pt x="8" y="23"/>
                    <a:pt x="8" y="24"/>
                    <a:pt x="6" y="23"/>
                  </a:cubicBezTo>
                  <a:cubicBezTo>
                    <a:pt x="6" y="24"/>
                    <a:pt x="6" y="25"/>
                    <a:pt x="6" y="27"/>
                  </a:cubicBezTo>
                  <a:cubicBezTo>
                    <a:pt x="3" y="26"/>
                    <a:pt x="0" y="22"/>
                    <a:pt x="0" y="19"/>
                  </a:cubicBezTo>
                  <a:cubicBezTo>
                    <a:pt x="1" y="19"/>
                    <a:pt x="2" y="18"/>
                    <a:pt x="3" y="18"/>
                  </a:cubicBezTo>
                  <a:cubicBezTo>
                    <a:pt x="13" y="18"/>
                    <a:pt x="17" y="20"/>
                    <a:pt x="22" y="17"/>
                  </a:cubicBezTo>
                  <a:cubicBezTo>
                    <a:pt x="20" y="15"/>
                    <a:pt x="19" y="12"/>
                    <a:pt x="19" y="8"/>
                  </a:cubicBezTo>
                  <a:cubicBezTo>
                    <a:pt x="17" y="8"/>
                    <a:pt x="14" y="6"/>
                    <a:pt x="14" y="3"/>
                  </a:cubicBezTo>
                  <a:cubicBezTo>
                    <a:pt x="14" y="2"/>
                    <a:pt x="16" y="0"/>
                    <a:pt x="17" y="0"/>
                  </a:cubicBezTo>
                  <a:cubicBezTo>
                    <a:pt x="21" y="0"/>
                    <a:pt x="24" y="3"/>
                    <a:pt x="28" y="3"/>
                  </a:cubicBezTo>
                  <a:cubicBezTo>
                    <a:pt x="34" y="3"/>
                    <a:pt x="36" y="1"/>
                    <a:pt x="41" y="1"/>
                  </a:cubicBezTo>
                  <a:cubicBezTo>
                    <a:pt x="55" y="1"/>
                    <a:pt x="58" y="9"/>
                    <a:pt x="66" y="13"/>
                  </a:cubicBez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3076575" y="2455863"/>
              <a:ext cx="9525" cy="111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cubicBezTo>
                    <a:pt x="6" y="0"/>
                    <a:pt x="7" y="3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0" y="8"/>
                    <a:pt x="0" y="3"/>
                    <a:pt x="0" y="0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3068638" y="2422525"/>
              <a:ext cx="142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11" y="3"/>
                </a:cxn>
                <a:cxn ang="0">
                  <a:pos x="0" y="3"/>
                </a:cxn>
              </a:cxnLst>
              <a:rect l="0" t="0" r="r" b="b"/>
              <a:pathLst>
                <a:path w="11" h="4">
                  <a:moveTo>
                    <a:pt x="0" y="3"/>
                  </a:moveTo>
                  <a:cubicBezTo>
                    <a:pt x="1" y="2"/>
                    <a:pt x="4" y="0"/>
                    <a:pt x="6" y="0"/>
                  </a:cubicBezTo>
                  <a:cubicBezTo>
                    <a:pt x="9" y="0"/>
                    <a:pt x="10" y="2"/>
                    <a:pt x="11" y="3"/>
                  </a:cubicBezTo>
                  <a:cubicBezTo>
                    <a:pt x="7" y="4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47"/>
            <p:cNvSpPr>
              <a:spLocks/>
            </p:cNvSpPr>
            <p:nvPr/>
          </p:nvSpPr>
          <p:spPr bwMode="auto">
            <a:xfrm>
              <a:off x="3094038" y="2428875"/>
              <a:ext cx="4763" cy="635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1" y="0"/>
                </a:cxn>
                <a:cxn ang="0">
                  <a:pos x="3" y="4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cubicBezTo>
                    <a:pt x="2" y="4"/>
                    <a:pt x="0" y="1"/>
                    <a:pt x="1" y="0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Freeform 48"/>
            <p:cNvSpPr>
              <a:spLocks/>
            </p:cNvSpPr>
            <p:nvPr/>
          </p:nvSpPr>
          <p:spPr bwMode="auto">
            <a:xfrm>
              <a:off x="3154363" y="2517775"/>
              <a:ext cx="11113" cy="79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0" y="4"/>
                </a:cxn>
              </a:cxnLst>
              <a:rect l="0" t="0" r="r" b="b"/>
              <a:pathLst>
                <a:path w="9" h="7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4" y="7"/>
                    <a:pt x="7" y="6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3"/>
                    <a:pt x="4" y="5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2301875" y="1979613"/>
              <a:ext cx="966788" cy="473075"/>
            </a:xfrm>
            <a:custGeom>
              <a:avLst/>
              <a:gdLst/>
              <a:ahLst/>
              <a:cxnLst>
                <a:cxn ang="0">
                  <a:pos x="543" y="285"/>
                </a:cxn>
                <a:cxn ang="0">
                  <a:pos x="555" y="317"/>
                </a:cxn>
                <a:cxn ang="0">
                  <a:pos x="560" y="338"/>
                </a:cxn>
                <a:cxn ang="0">
                  <a:pos x="542" y="345"/>
                </a:cxn>
                <a:cxn ang="0">
                  <a:pos x="507" y="287"/>
                </a:cxn>
                <a:cxn ang="0">
                  <a:pos x="474" y="283"/>
                </a:cxn>
                <a:cxn ang="0">
                  <a:pos x="460" y="283"/>
                </a:cxn>
                <a:cxn ang="0">
                  <a:pos x="443" y="286"/>
                </a:cxn>
                <a:cxn ang="0">
                  <a:pos x="412" y="292"/>
                </a:cxn>
                <a:cxn ang="0">
                  <a:pos x="393" y="291"/>
                </a:cxn>
                <a:cxn ang="0">
                  <a:pos x="357" y="309"/>
                </a:cxn>
                <a:cxn ang="0">
                  <a:pos x="343" y="342"/>
                </a:cxn>
                <a:cxn ang="0">
                  <a:pos x="282" y="290"/>
                </a:cxn>
                <a:cxn ang="0">
                  <a:pos x="246" y="281"/>
                </a:cxn>
                <a:cxn ang="0">
                  <a:pos x="207" y="262"/>
                </a:cxn>
                <a:cxn ang="0">
                  <a:pos x="170" y="268"/>
                </a:cxn>
                <a:cxn ang="0">
                  <a:pos x="95" y="252"/>
                </a:cxn>
                <a:cxn ang="0">
                  <a:pos x="47" y="214"/>
                </a:cxn>
                <a:cxn ang="0">
                  <a:pos x="4" y="141"/>
                </a:cxn>
                <a:cxn ang="0">
                  <a:pos x="4" y="95"/>
                </a:cxn>
                <a:cxn ang="0">
                  <a:pos x="0" y="23"/>
                </a:cxn>
                <a:cxn ang="0">
                  <a:pos x="20" y="27"/>
                </a:cxn>
                <a:cxn ang="0">
                  <a:pos x="20" y="5"/>
                </a:cxn>
                <a:cxn ang="0">
                  <a:pos x="373" y="0"/>
                </a:cxn>
                <a:cxn ang="0">
                  <a:pos x="406" y="11"/>
                </a:cxn>
                <a:cxn ang="0">
                  <a:pos x="408" y="45"/>
                </a:cxn>
                <a:cxn ang="0">
                  <a:pos x="423" y="42"/>
                </a:cxn>
                <a:cxn ang="0">
                  <a:pos x="441" y="40"/>
                </a:cxn>
                <a:cxn ang="0">
                  <a:pos x="456" y="42"/>
                </a:cxn>
                <a:cxn ang="0">
                  <a:pos x="472" y="47"/>
                </a:cxn>
                <a:cxn ang="0">
                  <a:pos x="510" y="48"/>
                </a:cxn>
                <a:cxn ang="0">
                  <a:pos x="490" y="54"/>
                </a:cxn>
                <a:cxn ang="0">
                  <a:pos x="472" y="69"/>
                </a:cxn>
                <a:cxn ang="0">
                  <a:pos x="471" y="121"/>
                </a:cxn>
                <a:cxn ang="0">
                  <a:pos x="480" y="88"/>
                </a:cxn>
                <a:cxn ang="0">
                  <a:pos x="501" y="57"/>
                </a:cxn>
                <a:cxn ang="0">
                  <a:pos x="516" y="87"/>
                </a:cxn>
                <a:cxn ang="0">
                  <a:pos x="531" y="97"/>
                </a:cxn>
                <a:cxn ang="0">
                  <a:pos x="527" y="123"/>
                </a:cxn>
                <a:cxn ang="0">
                  <a:pos x="564" y="97"/>
                </a:cxn>
                <a:cxn ang="0">
                  <a:pos x="610" y="84"/>
                </a:cxn>
                <a:cxn ang="0">
                  <a:pos x="653" y="65"/>
                </a:cxn>
                <a:cxn ang="0">
                  <a:pos x="675" y="63"/>
                </a:cxn>
                <a:cxn ang="0">
                  <a:pos x="699" y="28"/>
                </a:cxn>
                <a:cxn ang="0">
                  <a:pos x="726" y="73"/>
                </a:cxn>
                <a:cxn ang="0">
                  <a:pos x="701" y="80"/>
                </a:cxn>
                <a:cxn ang="0">
                  <a:pos x="681" y="113"/>
                </a:cxn>
                <a:cxn ang="0">
                  <a:pos x="690" y="118"/>
                </a:cxn>
                <a:cxn ang="0">
                  <a:pos x="676" y="122"/>
                </a:cxn>
                <a:cxn ang="0">
                  <a:pos x="648" y="132"/>
                </a:cxn>
                <a:cxn ang="0">
                  <a:pos x="642" y="134"/>
                </a:cxn>
                <a:cxn ang="0">
                  <a:pos x="635" y="137"/>
                </a:cxn>
                <a:cxn ang="0">
                  <a:pos x="627" y="161"/>
                </a:cxn>
                <a:cxn ang="0">
                  <a:pos x="622" y="159"/>
                </a:cxn>
                <a:cxn ang="0">
                  <a:pos x="615" y="186"/>
                </a:cxn>
                <a:cxn ang="0">
                  <a:pos x="614" y="178"/>
                </a:cxn>
                <a:cxn ang="0">
                  <a:pos x="608" y="170"/>
                </a:cxn>
                <a:cxn ang="0">
                  <a:pos x="611" y="192"/>
                </a:cxn>
                <a:cxn ang="0">
                  <a:pos x="614" y="196"/>
                </a:cxn>
                <a:cxn ang="0">
                  <a:pos x="614" y="205"/>
                </a:cxn>
                <a:cxn ang="0">
                  <a:pos x="607" y="213"/>
                </a:cxn>
                <a:cxn ang="0">
                  <a:pos x="607" y="221"/>
                </a:cxn>
                <a:cxn ang="0">
                  <a:pos x="589" y="232"/>
                </a:cxn>
              </a:cxnLst>
              <a:rect l="0" t="0" r="r" b="b"/>
              <a:pathLst>
                <a:path w="726" h="356">
                  <a:moveTo>
                    <a:pt x="590" y="233"/>
                  </a:moveTo>
                  <a:cubicBezTo>
                    <a:pt x="569" y="245"/>
                    <a:pt x="543" y="253"/>
                    <a:pt x="543" y="285"/>
                  </a:cubicBezTo>
                  <a:cubicBezTo>
                    <a:pt x="543" y="300"/>
                    <a:pt x="555" y="304"/>
                    <a:pt x="555" y="318"/>
                  </a:cubicBezTo>
                  <a:cubicBezTo>
                    <a:pt x="555" y="317"/>
                    <a:pt x="555" y="317"/>
                    <a:pt x="555" y="317"/>
                  </a:cubicBezTo>
                  <a:cubicBezTo>
                    <a:pt x="555" y="320"/>
                    <a:pt x="555" y="320"/>
                    <a:pt x="555" y="320"/>
                  </a:cubicBezTo>
                  <a:cubicBezTo>
                    <a:pt x="556" y="326"/>
                    <a:pt x="560" y="330"/>
                    <a:pt x="560" y="338"/>
                  </a:cubicBezTo>
                  <a:cubicBezTo>
                    <a:pt x="560" y="347"/>
                    <a:pt x="558" y="356"/>
                    <a:pt x="551" y="356"/>
                  </a:cubicBezTo>
                  <a:cubicBezTo>
                    <a:pt x="544" y="356"/>
                    <a:pt x="544" y="349"/>
                    <a:pt x="542" y="345"/>
                  </a:cubicBezTo>
                  <a:cubicBezTo>
                    <a:pt x="537" y="338"/>
                    <a:pt x="532" y="335"/>
                    <a:pt x="529" y="328"/>
                  </a:cubicBezTo>
                  <a:cubicBezTo>
                    <a:pt x="522" y="314"/>
                    <a:pt x="527" y="287"/>
                    <a:pt x="507" y="287"/>
                  </a:cubicBezTo>
                  <a:cubicBezTo>
                    <a:pt x="503" y="287"/>
                    <a:pt x="502" y="293"/>
                    <a:pt x="498" y="293"/>
                  </a:cubicBezTo>
                  <a:cubicBezTo>
                    <a:pt x="490" y="293"/>
                    <a:pt x="485" y="283"/>
                    <a:pt x="474" y="283"/>
                  </a:cubicBezTo>
                  <a:cubicBezTo>
                    <a:pt x="468" y="283"/>
                    <a:pt x="467" y="286"/>
                    <a:pt x="463" y="286"/>
                  </a:cubicBezTo>
                  <a:cubicBezTo>
                    <a:pt x="462" y="286"/>
                    <a:pt x="460" y="284"/>
                    <a:pt x="460" y="283"/>
                  </a:cubicBezTo>
                  <a:cubicBezTo>
                    <a:pt x="453" y="285"/>
                    <a:pt x="444" y="284"/>
                    <a:pt x="436" y="286"/>
                  </a:cubicBezTo>
                  <a:cubicBezTo>
                    <a:pt x="441" y="288"/>
                    <a:pt x="440" y="288"/>
                    <a:pt x="443" y="286"/>
                  </a:cubicBezTo>
                  <a:cubicBezTo>
                    <a:pt x="442" y="293"/>
                    <a:pt x="438" y="297"/>
                    <a:pt x="443" y="301"/>
                  </a:cubicBezTo>
                  <a:cubicBezTo>
                    <a:pt x="431" y="307"/>
                    <a:pt x="421" y="292"/>
                    <a:pt x="412" y="292"/>
                  </a:cubicBezTo>
                  <a:cubicBezTo>
                    <a:pt x="409" y="292"/>
                    <a:pt x="408" y="295"/>
                    <a:pt x="405" y="295"/>
                  </a:cubicBezTo>
                  <a:cubicBezTo>
                    <a:pt x="400" y="295"/>
                    <a:pt x="398" y="291"/>
                    <a:pt x="393" y="291"/>
                  </a:cubicBezTo>
                  <a:cubicBezTo>
                    <a:pt x="380" y="291"/>
                    <a:pt x="374" y="302"/>
                    <a:pt x="368" y="307"/>
                  </a:cubicBezTo>
                  <a:cubicBezTo>
                    <a:pt x="365" y="311"/>
                    <a:pt x="361" y="308"/>
                    <a:pt x="357" y="309"/>
                  </a:cubicBezTo>
                  <a:cubicBezTo>
                    <a:pt x="347" y="313"/>
                    <a:pt x="341" y="325"/>
                    <a:pt x="341" y="338"/>
                  </a:cubicBezTo>
                  <a:cubicBezTo>
                    <a:pt x="341" y="339"/>
                    <a:pt x="343" y="341"/>
                    <a:pt x="343" y="342"/>
                  </a:cubicBezTo>
                  <a:cubicBezTo>
                    <a:pt x="336" y="342"/>
                    <a:pt x="325" y="339"/>
                    <a:pt x="321" y="336"/>
                  </a:cubicBezTo>
                  <a:cubicBezTo>
                    <a:pt x="307" y="322"/>
                    <a:pt x="308" y="290"/>
                    <a:pt x="282" y="290"/>
                  </a:cubicBezTo>
                  <a:cubicBezTo>
                    <a:pt x="272" y="290"/>
                    <a:pt x="275" y="302"/>
                    <a:pt x="266" y="302"/>
                  </a:cubicBezTo>
                  <a:cubicBezTo>
                    <a:pt x="257" y="302"/>
                    <a:pt x="250" y="287"/>
                    <a:pt x="246" y="281"/>
                  </a:cubicBezTo>
                  <a:cubicBezTo>
                    <a:pt x="239" y="268"/>
                    <a:pt x="230" y="266"/>
                    <a:pt x="215" y="262"/>
                  </a:cubicBezTo>
                  <a:cubicBezTo>
                    <a:pt x="207" y="262"/>
                    <a:pt x="207" y="262"/>
                    <a:pt x="207" y="262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88" y="239"/>
                    <a:pt x="66" y="230"/>
                    <a:pt x="50" y="223"/>
                  </a:cubicBezTo>
                  <a:cubicBezTo>
                    <a:pt x="47" y="222"/>
                    <a:pt x="48" y="217"/>
                    <a:pt x="47" y="214"/>
                  </a:cubicBezTo>
                  <a:cubicBezTo>
                    <a:pt x="40" y="198"/>
                    <a:pt x="28" y="193"/>
                    <a:pt x="30" y="175"/>
                  </a:cubicBezTo>
                  <a:cubicBezTo>
                    <a:pt x="21" y="174"/>
                    <a:pt x="11" y="154"/>
                    <a:pt x="4" y="141"/>
                  </a:cubicBezTo>
                  <a:cubicBezTo>
                    <a:pt x="2" y="137"/>
                    <a:pt x="6" y="134"/>
                    <a:pt x="8" y="133"/>
                  </a:cubicBezTo>
                  <a:cubicBezTo>
                    <a:pt x="3" y="123"/>
                    <a:pt x="8" y="107"/>
                    <a:pt x="4" y="95"/>
                  </a:cubicBezTo>
                  <a:cubicBezTo>
                    <a:pt x="0" y="85"/>
                    <a:pt x="11" y="60"/>
                    <a:pt x="11" y="46"/>
                  </a:cubicBezTo>
                  <a:cubicBezTo>
                    <a:pt x="11" y="36"/>
                    <a:pt x="0" y="32"/>
                    <a:pt x="0" y="23"/>
                  </a:cubicBezTo>
                  <a:cubicBezTo>
                    <a:pt x="0" y="20"/>
                    <a:pt x="5" y="20"/>
                    <a:pt x="7" y="20"/>
                  </a:cubicBezTo>
                  <a:cubicBezTo>
                    <a:pt x="13" y="20"/>
                    <a:pt x="17" y="23"/>
                    <a:pt x="20" y="27"/>
                  </a:cubicBezTo>
                  <a:cubicBezTo>
                    <a:pt x="22" y="24"/>
                    <a:pt x="26" y="19"/>
                    <a:pt x="26" y="15"/>
                  </a:cubicBezTo>
                  <a:cubicBezTo>
                    <a:pt x="26" y="11"/>
                    <a:pt x="22" y="10"/>
                    <a:pt x="20" y="5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9" y="4"/>
                    <a:pt x="378" y="8"/>
                    <a:pt x="384" y="11"/>
                  </a:cubicBezTo>
                  <a:cubicBezTo>
                    <a:pt x="406" y="11"/>
                    <a:pt x="406" y="11"/>
                    <a:pt x="406" y="11"/>
                  </a:cubicBezTo>
                  <a:cubicBezTo>
                    <a:pt x="415" y="20"/>
                    <a:pt x="426" y="20"/>
                    <a:pt x="443" y="20"/>
                  </a:cubicBezTo>
                  <a:cubicBezTo>
                    <a:pt x="431" y="28"/>
                    <a:pt x="418" y="32"/>
                    <a:pt x="408" y="45"/>
                  </a:cubicBezTo>
                  <a:cubicBezTo>
                    <a:pt x="415" y="45"/>
                    <a:pt x="415" y="45"/>
                    <a:pt x="415" y="45"/>
                  </a:cubicBezTo>
                  <a:cubicBezTo>
                    <a:pt x="418" y="43"/>
                    <a:pt x="420" y="42"/>
                    <a:pt x="423" y="42"/>
                  </a:cubicBezTo>
                  <a:cubicBezTo>
                    <a:pt x="425" y="46"/>
                    <a:pt x="426" y="46"/>
                    <a:pt x="429" y="46"/>
                  </a:cubicBezTo>
                  <a:cubicBezTo>
                    <a:pt x="437" y="46"/>
                    <a:pt x="437" y="40"/>
                    <a:pt x="441" y="40"/>
                  </a:cubicBezTo>
                  <a:cubicBezTo>
                    <a:pt x="446" y="40"/>
                    <a:pt x="454" y="32"/>
                    <a:pt x="461" y="31"/>
                  </a:cubicBezTo>
                  <a:cubicBezTo>
                    <a:pt x="461" y="37"/>
                    <a:pt x="458" y="38"/>
                    <a:pt x="456" y="42"/>
                  </a:cubicBezTo>
                  <a:cubicBezTo>
                    <a:pt x="465" y="42"/>
                    <a:pt x="465" y="42"/>
                    <a:pt x="465" y="42"/>
                  </a:cubicBezTo>
                  <a:cubicBezTo>
                    <a:pt x="465" y="45"/>
                    <a:pt x="469" y="47"/>
                    <a:pt x="472" y="47"/>
                  </a:cubicBezTo>
                  <a:cubicBezTo>
                    <a:pt x="478" y="47"/>
                    <a:pt x="480" y="43"/>
                    <a:pt x="484" y="43"/>
                  </a:cubicBezTo>
                  <a:cubicBezTo>
                    <a:pt x="495" y="43"/>
                    <a:pt x="500" y="48"/>
                    <a:pt x="510" y="48"/>
                  </a:cubicBezTo>
                  <a:cubicBezTo>
                    <a:pt x="510" y="54"/>
                    <a:pt x="510" y="54"/>
                    <a:pt x="510" y="54"/>
                  </a:cubicBezTo>
                  <a:cubicBezTo>
                    <a:pt x="503" y="56"/>
                    <a:pt x="493" y="54"/>
                    <a:pt x="490" y="54"/>
                  </a:cubicBezTo>
                  <a:cubicBezTo>
                    <a:pt x="480" y="54"/>
                    <a:pt x="462" y="66"/>
                    <a:pt x="462" y="75"/>
                  </a:cubicBezTo>
                  <a:cubicBezTo>
                    <a:pt x="466" y="72"/>
                    <a:pt x="468" y="69"/>
                    <a:pt x="472" y="69"/>
                  </a:cubicBezTo>
                  <a:cubicBezTo>
                    <a:pt x="465" y="78"/>
                    <a:pt x="461" y="101"/>
                    <a:pt x="461" y="112"/>
                  </a:cubicBezTo>
                  <a:cubicBezTo>
                    <a:pt x="461" y="117"/>
                    <a:pt x="466" y="121"/>
                    <a:pt x="471" y="121"/>
                  </a:cubicBezTo>
                  <a:cubicBezTo>
                    <a:pt x="478" y="121"/>
                    <a:pt x="480" y="108"/>
                    <a:pt x="480" y="102"/>
                  </a:cubicBezTo>
                  <a:cubicBezTo>
                    <a:pt x="480" y="97"/>
                    <a:pt x="480" y="88"/>
                    <a:pt x="480" y="88"/>
                  </a:cubicBezTo>
                  <a:cubicBezTo>
                    <a:pt x="480" y="82"/>
                    <a:pt x="480" y="69"/>
                    <a:pt x="485" y="69"/>
                  </a:cubicBezTo>
                  <a:cubicBezTo>
                    <a:pt x="501" y="68"/>
                    <a:pt x="494" y="57"/>
                    <a:pt x="501" y="57"/>
                  </a:cubicBezTo>
                  <a:cubicBezTo>
                    <a:pt x="504" y="57"/>
                    <a:pt x="521" y="65"/>
                    <a:pt x="521" y="70"/>
                  </a:cubicBezTo>
                  <a:cubicBezTo>
                    <a:pt x="521" y="77"/>
                    <a:pt x="517" y="81"/>
                    <a:pt x="516" y="87"/>
                  </a:cubicBezTo>
                  <a:cubicBezTo>
                    <a:pt x="521" y="87"/>
                    <a:pt x="520" y="85"/>
                    <a:pt x="525" y="84"/>
                  </a:cubicBezTo>
                  <a:cubicBezTo>
                    <a:pt x="526" y="91"/>
                    <a:pt x="526" y="94"/>
                    <a:pt x="531" y="97"/>
                  </a:cubicBezTo>
                  <a:cubicBezTo>
                    <a:pt x="526" y="103"/>
                    <a:pt x="521" y="106"/>
                    <a:pt x="521" y="112"/>
                  </a:cubicBezTo>
                  <a:cubicBezTo>
                    <a:pt x="521" y="117"/>
                    <a:pt x="523" y="123"/>
                    <a:pt x="527" y="123"/>
                  </a:cubicBezTo>
                  <a:cubicBezTo>
                    <a:pt x="539" y="123"/>
                    <a:pt x="559" y="112"/>
                    <a:pt x="568" y="108"/>
                  </a:cubicBezTo>
                  <a:cubicBezTo>
                    <a:pt x="567" y="103"/>
                    <a:pt x="565" y="99"/>
                    <a:pt x="564" y="97"/>
                  </a:cubicBezTo>
                  <a:cubicBezTo>
                    <a:pt x="567" y="97"/>
                    <a:pt x="567" y="97"/>
                    <a:pt x="569" y="97"/>
                  </a:cubicBezTo>
                  <a:cubicBezTo>
                    <a:pt x="582" y="97"/>
                    <a:pt x="610" y="101"/>
                    <a:pt x="610" y="84"/>
                  </a:cubicBezTo>
                  <a:cubicBezTo>
                    <a:pt x="611" y="84"/>
                    <a:pt x="627" y="68"/>
                    <a:pt x="630" y="66"/>
                  </a:cubicBezTo>
                  <a:cubicBezTo>
                    <a:pt x="632" y="64"/>
                    <a:pt x="643" y="65"/>
                    <a:pt x="653" y="65"/>
                  </a:cubicBezTo>
                  <a:cubicBezTo>
                    <a:pt x="657" y="65"/>
                    <a:pt x="660" y="65"/>
                    <a:pt x="664" y="65"/>
                  </a:cubicBezTo>
                  <a:cubicBezTo>
                    <a:pt x="668" y="65"/>
                    <a:pt x="672" y="63"/>
                    <a:pt x="675" y="63"/>
                  </a:cubicBezTo>
                  <a:cubicBezTo>
                    <a:pt x="680" y="62"/>
                    <a:pt x="678" y="61"/>
                    <a:pt x="680" y="59"/>
                  </a:cubicBezTo>
                  <a:cubicBezTo>
                    <a:pt x="688" y="51"/>
                    <a:pt x="688" y="36"/>
                    <a:pt x="699" y="28"/>
                  </a:cubicBezTo>
                  <a:cubicBezTo>
                    <a:pt x="704" y="35"/>
                    <a:pt x="712" y="25"/>
                    <a:pt x="716" y="32"/>
                  </a:cubicBezTo>
                  <a:cubicBezTo>
                    <a:pt x="723" y="44"/>
                    <a:pt x="717" y="62"/>
                    <a:pt x="726" y="73"/>
                  </a:cubicBezTo>
                  <a:cubicBezTo>
                    <a:pt x="723" y="77"/>
                    <a:pt x="718" y="80"/>
                    <a:pt x="712" y="80"/>
                  </a:cubicBezTo>
                  <a:cubicBezTo>
                    <a:pt x="706" y="80"/>
                    <a:pt x="706" y="78"/>
                    <a:pt x="701" y="80"/>
                  </a:cubicBezTo>
                  <a:cubicBezTo>
                    <a:pt x="694" y="87"/>
                    <a:pt x="679" y="92"/>
                    <a:pt x="679" y="109"/>
                  </a:cubicBezTo>
                  <a:cubicBezTo>
                    <a:pt x="679" y="110"/>
                    <a:pt x="680" y="112"/>
                    <a:pt x="681" y="113"/>
                  </a:cubicBezTo>
                  <a:cubicBezTo>
                    <a:pt x="681" y="115"/>
                    <a:pt x="683" y="121"/>
                    <a:pt x="686" y="121"/>
                  </a:cubicBezTo>
                  <a:cubicBezTo>
                    <a:pt x="687" y="121"/>
                    <a:pt x="690" y="118"/>
                    <a:pt x="690" y="118"/>
                  </a:cubicBezTo>
                  <a:cubicBezTo>
                    <a:pt x="690" y="121"/>
                    <a:pt x="690" y="121"/>
                    <a:pt x="690" y="121"/>
                  </a:cubicBezTo>
                  <a:cubicBezTo>
                    <a:pt x="685" y="122"/>
                    <a:pt x="678" y="124"/>
                    <a:pt x="676" y="122"/>
                  </a:cubicBezTo>
                  <a:cubicBezTo>
                    <a:pt x="667" y="129"/>
                    <a:pt x="652" y="126"/>
                    <a:pt x="643" y="132"/>
                  </a:cubicBezTo>
                  <a:cubicBezTo>
                    <a:pt x="648" y="132"/>
                    <a:pt x="648" y="132"/>
                    <a:pt x="648" y="132"/>
                  </a:cubicBezTo>
                  <a:cubicBezTo>
                    <a:pt x="652" y="132"/>
                    <a:pt x="656" y="129"/>
                    <a:pt x="659" y="132"/>
                  </a:cubicBezTo>
                  <a:cubicBezTo>
                    <a:pt x="653" y="134"/>
                    <a:pt x="648" y="134"/>
                    <a:pt x="642" y="134"/>
                  </a:cubicBezTo>
                  <a:cubicBezTo>
                    <a:pt x="641" y="134"/>
                    <a:pt x="639" y="133"/>
                    <a:pt x="638" y="133"/>
                  </a:cubicBezTo>
                  <a:cubicBezTo>
                    <a:pt x="637" y="134"/>
                    <a:pt x="635" y="135"/>
                    <a:pt x="635" y="137"/>
                  </a:cubicBezTo>
                  <a:cubicBezTo>
                    <a:pt x="635" y="139"/>
                    <a:pt x="639" y="142"/>
                    <a:pt x="639" y="142"/>
                  </a:cubicBezTo>
                  <a:cubicBezTo>
                    <a:pt x="638" y="145"/>
                    <a:pt x="630" y="161"/>
                    <a:pt x="627" y="161"/>
                  </a:cubicBezTo>
                  <a:cubicBezTo>
                    <a:pt x="626" y="161"/>
                    <a:pt x="625" y="158"/>
                    <a:pt x="624" y="157"/>
                  </a:cubicBezTo>
                  <a:cubicBezTo>
                    <a:pt x="622" y="159"/>
                    <a:pt x="622" y="159"/>
                    <a:pt x="622" y="159"/>
                  </a:cubicBezTo>
                  <a:cubicBezTo>
                    <a:pt x="623" y="163"/>
                    <a:pt x="626" y="164"/>
                    <a:pt x="626" y="168"/>
                  </a:cubicBezTo>
                  <a:cubicBezTo>
                    <a:pt x="626" y="170"/>
                    <a:pt x="617" y="186"/>
                    <a:pt x="615" y="186"/>
                  </a:cubicBezTo>
                  <a:cubicBezTo>
                    <a:pt x="615" y="186"/>
                    <a:pt x="614" y="184"/>
                    <a:pt x="614" y="183"/>
                  </a:cubicBezTo>
                  <a:cubicBezTo>
                    <a:pt x="614" y="181"/>
                    <a:pt x="614" y="180"/>
                    <a:pt x="614" y="178"/>
                  </a:cubicBezTo>
                  <a:cubicBezTo>
                    <a:pt x="614" y="175"/>
                    <a:pt x="610" y="168"/>
                    <a:pt x="609" y="164"/>
                  </a:cubicBezTo>
                  <a:cubicBezTo>
                    <a:pt x="608" y="166"/>
                    <a:pt x="608" y="170"/>
                    <a:pt x="608" y="170"/>
                  </a:cubicBezTo>
                  <a:cubicBezTo>
                    <a:pt x="608" y="173"/>
                    <a:pt x="611" y="181"/>
                    <a:pt x="611" y="185"/>
                  </a:cubicBezTo>
                  <a:cubicBezTo>
                    <a:pt x="611" y="189"/>
                    <a:pt x="608" y="189"/>
                    <a:pt x="611" y="192"/>
                  </a:cubicBezTo>
                  <a:cubicBezTo>
                    <a:pt x="612" y="192"/>
                    <a:pt x="613" y="192"/>
                    <a:pt x="614" y="192"/>
                  </a:cubicBezTo>
                  <a:cubicBezTo>
                    <a:pt x="614" y="193"/>
                    <a:pt x="614" y="195"/>
                    <a:pt x="614" y="196"/>
                  </a:cubicBezTo>
                  <a:cubicBezTo>
                    <a:pt x="614" y="200"/>
                    <a:pt x="610" y="201"/>
                    <a:pt x="608" y="201"/>
                  </a:cubicBezTo>
                  <a:cubicBezTo>
                    <a:pt x="610" y="205"/>
                    <a:pt x="612" y="205"/>
                    <a:pt x="614" y="205"/>
                  </a:cubicBezTo>
                  <a:cubicBezTo>
                    <a:pt x="613" y="210"/>
                    <a:pt x="611" y="210"/>
                    <a:pt x="607" y="210"/>
                  </a:cubicBezTo>
                  <a:cubicBezTo>
                    <a:pt x="607" y="213"/>
                    <a:pt x="607" y="213"/>
                    <a:pt x="607" y="213"/>
                  </a:cubicBezTo>
                  <a:cubicBezTo>
                    <a:pt x="612" y="216"/>
                    <a:pt x="612" y="216"/>
                    <a:pt x="612" y="216"/>
                  </a:cubicBezTo>
                  <a:cubicBezTo>
                    <a:pt x="611" y="218"/>
                    <a:pt x="610" y="221"/>
                    <a:pt x="607" y="221"/>
                  </a:cubicBezTo>
                  <a:cubicBezTo>
                    <a:pt x="602" y="222"/>
                    <a:pt x="600" y="226"/>
                    <a:pt x="596" y="226"/>
                  </a:cubicBezTo>
                  <a:cubicBezTo>
                    <a:pt x="591" y="228"/>
                    <a:pt x="591" y="230"/>
                    <a:pt x="589" y="232"/>
                  </a:cubicBezTo>
                  <a:lnTo>
                    <a:pt x="590" y="2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" name="Freeform 50"/>
            <p:cNvSpPr>
              <a:spLocks/>
            </p:cNvSpPr>
            <p:nvPr/>
          </p:nvSpPr>
          <p:spPr bwMode="auto">
            <a:xfrm>
              <a:off x="2030413" y="1400175"/>
              <a:ext cx="1425575" cy="736600"/>
            </a:xfrm>
            <a:custGeom>
              <a:avLst/>
              <a:gdLst/>
              <a:ahLst/>
              <a:cxnLst>
                <a:cxn ang="0">
                  <a:pos x="950" y="501"/>
                </a:cxn>
                <a:cxn ang="0">
                  <a:pos x="950" y="527"/>
                </a:cxn>
                <a:cxn ang="0">
                  <a:pos x="955" y="469"/>
                </a:cxn>
                <a:cxn ang="0">
                  <a:pos x="944" y="436"/>
                </a:cxn>
                <a:cxn ang="0">
                  <a:pos x="982" y="418"/>
                </a:cxn>
                <a:cxn ang="0">
                  <a:pos x="1060" y="356"/>
                </a:cxn>
                <a:cxn ang="0">
                  <a:pos x="1050" y="346"/>
                </a:cxn>
                <a:cxn ang="0">
                  <a:pos x="991" y="310"/>
                </a:cxn>
                <a:cxn ang="0">
                  <a:pos x="965" y="247"/>
                </a:cxn>
                <a:cxn ang="0">
                  <a:pos x="908" y="267"/>
                </a:cxn>
                <a:cxn ang="0">
                  <a:pos x="831" y="204"/>
                </a:cxn>
                <a:cxn ang="0">
                  <a:pos x="794" y="247"/>
                </a:cxn>
                <a:cxn ang="0">
                  <a:pos x="783" y="387"/>
                </a:cxn>
                <a:cxn ang="0">
                  <a:pos x="726" y="334"/>
                </a:cxn>
                <a:cxn ang="0">
                  <a:pos x="607" y="306"/>
                </a:cxn>
                <a:cxn ang="0">
                  <a:pos x="595" y="216"/>
                </a:cxn>
                <a:cxn ang="0">
                  <a:pos x="633" y="178"/>
                </a:cxn>
                <a:cxn ang="0">
                  <a:pos x="675" y="146"/>
                </a:cxn>
                <a:cxn ang="0">
                  <a:pos x="686" y="127"/>
                </a:cxn>
                <a:cxn ang="0">
                  <a:pos x="722" y="120"/>
                </a:cxn>
                <a:cxn ang="0">
                  <a:pos x="746" y="61"/>
                </a:cxn>
                <a:cxn ang="0">
                  <a:pos x="702" y="67"/>
                </a:cxn>
                <a:cxn ang="0">
                  <a:pos x="665" y="74"/>
                </a:cxn>
                <a:cxn ang="0">
                  <a:pos x="625" y="55"/>
                </a:cxn>
                <a:cxn ang="0">
                  <a:pos x="574" y="0"/>
                </a:cxn>
                <a:cxn ang="0">
                  <a:pos x="555" y="38"/>
                </a:cxn>
                <a:cxn ang="0">
                  <a:pos x="567" y="98"/>
                </a:cxn>
                <a:cxn ang="0">
                  <a:pos x="492" y="92"/>
                </a:cxn>
                <a:cxn ang="0">
                  <a:pos x="430" y="75"/>
                </a:cxn>
                <a:cxn ang="0">
                  <a:pos x="387" y="89"/>
                </a:cxn>
                <a:cxn ang="0">
                  <a:pos x="333" y="81"/>
                </a:cxn>
                <a:cxn ang="0">
                  <a:pos x="202" y="42"/>
                </a:cxn>
                <a:cxn ang="0">
                  <a:pos x="138" y="40"/>
                </a:cxn>
                <a:cxn ang="0">
                  <a:pos x="61" y="70"/>
                </a:cxn>
                <a:cxn ang="0">
                  <a:pos x="0" y="242"/>
                </a:cxn>
                <a:cxn ang="0">
                  <a:pos x="67" y="253"/>
                </a:cxn>
                <a:cxn ang="0">
                  <a:pos x="124" y="316"/>
                </a:cxn>
                <a:cxn ang="0">
                  <a:pos x="136" y="366"/>
                </a:cxn>
                <a:cxn ang="0">
                  <a:pos x="181" y="413"/>
                </a:cxn>
                <a:cxn ang="0">
                  <a:pos x="224" y="440"/>
                </a:cxn>
                <a:cxn ang="0">
                  <a:pos x="610" y="446"/>
                </a:cxn>
                <a:cxn ang="0">
                  <a:pos x="676" y="453"/>
                </a:cxn>
                <a:cxn ang="0">
                  <a:pos x="705" y="477"/>
                </a:cxn>
                <a:cxn ang="0">
                  <a:pos x="759" y="512"/>
                </a:cxn>
                <a:cxn ang="0">
                  <a:pos x="732" y="553"/>
                </a:cxn>
                <a:cxn ang="0">
                  <a:pos x="772" y="543"/>
                </a:cxn>
                <a:cxn ang="0">
                  <a:pos x="814" y="519"/>
                </a:cxn>
                <a:cxn ang="0">
                  <a:pos x="879" y="498"/>
                </a:cxn>
                <a:cxn ang="0">
                  <a:pos x="928" y="505"/>
                </a:cxn>
              </a:cxnLst>
              <a:rect l="0" t="0" r="r" b="b"/>
              <a:pathLst>
                <a:path w="1071" h="553">
                  <a:moveTo>
                    <a:pt x="928" y="503"/>
                  </a:moveTo>
                  <a:cubicBezTo>
                    <a:pt x="928" y="502"/>
                    <a:pt x="928" y="502"/>
                    <a:pt x="928" y="502"/>
                  </a:cubicBezTo>
                  <a:cubicBezTo>
                    <a:pt x="928" y="502"/>
                    <a:pt x="931" y="502"/>
                    <a:pt x="932" y="502"/>
                  </a:cubicBezTo>
                  <a:cubicBezTo>
                    <a:pt x="935" y="502"/>
                    <a:pt x="946" y="504"/>
                    <a:pt x="950" y="501"/>
                  </a:cubicBezTo>
                  <a:cubicBezTo>
                    <a:pt x="954" y="498"/>
                    <a:pt x="954" y="493"/>
                    <a:pt x="960" y="492"/>
                  </a:cubicBezTo>
                  <a:cubicBezTo>
                    <a:pt x="960" y="498"/>
                    <a:pt x="960" y="499"/>
                    <a:pt x="967" y="499"/>
                  </a:cubicBezTo>
                  <a:cubicBezTo>
                    <a:pt x="957" y="500"/>
                    <a:pt x="941" y="507"/>
                    <a:pt x="941" y="516"/>
                  </a:cubicBezTo>
                  <a:cubicBezTo>
                    <a:pt x="941" y="520"/>
                    <a:pt x="947" y="527"/>
                    <a:pt x="950" y="527"/>
                  </a:cubicBezTo>
                  <a:cubicBezTo>
                    <a:pt x="953" y="527"/>
                    <a:pt x="961" y="516"/>
                    <a:pt x="970" y="513"/>
                  </a:cubicBezTo>
                  <a:cubicBezTo>
                    <a:pt x="972" y="513"/>
                    <a:pt x="1003" y="501"/>
                    <a:pt x="1003" y="497"/>
                  </a:cubicBezTo>
                  <a:cubicBezTo>
                    <a:pt x="1003" y="493"/>
                    <a:pt x="991" y="492"/>
                    <a:pt x="988" y="492"/>
                  </a:cubicBezTo>
                  <a:cubicBezTo>
                    <a:pt x="976" y="492"/>
                    <a:pt x="955" y="480"/>
                    <a:pt x="955" y="469"/>
                  </a:cubicBezTo>
                  <a:cubicBezTo>
                    <a:pt x="955" y="466"/>
                    <a:pt x="959" y="463"/>
                    <a:pt x="960" y="458"/>
                  </a:cubicBezTo>
                  <a:cubicBezTo>
                    <a:pt x="958" y="458"/>
                    <a:pt x="953" y="457"/>
                    <a:pt x="949" y="457"/>
                  </a:cubicBezTo>
                  <a:cubicBezTo>
                    <a:pt x="951" y="453"/>
                    <a:pt x="967" y="451"/>
                    <a:pt x="967" y="442"/>
                  </a:cubicBezTo>
                  <a:cubicBezTo>
                    <a:pt x="967" y="434"/>
                    <a:pt x="954" y="436"/>
                    <a:pt x="944" y="436"/>
                  </a:cubicBezTo>
                  <a:cubicBezTo>
                    <a:pt x="925" y="436"/>
                    <a:pt x="916" y="449"/>
                    <a:pt x="903" y="451"/>
                  </a:cubicBezTo>
                  <a:cubicBezTo>
                    <a:pt x="909" y="439"/>
                    <a:pt x="918" y="443"/>
                    <a:pt x="928" y="433"/>
                  </a:cubicBezTo>
                  <a:cubicBezTo>
                    <a:pt x="934" y="427"/>
                    <a:pt x="929" y="423"/>
                    <a:pt x="939" y="420"/>
                  </a:cubicBezTo>
                  <a:cubicBezTo>
                    <a:pt x="955" y="415"/>
                    <a:pt x="965" y="418"/>
                    <a:pt x="982" y="418"/>
                  </a:cubicBezTo>
                  <a:cubicBezTo>
                    <a:pt x="1004" y="418"/>
                    <a:pt x="1016" y="425"/>
                    <a:pt x="1029" y="408"/>
                  </a:cubicBezTo>
                  <a:cubicBezTo>
                    <a:pt x="1035" y="400"/>
                    <a:pt x="1071" y="398"/>
                    <a:pt x="1071" y="384"/>
                  </a:cubicBezTo>
                  <a:cubicBezTo>
                    <a:pt x="1071" y="374"/>
                    <a:pt x="1067" y="370"/>
                    <a:pt x="1063" y="363"/>
                  </a:cubicBezTo>
                  <a:cubicBezTo>
                    <a:pt x="1060" y="363"/>
                    <a:pt x="1065" y="359"/>
                    <a:pt x="1060" y="356"/>
                  </a:cubicBezTo>
                  <a:cubicBezTo>
                    <a:pt x="1060" y="351"/>
                    <a:pt x="1060" y="351"/>
                    <a:pt x="1060" y="351"/>
                  </a:cubicBezTo>
                  <a:cubicBezTo>
                    <a:pt x="1050" y="357"/>
                    <a:pt x="1029" y="364"/>
                    <a:pt x="1018" y="364"/>
                  </a:cubicBezTo>
                  <a:cubicBezTo>
                    <a:pt x="1017" y="364"/>
                    <a:pt x="1014" y="363"/>
                    <a:pt x="1014" y="362"/>
                  </a:cubicBezTo>
                  <a:cubicBezTo>
                    <a:pt x="1022" y="358"/>
                    <a:pt x="1047" y="354"/>
                    <a:pt x="1050" y="346"/>
                  </a:cubicBezTo>
                  <a:cubicBezTo>
                    <a:pt x="1050" y="344"/>
                    <a:pt x="1046" y="343"/>
                    <a:pt x="1046" y="341"/>
                  </a:cubicBezTo>
                  <a:cubicBezTo>
                    <a:pt x="1035" y="342"/>
                    <a:pt x="1013" y="337"/>
                    <a:pt x="1013" y="322"/>
                  </a:cubicBezTo>
                  <a:cubicBezTo>
                    <a:pt x="1013" y="321"/>
                    <a:pt x="1013" y="321"/>
                    <a:pt x="1013" y="321"/>
                  </a:cubicBezTo>
                  <a:cubicBezTo>
                    <a:pt x="1003" y="321"/>
                    <a:pt x="997" y="315"/>
                    <a:pt x="991" y="310"/>
                  </a:cubicBezTo>
                  <a:cubicBezTo>
                    <a:pt x="994" y="309"/>
                    <a:pt x="998" y="308"/>
                    <a:pt x="998" y="302"/>
                  </a:cubicBezTo>
                  <a:cubicBezTo>
                    <a:pt x="998" y="298"/>
                    <a:pt x="994" y="295"/>
                    <a:pt x="995" y="290"/>
                  </a:cubicBezTo>
                  <a:cubicBezTo>
                    <a:pt x="991" y="289"/>
                    <a:pt x="977" y="280"/>
                    <a:pt x="980" y="272"/>
                  </a:cubicBezTo>
                  <a:cubicBezTo>
                    <a:pt x="985" y="262"/>
                    <a:pt x="966" y="259"/>
                    <a:pt x="965" y="247"/>
                  </a:cubicBezTo>
                  <a:cubicBezTo>
                    <a:pt x="964" y="247"/>
                    <a:pt x="959" y="243"/>
                    <a:pt x="958" y="242"/>
                  </a:cubicBezTo>
                  <a:cubicBezTo>
                    <a:pt x="954" y="244"/>
                    <a:pt x="947" y="248"/>
                    <a:pt x="947" y="254"/>
                  </a:cubicBezTo>
                  <a:cubicBezTo>
                    <a:pt x="947" y="261"/>
                    <a:pt x="933" y="277"/>
                    <a:pt x="922" y="277"/>
                  </a:cubicBezTo>
                  <a:cubicBezTo>
                    <a:pt x="914" y="277"/>
                    <a:pt x="913" y="267"/>
                    <a:pt x="908" y="267"/>
                  </a:cubicBezTo>
                  <a:cubicBezTo>
                    <a:pt x="900" y="267"/>
                    <a:pt x="897" y="246"/>
                    <a:pt x="896" y="236"/>
                  </a:cubicBezTo>
                  <a:cubicBezTo>
                    <a:pt x="894" y="224"/>
                    <a:pt x="870" y="233"/>
                    <a:pt x="870" y="216"/>
                  </a:cubicBezTo>
                  <a:cubicBezTo>
                    <a:pt x="858" y="215"/>
                    <a:pt x="855" y="200"/>
                    <a:pt x="843" y="200"/>
                  </a:cubicBezTo>
                  <a:cubicBezTo>
                    <a:pt x="837" y="200"/>
                    <a:pt x="837" y="204"/>
                    <a:pt x="831" y="204"/>
                  </a:cubicBezTo>
                  <a:cubicBezTo>
                    <a:pt x="818" y="204"/>
                    <a:pt x="810" y="197"/>
                    <a:pt x="797" y="197"/>
                  </a:cubicBezTo>
                  <a:cubicBezTo>
                    <a:pt x="791" y="197"/>
                    <a:pt x="784" y="200"/>
                    <a:pt x="784" y="208"/>
                  </a:cubicBezTo>
                  <a:cubicBezTo>
                    <a:pt x="784" y="212"/>
                    <a:pt x="800" y="218"/>
                    <a:pt x="786" y="227"/>
                  </a:cubicBezTo>
                  <a:cubicBezTo>
                    <a:pt x="780" y="231"/>
                    <a:pt x="794" y="241"/>
                    <a:pt x="794" y="247"/>
                  </a:cubicBezTo>
                  <a:cubicBezTo>
                    <a:pt x="796" y="260"/>
                    <a:pt x="783" y="264"/>
                    <a:pt x="778" y="266"/>
                  </a:cubicBezTo>
                  <a:cubicBezTo>
                    <a:pt x="788" y="283"/>
                    <a:pt x="803" y="289"/>
                    <a:pt x="803" y="318"/>
                  </a:cubicBezTo>
                  <a:cubicBezTo>
                    <a:pt x="803" y="326"/>
                    <a:pt x="777" y="346"/>
                    <a:pt x="768" y="347"/>
                  </a:cubicBezTo>
                  <a:cubicBezTo>
                    <a:pt x="783" y="355"/>
                    <a:pt x="777" y="379"/>
                    <a:pt x="783" y="387"/>
                  </a:cubicBezTo>
                  <a:cubicBezTo>
                    <a:pt x="782" y="389"/>
                    <a:pt x="776" y="392"/>
                    <a:pt x="775" y="397"/>
                  </a:cubicBezTo>
                  <a:cubicBezTo>
                    <a:pt x="770" y="397"/>
                    <a:pt x="766" y="406"/>
                    <a:pt x="762" y="403"/>
                  </a:cubicBezTo>
                  <a:cubicBezTo>
                    <a:pt x="751" y="394"/>
                    <a:pt x="736" y="380"/>
                    <a:pt x="736" y="367"/>
                  </a:cubicBezTo>
                  <a:cubicBezTo>
                    <a:pt x="736" y="353"/>
                    <a:pt x="738" y="342"/>
                    <a:pt x="726" y="334"/>
                  </a:cubicBezTo>
                  <a:cubicBezTo>
                    <a:pt x="697" y="334"/>
                    <a:pt x="697" y="334"/>
                    <a:pt x="697" y="334"/>
                  </a:cubicBezTo>
                  <a:cubicBezTo>
                    <a:pt x="681" y="322"/>
                    <a:pt x="662" y="315"/>
                    <a:pt x="643" y="308"/>
                  </a:cubicBezTo>
                  <a:cubicBezTo>
                    <a:pt x="640" y="306"/>
                    <a:pt x="629" y="299"/>
                    <a:pt x="623" y="299"/>
                  </a:cubicBezTo>
                  <a:cubicBezTo>
                    <a:pt x="617" y="299"/>
                    <a:pt x="614" y="306"/>
                    <a:pt x="607" y="306"/>
                  </a:cubicBezTo>
                  <a:cubicBezTo>
                    <a:pt x="607" y="295"/>
                    <a:pt x="600" y="270"/>
                    <a:pt x="590" y="270"/>
                  </a:cubicBezTo>
                  <a:cubicBezTo>
                    <a:pt x="586" y="270"/>
                    <a:pt x="584" y="274"/>
                    <a:pt x="579" y="275"/>
                  </a:cubicBezTo>
                  <a:cubicBezTo>
                    <a:pt x="581" y="269"/>
                    <a:pt x="579" y="268"/>
                    <a:pt x="579" y="255"/>
                  </a:cubicBezTo>
                  <a:cubicBezTo>
                    <a:pt x="579" y="237"/>
                    <a:pt x="584" y="227"/>
                    <a:pt x="595" y="216"/>
                  </a:cubicBezTo>
                  <a:cubicBezTo>
                    <a:pt x="598" y="213"/>
                    <a:pt x="606" y="196"/>
                    <a:pt x="609" y="194"/>
                  </a:cubicBezTo>
                  <a:cubicBezTo>
                    <a:pt x="617" y="192"/>
                    <a:pt x="630" y="196"/>
                    <a:pt x="630" y="186"/>
                  </a:cubicBezTo>
                  <a:cubicBezTo>
                    <a:pt x="630" y="179"/>
                    <a:pt x="613" y="178"/>
                    <a:pt x="607" y="175"/>
                  </a:cubicBezTo>
                  <a:cubicBezTo>
                    <a:pt x="611" y="176"/>
                    <a:pt x="597" y="167"/>
                    <a:pt x="633" y="178"/>
                  </a:cubicBezTo>
                  <a:cubicBezTo>
                    <a:pt x="643" y="181"/>
                    <a:pt x="637" y="169"/>
                    <a:pt x="642" y="169"/>
                  </a:cubicBezTo>
                  <a:cubicBezTo>
                    <a:pt x="643" y="169"/>
                    <a:pt x="647" y="169"/>
                    <a:pt x="652" y="169"/>
                  </a:cubicBezTo>
                  <a:cubicBezTo>
                    <a:pt x="662" y="169"/>
                    <a:pt x="668" y="158"/>
                    <a:pt x="675" y="153"/>
                  </a:cubicBezTo>
                  <a:cubicBezTo>
                    <a:pt x="675" y="146"/>
                    <a:pt x="675" y="146"/>
                    <a:pt x="675" y="146"/>
                  </a:cubicBezTo>
                  <a:cubicBezTo>
                    <a:pt x="660" y="142"/>
                    <a:pt x="645" y="145"/>
                    <a:pt x="639" y="131"/>
                  </a:cubicBezTo>
                  <a:cubicBezTo>
                    <a:pt x="639" y="131"/>
                    <a:pt x="643" y="131"/>
                    <a:pt x="647" y="131"/>
                  </a:cubicBezTo>
                  <a:cubicBezTo>
                    <a:pt x="652" y="135"/>
                    <a:pt x="658" y="141"/>
                    <a:pt x="666" y="141"/>
                  </a:cubicBezTo>
                  <a:cubicBezTo>
                    <a:pt x="673" y="141"/>
                    <a:pt x="686" y="132"/>
                    <a:pt x="686" y="127"/>
                  </a:cubicBezTo>
                  <a:cubicBezTo>
                    <a:pt x="686" y="125"/>
                    <a:pt x="680" y="117"/>
                    <a:pt x="683" y="117"/>
                  </a:cubicBezTo>
                  <a:cubicBezTo>
                    <a:pt x="693" y="117"/>
                    <a:pt x="696" y="126"/>
                    <a:pt x="703" y="126"/>
                  </a:cubicBezTo>
                  <a:cubicBezTo>
                    <a:pt x="707" y="126"/>
                    <a:pt x="709" y="123"/>
                    <a:pt x="717" y="123"/>
                  </a:cubicBezTo>
                  <a:cubicBezTo>
                    <a:pt x="715" y="120"/>
                    <a:pt x="717" y="112"/>
                    <a:pt x="722" y="120"/>
                  </a:cubicBezTo>
                  <a:cubicBezTo>
                    <a:pt x="725" y="125"/>
                    <a:pt x="748" y="105"/>
                    <a:pt x="748" y="100"/>
                  </a:cubicBezTo>
                  <a:cubicBezTo>
                    <a:pt x="748" y="96"/>
                    <a:pt x="738" y="91"/>
                    <a:pt x="738" y="89"/>
                  </a:cubicBezTo>
                  <a:cubicBezTo>
                    <a:pt x="738" y="85"/>
                    <a:pt x="732" y="78"/>
                    <a:pt x="746" y="72"/>
                  </a:cubicBezTo>
                  <a:cubicBezTo>
                    <a:pt x="748" y="68"/>
                    <a:pt x="746" y="68"/>
                    <a:pt x="746" y="61"/>
                  </a:cubicBezTo>
                  <a:cubicBezTo>
                    <a:pt x="732" y="61"/>
                    <a:pt x="735" y="50"/>
                    <a:pt x="717" y="50"/>
                  </a:cubicBezTo>
                  <a:cubicBezTo>
                    <a:pt x="713" y="49"/>
                    <a:pt x="710" y="47"/>
                    <a:pt x="706" y="47"/>
                  </a:cubicBezTo>
                  <a:cubicBezTo>
                    <a:pt x="701" y="47"/>
                    <a:pt x="695" y="50"/>
                    <a:pt x="695" y="55"/>
                  </a:cubicBezTo>
                  <a:cubicBezTo>
                    <a:pt x="695" y="61"/>
                    <a:pt x="702" y="63"/>
                    <a:pt x="702" y="67"/>
                  </a:cubicBezTo>
                  <a:cubicBezTo>
                    <a:pt x="702" y="72"/>
                    <a:pt x="692" y="72"/>
                    <a:pt x="689" y="76"/>
                  </a:cubicBezTo>
                  <a:cubicBezTo>
                    <a:pt x="686" y="84"/>
                    <a:pt x="687" y="90"/>
                    <a:pt x="681" y="98"/>
                  </a:cubicBezTo>
                  <a:cubicBezTo>
                    <a:pt x="671" y="110"/>
                    <a:pt x="658" y="90"/>
                    <a:pt x="658" y="85"/>
                  </a:cubicBezTo>
                  <a:cubicBezTo>
                    <a:pt x="658" y="79"/>
                    <a:pt x="665" y="81"/>
                    <a:pt x="665" y="74"/>
                  </a:cubicBezTo>
                  <a:cubicBezTo>
                    <a:pt x="665" y="71"/>
                    <a:pt x="652" y="59"/>
                    <a:pt x="649" y="59"/>
                  </a:cubicBezTo>
                  <a:cubicBezTo>
                    <a:pt x="636" y="59"/>
                    <a:pt x="645" y="78"/>
                    <a:pt x="631" y="78"/>
                  </a:cubicBezTo>
                  <a:cubicBezTo>
                    <a:pt x="631" y="70"/>
                    <a:pt x="630" y="65"/>
                    <a:pt x="621" y="60"/>
                  </a:cubicBezTo>
                  <a:cubicBezTo>
                    <a:pt x="622" y="58"/>
                    <a:pt x="623" y="57"/>
                    <a:pt x="625" y="55"/>
                  </a:cubicBezTo>
                  <a:cubicBezTo>
                    <a:pt x="618" y="51"/>
                    <a:pt x="609" y="55"/>
                    <a:pt x="603" y="48"/>
                  </a:cubicBezTo>
                  <a:cubicBezTo>
                    <a:pt x="606" y="47"/>
                    <a:pt x="614" y="44"/>
                    <a:pt x="614" y="38"/>
                  </a:cubicBezTo>
                  <a:cubicBezTo>
                    <a:pt x="614" y="29"/>
                    <a:pt x="601" y="30"/>
                    <a:pt x="601" y="23"/>
                  </a:cubicBezTo>
                  <a:cubicBezTo>
                    <a:pt x="601" y="10"/>
                    <a:pt x="591" y="1"/>
                    <a:pt x="574" y="0"/>
                  </a:cubicBezTo>
                  <a:cubicBezTo>
                    <a:pt x="565" y="0"/>
                    <a:pt x="569" y="6"/>
                    <a:pt x="569" y="10"/>
                  </a:cubicBezTo>
                  <a:cubicBezTo>
                    <a:pt x="564" y="11"/>
                    <a:pt x="557" y="10"/>
                    <a:pt x="557" y="17"/>
                  </a:cubicBezTo>
                  <a:cubicBezTo>
                    <a:pt x="557" y="21"/>
                    <a:pt x="561" y="23"/>
                    <a:pt x="561" y="28"/>
                  </a:cubicBezTo>
                  <a:cubicBezTo>
                    <a:pt x="561" y="32"/>
                    <a:pt x="555" y="32"/>
                    <a:pt x="555" y="38"/>
                  </a:cubicBezTo>
                  <a:cubicBezTo>
                    <a:pt x="555" y="52"/>
                    <a:pt x="585" y="44"/>
                    <a:pt x="585" y="59"/>
                  </a:cubicBezTo>
                  <a:cubicBezTo>
                    <a:pt x="585" y="61"/>
                    <a:pt x="581" y="72"/>
                    <a:pt x="581" y="72"/>
                  </a:cubicBezTo>
                  <a:cubicBezTo>
                    <a:pt x="584" y="70"/>
                    <a:pt x="587" y="69"/>
                    <a:pt x="591" y="67"/>
                  </a:cubicBezTo>
                  <a:cubicBezTo>
                    <a:pt x="596" y="85"/>
                    <a:pt x="567" y="77"/>
                    <a:pt x="567" y="98"/>
                  </a:cubicBezTo>
                  <a:cubicBezTo>
                    <a:pt x="553" y="102"/>
                    <a:pt x="564" y="88"/>
                    <a:pt x="561" y="83"/>
                  </a:cubicBezTo>
                  <a:cubicBezTo>
                    <a:pt x="559" y="81"/>
                    <a:pt x="547" y="78"/>
                    <a:pt x="541" y="78"/>
                  </a:cubicBezTo>
                  <a:cubicBezTo>
                    <a:pt x="533" y="78"/>
                    <a:pt x="530" y="82"/>
                    <a:pt x="530" y="92"/>
                  </a:cubicBezTo>
                  <a:cubicBezTo>
                    <a:pt x="522" y="91"/>
                    <a:pt x="517" y="92"/>
                    <a:pt x="492" y="92"/>
                  </a:cubicBezTo>
                  <a:cubicBezTo>
                    <a:pt x="468" y="92"/>
                    <a:pt x="441" y="83"/>
                    <a:pt x="435" y="65"/>
                  </a:cubicBezTo>
                  <a:cubicBezTo>
                    <a:pt x="427" y="67"/>
                    <a:pt x="400" y="68"/>
                    <a:pt x="400" y="78"/>
                  </a:cubicBezTo>
                  <a:cubicBezTo>
                    <a:pt x="400" y="81"/>
                    <a:pt x="403" y="82"/>
                    <a:pt x="406" y="82"/>
                  </a:cubicBezTo>
                  <a:cubicBezTo>
                    <a:pt x="413" y="82"/>
                    <a:pt x="425" y="79"/>
                    <a:pt x="430" y="75"/>
                  </a:cubicBezTo>
                  <a:cubicBezTo>
                    <a:pt x="432" y="90"/>
                    <a:pt x="409" y="78"/>
                    <a:pt x="409" y="93"/>
                  </a:cubicBezTo>
                  <a:cubicBezTo>
                    <a:pt x="409" y="96"/>
                    <a:pt x="414" y="106"/>
                    <a:pt x="412" y="106"/>
                  </a:cubicBezTo>
                  <a:cubicBezTo>
                    <a:pt x="403" y="106"/>
                    <a:pt x="401" y="95"/>
                    <a:pt x="394" y="92"/>
                  </a:cubicBezTo>
                  <a:cubicBezTo>
                    <a:pt x="387" y="89"/>
                    <a:pt x="387" y="89"/>
                    <a:pt x="387" y="89"/>
                  </a:cubicBezTo>
                  <a:cubicBezTo>
                    <a:pt x="377" y="89"/>
                    <a:pt x="370" y="89"/>
                    <a:pt x="359" y="89"/>
                  </a:cubicBezTo>
                  <a:cubicBezTo>
                    <a:pt x="350" y="89"/>
                    <a:pt x="344" y="92"/>
                    <a:pt x="335" y="93"/>
                  </a:cubicBezTo>
                  <a:cubicBezTo>
                    <a:pt x="317" y="93"/>
                    <a:pt x="317" y="87"/>
                    <a:pt x="317" y="86"/>
                  </a:cubicBezTo>
                  <a:cubicBezTo>
                    <a:pt x="317" y="82"/>
                    <a:pt x="331" y="83"/>
                    <a:pt x="333" y="81"/>
                  </a:cubicBezTo>
                  <a:cubicBezTo>
                    <a:pt x="321" y="64"/>
                    <a:pt x="323" y="66"/>
                    <a:pt x="298" y="68"/>
                  </a:cubicBezTo>
                  <a:cubicBezTo>
                    <a:pt x="271" y="70"/>
                    <a:pt x="258" y="48"/>
                    <a:pt x="231" y="48"/>
                  </a:cubicBezTo>
                  <a:cubicBezTo>
                    <a:pt x="223" y="48"/>
                    <a:pt x="219" y="54"/>
                    <a:pt x="212" y="54"/>
                  </a:cubicBezTo>
                  <a:cubicBezTo>
                    <a:pt x="207" y="54"/>
                    <a:pt x="202" y="46"/>
                    <a:pt x="202" y="42"/>
                  </a:cubicBezTo>
                  <a:cubicBezTo>
                    <a:pt x="193" y="44"/>
                    <a:pt x="193" y="54"/>
                    <a:pt x="184" y="54"/>
                  </a:cubicBezTo>
                  <a:cubicBezTo>
                    <a:pt x="176" y="54"/>
                    <a:pt x="164" y="34"/>
                    <a:pt x="161" y="34"/>
                  </a:cubicBezTo>
                  <a:cubicBezTo>
                    <a:pt x="153" y="34"/>
                    <a:pt x="156" y="47"/>
                    <a:pt x="146" y="47"/>
                  </a:cubicBezTo>
                  <a:cubicBezTo>
                    <a:pt x="143" y="47"/>
                    <a:pt x="140" y="44"/>
                    <a:pt x="138" y="40"/>
                  </a:cubicBezTo>
                  <a:cubicBezTo>
                    <a:pt x="125" y="44"/>
                    <a:pt x="120" y="44"/>
                    <a:pt x="108" y="49"/>
                  </a:cubicBezTo>
                  <a:cubicBezTo>
                    <a:pt x="103" y="50"/>
                    <a:pt x="91" y="59"/>
                    <a:pt x="87" y="55"/>
                  </a:cubicBezTo>
                  <a:cubicBezTo>
                    <a:pt x="76" y="44"/>
                    <a:pt x="78" y="58"/>
                    <a:pt x="74" y="58"/>
                  </a:cubicBezTo>
                  <a:cubicBezTo>
                    <a:pt x="45" y="59"/>
                    <a:pt x="65" y="70"/>
                    <a:pt x="61" y="70"/>
                  </a:cubicBezTo>
                  <a:cubicBezTo>
                    <a:pt x="50" y="70"/>
                    <a:pt x="30" y="67"/>
                    <a:pt x="12" y="56"/>
                  </a:cubicBezTo>
                  <a:cubicBezTo>
                    <a:pt x="11" y="56"/>
                    <a:pt x="6" y="52"/>
                    <a:pt x="6" y="51"/>
                  </a:cubicBezTo>
                  <a:cubicBezTo>
                    <a:pt x="3" y="52"/>
                    <a:pt x="5" y="52"/>
                    <a:pt x="0" y="5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6" y="247"/>
                    <a:pt x="19" y="240"/>
                    <a:pt x="25" y="248"/>
                  </a:cubicBezTo>
                  <a:cubicBezTo>
                    <a:pt x="29" y="254"/>
                    <a:pt x="38" y="266"/>
                    <a:pt x="47" y="266"/>
                  </a:cubicBezTo>
                  <a:cubicBezTo>
                    <a:pt x="53" y="266"/>
                    <a:pt x="53" y="257"/>
                    <a:pt x="59" y="255"/>
                  </a:cubicBezTo>
                  <a:cubicBezTo>
                    <a:pt x="62" y="254"/>
                    <a:pt x="64" y="255"/>
                    <a:pt x="67" y="253"/>
                  </a:cubicBezTo>
                  <a:cubicBezTo>
                    <a:pt x="81" y="266"/>
                    <a:pt x="87" y="271"/>
                    <a:pt x="99" y="288"/>
                  </a:cubicBezTo>
                  <a:cubicBezTo>
                    <a:pt x="100" y="290"/>
                    <a:pt x="103" y="291"/>
                    <a:pt x="105" y="295"/>
                  </a:cubicBezTo>
                  <a:cubicBezTo>
                    <a:pt x="106" y="300"/>
                    <a:pt x="108" y="306"/>
                    <a:pt x="113" y="311"/>
                  </a:cubicBezTo>
                  <a:cubicBezTo>
                    <a:pt x="116" y="314"/>
                    <a:pt x="121" y="313"/>
                    <a:pt x="124" y="316"/>
                  </a:cubicBezTo>
                  <a:cubicBezTo>
                    <a:pt x="128" y="320"/>
                    <a:pt x="135" y="322"/>
                    <a:pt x="135" y="332"/>
                  </a:cubicBezTo>
                  <a:cubicBezTo>
                    <a:pt x="135" y="336"/>
                    <a:pt x="129" y="337"/>
                    <a:pt x="129" y="340"/>
                  </a:cubicBezTo>
                  <a:cubicBezTo>
                    <a:pt x="129" y="343"/>
                    <a:pt x="132" y="344"/>
                    <a:pt x="132" y="347"/>
                  </a:cubicBezTo>
                  <a:cubicBezTo>
                    <a:pt x="132" y="352"/>
                    <a:pt x="130" y="364"/>
                    <a:pt x="136" y="366"/>
                  </a:cubicBezTo>
                  <a:cubicBezTo>
                    <a:pt x="140" y="367"/>
                    <a:pt x="143" y="367"/>
                    <a:pt x="146" y="370"/>
                  </a:cubicBezTo>
                  <a:cubicBezTo>
                    <a:pt x="150" y="373"/>
                    <a:pt x="145" y="379"/>
                    <a:pt x="150" y="383"/>
                  </a:cubicBezTo>
                  <a:cubicBezTo>
                    <a:pt x="150" y="383"/>
                    <a:pt x="162" y="390"/>
                    <a:pt x="162" y="391"/>
                  </a:cubicBezTo>
                  <a:cubicBezTo>
                    <a:pt x="165" y="401"/>
                    <a:pt x="166" y="413"/>
                    <a:pt x="181" y="413"/>
                  </a:cubicBezTo>
                  <a:cubicBezTo>
                    <a:pt x="183" y="422"/>
                    <a:pt x="199" y="416"/>
                    <a:pt x="202" y="428"/>
                  </a:cubicBezTo>
                  <a:cubicBezTo>
                    <a:pt x="204" y="432"/>
                    <a:pt x="215" y="433"/>
                    <a:pt x="219" y="437"/>
                  </a:cubicBezTo>
                  <a:cubicBezTo>
                    <a:pt x="220" y="438"/>
                    <a:pt x="222" y="439"/>
                    <a:pt x="224" y="440"/>
                  </a:cubicBezTo>
                  <a:cubicBezTo>
                    <a:pt x="224" y="440"/>
                    <a:pt x="224" y="440"/>
                    <a:pt x="224" y="440"/>
                  </a:cubicBezTo>
                  <a:cubicBezTo>
                    <a:pt x="577" y="440"/>
                    <a:pt x="577" y="440"/>
                    <a:pt x="577" y="440"/>
                  </a:cubicBezTo>
                  <a:cubicBezTo>
                    <a:pt x="577" y="435"/>
                    <a:pt x="577" y="435"/>
                    <a:pt x="577" y="435"/>
                  </a:cubicBezTo>
                  <a:cubicBezTo>
                    <a:pt x="583" y="439"/>
                    <a:pt x="582" y="443"/>
                    <a:pt x="588" y="446"/>
                  </a:cubicBezTo>
                  <a:cubicBezTo>
                    <a:pt x="610" y="446"/>
                    <a:pt x="610" y="446"/>
                    <a:pt x="610" y="446"/>
                  </a:cubicBezTo>
                  <a:cubicBezTo>
                    <a:pt x="619" y="455"/>
                    <a:pt x="630" y="455"/>
                    <a:pt x="647" y="455"/>
                  </a:cubicBezTo>
                  <a:cubicBezTo>
                    <a:pt x="652" y="453"/>
                    <a:pt x="653" y="455"/>
                    <a:pt x="658" y="452"/>
                  </a:cubicBezTo>
                  <a:cubicBezTo>
                    <a:pt x="662" y="450"/>
                    <a:pt x="661" y="443"/>
                    <a:pt x="665" y="443"/>
                  </a:cubicBezTo>
                  <a:cubicBezTo>
                    <a:pt x="670" y="443"/>
                    <a:pt x="674" y="451"/>
                    <a:pt x="676" y="453"/>
                  </a:cubicBezTo>
                  <a:cubicBezTo>
                    <a:pt x="677" y="451"/>
                    <a:pt x="676" y="448"/>
                    <a:pt x="676" y="447"/>
                  </a:cubicBezTo>
                  <a:cubicBezTo>
                    <a:pt x="677" y="447"/>
                    <a:pt x="678" y="447"/>
                    <a:pt x="680" y="447"/>
                  </a:cubicBezTo>
                  <a:cubicBezTo>
                    <a:pt x="682" y="447"/>
                    <a:pt x="701" y="462"/>
                    <a:pt x="702" y="463"/>
                  </a:cubicBezTo>
                  <a:cubicBezTo>
                    <a:pt x="704" y="469"/>
                    <a:pt x="702" y="473"/>
                    <a:pt x="705" y="477"/>
                  </a:cubicBezTo>
                  <a:cubicBezTo>
                    <a:pt x="715" y="487"/>
                    <a:pt x="729" y="485"/>
                    <a:pt x="740" y="492"/>
                  </a:cubicBezTo>
                  <a:cubicBezTo>
                    <a:pt x="752" y="492"/>
                    <a:pt x="752" y="492"/>
                    <a:pt x="752" y="492"/>
                  </a:cubicBezTo>
                  <a:cubicBezTo>
                    <a:pt x="757" y="495"/>
                    <a:pt x="763" y="500"/>
                    <a:pt x="763" y="506"/>
                  </a:cubicBezTo>
                  <a:cubicBezTo>
                    <a:pt x="763" y="509"/>
                    <a:pt x="762" y="512"/>
                    <a:pt x="759" y="512"/>
                  </a:cubicBezTo>
                  <a:cubicBezTo>
                    <a:pt x="754" y="512"/>
                    <a:pt x="748" y="506"/>
                    <a:pt x="747" y="504"/>
                  </a:cubicBezTo>
                  <a:cubicBezTo>
                    <a:pt x="745" y="511"/>
                    <a:pt x="741" y="532"/>
                    <a:pt x="735" y="532"/>
                  </a:cubicBezTo>
                  <a:cubicBezTo>
                    <a:pt x="730" y="538"/>
                    <a:pt x="725" y="541"/>
                    <a:pt x="725" y="547"/>
                  </a:cubicBezTo>
                  <a:cubicBezTo>
                    <a:pt x="726" y="549"/>
                    <a:pt x="729" y="553"/>
                    <a:pt x="732" y="553"/>
                  </a:cubicBezTo>
                  <a:cubicBezTo>
                    <a:pt x="736" y="553"/>
                    <a:pt x="736" y="550"/>
                    <a:pt x="738" y="548"/>
                  </a:cubicBezTo>
                  <a:cubicBezTo>
                    <a:pt x="742" y="544"/>
                    <a:pt x="748" y="545"/>
                    <a:pt x="755" y="545"/>
                  </a:cubicBezTo>
                  <a:cubicBezTo>
                    <a:pt x="760" y="545"/>
                    <a:pt x="763" y="548"/>
                    <a:pt x="765" y="546"/>
                  </a:cubicBezTo>
                  <a:cubicBezTo>
                    <a:pt x="768" y="545"/>
                    <a:pt x="770" y="544"/>
                    <a:pt x="772" y="543"/>
                  </a:cubicBezTo>
                  <a:cubicBezTo>
                    <a:pt x="772" y="540"/>
                    <a:pt x="771" y="538"/>
                    <a:pt x="770" y="536"/>
                  </a:cubicBezTo>
                  <a:cubicBezTo>
                    <a:pt x="769" y="534"/>
                    <a:pt x="767" y="533"/>
                    <a:pt x="767" y="531"/>
                  </a:cubicBezTo>
                  <a:cubicBezTo>
                    <a:pt x="767" y="529"/>
                    <a:pt x="771" y="528"/>
                    <a:pt x="773" y="528"/>
                  </a:cubicBezTo>
                  <a:cubicBezTo>
                    <a:pt x="782" y="525"/>
                    <a:pt x="803" y="519"/>
                    <a:pt x="814" y="519"/>
                  </a:cubicBezTo>
                  <a:cubicBezTo>
                    <a:pt x="815" y="519"/>
                    <a:pt x="831" y="503"/>
                    <a:pt x="834" y="501"/>
                  </a:cubicBezTo>
                  <a:cubicBezTo>
                    <a:pt x="836" y="499"/>
                    <a:pt x="847" y="500"/>
                    <a:pt x="857" y="500"/>
                  </a:cubicBezTo>
                  <a:cubicBezTo>
                    <a:pt x="861" y="500"/>
                    <a:pt x="864" y="500"/>
                    <a:pt x="868" y="500"/>
                  </a:cubicBezTo>
                  <a:cubicBezTo>
                    <a:pt x="872" y="500"/>
                    <a:pt x="876" y="498"/>
                    <a:pt x="879" y="498"/>
                  </a:cubicBezTo>
                  <a:cubicBezTo>
                    <a:pt x="884" y="497"/>
                    <a:pt x="882" y="496"/>
                    <a:pt x="884" y="494"/>
                  </a:cubicBezTo>
                  <a:cubicBezTo>
                    <a:pt x="892" y="486"/>
                    <a:pt x="892" y="471"/>
                    <a:pt x="903" y="463"/>
                  </a:cubicBezTo>
                  <a:cubicBezTo>
                    <a:pt x="908" y="470"/>
                    <a:pt x="916" y="460"/>
                    <a:pt x="920" y="467"/>
                  </a:cubicBezTo>
                  <a:cubicBezTo>
                    <a:pt x="926" y="478"/>
                    <a:pt x="922" y="494"/>
                    <a:pt x="928" y="505"/>
                  </a:cubicBezTo>
                  <a:lnTo>
                    <a:pt x="928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" name="Freeform 51"/>
            <p:cNvSpPr>
              <a:spLocks/>
            </p:cNvSpPr>
            <p:nvPr/>
          </p:nvSpPr>
          <p:spPr bwMode="auto">
            <a:xfrm>
              <a:off x="1585913" y="1417638"/>
              <a:ext cx="623888" cy="457200"/>
            </a:xfrm>
            <a:custGeom>
              <a:avLst/>
              <a:gdLst/>
              <a:ahLst/>
              <a:cxnLst>
                <a:cxn ang="0">
                  <a:pos x="334" y="228"/>
                </a:cxn>
                <a:cxn ang="0">
                  <a:pos x="381" y="252"/>
                </a:cxn>
                <a:cxn ang="0">
                  <a:pos x="401" y="239"/>
                </a:cxn>
                <a:cxn ang="0">
                  <a:pos x="439" y="281"/>
                </a:cxn>
                <a:cxn ang="0">
                  <a:pos x="458" y="302"/>
                </a:cxn>
                <a:cxn ang="0">
                  <a:pos x="463" y="326"/>
                </a:cxn>
                <a:cxn ang="0">
                  <a:pos x="440" y="314"/>
                </a:cxn>
                <a:cxn ang="0">
                  <a:pos x="427" y="300"/>
                </a:cxn>
                <a:cxn ang="0">
                  <a:pos x="426" y="286"/>
                </a:cxn>
                <a:cxn ang="0">
                  <a:pos x="414" y="286"/>
                </a:cxn>
                <a:cxn ang="0">
                  <a:pos x="412" y="270"/>
                </a:cxn>
                <a:cxn ang="0">
                  <a:pos x="390" y="261"/>
                </a:cxn>
                <a:cxn ang="0">
                  <a:pos x="363" y="252"/>
                </a:cxn>
                <a:cxn ang="0">
                  <a:pos x="299" y="236"/>
                </a:cxn>
                <a:cxn ang="0">
                  <a:pos x="240" y="221"/>
                </a:cxn>
                <a:cxn ang="0">
                  <a:pos x="200" y="252"/>
                </a:cxn>
                <a:cxn ang="0">
                  <a:pos x="199" y="245"/>
                </a:cxn>
                <a:cxn ang="0">
                  <a:pos x="218" y="219"/>
                </a:cxn>
                <a:cxn ang="0">
                  <a:pos x="213" y="214"/>
                </a:cxn>
                <a:cxn ang="0">
                  <a:pos x="173" y="260"/>
                </a:cxn>
                <a:cxn ang="0">
                  <a:pos x="143" y="288"/>
                </a:cxn>
                <a:cxn ang="0">
                  <a:pos x="79" y="322"/>
                </a:cxn>
                <a:cxn ang="0">
                  <a:pos x="57" y="328"/>
                </a:cxn>
                <a:cxn ang="0">
                  <a:pos x="92" y="307"/>
                </a:cxn>
                <a:cxn ang="0">
                  <a:pos x="148" y="256"/>
                </a:cxn>
                <a:cxn ang="0">
                  <a:pos x="125" y="262"/>
                </a:cxn>
                <a:cxn ang="0">
                  <a:pos x="110" y="266"/>
                </a:cxn>
                <a:cxn ang="0">
                  <a:pos x="88" y="261"/>
                </a:cxn>
                <a:cxn ang="0">
                  <a:pos x="76" y="264"/>
                </a:cxn>
                <a:cxn ang="0">
                  <a:pos x="72" y="244"/>
                </a:cxn>
                <a:cxn ang="0">
                  <a:pos x="60" y="245"/>
                </a:cxn>
                <a:cxn ang="0">
                  <a:pos x="37" y="224"/>
                </a:cxn>
                <a:cxn ang="0">
                  <a:pos x="52" y="180"/>
                </a:cxn>
                <a:cxn ang="0">
                  <a:pos x="79" y="152"/>
                </a:cxn>
                <a:cxn ang="0">
                  <a:pos x="85" y="145"/>
                </a:cxn>
                <a:cxn ang="0">
                  <a:pos x="60" y="153"/>
                </a:cxn>
                <a:cxn ang="0">
                  <a:pos x="18" y="150"/>
                </a:cxn>
                <a:cxn ang="0">
                  <a:pos x="13" y="133"/>
                </a:cxn>
                <a:cxn ang="0">
                  <a:pos x="40" y="106"/>
                </a:cxn>
                <a:cxn ang="0">
                  <a:pos x="64" y="116"/>
                </a:cxn>
                <a:cxn ang="0">
                  <a:pos x="50" y="95"/>
                </a:cxn>
                <a:cxn ang="0">
                  <a:pos x="13" y="68"/>
                </a:cxn>
                <a:cxn ang="0">
                  <a:pos x="44" y="56"/>
                </a:cxn>
                <a:cxn ang="0">
                  <a:pos x="117" y="13"/>
                </a:cxn>
                <a:cxn ang="0">
                  <a:pos x="150" y="7"/>
                </a:cxn>
                <a:cxn ang="0">
                  <a:pos x="157" y="7"/>
                </a:cxn>
                <a:cxn ang="0">
                  <a:pos x="189" y="11"/>
                </a:cxn>
                <a:cxn ang="0">
                  <a:pos x="236" y="20"/>
                </a:cxn>
                <a:cxn ang="0">
                  <a:pos x="307" y="28"/>
                </a:cxn>
                <a:cxn ang="0">
                  <a:pos x="334" y="36"/>
                </a:cxn>
              </a:cxnLst>
              <a:rect l="0" t="0" r="r" b="b"/>
              <a:pathLst>
                <a:path w="469" h="343">
                  <a:moveTo>
                    <a:pt x="334" y="37"/>
                  </a:moveTo>
                  <a:cubicBezTo>
                    <a:pt x="334" y="228"/>
                    <a:pt x="334" y="228"/>
                    <a:pt x="334" y="228"/>
                  </a:cubicBezTo>
                  <a:cubicBezTo>
                    <a:pt x="340" y="233"/>
                    <a:pt x="353" y="226"/>
                    <a:pt x="359" y="234"/>
                  </a:cubicBezTo>
                  <a:cubicBezTo>
                    <a:pt x="363" y="240"/>
                    <a:pt x="372" y="252"/>
                    <a:pt x="381" y="252"/>
                  </a:cubicBezTo>
                  <a:cubicBezTo>
                    <a:pt x="387" y="252"/>
                    <a:pt x="387" y="243"/>
                    <a:pt x="393" y="241"/>
                  </a:cubicBezTo>
                  <a:cubicBezTo>
                    <a:pt x="396" y="240"/>
                    <a:pt x="398" y="241"/>
                    <a:pt x="401" y="239"/>
                  </a:cubicBezTo>
                  <a:cubicBezTo>
                    <a:pt x="415" y="252"/>
                    <a:pt x="421" y="257"/>
                    <a:pt x="433" y="274"/>
                  </a:cubicBezTo>
                  <a:cubicBezTo>
                    <a:pt x="434" y="276"/>
                    <a:pt x="437" y="277"/>
                    <a:pt x="439" y="281"/>
                  </a:cubicBezTo>
                  <a:cubicBezTo>
                    <a:pt x="440" y="286"/>
                    <a:pt x="442" y="292"/>
                    <a:pt x="447" y="297"/>
                  </a:cubicBezTo>
                  <a:cubicBezTo>
                    <a:pt x="450" y="300"/>
                    <a:pt x="455" y="299"/>
                    <a:pt x="458" y="302"/>
                  </a:cubicBezTo>
                  <a:cubicBezTo>
                    <a:pt x="462" y="306"/>
                    <a:pt x="469" y="308"/>
                    <a:pt x="469" y="318"/>
                  </a:cubicBezTo>
                  <a:cubicBezTo>
                    <a:pt x="469" y="322"/>
                    <a:pt x="463" y="323"/>
                    <a:pt x="463" y="326"/>
                  </a:cubicBezTo>
                  <a:cubicBezTo>
                    <a:pt x="461" y="326"/>
                    <a:pt x="461" y="327"/>
                    <a:pt x="459" y="327"/>
                  </a:cubicBezTo>
                  <a:cubicBezTo>
                    <a:pt x="451" y="327"/>
                    <a:pt x="440" y="318"/>
                    <a:pt x="440" y="314"/>
                  </a:cubicBezTo>
                  <a:cubicBezTo>
                    <a:pt x="440" y="310"/>
                    <a:pt x="440" y="311"/>
                    <a:pt x="440" y="307"/>
                  </a:cubicBezTo>
                  <a:cubicBezTo>
                    <a:pt x="440" y="300"/>
                    <a:pt x="435" y="300"/>
                    <a:pt x="427" y="300"/>
                  </a:cubicBezTo>
                  <a:cubicBezTo>
                    <a:pt x="421" y="300"/>
                    <a:pt x="419" y="296"/>
                    <a:pt x="419" y="294"/>
                  </a:cubicBezTo>
                  <a:cubicBezTo>
                    <a:pt x="419" y="290"/>
                    <a:pt x="426" y="290"/>
                    <a:pt x="426" y="286"/>
                  </a:cubicBezTo>
                  <a:cubicBezTo>
                    <a:pt x="426" y="283"/>
                    <a:pt x="426" y="281"/>
                    <a:pt x="426" y="281"/>
                  </a:cubicBezTo>
                  <a:cubicBezTo>
                    <a:pt x="417" y="281"/>
                    <a:pt x="420" y="286"/>
                    <a:pt x="414" y="286"/>
                  </a:cubicBezTo>
                  <a:cubicBezTo>
                    <a:pt x="412" y="286"/>
                    <a:pt x="407" y="282"/>
                    <a:pt x="407" y="280"/>
                  </a:cubicBezTo>
                  <a:cubicBezTo>
                    <a:pt x="407" y="274"/>
                    <a:pt x="410" y="273"/>
                    <a:pt x="412" y="270"/>
                  </a:cubicBezTo>
                  <a:cubicBezTo>
                    <a:pt x="409" y="268"/>
                    <a:pt x="405" y="264"/>
                    <a:pt x="404" y="267"/>
                  </a:cubicBezTo>
                  <a:cubicBezTo>
                    <a:pt x="397" y="267"/>
                    <a:pt x="394" y="264"/>
                    <a:pt x="390" y="261"/>
                  </a:cubicBezTo>
                  <a:cubicBezTo>
                    <a:pt x="389" y="264"/>
                    <a:pt x="387" y="269"/>
                    <a:pt x="384" y="269"/>
                  </a:cubicBezTo>
                  <a:cubicBezTo>
                    <a:pt x="375" y="269"/>
                    <a:pt x="368" y="256"/>
                    <a:pt x="363" y="252"/>
                  </a:cubicBezTo>
                  <a:cubicBezTo>
                    <a:pt x="352" y="243"/>
                    <a:pt x="337" y="244"/>
                    <a:pt x="323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85" y="232"/>
                    <a:pt x="265" y="230"/>
                    <a:pt x="258" y="214"/>
                  </a:cubicBezTo>
                  <a:cubicBezTo>
                    <a:pt x="252" y="217"/>
                    <a:pt x="244" y="219"/>
                    <a:pt x="240" y="221"/>
                  </a:cubicBezTo>
                  <a:cubicBezTo>
                    <a:pt x="241" y="224"/>
                    <a:pt x="242" y="225"/>
                    <a:pt x="244" y="227"/>
                  </a:cubicBezTo>
                  <a:cubicBezTo>
                    <a:pt x="238" y="236"/>
                    <a:pt x="210" y="252"/>
                    <a:pt x="200" y="252"/>
                  </a:cubicBezTo>
                  <a:cubicBezTo>
                    <a:pt x="198" y="252"/>
                    <a:pt x="195" y="251"/>
                    <a:pt x="195" y="249"/>
                  </a:cubicBezTo>
                  <a:cubicBezTo>
                    <a:pt x="195" y="246"/>
                    <a:pt x="198" y="246"/>
                    <a:pt x="199" y="245"/>
                  </a:cubicBezTo>
                  <a:cubicBezTo>
                    <a:pt x="197" y="242"/>
                    <a:pt x="199" y="242"/>
                    <a:pt x="199" y="240"/>
                  </a:cubicBezTo>
                  <a:cubicBezTo>
                    <a:pt x="199" y="230"/>
                    <a:pt x="205" y="223"/>
                    <a:pt x="218" y="219"/>
                  </a:cubicBezTo>
                  <a:cubicBezTo>
                    <a:pt x="218" y="217"/>
                    <a:pt x="218" y="216"/>
                    <a:pt x="218" y="214"/>
                  </a:cubicBezTo>
                  <a:cubicBezTo>
                    <a:pt x="214" y="214"/>
                    <a:pt x="215" y="214"/>
                    <a:pt x="213" y="214"/>
                  </a:cubicBezTo>
                  <a:cubicBezTo>
                    <a:pt x="203" y="214"/>
                    <a:pt x="173" y="239"/>
                    <a:pt x="173" y="253"/>
                  </a:cubicBezTo>
                  <a:cubicBezTo>
                    <a:pt x="173" y="255"/>
                    <a:pt x="173" y="258"/>
                    <a:pt x="173" y="260"/>
                  </a:cubicBezTo>
                  <a:cubicBezTo>
                    <a:pt x="173" y="270"/>
                    <a:pt x="164" y="273"/>
                    <a:pt x="154" y="277"/>
                  </a:cubicBezTo>
                  <a:cubicBezTo>
                    <a:pt x="148" y="280"/>
                    <a:pt x="146" y="284"/>
                    <a:pt x="143" y="288"/>
                  </a:cubicBezTo>
                  <a:cubicBezTo>
                    <a:pt x="136" y="297"/>
                    <a:pt x="121" y="301"/>
                    <a:pt x="114" y="308"/>
                  </a:cubicBezTo>
                  <a:cubicBezTo>
                    <a:pt x="107" y="315"/>
                    <a:pt x="91" y="320"/>
                    <a:pt x="79" y="322"/>
                  </a:cubicBezTo>
                  <a:cubicBezTo>
                    <a:pt x="63" y="324"/>
                    <a:pt x="54" y="343"/>
                    <a:pt x="35" y="337"/>
                  </a:cubicBezTo>
                  <a:cubicBezTo>
                    <a:pt x="41" y="329"/>
                    <a:pt x="49" y="333"/>
                    <a:pt x="57" y="328"/>
                  </a:cubicBezTo>
                  <a:cubicBezTo>
                    <a:pt x="62" y="325"/>
                    <a:pt x="66" y="316"/>
                    <a:pt x="71" y="314"/>
                  </a:cubicBezTo>
                  <a:cubicBezTo>
                    <a:pt x="78" y="309"/>
                    <a:pt x="87" y="314"/>
                    <a:pt x="92" y="307"/>
                  </a:cubicBezTo>
                  <a:cubicBezTo>
                    <a:pt x="99" y="297"/>
                    <a:pt x="117" y="290"/>
                    <a:pt x="127" y="283"/>
                  </a:cubicBezTo>
                  <a:cubicBezTo>
                    <a:pt x="137" y="276"/>
                    <a:pt x="137" y="263"/>
                    <a:pt x="148" y="256"/>
                  </a:cubicBezTo>
                  <a:cubicBezTo>
                    <a:pt x="141" y="256"/>
                    <a:pt x="141" y="256"/>
                    <a:pt x="141" y="256"/>
                  </a:cubicBezTo>
                  <a:cubicBezTo>
                    <a:pt x="135" y="259"/>
                    <a:pt x="132" y="262"/>
                    <a:pt x="125" y="262"/>
                  </a:cubicBezTo>
                  <a:cubicBezTo>
                    <a:pt x="120" y="262"/>
                    <a:pt x="117" y="260"/>
                    <a:pt x="113" y="258"/>
                  </a:cubicBezTo>
                  <a:cubicBezTo>
                    <a:pt x="112" y="262"/>
                    <a:pt x="110" y="263"/>
                    <a:pt x="110" y="266"/>
                  </a:cubicBezTo>
                  <a:cubicBezTo>
                    <a:pt x="99" y="262"/>
                    <a:pt x="96" y="260"/>
                    <a:pt x="89" y="254"/>
                  </a:cubicBezTo>
                  <a:cubicBezTo>
                    <a:pt x="88" y="257"/>
                    <a:pt x="88" y="259"/>
                    <a:pt x="88" y="261"/>
                  </a:cubicBezTo>
                  <a:cubicBezTo>
                    <a:pt x="84" y="261"/>
                    <a:pt x="85" y="261"/>
                    <a:pt x="83" y="261"/>
                  </a:cubicBezTo>
                  <a:cubicBezTo>
                    <a:pt x="80" y="261"/>
                    <a:pt x="78" y="264"/>
                    <a:pt x="76" y="264"/>
                  </a:cubicBezTo>
                  <a:cubicBezTo>
                    <a:pt x="74" y="264"/>
                    <a:pt x="72" y="257"/>
                    <a:pt x="72" y="253"/>
                  </a:cubicBezTo>
                  <a:cubicBezTo>
                    <a:pt x="72" y="248"/>
                    <a:pt x="72" y="248"/>
                    <a:pt x="72" y="244"/>
                  </a:cubicBezTo>
                  <a:cubicBezTo>
                    <a:pt x="72" y="243"/>
                    <a:pt x="72" y="238"/>
                    <a:pt x="68" y="238"/>
                  </a:cubicBezTo>
                  <a:cubicBezTo>
                    <a:pt x="65" y="238"/>
                    <a:pt x="61" y="245"/>
                    <a:pt x="60" y="245"/>
                  </a:cubicBezTo>
                  <a:cubicBezTo>
                    <a:pt x="54" y="245"/>
                    <a:pt x="33" y="229"/>
                    <a:pt x="30" y="225"/>
                  </a:cubicBezTo>
                  <a:cubicBezTo>
                    <a:pt x="32" y="225"/>
                    <a:pt x="35" y="224"/>
                    <a:pt x="37" y="224"/>
                  </a:cubicBezTo>
                  <a:cubicBezTo>
                    <a:pt x="33" y="214"/>
                    <a:pt x="19" y="212"/>
                    <a:pt x="19" y="205"/>
                  </a:cubicBezTo>
                  <a:cubicBezTo>
                    <a:pt x="19" y="191"/>
                    <a:pt x="43" y="180"/>
                    <a:pt x="52" y="180"/>
                  </a:cubicBezTo>
                  <a:cubicBezTo>
                    <a:pt x="56" y="180"/>
                    <a:pt x="86" y="169"/>
                    <a:pt x="86" y="163"/>
                  </a:cubicBezTo>
                  <a:cubicBezTo>
                    <a:pt x="86" y="160"/>
                    <a:pt x="79" y="153"/>
                    <a:pt x="79" y="152"/>
                  </a:cubicBezTo>
                  <a:cubicBezTo>
                    <a:pt x="83" y="150"/>
                    <a:pt x="82" y="150"/>
                    <a:pt x="85" y="152"/>
                  </a:cubicBezTo>
                  <a:cubicBezTo>
                    <a:pt x="85" y="145"/>
                    <a:pt x="85" y="145"/>
                    <a:pt x="85" y="145"/>
                  </a:cubicBezTo>
                  <a:cubicBezTo>
                    <a:pt x="81" y="145"/>
                    <a:pt x="81" y="145"/>
                    <a:pt x="79" y="145"/>
                  </a:cubicBezTo>
                  <a:cubicBezTo>
                    <a:pt x="72" y="145"/>
                    <a:pt x="69" y="153"/>
                    <a:pt x="60" y="153"/>
                  </a:cubicBezTo>
                  <a:cubicBezTo>
                    <a:pt x="51" y="153"/>
                    <a:pt x="48" y="148"/>
                    <a:pt x="41" y="150"/>
                  </a:cubicBezTo>
                  <a:cubicBezTo>
                    <a:pt x="32" y="150"/>
                    <a:pt x="21" y="150"/>
                    <a:pt x="18" y="150"/>
                  </a:cubicBezTo>
                  <a:cubicBezTo>
                    <a:pt x="17" y="143"/>
                    <a:pt x="12" y="141"/>
                    <a:pt x="12" y="137"/>
                  </a:cubicBezTo>
                  <a:cubicBezTo>
                    <a:pt x="12" y="136"/>
                    <a:pt x="13" y="134"/>
                    <a:pt x="13" y="133"/>
                  </a:cubicBezTo>
                  <a:cubicBezTo>
                    <a:pt x="6" y="133"/>
                    <a:pt x="2" y="130"/>
                    <a:pt x="0" y="126"/>
                  </a:cubicBezTo>
                  <a:cubicBezTo>
                    <a:pt x="11" y="119"/>
                    <a:pt x="29" y="113"/>
                    <a:pt x="40" y="106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20"/>
                    <a:pt x="55" y="116"/>
                    <a:pt x="64" y="116"/>
                  </a:cubicBezTo>
                  <a:cubicBezTo>
                    <a:pt x="70" y="116"/>
                    <a:pt x="71" y="118"/>
                    <a:pt x="76" y="116"/>
                  </a:cubicBezTo>
                  <a:cubicBezTo>
                    <a:pt x="72" y="102"/>
                    <a:pt x="63" y="101"/>
                    <a:pt x="50" y="95"/>
                  </a:cubicBezTo>
                  <a:cubicBezTo>
                    <a:pt x="46" y="94"/>
                    <a:pt x="41" y="80"/>
                    <a:pt x="37" y="78"/>
                  </a:cubicBezTo>
                  <a:cubicBezTo>
                    <a:pt x="31" y="75"/>
                    <a:pt x="13" y="71"/>
                    <a:pt x="13" y="68"/>
                  </a:cubicBezTo>
                  <a:cubicBezTo>
                    <a:pt x="13" y="68"/>
                    <a:pt x="20" y="57"/>
                    <a:pt x="20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57" y="38"/>
                    <a:pt x="77" y="21"/>
                    <a:pt x="101" y="14"/>
                  </a:cubicBezTo>
                  <a:cubicBezTo>
                    <a:pt x="107" y="12"/>
                    <a:pt x="111" y="15"/>
                    <a:pt x="117" y="13"/>
                  </a:cubicBezTo>
                  <a:cubicBezTo>
                    <a:pt x="124" y="10"/>
                    <a:pt x="128" y="0"/>
                    <a:pt x="136" y="0"/>
                  </a:cubicBezTo>
                  <a:cubicBezTo>
                    <a:pt x="142" y="0"/>
                    <a:pt x="144" y="5"/>
                    <a:pt x="150" y="7"/>
                  </a:cubicBezTo>
                  <a:cubicBezTo>
                    <a:pt x="147" y="10"/>
                    <a:pt x="147" y="11"/>
                    <a:pt x="146" y="13"/>
                  </a:cubicBezTo>
                  <a:cubicBezTo>
                    <a:pt x="150" y="14"/>
                    <a:pt x="154" y="11"/>
                    <a:pt x="157" y="7"/>
                  </a:cubicBezTo>
                  <a:cubicBezTo>
                    <a:pt x="162" y="9"/>
                    <a:pt x="163" y="10"/>
                    <a:pt x="167" y="11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94" y="15"/>
                    <a:pt x="196" y="17"/>
                    <a:pt x="202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45" y="29"/>
                    <a:pt x="272" y="31"/>
                    <a:pt x="286" y="31"/>
                  </a:cubicBezTo>
                  <a:cubicBezTo>
                    <a:pt x="294" y="31"/>
                    <a:pt x="299" y="28"/>
                    <a:pt x="307" y="28"/>
                  </a:cubicBezTo>
                  <a:cubicBezTo>
                    <a:pt x="319" y="28"/>
                    <a:pt x="323" y="34"/>
                    <a:pt x="334" y="37"/>
                  </a:cubicBezTo>
                  <a:cubicBezTo>
                    <a:pt x="334" y="36"/>
                    <a:pt x="334" y="36"/>
                    <a:pt x="334" y="36"/>
                  </a:cubicBezTo>
                  <a:lnTo>
                    <a:pt x="334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Freeform 52"/>
            <p:cNvSpPr>
              <a:spLocks/>
            </p:cNvSpPr>
            <p:nvPr/>
          </p:nvSpPr>
          <p:spPr bwMode="auto">
            <a:xfrm>
              <a:off x="2149475" y="1820863"/>
              <a:ext cx="28575" cy="3810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11"/>
                </a:cxn>
                <a:cxn ang="0">
                  <a:pos x="11" y="2"/>
                </a:cxn>
                <a:cxn ang="0">
                  <a:pos x="22" y="25"/>
                </a:cxn>
                <a:cxn ang="0">
                  <a:pos x="18" y="29"/>
                </a:cxn>
                <a:cxn ang="0">
                  <a:pos x="9" y="20"/>
                </a:cxn>
                <a:cxn ang="0">
                  <a:pos x="9" y="11"/>
                </a:cxn>
              </a:cxnLst>
              <a:rect l="0" t="0" r="r" b="b"/>
              <a:pathLst>
                <a:path w="22" h="29">
                  <a:moveTo>
                    <a:pt x="9" y="11"/>
                  </a:moveTo>
                  <a:cubicBezTo>
                    <a:pt x="2" y="9"/>
                    <a:pt x="5" y="7"/>
                    <a:pt x="0" y="11"/>
                  </a:cubicBezTo>
                  <a:cubicBezTo>
                    <a:pt x="0" y="0"/>
                    <a:pt x="2" y="0"/>
                    <a:pt x="11" y="2"/>
                  </a:cubicBezTo>
                  <a:cubicBezTo>
                    <a:pt x="10" y="14"/>
                    <a:pt x="22" y="15"/>
                    <a:pt x="22" y="25"/>
                  </a:cubicBezTo>
                  <a:cubicBezTo>
                    <a:pt x="22" y="28"/>
                    <a:pt x="20" y="29"/>
                    <a:pt x="18" y="29"/>
                  </a:cubicBezTo>
                  <a:cubicBezTo>
                    <a:pt x="14" y="29"/>
                    <a:pt x="9" y="20"/>
                    <a:pt x="9" y="20"/>
                  </a:cubicBezTo>
                  <a:cubicBezTo>
                    <a:pt x="9" y="16"/>
                    <a:pt x="8" y="13"/>
                    <a:pt x="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" name="Freeform 53"/>
            <p:cNvSpPr>
              <a:spLocks/>
            </p:cNvSpPr>
            <p:nvPr/>
          </p:nvSpPr>
          <p:spPr bwMode="auto">
            <a:xfrm>
              <a:off x="2105025" y="1776413"/>
              <a:ext cx="30163" cy="46038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9" y="18"/>
                </a:cxn>
                <a:cxn ang="0">
                  <a:pos x="19" y="35"/>
                </a:cxn>
                <a:cxn ang="0">
                  <a:pos x="11" y="1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15" y="18"/>
                </a:cxn>
              </a:cxnLst>
              <a:rect l="0" t="0" r="r" b="b"/>
              <a:pathLst>
                <a:path w="23" h="35">
                  <a:moveTo>
                    <a:pt x="15" y="18"/>
                  </a:moveTo>
                  <a:cubicBezTo>
                    <a:pt x="15" y="19"/>
                    <a:pt x="19" y="19"/>
                    <a:pt x="19" y="18"/>
                  </a:cubicBezTo>
                  <a:cubicBezTo>
                    <a:pt x="19" y="24"/>
                    <a:pt x="23" y="30"/>
                    <a:pt x="19" y="35"/>
                  </a:cubicBezTo>
                  <a:cubicBezTo>
                    <a:pt x="13" y="30"/>
                    <a:pt x="11" y="24"/>
                    <a:pt x="11" y="17"/>
                  </a:cubicBezTo>
                  <a:cubicBezTo>
                    <a:pt x="5" y="16"/>
                    <a:pt x="0" y="11"/>
                    <a:pt x="0" y="4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13" y="0"/>
                    <a:pt x="9" y="3"/>
                    <a:pt x="15" y="0"/>
                  </a:cubicBezTo>
                  <a:cubicBezTo>
                    <a:pt x="15" y="11"/>
                    <a:pt x="13" y="11"/>
                    <a:pt x="15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" name="Freeform 54"/>
            <p:cNvSpPr>
              <a:spLocks/>
            </p:cNvSpPr>
            <p:nvPr/>
          </p:nvSpPr>
          <p:spPr bwMode="auto">
            <a:xfrm>
              <a:off x="2389188" y="1335088"/>
              <a:ext cx="307975" cy="161925"/>
            </a:xfrm>
            <a:custGeom>
              <a:avLst/>
              <a:gdLst/>
              <a:ahLst/>
              <a:cxnLst>
                <a:cxn ang="0">
                  <a:pos x="214" y="96"/>
                </a:cxn>
                <a:cxn ang="0">
                  <a:pos x="209" y="100"/>
                </a:cxn>
                <a:cxn ang="0">
                  <a:pos x="215" y="103"/>
                </a:cxn>
                <a:cxn ang="0">
                  <a:pos x="220" y="110"/>
                </a:cxn>
                <a:cxn ang="0">
                  <a:pos x="195" y="118"/>
                </a:cxn>
                <a:cxn ang="0">
                  <a:pos x="158" y="104"/>
                </a:cxn>
                <a:cxn ang="0">
                  <a:pos x="147" y="112"/>
                </a:cxn>
                <a:cxn ang="0">
                  <a:pos x="115" y="121"/>
                </a:cxn>
                <a:cxn ang="0">
                  <a:pos x="75" y="121"/>
                </a:cxn>
                <a:cxn ang="0">
                  <a:pos x="68" y="110"/>
                </a:cxn>
                <a:cxn ang="0">
                  <a:pos x="43" y="108"/>
                </a:cxn>
                <a:cxn ang="0">
                  <a:pos x="23" y="92"/>
                </a:cxn>
                <a:cxn ang="0">
                  <a:pos x="65" y="82"/>
                </a:cxn>
                <a:cxn ang="0">
                  <a:pos x="80" y="81"/>
                </a:cxn>
                <a:cxn ang="0">
                  <a:pos x="69" y="77"/>
                </a:cxn>
                <a:cxn ang="0">
                  <a:pos x="45" y="77"/>
                </a:cxn>
                <a:cxn ang="0">
                  <a:pos x="12" y="69"/>
                </a:cxn>
                <a:cxn ang="0">
                  <a:pos x="29" y="60"/>
                </a:cxn>
                <a:cxn ang="0">
                  <a:pos x="14" y="59"/>
                </a:cxn>
                <a:cxn ang="0">
                  <a:pos x="0" y="51"/>
                </a:cxn>
                <a:cxn ang="0">
                  <a:pos x="56" y="13"/>
                </a:cxn>
                <a:cxn ang="0">
                  <a:pos x="64" y="29"/>
                </a:cxn>
                <a:cxn ang="0">
                  <a:pos x="78" y="21"/>
                </a:cxn>
                <a:cxn ang="0">
                  <a:pos x="98" y="34"/>
                </a:cxn>
                <a:cxn ang="0">
                  <a:pos x="111" y="31"/>
                </a:cxn>
                <a:cxn ang="0">
                  <a:pos x="109" y="23"/>
                </a:cxn>
                <a:cxn ang="0">
                  <a:pos x="118" y="23"/>
                </a:cxn>
                <a:cxn ang="0">
                  <a:pos x="133" y="35"/>
                </a:cxn>
                <a:cxn ang="0">
                  <a:pos x="140" y="51"/>
                </a:cxn>
                <a:cxn ang="0">
                  <a:pos x="146" y="48"/>
                </a:cxn>
                <a:cxn ang="0">
                  <a:pos x="136" y="17"/>
                </a:cxn>
                <a:cxn ang="0">
                  <a:pos x="144" y="12"/>
                </a:cxn>
                <a:cxn ang="0">
                  <a:pos x="156" y="12"/>
                </a:cxn>
                <a:cxn ang="0">
                  <a:pos x="156" y="7"/>
                </a:cxn>
                <a:cxn ang="0">
                  <a:pos x="169" y="0"/>
                </a:cxn>
                <a:cxn ang="0">
                  <a:pos x="184" y="10"/>
                </a:cxn>
                <a:cxn ang="0">
                  <a:pos x="175" y="24"/>
                </a:cxn>
                <a:cxn ang="0">
                  <a:pos x="187" y="62"/>
                </a:cxn>
                <a:cxn ang="0">
                  <a:pos x="232" y="92"/>
                </a:cxn>
                <a:cxn ang="0">
                  <a:pos x="214" y="96"/>
                </a:cxn>
              </a:cxnLst>
              <a:rect l="0" t="0" r="r" b="b"/>
              <a:pathLst>
                <a:path w="232" h="121">
                  <a:moveTo>
                    <a:pt x="214" y="96"/>
                  </a:moveTo>
                  <a:cubicBezTo>
                    <a:pt x="211" y="96"/>
                    <a:pt x="209" y="97"/>
                    <a:pt x="209" y="100"/>
                  </a:cubicBezTo>
                  <a:cubicBezTo>
                    <a:pt x="209" y="103"/>
                    <a:pt x="214" y="103"/>
                    <a:pt x="215" y="103"/>
                  </a:cubicBezTo>
                  <a:cubicBezTo>
                    <a:pt x="216" y="107"/>
                    <a:pt x="218" y="108"/>
                    <a:pt x="220" y="110"/>
                  </a:cubicBezTo>
                  <a:cubicBezTo>
                    <a:pt x="216" y="118"/>
                    <a:pt x="206" y="118"/>
                    <a:pt x="195" y="118"/>
                  </a:cubicBezTo>
                  <a:cubicBezTo>
                    <a:pt x="177" y="118"/>
                    <a:pt x="171" y="104"/>
                    <a:pt x="158" y="104"/>
                  </a:cubicBezTo>
                  <a:cubicBezTo>
                    <a:pt x="150" y="104"/>
                    <a:pt x="154" y="109"/>
                    <a:pt x="147" y="112"/>
                  </a:cubicBezTo>
                  <a:cubicBezTo>
                    <a:pt x="135" y="118"/>
                    <a:pt x="124" y="115"/>
                    <a:pt x="115" y="121"/>
                  </a:cubicBezTo>
                  <a:cubicBezTo>
                    <a:pt x="95" y="121"/>
                    <a:pt x="87" y="121"/>
                    <a:pt x="75" y="121"/>
                  </a:cubicBezTo>
                  <a:cubicBezTo>
                    <a:pt x="68" y="121"/>
                    <a:pt x="73" y="114"/>
                    <a:pt x="68" y="110"/>
                  </a:cubicBezTo>
                  <a:cubicBezTo>
                    <a:pt x="63" y="107"/>
                    <a:pt x="49" y="108"/>
                    <a:pt x="43" y="108"/>
                  </a:cubicBezTo>
                  <a:cubicBezTo>
                    <a:pt x="34" y="108"/>
                    <a:pt x="26" y="98"/>
                    <a:pt x="23" y="92"/>
                  </a:cubicBezTo>
                  <a:cubicBezTo>
                    <a:pt x="33" y="85"/>
                    <a:pt x="47" y="82"/>
                    <a:pt x="65" y="82"/>
                  </a:cubicBezTo>
                  <a:cubicBezTo>
                    <a:pt x="72" y="82"/>
                    <a:pt x="75" y="82"/>
                    <a:pt x="80" y="81"/>
                  </a:cubicBezTo>
                  <a:cubicBezTo>
                    <a:pt x="77" y="80"/>
                    <a:pt x="73" y="77"/>
                    <a:pt x="69" y="77"/>
                  </a:cubicBezTo>
                  <a:cubicBezTo>
                    <a:pt x="60" y="77"/>
                    <a:pt x="50" y="77"/>
                    <a:pt x="45" y="77"/>
                  </a:cubicBezTo>
                  <a:cubicBezTo>
                    <a:pt x="36" y="77"/>
                    <a:pt x="12" y="81"/>
                    <a:pt x="12" y="69"/>
                  </a:cubicBezTo>
                  <a:cubicBezTo>
                    <a:pt x="12" y="59"/>
                    <a:pt x="24" y="63"/>
                    <a:pt x="29" y="60"/>
                  </a:cubicBezTo>
                  <a:cubicBezTo>
                    <a:pt x="22" y="58"/>
                    <a:pt x="19" y="59"/>
                    <a:pt x="14" y="59"/>
                  </a:cubicBezTo>
                  <a:cubicBezTo>
                    <a:pt x="9" y="59"/>
                    <a:pt x="0" y="53"/>
                    <a:pt x="0" y="51"/>
                  </a:cubicBezTo>
                  <a:cubicBezTo>
                    <a:pt x="0" y="29"/>
                    <a:pt x="41" y="13"/>
                    <a:pt x="56" y="13"/>
                  </a:cubicBezTo>
                  <a:cubicBezTo>
                    <a:pt x="63" y="13"/>
                    <a:pt x="62" y="26"/>
                    <a:pt x="64" y="29"/>
                  </a:cubicBezTo>
                  <a:cubicBezTo>
                    <a:pt x="68" y="26"/>
                    <a:pt x="71" y="21"/>
                    <a:pt x="78" y="21"/>
                  </a:cubicBezTo>
                  <a:cubicBezTo>
                    <a:pt x="90" y="21"/>
                    <a:pt x="94" y="26"/>
                    <a:pt x="98" y="34"/>
                  </a:cubicBezTo>
                  <a:cubicBezTo>
                    <a:pt x="102" y="33"/>
                    <a:pt x="106" y="32"/>
                    <a:pt x="111" y="31"/>
                  </a:cubicBezTo>
                  <a:cubicBezTo>
                    <a:pt x="110" y="27"/>
                    <a:pt x="109" y="25"/>
                    <a:pt x="109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4" y="25"/>
                    <a:pt x="131" y="30"/>
                    <a:pt x="133" y="35"/>
                  </a:cubicBezTo>
                  <a:cubicBezTo>
                    <a:pt x="135" y="40"/>
                    <a:pt x="132" y="51"/>
                    <a:pt x="140" y="51"/>
                  </a:cubicBezTo>
                  <a:cubicBezTo>
                    <a:pt x="144" y="51"/>
                    <a:pt x="144" y="50"/>
                    <a:pt x="146" y="48"/>
                  </a:cubicBezTo>
                  <a:cubicBezTo>
                    <a:pt x="142" y="42"/>
                    <a:pt x="136" y="21"/>
                    <a:pt x="136" y="17"/>
                  </a:cubicBezTo>
                  <a:cubicBezTo>
                    <a:pt x="136" y="14"/>
                    <a:pt x="140" y="12"/>
                    <a:pt x="144" y="12"/>
                  </a:cubicBezTo>
                  <a:cubicBezTo>
                    <a:pt x="152" y="12"/>
                    <a:pt x="149" y="15"/>
                    <a:pt x="156" y="12"/>
                  </a:cubicBezTo>
                  <a:cubicBezTo>
                    <a:pt x="156" y="10"/>
                    <a:pt x="156" y="9"/>
                    <a:pt x="156" y="7"/>
                  </a:cubicBezTo>
                  <a:cubicBezTo>
                    <a:pt x="156" y="3"/>
                    <a:pt x="162" y="0"/>
                    <a:pt x="169" y="0"/>
                  </a:cubicBezTo>
                  <a:cubicBezTo>
                    <a:pt x="177" y="0"/>
                    <a:pt x="184" y="3"/>
                    <a:pt x="184" y="10"/>
                  </a:cubicBezTo>
                  <a:cubicBezTo>
                    <a:pt x="184" y="16"/>
                    <a:pt x="175" y="20"/>
                    <a:pt x="175" y="24"/>
                  </a:cubicBezTo>
                  <a:cubicBezTo>
                    <a:pt x="175" y="40"/>
                    <a:pt x="187" y="50"/>
                    <a:pt x="187" y="62"/>
                  </a:cubicBezTo>
                  <a:cubicBezTo>
                    <a:pt x="187" y="76"/>
                    <a:pt x="224" y="85"/>
                    <a:pt x="232" y="92"/>
                  </a:cubicBezTo>
                  <a:cubicBezTo>
                    <a:pt x="224" y="97"/>
                    <a:pt x="222" y="96"/>
                    <a:pt x="214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Freeform 55"/>
            <p:cNvSpPr>
              <a:spLocks/>
            </p:cNvSpPr>
            <p:nvPr/>
          </p:nvSpPr>
          <p:spPr bwMode="auto">
            <a:xfrm>
              <a:off x="2274888" y="1309688"/>
              <a:ext cx="173038" cy="114300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22" y="73"/>
                </a:cxn>
                <a:cxn ang="0">
                  <a:pos x="0" y="64"/>
                </a:cxn>
                <a:cxn ang="0">
                  <a:pos x="22" y="21"/>
                </a:cxn>
                <a:cxn ang="0">
                  <a:pos x="16" y="5"/>
                </a:cxn>
                <a:cxn ang="0">
                  <a:pos x="42" y="5"/>
                </a:cxn>
                <a:cxn ang="0">
                  <a:pos x="60" y="2"/>
                </a:cxn>
                <a:cxn ang="0">
                  <a:pos x="84" y="11"/>
                </a:cxn>
                <a:cxn ang="0">
                  <a:pos x="99" y="10"/>
                </a:cxn>
                <a:cxn ang="0">
                  <a:pos x="130" y="29"/>
                </a:cxn>
                <a:cxn ang="0">
                  <a:pos x="102" y="38"/>
                </a:cxn>
                <a:cxn ang="0">
                  <a:pos x="69" y="71"/>
                </a:cxn>
                <a:cxn ang="0">
                  <a:pos x="35" y="86"/>
                </a:cxn>
                <a:cxn ang="0">
                  <a:pos x="28" y="82"/>
                </a:cxn>
              </a:cxnLst>
              <a:rect l="0" t="0" r="r" b="b"/>
              <a:pathLst>
                <a:path w="130" h="86">
                  <a:moveTo>
                    <a:pt x="28" y="82"/>
                  </a:moveTo>
                  <a:cubicBezTo>
                    <a:pt x="26" y="82"/>
                    <a:pt x="23" y="75"/>
                    <a:pt x="22" y="73"/>
                  </a:cubicBezTo>
                  <a:cubicBezTo>
                    <a:pt x="18" y="68"/>
                    <a:pt x="0" y="69"/>
                    <a:pt x="0" y="64"/>
                  </a:cubicBezTo>
                  <a:cubicBezTo>
                    <a:pt x="0" y="49"/>
                    <a:pt x="22" y="37"/>
                    <a:pt x="22" y="21"/>
                  </a:cubicBezTo>
                  <a:cubicBezTo>
                    <a:pt x="22" y="17"/>
                    <a:pt x="16" y="10"/>
                    <a:pt x="16" y="5"/>
                  </a:cubicBezTo>
                  <a:cubicBezTo>
                    <a:pt x="27" y="1"/>
                    <a:pt x="32" y="5"/>
                    <a:pt x="42" y="5"/>
                  </a:cubicBezTo>
                  <a:cubicBezTo>
                    <a:pt x="48" y="5"/>
                    <a:pt x="52" y="0"/>
                    <a:pt x="60" y="2"/>
                  </a:cubicBezTo>
                  <a:cubicBezTo>
                    <a:pt x="70" y="5"/>
                    <a:pt x="74" y="10"/>
                    <a:pt x="84" y="11"/>
                  </a:cubicBezTo>
                  <a:cubicBezTo>
                    <a:pt x="88" y="15"/>
                    <a:pt x="93" y="10"/>
                    <a:pt x="99" y="10"/>
                  </a:cubicBezTo>
                  <a:cubicBezTo>
                    <a:pt x="108" y="10"/>
                    <a:pt x="130" y="19"/>
                    <a:pt x="130" y="29"/>
                  </a:cubicBezTo>
                  <a:cubicBezTo>
                    <a:pt x="130" y="34"/>
                    <a:pt x="106" y="37"/>
                    <a:pt x="102" y="38"/>
                  </a:cubicBezTo>
                  <a:cubicBezTo>
                    <a:pt x="88" y="43"/>
                    <a:pt x="69" y="61"/>
                    <a:pt x="69" y="71"/>
                  </a:cubicBezTo>
                  <a:cubicBezTo>
                    <a:pt x="69" y="75"/>
                    <a:pt x="38" y="86"/>
                    <a:pt x="35" y="86"/>
                  </a:cubicBezTo>
                  <a:cubicBezTo>
                    <a:pt x="32" y="86"/>
                    <a:pt x="30" y="82"/>
                    <a:pt x="28" y="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Freeform 56"/>
            <p:cNvSpPr>
              <a:spLocks/>
            </p:cNvSpPr>
            <p:nvPr/>
          </p:nvSpPr>
          <p:spPr bwMode="auto">
            <a:xfrm>
              <a:off x="2413000" y="1228725"/>
              <a:ext cx="204788" cy="87313"/>
            </a:xfrm>
            <a:custGeom>
              <a:avLst/>
              <a:gdLst/>
              <a:ahLst/>
              <a:cxnLst>
                <a:cxn ang="0">
                  <a:pos x="53" y="65"/>
                </a:cxn>
                <a:cxn ang="0">
                  <a:pos x="41" y="59"/>
                </a:cxn>
                <a:cxn ang="0">
                  <a:pos x="53" y="53"/>
                </a:cxn>
                <a:cxn ang="0">
                  <a:pos x="46" y="43"/>
                </a:cxn>
                <a:cxn ang="0">
                  <a:pos x="41" y="49"/>
                </a:cxn>
                <a:cxn ang="0">
                  <a:pos x="22" y="52"/>
                </a:cxn>
                <a:cxn ang="0">
                  <a:pos x="7" y="49"/>
                </a:cxn>
                <a:cxn ang="0">
                  <a:pos x="0" y="42"/>
                </a:cxn>
                <a:cxn ang="0">
                  <a:pos x="0" y="36"/>
                </a:cxn>
                <a:cxn ang="0">
                  <a:pos x="11" y="31"/>
                </a:cxn>
                <a:cxn ang="0">
                  <a:pos x="31" y="36"/>
                </a:cxn>
                <a:cxn ang="0">
                  <a:pos x="11" y="30"/>
                </a:cxn>
                <a:cxn ang="0">
                  <a:pos x="11" y="23"/>
                </a:cxn>
                <a:cxn ang="0">
                  <a:pos x="19" y="23"/>
                </a:cxn>
                <a:cxn ang="0">
                  <a:pos x="38" y="26"/>
                </a:cxn>
                <a:cxn ang="0">
                  <a:pos x="16" y="22"/>
                </a:cxn>
                <a:cxn ang="0">
                  <a:pos x="25" y="17"/>
                </a:cxn>
                <a:cxn ang="0">
                  <a:pos x="36" y="18"/>
                </a:cxn>
                <a:cxn ang="0">
                  <a:pos x="23" y="12"/>
                </a:cxn>
                <a:cxn ang="0">
                  <a:pos x="38" y="12"/>
                </a:cxn>
                <a:cxn ang="0">
                  <a:pos x="45" y="19"/>
                </a:cxn>
                <a:cxn ang="0">
                  <a:pos x="55" y="19"/>
                </a:cxn>
                <a:cxn ang="0">
                  <a:pos x="97" y="36"/>
                </a:cxn>
                <a:cxn ang="0">
                  <a:pos x="107" y="30"/>
                </a:cxn>
                <a:cxn ang="0">
                  <a:pos x="98" y="29"/>
                </a:cxn>
                <a:cxn ang="0">
                  <a:pos x="102" y="27"/>
                </a:cxn>
                <a:cxn ang="0">
                  <a:pos x="102" y="21"/>
                </a:cxn>
                <a:cxn ang="0">
                  <a:pos x="91" y="15"/>
                </a:cxn>
                <a:cxn ang="0">
                  <a:pos x="107" y="0"/>
                </a:cxn>
                <a:cxn ang="0">
                  <a:pos x="116" y="4"/>
                </a:cxn>
                <a:cxn ang="0">
                  <a:pos x="116" y="9"/>
                </a:cxn>
                <a:cxn ang="0">
                  <a:pos x="132" y="26"/>
                </a:cxn>
                <a:cxn ang="0">
                  <a:pos x="144" y="20"/>
                </a:cxn>
                <a:cxn ang="0">
                  <a:pos x="154" y="31"/>
                </a:cxn>
                <a:cxn ang="0">
                  <a:pos x="140" y="52"/>
                </a:cxn>
                <a:cxn ang="0">
                  <a:pos x="111" y="51"/>
                </a:cxn>
                <a:cxn ang="0">
                  <a:pos x="82" y="59"/>
                </a:cxn>
                <a:cxn ang="0">
                  <a:pos x="53" y="65"/>
                </a:cxn>
              </a:cxnLst>
              <a:rect l="0" t="0" r="r" b="b"/>
              <a:pathLst>
                <a:path w="154" h="65">
                  <a:moveTo>
                    <a:pt x="53" y="65"/>
                  </a:moveTo>
                  <a:cubicBezTo>
                    <a:pt x="48" y="65"/>
                    <a:pt x="41" y="61"/>
                    <a:pt x="41" y="59"/>
                  </a:cubicBezTo>
                  <a:cubicBezTo>
                    <a:pt x="41" y="52"/>
                    <a:pt x="47" y="53"/>
                    <a:pt x="53" y="53"/>
                  </a:cubicBezTo>
                  <a:cubicBezTo>
                    <a:pt x="50" y="50"/>
                    <a:pt x="46" y="48"/>
                    <a:pt x="46" y="43"/>
                  </a:cubicBezTo>
                  <a:cubicBezTo>
                    <a:pt x="43" y="44"/>
                    <a:pt x="41" y="46"/>
                    <a:pt x="41" y="49"/>
                  </a:cubicBezTo>
                  <a:cubicBezTo>
                    <a:pt x="33" y="50"/>
                    <a:pt x="27" y="52"/>
                    <a:pt x="22" y="52"/>
                  </a:cubicBezTo>
                  <a:cubicBezTo>
                    <a:pt x="16" y="52"/>
                    <a:pt x="10" y="49"/>
                    <a:pt x="7" y="49"/>
                  </a:cubicBezTo>
                  <a:cubicBezTo>
                    <a:pt x="3" y="49"/>
                    <a:pt x="0" y="46"/>
                    <a:pt x="0" y="42"/>
                  </a:cubicBezTo>
                  <a:cubicBezTo>
                    <a:pt x="0" y="38"/>
                    <a:pt x="2" y="39"/>
                    <a:pt x="0" y="36"/>
                  </a:cubicBezTo>
                  <a:cubicBezTo>
                    <a:pt x="5" y="35"/>
                    <a:pt x="7" y="31"/>
                    <a:pt x="11" y="31"/>
                  </a:cubicBezTo>
                  <a:cubicBezTo>
                    <a:pt x="20" y="31"/>
                    <a:pt x="24" y="35"/>
                    <a:pt x="31" y="36"/>
                  </a:cubicBezTo>
                  <a:cubicBezTo>
                    <a:pt x="24" y="35"/>
                    <a:pt x="17" y="32"/>
                    <a:pt x="11" y="30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5" y="23"/>
                    <a:pt x="19" y="23"/>
                    <a:pt x="19" y="23"/>
                  </a:cubicBezTo>
                  <a:cubicBezTo>
                    <a:pt x="20" y="23"/>
                    <a:pt x="34" y="26"/>
                    <a:pt x="38" y="26"/>
                  </a:cubicBezTo>
                  <a:cubicBezTo>
                    <a:pt x="30" y="25"/>
                    <a:pt x="23" y="26"/>
                    <a:pt x="16" y="22"/>
                  </a:cubicBezTo>
                  <a:cubicBezTo>
                    <a:pt x="18" y="19"/>
                    <a:pt x="22" y="17"/>
                    <a:pt x="25" y="17"/>
                  </a:cubicBezTo>
                  <a:cubicBezTo>
                    <a:pt x="31" y="17"/>
                    <a:pt x="32" y="19"/>
                    <a:pt x="36" y="18"/>
                  </a:cubicBezTo>
                  <a:cubicBezTo>
                    <a:pt x="31" y="19"/>
                    <a:pt x="23" y="18"/>
                    <a:pt x="23" y="12"/>
                  </a:cubicBezTo>
                  <a:cubicBezTo>
                    <a:pt x="31" y="11"/>
                    <a:pt x="34" y="12"/>
                    <a:pt x="38" y="12"/>
                  </a:cubicBezTo>
                  <a:cubicBezTo>
                    <a:pt x="39" y="12"/>
                    <a:pt x="45" y="14"/>
                    <a:pt x="45" y="19"/>
                  </a:cubicBezTo>
                  <a:cubicBezTo>
                    <a:pt x="50" y="19"/>
                    <a:pt x="54" y="19"/>
                    <a:pt x="55" y="19"/>
                  </a:cubicBezTo>
                  <a:cubicBezTo>
                    <a:pt x="68" y="19"/>
                    <a:pt x="78" y="36"/>
                    <a:pt x="97" y="36"/>
                  </a:cubicBezTo>
                  <a:cubicBezTo>
                    <a:pt x="103" y="36"/>
                    <a:pt x="105" y="34"/>
                    <a:pt x="107" y="30"/>
                  </a:cubicBezTo>
                  <a:cubicBezTo>
                    <a:pt x="102" y="30"/>
                    <a:pt x="100" y="30"/>
                    <a:pt x="98" y="29"/>
                  </a:cubicBezTo>
                  <a:cubicBezTo>
                    <a:pt x="98" y="28"/>
                    <a:pt x="101" y="27"/>
                    <a:pt x="102" y="27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9" y="21"/>
                    <a:pt x="91" y="19"/>
                    <a:pt x="91" y="15"/>
                  </a:cubicBezTo>
                  <a:cubicBezTo>
                    <a:pt x="91" y="7"/>
                    <a:pt x="103" y="4"/>
                    <a:pt x="107" y="0"/>
                  </a:cubicBezTo>
                  <a:cubicBezTo>
                    <a:pt x="110" y="2"/>
                    <a:pt x="113" y="4"/>
                    <a:pt x="116" y="4"/>
                  </a:cubicBezTo>
                  <a:cubicBezTo>
                    <a:pt x="115" y="7"/>
                    <a:pt x="116" y="8"/>
                    <a:pt x="116" y="9"/>
                  </a:cubicBezTo>
                  <a:cubicBezTo>
                    <a:pt x="116" y="16"/>
                    <a:pt x="124" y="26"/>
                    <a:pt x="132" y="26"/>
                  </a:cubicBezTo>
                  <a:cubicBezTo>
                    <a:pt x="136" y="26"/>
                    <a:pt x="139" y="20"/>
                    <a:pt x="144" y="20"/>
                  </a:cubicBezTo>
                  <a:cubicBezTo>
                    <a:pt x="150" y="20"/>
                    <a:pt x="154" y="26"/>
                    <a:pt x="154" y="31"/>
                  </a:cubicBezTo>
                  <a:cubicBezTo>
                    <a:pt x="154" y="37"/>
                    <a:pt x="144" y="51"/>
                    <a:pt x="140" y="52"/>
                  </a:cubicBezTo>
                  <a:cubicBezTo>
                    <a:pt x="137" y="53"/>
                    <a:pt x="111" y="50"/>
                    <a:pt x="111" y="51"/>
                  </a:cubicBezTo>
                  <a:cubicBezTo>
                    <a:pt x="111" y="52"/>
                    <a:pt x="83" y="58"/>
                    <a:pt x="82" y="59"/>
                  </a:cubicBezTo>
                  <a:cubicBezTo>
                    <a:pt x="73" y="62"/>
                    <a:pt x="64" y="65"/>
                    <a:pt x="53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Freeform 57"/>
            <p:cNvSpPr>
              <a:spLocks/>
            </p:cNvSpPr>
            <p:nvPr/>
          </p:nvSpPr>
          <p:spPr bwMode="auto">
            <a:xfrm>
              <a:off x="2382838" y="1260475"/>
              <a:ext cx="28575" cy="20638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8" y="16"/>
                </a:cxn>
              </a:cxnLst>
              <a:rect l="0" t="0" r="r" b="b"/>
              <a:pathLst>
                <a:path w="21" h="16">
                  <a:moveTo>
                    <a:pt x="8" y="16"/>
                  </a:moveTo>
                  <a:cubicBezTo>
                    <a:pt x="4" y="16"/>
                    <a:pt x="0" y="14"/>
                    <a:pt x="0" y="11"/>
                  </a:cubicBezTo>
                  <a:cubicBezTo>
                    <a:pt x="0" y="3"/>
                    <a:pt x="16" y="0"/>
                    <a:pt x="21" y="0"/>
                  </a:cubicBezTo>
                  <a:cubicBezTo>
                    <a:pt x="20" y="7"/>
                    <a:pt x="13" y="16"/>
                    <a:pt x="8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Freeform 58"/>
            <p:cNvSpPr>
              <a:spLocks/>
            </p:cNvSpPr>
            <p:nvPr/>
          </p:nvSpPr>
          <p:spPr bwMode="auto">
            <a:xfrm>
              <a:off x="2457450" y="1230313"/>
              <a:ext cx="22225" cy="7938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6"/>
                </a:cxn>
                <a:cxn ang="0">
                  <a:pos x="6" y="6"/>
                </a:cxn>
              </a:cxnLst>
              <a:rect l="0" t="0" r="r" b="b"/>
              <a:pathLst>
                <a:path w="16" h="6">
                  <a:moveTo>
                    <a:pt x="6" y="6"/>
                  </a:moveTo>
                  <a:cubicBezTo>
                    <a:pt x="4" y="6"/>
                    <a:pt x="0" y="4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6" y="6"/>
                    <a:pt x="6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" name="Freeform 59"/>
            <p:cNvSpPr>
              <a:spLocks/>
            </p:cNvSpPr>
            <p:nvPr/>
          </p:nvSpPr>
          <p:spPr bwMode="auto">
            <a:xfrm>
              <a:off x="2324100" y="1203325"/>
              <a:ext cx="117475" cy="65088"/>
            </a:xfrm>
            <a:custGeom>
              <a:avLst/>
              <a:gdLst/>
              <a:ahLst/>
              <a:cxnLst>
                <a:cxn ang="0">
                  <a:pos x="88" y="8"/>
                </a:cxn>
                <a:cxn ang="0">
                  <a:pos x="82" y="15"/>
                </a:cxn>
                <a:cxn ang="0">
                  <a:pos x="86" y="24"/>
                </a:cxn>
                <a:cxn ang="0">
                  <a:pos x="67" y="38"/>
                </a:cxn>
                <a:cxn ang="0">
                  <a:pos x="56" y="26"/>
                </a:cxn>
                <a:cxn ang="0">
                  <a:pos x="41" y="39"/>
                </a:cxn>
                <a:cxn ang="0">
                  <a:pos x="32" y="49"/>
                </a:cxn>
                <a:cxn ang="0">
                  <a:pos x="24" y="42"/>
                </a:cxn>
                <a:cxn ang="0">
                  <a:pos x="12" y="42"/>
                </a:cxn>
                <a:cxn ang="0">
                  <a:pos x="4" y="46"/>
                </a:cxn>
                <a:cxn ang="0">
                  <a:pos x="0" y="39"/>
                </a:cxn>
                <a:cxn ang="0">
                  <a:pos x="10" y="31"/>
                </a:cxn>
                <a:cxn ang="0">
                  <a:pos x="31" y="23"/>
                </a:cxn>
                <a:cxn ang="0">
                  <a:pos x="54" y="6"/>
                </a:cxn>
                <a:cxn ang="0">
                  <a:pos x="62" y="7"/>
                </a:cxn>
                <a:cxn ang="0">
                  <a:pos x="88" y="8"/>
                </a:cxn>
              </a:cxnLst>
              <a:rect l="0" t="0" r="r" b="b"/>
              <a:pathLst>
                <a:path w="88" h="49">
                  <a:moveTo>
                    <a:pt x="88" y="8"/>
                  </a:moveTo>
                  <a:cubicBezTo>
                    <a:pt x="88" y="11"/>
                    <a:pt x="86" y="14"/>
                    <a:pt x="82" y="15"/>
                  </a:cubicBezTo>
                  <a:cubicBezTo>
                    <a:pt x="83" y="19"/>
                    <a:pt x="86" y="20"/>
                    <a:pt x="86" y="24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0" y="38"/>
                    <a:pt x="60" y="28"/>
                    <a:pt x="56" y="26"/>
                  </a:cubicBezTo>
                  <a:cubicBezTo>
                    <a:pt x="55" y="33"/>
                    <a:pt x="48" y="40"/>
                    <a:pt x="41" y="39"/>
                  </a:cubicBezTo>
                  <a:cubicBezTo>
                    <a:pt x="40" y="44"/>
                    <a:pt x="37" y="49"/>
                    <a:pt x="32" y="49"/>
                  </a:cubicBezTo>
                  <a:cubicBezTo>
                    <a:pt x="28" y="49"/>
                    <a:pt x="25" y="44"/>
                    <a:pt x="24" y="42"/>
                  </a:cubicBezTo>
                  <a:cubicBezTo>
                    <a:pt x="19" y="45"/>
                    <a:pt x="16" y="42"/>
                    <a:pt x="12" y="42"/>
                  </a:cubicBezTo>
                  <a:cubicBezTo>
                    <a:pt x="9" y="42"/>
                    <a:pt x="8" y="45"/>
                    <a:pt x="4" y="46"/>
                  </a:cubicBezTo>
                  <a:cubicBezTo>
                    <a:pt x="4" y="43"/>
                    <a:pt x="0" y="41"/>
                    <a:pt x="0" y="39"/>
                  </a:cubicBezTo>
                  <a:cubicBezTo>
                    <a:pt x="0" y="38"/>
                    <a:pt x="8" y="32"/>
                    <a:pt x="10" y="31"/>
                  </a:cubicBezTo>
                  <a:cubicBezTo>
                    <a:pt x="17" y="28"/>
                    <a:pt x="23" y="27"/>
                    <a:pt x="31" y="23"/>
                  </a:cubicBezTo>
                  <a:cubicBezTo>
                    <a:pt x="39" y="18"/>
                    <a:pt x="41" y="6"/>
                    <a:pt x="54" y="6"/>
                  </a:cubicBezTo>
                  <a:cubicBezTo>
                    <a:pt x="57" y="6"/>
                    <a:pt x="58" y="7"/>
                    <a:pt x="62" y="7"/>
                  </a:cubicBezTo>
                  <a:cubicBezTo>
                    <a:pt x="62" y="7"/>
                    <a:pt x="88" y="0"/>
                    <a:pt x="88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4" name="Freeform 60"/>
            <p:cNvSpPr>
              <a:spLocks/>
            </p:cNvSpPr>
            <p:nvPr/>
          </p:nvSpPr>
          <p:spPr bwMode="auto">
            <a:xfrm>
              <a:off x="2481263" y="1162050"/>
              <a:ext cx="66675" cy="20638"/>
            </a:xfrm>
            <a:custGeom>
              <a:avLst/>
              <a:gdLst/>
              <a:ahLst/>
              <a:cxnLst>
                <a:cxn ang="0">
                  <a:pos x="20" y="15"/>
                </a:cxn>
                <a:cxn ang="0">
                  <a:pos x="9" y="12"/>
                </a:cxn>
                <a:cxn ang="0">
                  <a:pos x="0" y="15"/>
                </a:cxn>
                <a:cxn ang="0">
                  <a:pos x="32" y="0"/>
                </a:cxn>
                <a:cxn ang="0">
                  <a:pos x="50" y="11"/>
                </a:cxn>
                <a:cxn ang="0">
                  <a:pos x="39" y="15"/>
                </a:cxn>
                <a:cxn ang="0">
                  <a:pos x="20" y="15"/>
                </a:cxn>
              </a:cxnLst>
              <a:rect l="0" t="0" r="r" b="b"/>
              <a:pathLst>
                <a:path w="50" h="15">
                  <a:moveTo>
                    <a:pt x="20" y="15"/>
                  </a:moveTo>
                  <a:cubicBezTo>
                    <a:pt x="14" y="15"/>
                    <a:pt x="13" y="12"/>
                    <a:pt x="9" y="12"/>
                  </a:cubicBezTo>
                  <a:cubicBezTo>
                    <a:pt x="5" y="12"/>
                    <a:pt x="3" y="15"/>
                    <a:pt x="0" y="15"/>
                  </a:cubicBezTo>
                  <a:cubicBezTo>
                    <a:pt x="0" y="9"/>
                    <a:pt x="26" y="0"/>
                    <a:pt x="32" y="0"/>
                  </a:cubicBezTo>
                  <a:cubicBezTo>
                    <a:pt x="41" y="0"/>
                    <a:pt x="49" y="5"/>
                    <a:pt x="50" y="11"/>
                  </a:cubicBezTo>
                  <a:cubicBezTo>
                    <a:pt x="47" y="12"/>
                    <a:pt x="44" y="15"/>
                    <a:pt x="39" y="15"/>
                  </a:cubicBezTo>
                  <a:cubicBezTo>
                    <a:pt x="27" y="15"/>
                    <a:pt x="29" y="15"/>
                    <a:pt x="20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2482850" y="1185863"/>
              <a:ext cx="58738" cy="30163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14" y="23"/>
                </a:cxn>
                <a:cxn ang="0">
                  <a:pos x="0" y="11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25" y="10"/>
                </a:cxn>
                <a:cxn ang="0">
                  <a:pos x="38" y="10"/>
                </a:cxn>
              </a:cxnLst>
              <a:rect l="0" t="0" r="r" b="b"/>
              <a:pathLst>
                <a:path w="44" h="23">
                  <a:moveTo>
                    <a:pt x="38" y="10"/>
                  </a:moveTo>
                  <a:cubicBezTo>
                    <a:pt x="38" y="19"/>
                    <a:pt x="24" y="23"/>
                    <a:pt x="14" y="23"/>
                  </a:cubicBezTo>
                  <a:cubicBezTo>
                    <a:pt x="8" y="23"/>
                    <a:pt x="0" y="15"/>
                    <a:pt x="0" y="11"/>
                  </a:cubicBezTo>
                  <a:cubicBezTo>
                    <a:pt x="0" y="1"/>
                    <a:pt x="27" y="0"/>
                    <a:pt x="36" y="0"/>
                  </a:cubicBezTo>
                  <a:cubicBezTo>
                    <a:pt x="41" y="0"/>
                    <a:pt x="43" y="3"/>
                    <a:pt x="44" y="5"/>
                  </a:cubicBezTo>
                  <a:cubicBezTo>
                    <a:pt x="39" y="9"/>
                    <a:pt x="32" y="10"/>
                    <a:pt x="25" y="10"/>
                  </a:cubicBezTo>
                  <a:lnTo>
                    <a:pt x="38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Freeform 62"/>
            <p:cNvSpPr>
              <a:spLocks/>
            </p:cNvSpPr>
            <p:nvPr/>
          </p:nvSpPr>
          <p:spPr bwMode="auto">
            <a:xfrm>
              <a:off x="2454275" y="1181100"/>
              <a:ext cx="20638" cy="22225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9" y="17"/>
                </a:cxn>
                <a:cxn ang="0">
                  <a:pos x="0" y="11"/>
                </a:cxn>
                <a:cxn ang="0">
                  <a:pos x="15" y="12"/>
                </a:cxn>
              </a:cxnLst>
              <a:rect l="0" t="0" r="r" b="b"/>
              <a:pathLst>
                <a:path w="15" h="17">
                  <a:moveTo>
                    <a:pt x="15" y="12"/>
                  </a:moveTo>
                  <a:cubicBezTo>
                    <a:pt x="13" y="15"/>
                    <a:pt x="12" y="17"/>
                    <a:pt x="9" y="17"/>
                  </a:cubicBezTo>
                  <a:cubicBezTo>
                    <a:pt x="5" y="17"/>
                    <a:pt x="0" y="13"/>
                    <a:pt x="0" y="11"/>
                  </a:cubicBezTo>
                  <a:cubicBezTo>
                    <a:pt x="0" y="0"/>
                    <a:pt x="12" y="11"/>
                    <a:pt x="1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Freeform 63"/>
            <p:cNvSpPr>
              <a:spLocks/>
            </p:cNvSpPr>
            <p:nvPr/>
          </p:nvSpPr>
          <p:spPr bwMode="auto">
            <a:xfrm>
              <a:off x="2671763" y="1335088"/>
              <a:ext cx="100013" cy="80963"/>
            </a:xfrm>
            <a:custGeom>
              <a:avLst/>
              <a:gdLst/>
              <a:ahLst/>
              <a:cxnLst>
                <a:cxn ang="0">
                  <a:pos x="66" y="23"/>
                </a:cxn>
                <a:cxn ang="0">
                  <a:pos x="65" y="30"/>
                </a:cxn>
                <a:cxn ang="0">
                  <a:pos x="75" y="32"/>
                </a:cxn>
                <a:cxn ang="0">
                  <a:pos x="57" y="55"/>
                </a:cxn>
                <a:cxn ang="0">
                  <a:pos x="49" y="61"/>
                </a:cxn>
                <a:cxn ang="0">
                  <a:pos x="39" y="54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20" y="28"/>
                </a:cxn>
                <a:cxn ang="0">
                  <a:pos x="27" y="28"/>
                </a:cxn>
                <a:cxn ang="0">
                  <a:pos x="27" y="16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42" y="2"/>
                </a:cxn>
                <a:cxn ang="0">
                  <a:pos x="60" y="2"/>
                </a:cxn>
                <a:cxn ang="0">
                  <a:pos x="64" y="6"/>
                </a:cxn>
                <a:cxn ang="0">
                  <a:pos x="50" y="22"/>
                </a:cxn>
                <a:cxn ang="0">
                  <a:pos x="66" y="23"/>
                </a:cxn>
              </a:cxnLst>
              <a:rect l="0" t="0" r="r" b="b"/>
              <a:pathLst>
                <a:path w="75" h="61">
                  <a:moveTo>
                    <a:pt x="66" y="23"/>
                  </a:moveTo>
                  <a:cubicBezTo>
                    <a:pt x="66" y="29"/>
                    <a:pt x="65" y="25"/>
                    <a:pt x="65" y="30"/>
                  </a:cubicBezTo>
                  <a:cubicBezTo>
                    <a:pt x="67" y="30"/>
                    <a:pt x="72" y="31"/>
                    <a:pt x="75" y="32"/>
                  </a:cubicBezTo>
                  <a:cubicBezTo>
                    <a:pt x="73" y="56"/>
                    <a:pt x="72" y="49"/>
                    <a:pt x="57" y="55"/>
                  </a:cubicBezTo>
                  <a:cubicBezTo>
                    <a:pt x="53" y="56"/>
                    <a:pt x="53" y="61"/>
                    <a:pt x="49" y="61"/>
                  </a:cubicBezTo>
                  <a:cubicBezTo>
                    <a:pt x="42" y="61"/>
                    <a:pt x="42" y="56"/>
                    <a:pt x="39" y="54"/>
                  </a:cubicBezTo>
                  <a:cubicBezTo>
                    <a:pt x="27" y="41"/>
                    <a:pt x="13" y="43"/>
                    <a:pt x="0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3"/>
                    <a:pt x="12" y="28"/>
                    <a:pt x="20" y="28"/>
                  </a:cubicBezTo>
                  <a:cubicBezTo>
                    <a:pt x="24" y="28"/>
                    <a:pt x="23" y="28"/>
                    <a:pt x="27" y="28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1" y="15"/>
                    <a:pt x="12" y="16"/>
                    <a:pt x="12" y="11"/>
                  </a:cubicBezTo>
                  <a:cubicBezTo>
                    <a:pt x="12" y="9"/>
                    <a:pt x="15" y="8"/>
                    <a:pt x="16" y="7"/>
                  </a:cubicBezTo>
                  <a:cubicBezTo>
                    <a:pt x="23" y="0"/>
                    <a:pt x="32" y="2"/>
                    <a:pt x="42" y="2"/>
                  </a:cubicBezTo>
                  <a:cubicBezTo>
                    <a:pt x="50" y="2"/>
                    <a:pt x="60" y="2"/>
                    <a:pt x="60" y="2"/>
                  </a:cubicBezTo>
                  <a:cubicBezTo>
                    <a:pt x="61" y="2"/>
                    <a:pt x="64" y="4"/>
                    <a:pt x="64" y="6"/>
                  </a:cubicBezTo>
                  <a:cubicBezTo>
                    <a:pt x="64" y="15"/>
                    <a:pt x="53" y="18"/>
                    <a:pt x="50" y="22"/>
                  </a:cubicBezTo>
                  <a:cubicBezTo>
                    <a:pt x="53" y="22"/>
                    <a:pt x="66" y="18"/>
                    <a:pt x="66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2636838" y="1236663"/>
              <a:ext cx="111125" cy="60325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38" y="20"/>
                </a:cxn>
                <a:cxn ang="0">
                  <a:pos x="29" y="13"/>
                </a:cxn>
                <a:cxn ang="0">
                  <a:pos x="29" y="8"/>
                </a:cxn>
                <a:cxn ang="0">
                  <a:pos x="54" y="17"/>
                </a:cxn>
                <a:cxn ang="0">
                  <a:pos x="54" y="8"/>
                </a:cxn>
                <a:cxn ang="0">
                  <a:pos x="38" y="1"/>
                </a:cxn>
                <a:cxn ang="0">
                  <a:pos x="46" y="1"/>
                </a:cxn>
                <a:cxn ang="0">
                  <a:pos x="66" y="5"/>
                </a:cxn>
                <a:cxn ang="0">
                  <a:pos x="75" y="2"/>
                </a:cxn>
                <a:cxn ang="0">
                  <a:pos x="84" y="13"/>
                </a:cxn>
                <a:cxn ang="0">
                  <a:pos x="80" y="41"/>
                </a:cxn>
                <a:cxn ang="0">
                  <a:pos x="62" y="43"/>
                </a:cxn>
                <a:cxn ang="0">
                  <a:pos x="48" y="41"/>
                </a:cxn>
                <a:cxn ang="0">
                  <a:pos x="51" y="36"/>
                </a:cxn>
                <a:cxn ang="0">
                  <a:pos x="51" y="32"/>
                </a:cxn>
                <a:cxn ang="0">
                  <a:pos x="62" y="25"/>
                </a:cxn>
                <a:cxn ang="0">
                  <a:pos x="57" y="24"/>
                </a:cxn>
                <a:cxn ang="0">
                  <a:pos x="25" y="28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12" y="19"/>
                </a:cxn>
                <a:cxn ang="0">
                  <a:pos x="1" y="14"/>
                </a:cxn>
                <a:cxn ang="0">
                  <a:pos x="1" y="6"/>
                </a:cxn>
                <a:cxn ang="0">
                  <a:pos x="4" y="11"/>
                </a:cxn>
              </a:cxnLst>
              <a:rect l="0" t="0" r="r" b="b"/>
              <a:pathLst>
                <a:path w="84" h="45">
                  <a:moveTo>
                    <a:pt x="4" y="11"/>
                  </a:moveTo>
                  <a:cubicBezTo>
                    <a:pt x="2" y="9"/>
                    <a:pt x="0" y="6"/>
                    <a:pt x="0" y="2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18" y="2"/>
                    <a:pt x="24" y="24"/>
                    <a:pt x="38" y="20"/>
                  </a:cubicBezTo>
                  <a:cubicBezTo>
                    <a:pt x="35" y="18"/>
                    <a:pt x="31" y="15"/>
                    <a:pt x="29" y="13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9" y="8"/>
                    <a:pt x="43" y="17"/>
                    <a:pt x="54" y="17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46" y="8"/>
                    <a:pt x="40" y="8"/>
                    <a:pt x="38" y="1"/>
                  </a:cubicBezTo>
                  <a:cubicBezTo>
                    <a:pt x="41" y="0"/>
                    <a:pt x="43" y="1"/>
                    <a:pt x="46" y="1"/>
                  </a:cubicBezTo>
                  <a:cubicBezTo>
                    <a:pt x="53" y="1"/>
                    <a:pt x="58" y="5"/>
                    <a:pt x="66" y="5"/>
                  </a:cubicBezTo>
                  <a:cubicBezTo>
                    <a:pt x="69" y="5"/>
                    <a:pt x="71" y="2"/>
                    <a:pt x="75" y="2"/>
                  </a:cubicBezTo>
                  <a:cubicBezTo>
                    <a:pt x="83" y="2"/>
                    <a:pt x="84" y="6"/>
                    <a:pt x="84" y="13"/>
                  </a:cubicBezTo>
                  <a:cubicBezTo>
                    <a:pt x="84" y="23"/>
                    <a:pt x="78" y="28"/>
                    <a:pt x="80" y="41"/>
                  </a:cubicBezTo>
                  <a:cubicBezTo>
                    <a:pt x="73" y="43"/>
                    <a:pt x="64" y="43"/>
                    <a:pt x="62" y="43"/>
                  </a:cubicBezTo>
                  <a:cubicBezTo>
                    <a:pt x="60" y="43"/>
                    <a:pt x="48" y="45"/>
                    <a:pt x="48" y="41"/>
                  </a:cubicBezTo>
                  <a:cubicBezTo>
                    <a:pt x="48" y="39"/>
                    <a:pt x="50" y="37"/>
                    <a:pt x="51" y="36"/>
                  </a:cubicBezTo>
                  <a:cubicBezTo>
                    <a:pt x="51" y="35"/>
                    <a:pt x="51" y="33"/>
                    <a:pt x="51" y="32"/>
                  </a:cubicBezTo>
                  <a:cubicBezTo>
                    <a:pt x="51" y="28"/>
                    <a:pt x="60" y="28"/>
                    <a:pt x="62" y="25"/>
                  </a:cubicBezTo>
                  <a:cubicBezTo>
                    <a:pt x="61" y="24"/>
                    <a:pt x="59" y="24"/>
                    <a:pt x="57" y="24"/>
                  </a:cubicBezTo>
                  <a:cubicBezTo>
                    <a:pt x="49" y="24"/>
                    <a:pt x="34" y="28"/>
                    <a:pt x="25" y="28"/>
                  </a:cubicBezTo>
                  <a:cubicBezTo>
                    <a:pt x="22" y="28"/>
                    <a:pt x="20" y="26"/>
                    <a:pt x="20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7" y="20"/>
                    <a:pt x="4" y="17"/>
                    <a:pt x="1" y="14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9" name="Freeform 65"/>
            <p:cNvSpPr>
              <a:spLocks/>
            </p:cNvSpPr>
            <p:nvPr/>
          </p:nvSpPr>
          <p:spPr bwMode="auto">
            <a:xfrm>
              <a:off x="2720975" y="1462088"/>
              <a:ext cx="65088" cy="3810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0" y="16"/>
                </a:cxn>
                <a:cxn ang="0">
                  <a:pos x="9" y="14"/>
                </a:cxn>
                <a:cxn ang="0">
                  <a:pos x="22" y="0"/>
                </a:cxn>
                <a:cxn ang="0">
                  <a:pos x="49" y="22"/>
                </a:cxn>
                <a:cxn ang="0">
                  <a:pos x="38" y="29"/>
                </a:cxn>
              </a:cxnLst>
              <a:rect l="0" t="0" r="r" b="b"/>
              <a:pathLst>
                <a:path w="49" h="29">
                  <a:moveTo>
                    <a:pt x="38" y="29"/>
                  </a:moveTo>
                  <a:cubicBezTo>
                    <a:pt x="32" y="29"/>
                    <a:pt x="0" y="17"/>
                    <a:pt x="0" y="16"/>
                  </a:cubicBezTo>
                  <a:cubicBezTo>
                    <a:pt x="0" y="12"/>
                    <a:pt x="8" y="14"/>
                    <a:pt x="9" y="14"/>
                  </a:cubicBezTo>
                  <a:cubicBezTo>
                    <a:pt x="15" y="12"/>
                    <a:pt x="13" y="0"/>
                    <a:pt x="22" y="0"/>
                  </a:cubicBezTo>
                  <a:cubicBezTo>
                    <a:pt x="28" y="0"/>
                    <a:pt x="46" y="16"/>
                    <a:pt x="49" y="22"/>
                  </a:cubicBezTo>
                  <a:cubicBezTo>
                    <a:pt x="45" y="25"/>
                    <a:pt x="43" y="29"/>
                    <a:pt x="38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0" name="Freeform 66"/>
            <p:cNvSpPr>
              <a:spLocks/>
            </p:cNvSpPr>
            <p:nvPr/>
          </p:nvSpPr>
          <p:spPr bwMode="auto">
            <a:xfrm>
              <a:off x="2784475" y="1323975"/>
              <a:ext cx="85725" cy="69850"/>
            </a:xfrm>
            <a:custGeom>
              <a:avLst/>
              <a:gdLst/>
              <a:ahLst/>
              <a:cxnLst>
                <a:cxn ang="0">
                  <a:pos x="65" y="11"/>
                </a:cxn>
                <a:cxn ang="0">
                  <a:pos x="57" y="18"/>
                </a:cxn>
                <a:cxn ang="0">
                  <a:pos x="32" y="35"/>
                </a:cxn>
                <a:cxn ang="0">
                  <a:pos x="20" y="38"/>
                </a:cxn>
                <a:cxn ang="0">
                  <a:pos x="25" y="38"/>
                </a:cxn>
                <a:cxn ang="0">
                  <a:pos x="15" y="53"/>
                </a:cxn>
                <a:cxn ang="0">
                  <a:pos x="6" y="53"/>
                </a:cxn>
                <a:cxn ang="0">
                  <a:pos x="7" y="40"/>
                </a:cxn>
                <a:cxn ang="0">
                  <a:pos x="0" y="19"/>
                </a:cxn>
                <a:cxn ang="0">
                  <a:pos x="0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22" y="0"/>
                </a:cxn>
                <a:cxn ang="0">
                  <a:pos x="65" y="5"/>
                </a:cxn>
                <a:cxn ang="0">
                  <a:pos x="65" y="11"/>
                </a:cxn>
              </a:cxnLst>
              <a:rect l="0" t="0" r="r" b="b"/>
              <a:pathLst>
                <a:path w="65" h="53">
                  <a:moveTo>
                    <a:pt x="65" y="11"/>
                  </a:moveTo>
                  <a:cubicBezTo>
                    <a:pt x="65" y="12"/>
                    <a:pt x="57" y="18"/>
                    <a:pt x="57" y="18"/>
                  </a:cubicBezTo>
                  <a:cubicBezTo>
                    <a:pt x="51" y="26"/>
                    <a:pt x="45" y="35"/>
                    <a:pt x="32" y="35"/>
                  </a:cubicBezTo>
                  <a:cubicBezTo>
                    <a:pt x="22" y="35"/>
                    <a:pt x="22" y="30"/>
                    <a:pt x="20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4" y="46"/>
                    <a:pt x="21" y="48"/>
                    <a:pt x="15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47"/>
                    <a:pt x="6" y="42"/>
                    <a:pt x="7" y="40"/>
                  </a:cubicBezTo>
                  <a:cubicBezTo>
                    <a:pt x="0" y="33"/>
                    <a:pt x="3" y="27"/>
                    <a:pt x="0" y="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8" y="11"/>
                    <a:pt x="10" y="11"/>
                  </a:cubicBezTo>
                  <a:cubicBezTo>
                    <a:pt x="9" y="11"/>
                    <a:pt x="10" y="8"/>
                    <a:pt x="10" y="7"/>
                  </a:cubicBezTo>
                  <a:cubicBezTo>
                    <a:pt x="10" y="6"/>
                    <a:pt x="13" y="0"/>
                    <a:pt x="22" y="0"/>
                  </a:cubicBezTo>
                  <a:cubicBezTo>
                    <a:pt x="37" y="0"/>
                    <a:pt x="49" y="5"/>
                    <a:pt x="65" y="5"/>
                  </a:cubicBezTo>
                  <a:cubicBezTo>
                    <a:pt x="65" y="8"/>
                    <a:pt x="65" y="9"/>
                    <a:pt x="65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1" name="Freeform 67"/>
            <p:cNvSpPr>
              <a:spLocks/>
            </p:cNvSpPr>
            <p:nvPr/>
          </p:nvSpPr>
          <p:spPr bwMode="auto">
            <a:xfrm>
              <a:off x="2608263" y="1198563"/>
              <a:ext cx="28575" cy="2381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15" y="18"/>
                </a:cxn>
                <a:cxn ang="0">
                  <a:pos x="0" y="0"/>
                </a:cxn>
                <a:cxn ang="0">
                  <a:pos x="21" y="12"/>
                </a:cxn>
              </a:cxnLst>
              <a:rect l="0" t="0" r="r" b="b"/>
              <a:pathLst>
                <a:path w="21" h="18">
                  <a:moveTo>
                    <a:pt x="21" y="12"/>
                  </a:moveTo>
                  <a:cubicBezTo>
                    <a:pt x="21" y="16"/>
                    <a:pt x="18" y="18"/>
                    <a:pt x="15" y="18"/>
                  </a:cubicBezTo>
                  <a:cubicBezTo>
                    <a:pt x="10" y="18"/>
                    <a:pt x="0" y="6"/>
                    <a:pt x="0" y="0"/>
                  </a:cubicBezTo>
                  <a:cubicBezTo>
                    <a:pt x="11" y="0"/>
                    <a:pt x="12" y="9"/>
                    <a:pt x="2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Freeform 68"/>
            <p:cNvSpPr>
              <a:spLocks/>
            </p:cNvSpPr>
            <p:nvPr/>
          </p:nvSpPr>
          <p:spPr bwMode="auto">
            <a:xfrm>
              <a:off x="2625725" y="1277938"/>
              <a:ext cx="19050" cy="158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cubicBezTo>
                    <a:pt x="13" y="2"/>
                    <a:pt x="15" y="3"/>
                    <a:pt x="15" y="6"/>
                  </a:cubicBezTo>
                  <a:cubicBezTo>
                    <a:pt x="15" y="12"/>
                    <a:pt x="11" y="12"/>
                    <a:pt x="9" y="12"/>
                  </a:cubicBezTo>
                  <a:cubicBezTo>
                    <a:pt x="4" y="12"/>
                    <a:pt x="3" y="11"/>
                    <a:pt x="0" y="12"/>
                  </a:cubicBezTo>
                  <a:cubicBezTo>
                    <a:pt x="2" y="4"/>
                    <a:pt x="6" y="2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Freeform 69"/>
            <p:cNvSpPr>
              <a:spLocks/>
            </p:cNvSpPr>
            <p:nvPr/>
          </p:nvSpPr>
          <p:spPr bwMode="auto">
            <a:xfrm>
              <a:off x="2614613" y="1139825"/>
              <a:ext cx="109538" cy="57150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33" y="30"/>
                </a:cxn>
                <a:cxn ang="0">
                  <a:pos x="19" y="29"/>
                </a:cxn>
                <a:cxn ang="0">
                  <a:pos x="7" y="25"/>
                </a:cxn>
                <a:cxn ang="0">
                  <a:pos x="20" y="20"/>
                </a:cxn>
                <a:cxn ang="0">
                  <a:pos x="20" y="15"/>
                </a:cxn>
                <a:cxn ang="0">
                  <a:pos x="5" y="15"/>
                </a:cxn>
                <a:cxn ang="0">
                  <a:pos x="8" y="10"/>
                </a:cxn>
                <a:cxn ang="0">
                  <a:pos x="0" y="3"/>
                </a:cxn>
                <a:cxn ang="0">
                  <a:pos x="14" y="0"/>
                </a:cxn>
                <a:cxn ang="0">
                  <a:pos x="31" y="8"/>
                </a:cxn>
                <a:cxn ang="0">
                  <a:pos x="40" y="4"/>
                </a:cxn>
                <a:cxn ang="0">
                  <a:pos x="53" y="15"/>
                </a:cxn>
                <a:cxn ang="0">
                  <a:pos x="60" y="11"/>
                </a:cxn>
                <a:cxn ang="0">
                  <a:pos x="73" y="21"/>
                </a:cxn>
                <a:cxn ang="0">
                  <a:pos x="70" y="26"/>
                </a:cxn>
                <a:cxn ang="0">
                  <a:pos x="82" y="37"/>
                </a:cxn>
                <a:cxn ang="0">
                  <a:pos x="74" y="43"/>
                </a:cxn>
                <a:cxn ang="0">
                  <a:pos x="54" y="32"/>
                </a:cxn>
              </a:cxnLst>
              <a:rect l="0" t="0" r="r" b="b"/>
              <a:pathLst>
                <a:path w="82" h="43">
                  <a:moveTo>
                    <a:pt x="54" y="32"/>
                  </a:moveTo>
                  <a:cubicBezTo>
                    <a:pt x="46" y="32"/>
                    <a:pt x="41" y="29"/>
                    <a:pt x="33" y="30"/>
                  </a:cubicBezTo>
                  <a:cubicBezTo>
                    <a:pt x="31" y="26"/>
                    <a:pt x="25" y="29"/>
                    <a:pt x="19" y="29"/>
                  </a:cubicBezTo>
                  <a:cubicBezTo>
                    <a:pt x="13" y="29"/>
                    <a:pt x="11" y="29"/>
                    <a:pt x="7" y="25"/>
                  </a:cubicBezTo>
                  <a:cubicBezTo>
                    <a:pt x="11" y="21"/>
                    <a:pt x="15" y="22"/>
                    <a:pt x="20" y="20"/>
                  </a:cubicBezTo>
                  <a:cubicBezTo>
                    <a:pt x="19" y="18"/>
                    <a:pt x="19" y="16"/>
                    <a:pt x="20" y="15"/>
                  </a:cubicBezTo>
                  <a:cubicBezTo>
                    <a:pt x="10" y="15"/>
                    <a:pt x="8" y="17"/>
                    <a:pt x="5" y="15"/>
                  </a:cubicBezTo>
                  <a:cubicBezTo>
                    <a:pt x="6" y="14"/>
                    <a:pt x="7" y="12"/>
                    <a:pt x="8" y="10"/>
                  </a:cubicBezTo>
                  <a:cubicBezTo>
                    <a:pt x="2" y="10"/>
                    <a:pt x="0" y="9"/>
                    <a:pt x="0" y="3"/>
                  </a:cubicBezTo>
                  <a:cubicBezTo>
                    <a:pt x="6" y="3"/>
                    <a:pt x="9" y="0"/>
                    <a:pt x="14" y="0"/>
                  </a:cubicBezTo>
                  <a:cubicBezTo>
                    <a:pt x="24" y="0"/>
                    <a:pt x="26" y="8"/>
                    <a:pt x="31" y="8"/>
                  </a:cubicBezTo>
                  <a:cubicBezTo>
                    <a:pt x="35" y="8"/>
                    <a:pt x="36" y="4"/>
                    <a:pt x="40" y="4"/>
                  </a:cubicBezTo>
                  <a:cubicBezTo>
                    <a:pt x="49" y="4"/>
                    <a:pt x="48" y="15"/>
                    <a:pt x="53" y="15"/>
                  </a:cubicBezTo>
                  <a:cubicBezTo>
                    <a:pt x="56" y="15"/>
                    <a:pt x="57" y="11"/>
                    <a:pt x="60" y="11"/>
                  </a:cubicBezTo>
                  <a:cubicBezTo>
                    <a:pt x="66" y="11"/>
                    <a:pt x="71" y="19"/>
                    <a:pt x="73" y="21"/>
                  </a:cubicBezTo>
                  <a:cubicBezTo>
                    <a:pt x="72" y="22"/>
                    <a:pt x="70" y="24"/>
                    <a:pt x="70" y="26"/>
                  </a:cubicBezTo>
                  <a:cubicBezTo>
                    <a:pt x="73" y="29"/>
                    <a:pt x="82" y="33"/>
                    <a:pt x="82" y="37"/>
                  </a:cubicBezTo>
                  <a:cubicBezTo>
                    <a:pt x="82" y="42"/>
                    <a:pt x="77" y="43"/>
                    <a:pt x="74" y="43"/>
                  </a:cubicBezTo>
                  <a:cubicBezTo>
                    <a:pt x="63" y="43"/>
                    <a:pt x="64" y="32"/>
                    <a:pt x="54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Freeform 70"/>
            <p:cNvSpPr>
              <a:spLocks/>
            </p:cNvSpPr>
            <p:nvPr/>
          </p:nvSpPr>
          <p:spPr bwMode="auto">
            <a:xfrm>
              <a:off x="2657475" y="1189038"/>
              <a:ext cx="30163" cy="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12" y="0"/>
                </a:cxn>
                <a:cxn ang="0">
                  <a:pos x="23" y="4"/>
                </a:cxn>
                <a:cxn ang="0">
                  <a:pos x="8" y="7"/>
                </a:cxn>
              </a:cxnLst>
              <a:rect l="0" t="0" r="r" b="b"/>
              <a:pathLst>
                <a:path w="23" h="7">
                  <a:moveTo>
                    <a:pt x="8" y="7"/>
                  </a:moveTo>
                  <a:cubicBezTo>
                    <a:pt x="0" y="7"/>
                    <a:pt x="11" y="0"/>
                    <a:pt x="12" y="0"/>
                  </a:cubicBezTo>
                  <a:cubicBezTo>
                    <a:pt x="17" y="0"/>
                    <a:pt x="19" y="3"/>
                    <a:pt x="23" y="4"/>
                  </a:cubicBezTo>
                  <a:cubicBezTo>
                    <a:pt x="20" y="7"/>
                    <a:pt x="15" y="7"/>
                    <a:pt x="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Freeform 71"/>
            <p:cNvSpPr>
              <a:spLocks/>
            </p:cNvSpPr>
            <p:nvPr/>
          </p:nvSpPr>
          <p:spPr bwMode="auto">
            <a:xfrm>
              <a:off x="2765425" y="1223963"/>
              <a:ext cx="287338" cy="90488"/>
            </a:xfrm>
            <a:custGeom>
              <a:avLst/>
              <a:gdLst/>
              <a:ahLst/>
              <a:cxnLst>
                <a:cxn ang="0">
                  <a:pos x="215" y="45"/>
                </a:cxn>
                <a:cxn ang="0">
                  <a:pos x="210" y="51"/>
                </a:cxn>
                <a:cxn ang="0">
                  <a:pos x="216" y="52"/>
                </a:cxn>
                <a:cxn ang="0">
                  <a:pos x="179" y="67"/>
                </a:cxn>
                <a:cxn ang="0">
                  <a:pos x="170" y="60"/>
                </a:cxn>
                <a:cxn ang="0">
                  <a:pos x="159" y="66"/>
                </a:cxn>
                <a:cxn ang="0">
                  <a:pos x="124" y="66"/>
                </a:cxn>
                <a:cxn ang="0">
                  <a:pos x="102" y="60"/>
                </a:cxn>
                <a:cxn ang="0">
                  <a:pos x="97" y="60"/>
                </a:cxn>
                <a:cxn ang="0">
                  <a:pos x="84" y="67"/>
                </a:cxn>
                <a:cxn ang="0">
                  <a:pos x="53" y="47"/>
                </a:cxn>
                <a:cxn ang="0">
                  <a:pos x="58" y="40"/>
                </a:cxn>
                <a:cxn ang="0">
                  <a:pos x="40" y="18"/>
                </a:cxn>
                <a:cxn ang="0">
                  <a:pos x="32" y="22"/>
                </a:cxn>
                <a:cxn ang="0">
                  <a:pos x="0" y="7"/>
                </a:cxn>
                <a:cxn ang="0">
                  <a:pos x="13" y="0"/>
                </a:cxn>
                <a:cxn ang="0">
                  <a:pos x="51" y="15"/>
                </a:cxn>
                <a:cxn ang="0">
                  <a:pos x="60" y="12"/>
                </a:cxn>
                <a:cxn ang="0">
                  <a:pos x="68" y="12"/>
                </a:cxn>
                <a:cxn ang="0">
                  <a:pos x="89" y="25"/>
                </a:cxn>
                <a:cxn ang="0">
                  <a:pos x="71" y="25"/>
                </a:cxn>
                <a:cxn ang="0">
                  <a:pos x="91" y="35"/>
                </a:cxn>
                <a:cxn ang="0">
                  <a:pos x="88" y="38"/>
                </a:cxn>
                <a:cxn ang="0">
                  <a:pos x="95" y="40"/>
                </a:cxn>
                <a:cxn ang="0">
                  <a:pos x="125" y="45"/>
                </a:cxn>
                <a:cxn ang="0">
                  <a:pos x="181" y="34"/>
                </a:cxn>
                <a:cxn ang="0">
                  <a:pos x="216" y="46"/>
                </a:cxn>
                <a:cxn ang="0">
                  <a:pos x="211" y="47"/>
                </a:cxn>
                <a:cxn ang="0">
                  <a:pos x="215" y="45"/>
                </a:cxn>
              </a:cxnLst>
              <a:rect l="0" t="0" r="r" b="b"/>
              <a:pathLst>
                <a:path w="216" h="68">
                  <a:moveTo>
                    <a:pt x="215" y="45"/>
                  </a:moveTo>
                  <a:cubicBezTo>
                    <a:pt x="213" y="46"/>
                    <a:pt x="211" y="48"/>
                    <a:pt x="210" y="51"/>
                  </a:cubicBezTo>
                  <a:cubicBezTo>
                    <a:pt x="213" y="52"/>
                    <a:pt x="216" y="52"/>
                    <a:pt x="216" y="52"/>
                  </a:cubicBezTo>
                  <a:cubicBezTo>
                    <a:pt x="215" y="67"/>
                    <a:pt x="195" y="67"/>
                    <a:pt x="179" y="67"/>
                  </a:cubicBezTo>
                  <a:cubicBezTo>
                    <a:pt x="174" y="67"/>
                    <a:pt x="171" y="64"/>
                    <a:pt x="170" y="60"/>
                  </a:cubicBezTo>
                  <a:cubicBezTo>
                    <a:pt x="164" y="61"/>
                    <a:pt x="163" y="64"/>
                    <a:pt x="159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15" y="68"/>
                    <a:pt x="101" y="67"/>
                    <a:pt x="102" y="6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5" y="62"/>
                    <a:pt x="88" y="67"/>
                    <a:pt x="84" y="67"/>
                  </a:cubicBezTo>
                  <a:cubicBezTo>
                    <a:pt x="75" y="67"/>
                    <a:pt x="53" y="56"/>
                    <a:pt x="53" y="47"/>
                  </a:cubicBezTo>
                  <a:cubicBezTo>
                    <a:pt x="53" y="44"/>
                    <a:pt x="56" y="41"/>
                    <a:pt x="58" y="40"/>
                  </a:cubicBezTo>
                  <a:cubicBezTo>
                    <a:pt x="50" y="32"/>
                    <a:pt x="48" y="25"/>
                    <a:pt x="40" y="18"/>
                  </a:cubicBezTo>
                  <a:cubicBezTo>
                    <a:pt x="38" y="20"/>
                    <a:pt x="35" y="22"/>
                    <a:pt x="32" y="22"/>
                  </a:cubicBezTo>
                  <a:cubicBezTo>
                    <a:pt x="27" y="22"/>
                    <a:pt x="0" y="11"/>
                    <a:pt x="0" y="7"/>
                  </a:cubicBezTo>
                  <a:cubicBezTo>
                    <a:pt x="0" y="0"/>
                    <a:pt x="8" y="0"/>
                    <a:pt x="13" y="0"/>
                  </a:cubicBezTo>
                  <a:cubicBezTo>
                    <a:pt x="33" y="0"/>
                    <a:pt x="36" y="15"/>
                    <a:pt x="51" y="15"/>
                  </a:cubicBezTo>
                  <a:cubicBezTo>
                    <a:pt x="56" y="15"/>
                    <a:pt x="58" y="15"/>
                    <a:pt x="60" y="12"/>
                  </a:cubicBezTo>
                  <a:cubicBezTo>
                    <a:pt x="63" y="12"/>
                    <a:pt x="68" y="12"/>
                    <a:pt x="68" y="12"/>
                  </a:cubicBezTo>
                  <a:cubicBezTo>
                    <a:pt x="65" y="22"/>
                    <a:pt x="85" y="19"/>
                    <a:pt x="89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4" y="37"/>
                    <a:pt x="85" y="30"/>
                    <a:pt x="91" y="35"/>
                  </a:cubicBezTo>
                  <a:cubicBezTo>
                    <a:pt x="90" y="36"/>
                    <a:pt x="88" y="36"/>
                    <a:pt x="88" y="38"/>
                  </a:cubicBezTo>
                  <a:cubicBezTo>
                    <a:pt x="88" y="44"/>
                    <a:pt x="93" y="41"/>
                    <a:pt x="95" y="40"/>
                  </a:cubicBezTo>
                  <a:cubicBezTo>
                    <a:pt x="106" y="42"/>
                    <a:pt x="114" y="45"/>
                    <a:pt x="125" y="45"/>
                  </a:cubicBezTo>
                  <a:cubicBezTo>
                    <a:pt x="150" y="45"/>
                    <a:pt x="158" y="34"/>
                    <a:pt x="181" y="34"/>
                  </a:cubicBezTo>
                  <a:cubicBezTo>
                    <a:pt x="198" y="34"/>
                    <a:pt x="210" y="35"/>
                    <a:pt x="216" y="46"/>
                  </a:cubicBezTo>
                  <a:cubicBezTo>
                    <a:pt x="215" y="47"/>
                    <a:pt x="213" y="47"/>
                    <a:pt x="211" y="47"/>
                  </a:cubicBezTo>
                  <a:lnTo>
                    <a:pt x="215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Freeform 72"/>
            <p:cNvSpPr>
              <a:spLocks/>
            </p:cNvSpPr>
            <p:nvPr/>
          </p:nvSpPr>
          <p:spPr bwMode="auto">
            <a:xfrm>
              <a:off x="2768600" y="1271588"/>
              <a:ext cx="49213" cy="3810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19" y="0"/>
                </a:cxn>
                <a:cxn ang="0">
                  <a:pos x="37" y="15"/>
                </a:cxn>
                <a:cxn ang="0">
                  <a:pos x="29" y="29"/>
                </a:cxn>
                <a:cxn ang="0">
                  <a:pos x="0" y="17"/>
                </a:cxn>
                <a:cxn ang="0">
                  <a:pos x="6" y="10"/>
                </a:cxn>
              </a:cxnLst>
              <a:rect l="0" t="0" r="r" b="b"/>
              <a:pathLst>
                <a:path w="37" h="29">
                  <a:moveTo>
                    <a:pt x="6" y="10"/>
                  </a:moveTo>
                  <a:cubicBezTo>
                    <a:pt x="10" y="10"/>
                    <a:pt x="9" y="0"/>
                    <a:pt x="19" y="0"/>
                  </a:cubicBezTo>
                  <a:cubicBezTo>
                    <a:pt x="27" y="0"/>
                    <a:pt x="37" y="9"/>
                    <a:pt x="37" y="15"/>
                  </a:cubicBezTo>
                  <a:cubicBezTo>
                    <a:pt x="37" y="22"/>
                    <a:pt x="35" y="29"/>
                    <a:pt x="29" y="29"/>
                  </a:cubicBezTo>
                  <a:cubicBezTo>
                    <a:pt x="25" y="29"/>
                    <a:pt x="0" y="17"/>
                    <a:pt x="0" y="17"/>
                  </a:cubicBezTo>
                  <a:cubicBezTo>
                    <a:pt x="0" y="13"/>
                    <a:pt x="5" y="10"/>
                    <a:pt x="6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Freeform 73"/>
            <p:cNvSpPr>
              <a:spLocks/>
            </p:cNvSpPr>
            <p:nvPr/>
          </p:nvSpPr>
          <p:spPr bwMode="auto">
            <a:xfrm>
              <a:off x="2774950" y="1198563"/>
              <a:ext cx="46038" cy="1270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5" y="0"/>
                </a:cxn>
                <a:cxn ang="0">
                  <a:pos x="35" y="6"/>
                </a:cxn>
                <a:cxn ang="0">
                  <a:pos x="28" y="10"/>
                </a:cxn>
                <a:cxn ang="0">
                  <a:pos x="0" y="5"/>
                </a:cxn>
                <a:cxn ang="0">
                  <a:pos x="29" y="0"/>
                </a:cxn>
              </a:cxnLst>
              <a:rect l="0" t="0" r="r" b="b"/>
              <a:pathLst>
                <a:path w="35" h="10">
                  <a:moveTo>
                    <a:pt x="29" y="0"/>
                  </a:moveTo>
                  <a:cubicBezTo>
                    <a:pt x="34" y="0"/>
                    <a:pt x="30" y="1"/>
                    <a:pt x="35" y="0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2" y="10"/>
                    <a:pt x="28" y="10"/>
                  </a:cubicBezTo>
                  <a:cubicBezTo>
                    <a:pt x="26" y="10"/>
                    <a:pt x="0" y="5"/>
                    <a:pt x="0" y="5"/>
                  </a:cubicBezTo>
                  <a:cubicBezTo>
                    <a:pt x="5" y="1"/>
                    <a:pt x="21" y="0"/>
                    <a:pt x="2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8" name="Freeform 74"/>
            <p:cNvSpPr>
              <a:spLocks/>
            </p:cNvSpPr>
            <p:nvPr/>
          </p:nvSpPr>
          <p:spPr bwMode="auto">
            <a:xfrm>
              <a:off x="2740025" y="1154113"/>
              <a:ext cx="53975" cy="4445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4" y="23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5" y="7"/>
                </a:cxn>
                <a:cxn ang="0">
                  <a:pos x="41" y="17"/>
                </a:cxn>
                <a:cxn ang="0">
                  <a:pos x="41" y="28"/>
                </a:cxn>
                <a:cxn ang="0">
                  <a:pos x="10" y="28"/>
                </a:cxn>
              </a:cxnLst>
              <a:rect l="0" t="0" r="r" b="b"/>
              <a:pathLst>
                <a:path w="41" h="33">
                  <a:moveTo>
                    <a:pt x="10" y="28"/>
                  </a:moveTo>
                  <a:cubicBezTo>
                    <a:pt x="10" y="26"/>
                    <a:pt x="13" y="24"/>
                    <a:pt x="14" y="23"/>
                  </a:cubicBezTo>
                  <a:cubicBezTo>
                    <a:pt x="9" y="18"/>
                    <a:pt x="0" y="15"/>
                    <a:pt x="0" y="7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11" y="4"/>
                    <a:pt x="21" y="7"/>
                    <a:pt x="25" y="7"/>
                  </a:cubicBezTo>
                  <a:cubicBezTo>
                    <a:pt x="25" y="17"/>
                    <a:pt x="41" y="7"/>
                    <a:pt x="41" y="17"/>
                  </a:cubicBezTo>
                  <a:cubicBezTo>
                    <a:pt x="41" y="20"/>
                    <a:pt x="39" y="23"/>
                    <a:pt x="41" y="28"/>
                  </a:cubicBezTo>
                  <a:cubicBezTo>
                    <a:pt x="25" y="31"/>
                    <a:pt x="10" y="33"/>
                    <a:pt x="10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9" name="Freeform 75"/>
            <p:cNvSpPr>
              <a:spLocks/>
            </p:cNvSpPr>
            <p:nvPr/>
          </p:nvSpPr>
          <p:spPr bwMode="auto">
            <a:xfrm>
              <a:off x="2719388" y="1114425"/>
              <a:ext cx="20638" cy="127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9"/>
                </a:cxn>
                <a:cxn ang="0">
                  <a:pos x="8" y="9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7"/>
                    <a:pt x="0" y="6"/>
                    <a:pt x="0" y="0"/>
                  </a:cubicBezTo>
                  <a:cubicBezTo>
                    <a:pt x="6" y="0"/>
                    <a:pt x="13" y="0"/>
                    <a:pt x="1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0" name="Freeform 76"/>
            <p:cNvSpPr>
              <a:spLocks/>
            </p:cNvSpPr>
            <p:nvPr/>
          </p:nvSpPr>
          <p:spPr bwMode="auto">
            <a:xfrm>
              <a:off x="2776538" y="1062038"/>
              <a:ext cx="184150" cy="123825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97" y="37"/>
                </a:cxn>
                <a:cxn ang="0">
                  <a:pos x="97" y="32"/>
                </a:cxn>
                <a:cxn ang="0">
                  <a:pos x="95" y="28"/>
                </a:cxn>
                <a:cxn ang="0">
                  <a:pos x="100" y="28"/>
                </a:cxn>
                <a:cxn ang="0">
                  <a:pos x="105" y="36"/>
                </a:cxn>
                <a:cxn ang="0">
                  <a:pos x="111" y="43"/>
                </a:cxn>
                <a:cxn ang="0">
                  <a:pos x="108" y="49"/>
                </a:cxn>
                <a:cxn ang="0">
                  <a:pos x="115" y="49"/>
                </a:cxn>
                <a:cxn ang="0">
                  <a:pos x="137" y="55"/>
                </a:cxn>
                <a:cxn ang="0">
                  <a:pos x="136" y="61"/>
                </a:cxn>
                <a:cxn ang="0">
                  <a:pos x="126" y="64"/>
                </a:cxn>
                <a:cxn ang="0">
                  <a:pos x="105" y="78"/>
                </a:cxn>
                <a:cxn ang="0">
                  <a:pos x="98" y="69"/>
                </a:cxn>
                <a:cxn ang="0">
                  <a:pos x="93" y="76"/>
                </a:cxn>
                <a:cxn ang="0">
                  <a:pos x="99" y="84"/>
                </a:cxn>
                <a:cxn ang="0">
                  <a:pos x="91" y="84"/>
                </a:cxn>
                <a:cxn ang="0">
                  <a:pos x="91" y="90"/>
                </a:cxn>
                <a:cxn ang="0">
                  <a:pos x="75" y="82"/>
                </a:cxn>
                <a:cxn ang="0">
                  <a:pos x="64" y="92"/>
                </a:cxn>
                <a:cxn ang="0">
                  <a:pos x="47" y="84"/>
                </a:cxn>
                <a:cxn ang="0">
                  <a:pos x="53" y="81"/>
                </a:cxn>
                <a:cxn ang="0">
                  <a:pos x="33" y="70"/>
                </a:cxn>
                <a:cxn ang="0">
                  <a:pos x="66" y="61"/>
                </a:cxn>
                <a:cxn ang="0">
                  <a:pos x="48" y="58"/>
                </a:cxn>
                <a:cxn ang="0">
                  <a:pos x="35" y="61"/>
                </a:cxn>
                <a:cxn ang="0">
                  <a:pos x="29" y="56"/>
                </a:cxn>
                <a:cxn ang="0">
                  <a:pos x="19" y="59"/>
                </a:cxn>
                <a:cxn ang="0">
                  <a:pos x="16" y="55"/>
                </a:cxn>
                <a:cxn ang="0">
                  <a:pos x="26" y="49"/>
                </a:cxn>
                <a:cxn ang="0">
                  <a:pos x="0" y="35"/>
                </a:cxn>
                <a:cxn ang="0">
                  <a:pos x="7" y="35"/>
                </a:cxn>
                <a:cxn ang="0">
                  <a:pos x="20" y="39"/>
                </a:cxn>
                <a:cxn ang="0">
                  <a:pos x="24" y="36"/>
                </a:cxn>
                <a:cxn ang="0">
                  <a:pos x="5" y="26"/>
                </a:cxn>
                <a:cxn ang="0">
                  <a:pos x="15" y="22"/>
                </a:cxn>
                <a:cxn ang="0">
                  <a:pos x="27" y="25"/>
                </a:cxn>
                <a:cxn ang="0">
                  <a:pos x="32" y="20"/>
                </a:cxn>
                <a:cxn ang="0">
                  <a:pos x="19" y="20"/>
                </a:cxn>
                <a:cxn ang="0">
                  <a:pos x="14" y="13"/>
                </a:cxn>
                <a:cxn ang="0">
                  <a:pos x="30" y="9"/>
                </a:cxn>
                <a:cxn ang="0">
                  <a:pos x="38" y="9"/>
                </a:cxn>
                <a:cxn ang="0">
                  <a:pos x="25" y="0"/>
                </a:cxn>
                <a:cxn ang="0">
                  <a:pos x="53" y="5"/>
                </a:cxn>
                <a:cxn ang="0">
                  <a:pos x="67" y="24"/>
                </a:cxn>
                <a:cxn ang="0">
                  <a:pos x="84" y="25"/>
                </a:cxn>
                <a:cxn ang="0">
                  <a:pos x="92" y="37"/>
                </a:cxn>
              </a:cxnLst>
              <a:rect l="0" t="0" r="r" b="b"/>
              <a:pathLst>
                <a:path w="138" h="92">
                  <a:moveTo>
                    <a:pt x="92" y="37"/>
                  </a:moveTo>
                  <a:cubicBezTo>
                    <a:pt x="97" y="37"/>
                    <a:pt x="97" y="37"/>
                    <a:pt x="97" y="37"/>
                  </a:cubicBezTo>
                  <a:cubicBezTo>
                    <a:pt x="97" y="32"/>
                    <a:pt x="97" y="32"/>
                    <a:pt x="97" y="32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97" y="28"/>
                    <a:pt x="98" y="28"/>
                    <a:pt x="100" y="28"/>
                  </a:cubicBezTo>
                  <a:cubicBezTo>
                    <a:pt x="106" y="28"/>
                    <a:pt x="105" y="31"/>
                    <a:pt x="105" y="36"/>
                  </a:cubicBezTo>
                  <a:cubicBezTo>
                    <a:pt x="105" y="39"/>
                    <a:pt x="111" y="39"/>
                    <a:pt x="111" y="43"/>
                  </a:cubicBezTo>
                  <a:cubicBezTo>
                    <a:pt x="111" y="46"/>
                    <a:pt x="108" y="46"/>
                    <a:pt x="108" y="49"/>
                  </a:cubicBezTo>
                  <a:cubicBezTo>
                    <a:pt x="108" y="53"/>
                    <a:pt x="114" y="49"/>
                    <a:pt x="115" y="49"/>
                  </a:cubicBezTo>
                  <a:cubicBezTo>
                    <a:pt x="120" y="49"/>
                    <a:pt x="131" y="54"/>
                    <a:pt x="137" y="55"/>
                  </a:cubicBezTo>
                  <a:cubicBezTo>
                    <a:pt x="137" y="58"/>
                    <a:pt x="138" y="60"/>
                    <a:pt x="136" y="61"/>
                  </a:cubicBezTo>
                  <a:cubicBezTo>
                    <a:pt x="135" y="64"/>
                    <a:pt x="130" y="63"/>
                    <a:pt x="126" y="64"/>
                  </a:cubicBezTo>
                  <a:cubicBezTo>
                    <a:pt x="117" y="65"/>
                    <a:pt x="111" y="78"/>
                    <a:pt x="105" y="78"/>
                  </a:cubicBezTo>
                  <a:cubicBezTo>
                    <a:pt x="100" y="78"/>
                    <a:pt x="100" y="74"/>
                    <a:pt x="98" y="69"/>
                  </a:cubicBezTo>
                  <a:cubicBezTo>
                    <a:pt x="96" y="71"/>
                    <a:pt x="95" y="73"/>
                    <a:pt x="93" y="76"/>
                  </a:cubicBezTo>
                  <a:cubicBezTo>
                    <a:pt x="96" y="80"/>
                    <a:pt x="97" y="81"/>
                    <a:pt x="99" y="84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87" y="91"/>
                    <a:pt x="79" y="85"/>
                    <a:pt x="75" y="82"/>
                  </a:cubicBezTo>
                  <a:cubicBezTo>
                    <a:pt x="75" y="90"/>
                    <a:pt x="71" y="92"/>
                    <a:pt x="64" y="92"/>
                  </a:cubicBezTo>
                  <a:cubicBezTo>
                    <a:pt x="57" y="92"/>
                    <a:pt x="48" y="91"/>
                    <a:pt x="47" y="84"/>
                  </a:cubicBezTo>
                  <a:cubicBezTo>
                    <a:pt x="50" y="84"/>
                    <a:pt x="51" y="83"/>
                    <a:pt x="53" y="81"/>
                  </a:cubicBezTo>
                  <a:cubicBezTo>
                    <a:pt x="45" y="81"/>
                    <a:pt x="33" y="77"/>
                    <a:pt x="33" y="70"/>
                  </a:cubicBezTo>
                  <a:cubicBezTo>
                    <a:pt x="33" y="62"/>
                    <a:pt x="60" y="63"/>
                    <a:pt x="66" y="61"/>
                  </a:cubicBezTo>
                  <a:cubicBezTo>
                    <a:pt x="60" y="60"/>
                    <a:pt x="55" y="58"/>
                    <a:pt x="48" y="58"/>
                  </a:cubicBezTo>
                  <a:cubicBezTo>
                    <a:pt x="41" y="58"/>
                    <a:pt x="40" y="61"/>
                    <a:pt x="35" y="61"/>
                  </a:cubicBezTo>
                  <a:cubicBezTo>
                    <a:pt x="30" y="61"/>
                    <a:pt x="30" y="58"/>
                    <a:pt x="29" y="56"/>
                  </a:cubicBezTo>
                  <a:cubicBezTo>
                    <a:pt x="24" y="58"/>
                    <a:pt x="23" y="59"/>
                    <a:pt x="19" y="59"/>
                  </a:cubicBezTo>
                  <a:cubicBezTo>
                    <a:pt x="16" y="59"/>
                    <a:pt x="16" y="58"/>
                    <a:pt x="16" y="55"/>
                  </a:cubicBezTo>
                  <a:cubicBezTo>
                    <a:pt x="20" y="53"/>
                    <a:pt x="23" y="53"/>
                    <a:pt x="26" y="49"/>
                  </a:cubicBezTo>
                  <a:cubicBezTo>
                    <a:pt x="11" y="49"/>
                    <a:pt x="2" y="48"/>
                    <a:pt x="0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7"/>
                    <a:pt x="16" y="39"/>
                    <a:pt x="20" y="39"/>
                  </a:cubicBezTo>
                  <a:cubicBezTo>
                    <a:pt x="22" y="39"/>
                    <a:pt x="24" y="36"/>
                    <a:pt x="24" y="36"/>
                  </a:cubicBezTo>
                  <a:cubicBezTo>
                    <a:pt x="19" y="34"/>
                    <a:pt x="5" y="31"/>
                    <a:pt x="5" y="26"/>
                  </a:cubicBezTo>
                  <a:cubicBezTo>
                    <a:pt x="5" y="21"/>
                    <a:pt x="11" y="22"/>
                    <a:pt x="15" y="22"/>
                  </a:cubicBezTo>
                  <a:cubicBezTo>
                    <a:pt x="21" y="22"/>
                    <a:pt x="23" y="25"/>
                    <a:pt x="27" y="25"/>
                  </a:cubicBezTo>
                  <a:cubicBezTo>
                    <a:pt x="30" y="25"/>
                    <a:pt x="30" y="22"/>
                    <a:pt x="32" y="20"/>
                  </a:cubicBezTo>
                  <a:cubicBezTo>
                    <a:pt x="27" y="18"/>
                    <a:pt x="22" y="20"/>
                    <a:pt x="19" y="20"/>
                  </a:cubicBezTo>
                  <a:cubicBezTo>
                    <a:pt x="18" y="20"/>
                    <a:pt x="14" y="14"/>
                    <a:pt x="14" y="13"/>
                  </a:cubicBezTo>
                  <a:cubicBezTo>
                    <a:pt x="19" y="10"/>
                    <a:pt x="23" y="8"/>
                    <a:pt x="30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3" y="7"/>
                    <a:pt x="25" y="6"/>
                    <a:pt x="25" y="0"/>
                  </a:cubicBezTo>
                  <a:cubicBezTo>
                    <a:pt x="36" y="1"/>
                    <a:pt x="45" y="2"/>
                    <a:pt x="53" y="5"/>
                  </a:cubicBezTo>
                  <a:cubicBezTo>
                    <a:pt x="61" y="9"/>
                    <a:pt x="60" y="21"/>
                    <a:pt x="67" y="24"/>
                  </a:cubicBezTo>
                  <a:cubicBezTo>
                    <a:pt x="73" y="27"/>
                    <a:pt x="78" y="22"/>
                    <a:pt x="84" y="25"/>
                  </a:cubicBezTo>
                  <a:cubicBezTo>
                    <a:pt x="91" y="28"/>
                    <a:pt x="88" y="33"/>
                    <a:pt x="92" y="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1" name="Freeform 77"/>
            <p:cNvSpPr>
              <a:spLocks/>
            </p:cNvSpPr>
            <p:nvPr/>
          </p:nvSpPr>
          <p:spPr bwMode="auto">
            <a:xfrm>
              <a:off x="2925763" y="1574800"/>
              <a:ext cx="117475" cy="746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1" y="33"/>
                </a:cxn>
                <a:cxn ang="0">
                  <a:pos x="11" y="27"/>
                </a:cxn>
                <a:cxn ang="0">
                  <a:pos x="25" y="0"/>
                </a:cxn>
                <a:cxn ang="0">
                  <a:pos x="32" y="13"/>
                </a:cxn>
                <a:cxn ang="0">
                  <a:pos x="36" y="9"/>
                </a:cxn>
                <a:cxn ang="0">
                  <a:pos x="67" y="27"/>
                </a:cxn>
                <a:cxn ang="0">
                  <a:pos x="70" y="35"/>
                </a:cxn>
                <a:cxn ang="0">
                  <a:pos x="89" y="43"/>
                </a:cxn>
                <a:cxn ang="0">
                  <a:pos x="75" y="48"/>
                </a:cxn>
                <a:cxn ang="0">
                  <a:pos x="63" y="48"/>
                </a:cxn>
                <a:cxn ang="0">
                  <a:pos x="46" y="37"/>
                </a:cxn>
                <a:cxn ang="0">
                  <a:pos x="25" y="53"/>
                </a:cxn>
                <a:cxn ang="0">
                  <a:pos x="22" y="57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6" y="39"/>
                </a:cxn>
              </a:cxnLst>
              <a:rect l="0" t="0" r="r" b="b"/>
              <a:pathLst>
                <a:path w="89" h="57">
                  <a:moveTo>
                    <a:pt x="6" y="39"/>
                  </a:moveTo>
                  <a:cubicBezTo>
                    <a:pt x="9" y="37"/>
                    <a:pt x="11" y="36"/>
                    <a:pt x="11" y="33"/>
                  </a:cubicBezTo>
                  <a:cubicBezTo>
                    <a:pt x="11" y="29"/>
                    <a:pt x="11" y="31"/>
                    <a:pt x="11" y="27"/>
                  </a:cubicBezTo>
                  <a:cubicBezTo>
                    <a:pt x="11" y="19"/>
                    <a:pt x="13" y="2"/>
                    <a:pt x="25" y="0"/>
                  </a:cubicBezTo>
                  <a:cubicBezTo>
                    <a:pt x="28" y="7"/>
                    <a:pt x="30" y="8"/>
                    <a:pt x="32" y="13"/>
                  </a:cubicBezTo>
                  <a:cubicBezTo>
                    <a:pt x="33" y="11"/>
                    <a:pt x="35" y="10"/>
                    <a:pt x="36" y="9"/>
                  </a:cubicBezTo>
                  <a:cubicBezTo>
                    <a:pt x="45" y="21"/>
                    <a:pt x="59" y="16"/>
                    <a:pt x="67" y="27"/>
                  </a:cubicBezTo>
                  <a:cubicBezTo>
                    <a:pt x="69" y="30"/>
                    <a:pt x="68" y="33"/>
                    <a:pt x="70" y="35"/>
                  </a:cubicBezTo>
                  <a:cubicBezTo>
                    <a:pt x="77" y="40"/>
                    <a:pt x="85" y="38"/>
                    <a:pt x="89" y="43"/>
                  </a:cubicBezTo>
                  <a:cubicBezTo>
                    <a:pt x="84" y="46"/>
                    <a:pt x="80" y="48"/>
                    <a:pt x="75" y="48"/>
                  </a:cubicBezTo>
                  <a:cubicBezTo>
                    <a:pt x="69" y="48"/>
                    <a:pt x="67" y="48"/>
                    <a:pt x="63" y="48"/>
                  </a:cubicBezTo>
                  <a:cubicBezTo>
                    <a:pt x="63" y="48"/>
                    <a:pt x="49" y="38"/>
                    <a:pt x="46" y="37"/>
                  </a:cubicBezTo>
                  <a:cubicBezTo>
                    <a:pt x="46" y="47"/>
                    <a:pt x="31" y="56"/>
                    <a:pt x="25" y="53"/>
                  </a:cubicBezTo>
                  <a:cubicBezTo>
                    <a:pt x="24" y="55"/>
                    <a:pt x="24" y="57"/>
                    <a:pt x="22" y="57"/>
                  </a:cubicBezTo>
                  <a:cubicBezTo>
                    <a:pt x="16" y="57"/>
                    <a:pt x="18" y="52"/>
                    <a:pt x="19" y="48"/>
                  </a:cubicBezTo>
                  <a:cubicBezTo>
                    <a:pt x="12" y="46"/>
                    <a:pt x="3" y="48"/>
                    <a:pt x="0" y="48"/>
                  </a:cubicBezTo>
                  <a:cubicBezTo>
                    <a:pt x="0" y="40"/>
                    <a:pt x="5" y="41"/>
                    <a:pt x="6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2" name="Freeform 78"/>
            <p:cNvSpPr>
              <a:spLocks/>
            </p:cNvSpPr>
            <p:nvPr/>
          </p:nvSpPr>
          <p:spPr bwMode="auto">
            <a:xfrm>
              <a:off x="3094038" y="1500188"/>
              <a:ext cx="36513" cy="36513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11" y="28"/>
                </a:cxn>
                <a:cxn ang="0">
                  <a:pos x="0" y="18"/>
                </a:cxn>
                <a:cxn ang="0">
                  <a:pos x="27" y="18"/>
                </a:cxn>
              </a:cxnLst>
              <a:rect l="0" t="0" r="r" b="b"/>
              <a:pathLst>
                <a:path w="27" h="28">
                  <a:moveTo>
                    <a:pt x="27" y="18"/>
                  </a:moveTo>
                  <a:cubicBezTo>
                    <a:pt x="27" y="24"/>
                    <a:pt x="16" y="28"/>
                    <a:pt x="11" y="28"/>
                  </a:cubicBezTo>
                  <a:cubicBezTo>
                    <a:pt x="4" y="28"/>
                    <a:pt x="0" y="23"/>
                    <a:pt x="0" y="18"/>
                  </a:cubicBezTo>
                  <a:cubicBezTo>
                    <a:pt x="0" y="0"/>
                    <a:pt x="27" y="3"/>
                    <a:pt x="27" y="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3" name="Freeform 79"/>
            <p:cNvSpPr>
              <a:spLocks/>
            </p:cNvSpPr>
            <p:nvPr/>
          </p:nvSpPr>
          <p:spPr bwMode="auto">
            <a:xfrm>
              <a:off x="2984500" y="1652588"/>
              <a:ext cx="30163" cy="23813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22" y="3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0" y="1"/>
                </a:cxn>
              </a:cxnLst>
              <a:rect l="0" t="0" r="r" b="b"/>
              <a:pathLst>
                <a:path w="22" h="18">
                  <a:moveTo>
                    <a:pt x="10" y="1"/>
                  </a:moveTo>
                  <a:cubicBezTo>
                    <a:pt x="19" y="0"/>
                    <a:pt x="17" y="0"/>
                    <a:pt x="22" y="3"/>
                  </a:cubicBezTo>
                  <a:cubicBezTo>
                    <a:pt x="18" y="8"/>
                    <a:pt x="7" y="17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7"/>
                    <a:pt x="9" y="4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4" name="Freeform 80"/>
            <p:cNvSpPr>
              <a:spLocks/>
            </p:cNvSpPr>
            <p:nvPr/>
          </p:nvSpPr>
          <p:spPr bwMode="auto">
            <a:xfrm>
              <a:off x="3032125" y="1336675"/>
              <a:ext cx="79375" cy="33338"/>
            </a:xfrm>
            <a:custGeom>
              <a:avLst/>
              <a:gdLst/>
              <a:ahLst/>
              <a:cxnLst>
                <a:cxn ang="0">
                  <a:pos x="22" y="25"/>
                </a:cxn>
                <a:cxn ang="0">
                  <a:pos x="9" y="16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30" y="3"/>
                </a:cxn>
                <a:cxn ang="0">
                  <a:pos x="60" y="17"/>
                </a:cxn>
                <a:cxn ang="0">
                  <a:pos x="52" y="24"/>
                </a:cxn>
                <a:cxn ang="0">
                  <a:pos x="39" y="21"/>
                </a:cxn>
                <a:cxn ang="0">
                  <a:pos x="22" y="25"/>
                </a:cxn>
              </a:cxnLst>
              <a:rect l="0" t="0" r="r" b="b"/>
              <a:pathLst>
                <a:path w="60" h="25">
                  <a:moveTo>
                    <a:pt x="22" y="25"/>
                  </a:moveTo>
                  <a:cubicBezTo>
                    <a:pt x="14" y="25"/>
                    <a:pt x="6" y="23"/>
                    <a:pt x="9" y="16"/>
                  </a:cubicBezTo>
                  <a:cubicBezTo>
                    <a:pt x="5" y="13"/>
                    <a:pt x="0" y="11"/>
                    <a:pt x="0" y="6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8" y="0"/>
                    <a:pt x="21" y="3"/>
                    <a:pt x="30" y="3"/>
                  </a:cubicBezTo>
                  <a:cubicBezTo>
                    <a:pt x="42" y="3"/>
                    <a:pt x="52" y="13"/>
                    <a:pt x="60" y="17"/>
                  </a:cubicBezTo>
                  <a:cubicBezTo>
                    <a:pt x="59" y="21"/>
                    <a:pt x="56" y="24"/>
                    <a:pt x="52" y="24"/>
                  </a:cubicBezTo>
                  <a:cubicBezTo>
                    <a:pt x="46" y="24"/>
                    <a:pt x="44" y="21"/>
                    <a:pt x="39" y="21"/>
                  </a:cubicBezTo>
                  <a:cubicBezTo>
                    <a:pt x="34" y="21"/>
                    <a:pt x="30" y="25"/>
                    <a:pt x="22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Freeform 81"/>
            <p:cNvSpPr>
              <a:spLocks/>
            </p:cNvSpPr>
            <p:nvPr/>
          </p:nvSpPr>
          <p:spPr bwMode="auto">
            <a:xfrm>
              <a:off x="3040063" y="1666875"/>
              <a:ext cx="17463" cy="20638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6" y="15"/>
                </a:cxn>
                <a:cxn ang="0">
                  <a:pos x="0" y="9"/>
                </a:cxn>
                <a:cxn ang="0">
                  <a:pos x="14" y="6"/>
                </a:cxn>
              </a:cxnLst>
              <a:rect l="0" t="0" r="r" b="b"/>
              <a:pathLst>
                <a:path w="14" h="15">
                  <a:moveTo>
                    <a:pt x="14" y="6"/>
                  </a:moveTo>
                  <a:cubicBezTo>
                    <a:pt x="12" y="9"/>
                    <a:pt x="11" y="15"/>
                    <a:pt x="6" y="15"/>
                  </a:cubicBezTo>
                  <a:cubicBezTo>
                    <a:pt x="5" y="15"/>
                    <a:pt x="0" y="9"/>
                    <a:pt x="0" y="9"/>
                  </a:cubicBezTo>
                  <a:cubicBezTo>
                    <a:pt x="0" y="1"/>
                    <a:pt x="10" y="0"/>
                    <a:pt x="14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Freeform 82"/>
            <p:cNvSpPr>
              <a:spLocks/>
            </p:cNvSpPr>
            <p:nvPr/>
          </p:nvSpPr>
          <p:spPr bwMode="auto">
            <a:xfrm>
              <a:off x="3136900" y="1509713"/>
              <a:ext cx="19050" cy="11113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4" y="7"/>
                </a:cxn>
                <a:cxn ang="0">
                  <a:pos x="5" y="8"/>
                </a:cxn>
              </a:cxnLst>
              <a:rect l="0" t="0" r="r" b="b"/>
              <a:pathLst>
                <a:path w="14" h="8">
                  <a:moveTo>
                    <a:pt x="5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3"/>
                    <a:pt x="4" y="0"/>
                    <a:pt x="5" y="0"/>
                  </a:cubicBezTo>
                  <a:cubicBezTo>
                    <a:pt x="9" y="0"/>
                    <a:pt x="13" y="5"/>
                    <a:pt x="14" y="7"/>
                  </a:cubicBezTo>
                  <a:cubicBezTo>
                    <a:pt x="8" y="8"/>
                    <a:pt x="10" y="8"/>
                    <a:pt x="5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Freeform 83"/>
            <p:cNvSpPr>
              <a:spLocks/>
            </p:cNvSpPr>
            <p:nvPr/>
          </p:nvSpPr>
          <p:spPr bwMode="auto">
            <a:xfrm>
              <a:off x="3052763" y="1476375"/>
              <a:ext cx="20638" cy="127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5" y="0"/>
                </a:cxn>
                <a:cxn ang="0">
                  <a:pos x="5" y="10"/>
                </a:cxn>
              </a:cxnLst>
              <a:rect l="0" t="0" r="r" b="b"/>
              <a:pathLst>
                <a:path w="15" h="10">
                  <a:moveTo>
                    <a:pt x="5" y="10"/>
                  </a:moveTo>
                  <a:cubicBezTo>
                    <a:pt x="0" y="10"/>
                    <a:pt x="10" y="0"/>
                    <a:pt x="15" y="0"/>
                  </a:cubicBezTo>
                  <a:cubicBezTo>
                    <a:pt x="14" y="6"/>
                    <a:pt x="10" y="10"/>
                    <a:pt x="5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Freeform 84"/>
            <p:cNvSpPr>
              <a:spLocks/>
            </p:cNvSpPr>
            <p:nvPr/>
          </p:nvSpPr>
          <p:spPr bwMode="auto">
            <a:xfrm>
              <a:off x="2876550" y="1335088"/>
              <a:ext cx="482600" cy="347663"/>
            </a:xfrm>
            <a:custGeom>
              <a:avLst/>
              <a:gdLst/>
              <a:ahLst/>
              <a:cxnLst>
                <a:cxn ang="0">
                  <a:pos x="333" y="196"/>
                </a:cxn>
                <a:cxn ang="0">
                  <a:pos x="281" y="171"/>
                </a:cxn>
                <a:cxn ang="0">
                  <a:pos x="289" y="177"/>
                </a:cxn>
                <a:cxn ang="0">
                  <a:pos x="283" y="184"/>
                </a:cxn>
                <a:cxn ang="0">
                  <a:pos x="298" y="201"/>
                </a:cxn>
                <a:cxn ang="0">
                  <a:pos x="318" y="206"/>
                </a:cxn>
                <a:cxn ang="0">
                  <a:pos x="326" y="225"/>
                </a:cxn>
                <a:cxn ang="0">
                  <a:pos x="278" y="225"/>
                </a:cxn>
                <a:cxn ang="0">
                  <a:pos x="304" y="256"/>
                </a:cxn>
                <a:cxn ang="0">
                  <a:pos x="295" y="256"/>
                </a:cxn>
                <a:cxn ang="0">
                  <a:pos x="233" y="226"/>
                </a:cxn>
                <a:cxn ang="0">
                  <a:pos x="190" y="210"/>
                </a:cxn>
                <a:cxn ang="0">
                  <a:pos x="169" y="214"/>
                </a:cxn>
                <a:cxn ang="0">
                  <a:pos x="168" y="189"/>
                </a:cxn>
                <a:cxn ang="0">
                  <a:pos x="207" y="183"/>
                </a:cxn>
                <a:cxn ang="0">
                  <a:pos x="210" y="167"/>
                </a:cxn>
                <a:cxn ang="0">
                  <a:pos x="186" y="115"/>
                </a:cxn>
                <a:cxn ang="0">
                  <a:pos x="168" y="115"/>
                </a:cxn>
                <a:cxn ang="0">
                  <a:pos x="146" y="85"/>
                </a:cxn>
                <a:cxn ang="0">
                  <a:pos x="122" y="91"/>
                </a:cxn>
                <a:cxn ang="0">
                  <a:pos x="41" y="82"/>
                </a:cxn>
                <a:cxn ang="0">
                  <a:pos x="11" y="69"/>
                </a:cxn>
                <a:cxn ang="0">
                  <a:pos x="30" y="65"/>
                </a:cxn>
                <a:cxn ang="0">
                  <a:pos x="0" y="48"/>
                </a:cxn>
                <a:cxn ang="0">
                  <a:pos x="11" y="16"/>
                </a:cxn>
                <a:cxn ang="0">
                  <a:pos x="61" y="4"/>
                </a:cxn>
                <a:cxn ang="0">
                  <a:pos x="46" y="32"/>
                </a:cxn>
                <a:cxn ang="0">
                  <a:pos x="50" y="47"/>
                </a:cxn>
                <a:cxn ang="0">
                  <a:pos x="55" y="26"/>
                </a:cxn>
                <a:cxn ang="0">
                  <a:pos x="120" y="29"/>
                </a:cxn>
                <a:cxn ang="0">
                  <a:pos x="128" y="34"/>
                </a:cxn>
                <a:cxn ang="0">
                  <a:pos x="156" y="27"/>
                </a:cxn>
                <a:cxn ang="0">
                  <a:pos x="217" y="56"/>
                </a:cxn>
                <a:cxn ang="0">
                  <a:pos x="242" y="65"/>
                </a:cxn>
                <a:cxn ang="0">
                  <a:pos x="273" y="85"/>
                </a:cxn>
                <a:cxn ang="0">
                  <a:pos x="293" y="95"/>
                </a:cxn>
                <a:cxn ang="0">
                  <a:pos x="291" y="102"/>
                </a:cxn>
                <a:cxn ang="0">
                  <a:pos x="283" y="116"/>
                </a:cxn>
                <a:cxn ang="0">
                  <a:pos x="317" y="135"/>
                </a:cxn>
                <a:cxn ang="0">
                  <a:pos x="342" y="153"/>
                </a:cxn>
                <a:cxn ang="0">
                  <a:pos x="362" y="165"/>
                </a:cxn>
                <a:cxn ang="0">
                  <a:pos x="349" y="178"/>
                </a:cxn>
              </a:cxnLst>
              <a:rect l="0" t="0" r="r" b="b"/>
              <a:pathLst>
                <a:path w="362" h="261">
                  <a:moveTo>
                    <a:pt x="339" y="184"/>
                  </a:moveTo>
                  <a:cubicBezTo>
                    <a:pt x="339" y="189"/>
                    <a:pt x="338" y="196"/>
                    <a:pt x="333" y="196"/>
                  </a:cubicBezTo>
                  <a:cubicBezTo>
                    <a:pt x="311" y="196"/>
                    <a:pt x="311" y="166"/>
                    <a:pt x="289" y="166"/>
                  </a:cubicBezTo>
                  <a:cubicBezTo>
                    <a:pt x="287" y="166"/>
                    <a:pt x="281" y="171"/>
                    <a:pt x="281" y="171"/>
                  </a:cubicBezTo>
                  <a:cubicBezTo>
                    <a:pt x="284" y="173"/>
                    <a:pt x="285" y="173"/>
                    <a:pt x="289" y="172"/>
                  </a:cubicBezTo>
                  <a:cubicBezTo>
                    <a:pt x="289" y="177"/>
                    <a:pt x="289" y="177"/>
                    <a:pt x="289" y="177"/>
                  </a:cubicBezTo>
                  <a:cubicBezTo>
                    <a:pt x="287" y="178"/>
                    <a:pt x="284" y="178"/>
                    <a:pt x="283" y="177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9" y="189"/>
                    <a:pt x="295" y="199"/>
                    <a:pt x="298" y="201"/>
                  </a:cubicBezTo>
                  <a:cubicBezTo>
                    <a:pt x="307" y="204"/>
                    <a:pt x="310" y="198"/>
                    <a:pt x="311" y="206"/>
                  </a:cubicBezTo>
                  <a:cubicBezTo>
                    <a:pt x="315" y="206"/>
                    <a:pt x="315" y="206"/>
                    <a:pt x="318" y="206"/>
                  </a:cubicBezTo>
                  <a:cubicBezTo>
                    <a:pt x="318" y="213"/>
                    <a:pt x="318" y="213"/>
                    <a:pt x="318" y="215"/>
                  </a:cubicBezTo>
                  <a:cubicBezTo>
                    <a:pt x="318" y="218"/>
                    <a:pt x="326" y="220"/>
                    <a:pt x="326" y="225"/>
                  </a:cubicBezTo>
                  <a:cubicBezTo>
                    <a:pt x="326" y="229"/>
                    <a:pt x="321" y="238"/>
                    <a:pt x="319" y="242"/>
                  </a:cubicBezTo>
                  <a:cubicBezTo>
                    <a:pt x="311" y="242"/>
                    <a:pt x="283" y="231"/>
                    <a:pt x="278" y="225"/>
                  </a:cubicBezTo>
                  <a:cubicBezTo>
                    <a:pt x="272" y="225"/>
                    <a:pt x="272" y="225"/>
                    <a:pt x="272" y="225"/>
                  </a:cubicBezTo>
                  <a:cubicBezTo>
                    <a:pt x="279" y="234"/>
                    <a:pt x="304" y="243"/>
                    <a:pt x="304" y="256"/>
                  </a:cubicBezTo>
                  <a:cubicBezTo>
                    <a:pt x="304" y="259"/>
                    <a:pt x="301" y="261"/>
                    <a:pt x="299" y="261"/>
                  </a:cubicBezTo>
                  <a:cubicBezTo>
                    <a:pt x="297" y="261"/>
                    <a:pt x="296" y="256"/>
                    <a:pt x="295" y="256"/>
                  </a:cubicBezTo>
                  <a:cubicBezTo>
                    <a:pt x="282" y="249"/>
                    <a:pt x="274" y="252"/>
                    <a:pt x="263" y="245"/>
                  </a:cubicBezTo>
                  <a:cubicBezTo>
                    <a:pt x="252" y="239"/>
                    <a:pt x="226" y="240"/>
                    <a:pt x="233" y="226"/>
                  </a:cubicBezTo>
                  <a:cubicBezTo>
                    <a:pt x="219" y="219"/>
                    <a:pt x="212" y="211"/>
                    <a:pt x="199" y="204"/>
                  </a:cubicBezTo>
                  <a:cubicBezTo>
                    <a:pt x="197" y="207"/>
                    <a:pt x="194" y="210"/>
                    <a:pt x="190" y="210"/>
                  </a:cubicBezTo>
                  <a:cubicBezTo>
                    <a:pt x="186" y="210"/>
                    <a:pt x="187" y="207"/>
                    <a:pt x="183" y="207"/>
                  </a:cubicBezTo>
                  <a:cubicBezTo>
                    <a:pt x="177" y="207"/>
                    <a:pt x="175" y="214"/>
                    <a:pt x="169" y="214"/>
                  </a:cubicBezTo>
                  <a:cubicBezTo>
                    <a:pt x="165" y="214"/>
                    <a:pt x="150" y="208"/>
                    <a:pt x="150" y="201"/>
                  </a:cubicBezTo>
                  <a:cubicBezTo>
                    <a:pt x="150" y="197"/>
                    <a:pt x="162" y="189"/>
                    <a:pt x="168" y="189"/>
                  </a:cubicBezTo>
                  <a:cubicBezTo>
                    <a:pt x="176" y="189"/>
                    <a:pt x="183" y="189"/>
                    <a:pt x="187" y="189"/>
                  </a:cubicBezTo>
                  <a:cubicBezTo>
                    <a:pt x="191" y="189"/>
                    <a:pt x="202" y="187"/>
                    <a:pt x="207" y="183"/>
                  </a:cubicBezTo>
                  <a:cubicBezTo>
                    <a:pt x="205" y="182"/>
                    <a:pt x="199" y="178"/>
                    <a:pt x="199" y="174"/>
                  </a:cubicBezTo>
                  <a:cubicBezTo>
                    <a:pt x="199" y="167"/>
                    <a:pt x="207" y="171"/>
                    <a:pt x="210" y="167"/>
                  </a:cubicBezTo>
                  <a:cubicBezTo>
                    <a:pt x="214" y="163"/>
                    <a:pt x="223" y="154"/>
                    <a:pt x="223" y="148"/>
                  </a:cubicBezTo>
                  <a:cubicBezTo>
                    <a:pt x="223" y="136"/>
                    <a:pt x="195" y="115"/>
                    <a:pt x="186" y="115"/>
                  </a:cubicBezTo>
                  <a:cubicBezTo>
                    <a:pt x="180" y="115"/>
                    <a:pt x="177" y="120"/>
                    <a:pt x="172" y="120"/>
                  </a:cubicBezTo>
                  <a:cubicBezTo>
                    <a:pt x="170" y="120"/>
                    <a:pt x="168" y="115"/>
                    <a:pt x="168" y="115"/>
                  </a:cubicBezTo>
                  <a:cubicBezTo>
                    <a:pt x="168" y="110"/>
                    <a:pt x="176" y="109"/>
                    <a:pt x="179" y="109"/>
                  </a:cubicBezTo>
                  <a:cubicBezTo>
                    <a:pt x="175" y="105"/>
                    <a:pt x="151" y="85"/>
                    <a:pt x="146" y="85"/>
                  </a:cubicBezTo>
                  <a:cubicBezTo>
                    <a:pt x="140" y="85"/>
                    <a:pt x="133" y="101"/>
                    <a:pt x="125" y="101"/>
                  </a:cubicBezTo>
                  <a:cubicBezTo>
                    <a:pt x="120" y="101"/>
                    <a:pt x="121" y="94"/>
                    <a:pt x="122" y="91"/>
                  </a:cubicBezTo>
                  <a:cubicBezTo>
                    <a:pt x="108" y="90"/>
                    <a:pt x="75" y="91"/>
                    <a:pt x="55" y="91"/>
                  </a:cubicBezTo>
                  <a:cubicBezTo>
                    <a:pt x="51" y="91"/>
                    <a:pt x="44" y="86"/>
                    <a:pt x="41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8" y="76"/>
                    <a:pt x="11" y="75"/>
                    <a:pt x="11" y="69"/>
                  </a:cubicBezTo>
                  <a:cubicBezTo>
                    <a:pt x="16" y="67"/>
                    <a:pt x="23" y="70"/>
                    <a:pt x="30" y="70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6" y="62"/>
                    <a:pt x="6" y="60"/>
                    <a:pt x="6" y="60"/>
                  </a:cubicBezTo>
                  <a:cubicBezTo>
                    <a:pt x="6" y="60"/>
                    <a:pt x="0" y="52"/>
                    <a:pt x="0" y="48"/>
                  </a:cubicBezTo>
                  <a:cubicBezTo>
                    <a:pt x="0" y="36"/>
                    <a:pt x="2" y="33"/>
                    <a:pt x="8" y="29"/>
                  </a:cubicBezTo>
                  <a:cubicBezTo>
                    <a:pt x="12" y="26"/>
                    <a:pt x="10" y="18"/>
                    <a:pt x="11" y="16"/>
                  </a:cubicBezTo>
                  <a:cubicBezTo>
                    <a:pt x="20" y="7"/>
                    <a:pt x="32" y="0"/>
                    <a:pt x="47" y="0"/>
                  </a:cubicBezTo>
                  <a:cubicBezTo>
                    <a:pt x="47" y="0"/>
                    <a:pt x="61" y="4"/>
                    <a:pt x="61" y="4"/>
                  </a:cubicBezTo>
                  <a:cubicBezTo>
                    <a:pt x="57" y="14"/>
                    <a:pt x="42" y="14"/>
                    <a:pt x="42" y="27"/>
                  </a:cubicBezTo>
                  <a:cubicBezTo>
                    <a:pt x="42" y="30"/>
                    <a:pt x="44" y="32"/>
                    <a:pt x="46" y="32"/>
                  </a:cubicBezTo>
                  <a:cubicBezTo>
                    <a:pt x="45" y="35"/>
                    <a:pt x="46" y="40"/>
                    <a:pt x="46" y="40"/>
                  </a:cubicBezTo>
                  <a:cubicBezTo>
                    <a:pt x="46" y="43"/>
                    <a:pt x="45" y="47"/>
                    <a:pt x="50" y="47"/>
                  </a:cubicBezTo>
                  <a:cubicBezTo>
                    <a:pt x="53" y="47"/>
                    <a:pt x="59" y="42"/>
                    <a:pt x="59" y="38"/>
                  </a:cubicBezTo>
                  <a:cubicBezTo>
                    <a:pt x="59" y="34"/>
                    <a:pt x="55" y="31"/>
                    <a:pt x="55" y="26"/>
                  </a:cubicBezTo>
                  <a:cubicBezTo>
                    <a:pt x="55" y="10"/>
                    <a:pt x="84" y="4"/>
                    <a:pt x="102" y="4"/>
                  </a:cubicBezTo>
                  <a:cubicBezTo>
                    <a:pt x="113" y="4"/>
                    <a:pt x="120" y="20"/>
                    <a:pt x="120" y="29"/>
                  </a:cubicBezTo>
                  <a:cubicBezTo>
                    <a:pt x="120" y="31"/>
                    <a:pt x="117" y="38"/>
                    <a:pt x="120" y="38"/>
                  </a:cubicBezTo>
                  <a:cubicBezTo>
                    <a:pt x="122" y="38"/>
                    <a:pt x="124" y="34"/>
                    <a:pt x="128" y="34"/>
                  </a:cubicBezTo>
                  <a:cubicBezTo>
                    <a:pt x="133" y="34"/>
                    <a:pt x="135" y="38"/>
                    <a:pt x="138" y="38"/>
                  </a:cubicBezTo>
                  <a:cubicBezTo>
                    <a:pt x="146" y="38"/>
                    <a:pt x="148" y="27"/>
                    <a:pt x="156" y="27"/>
                  </a:cubicBezTo>
                  <a:cubicBezTo>
                    <a:pt x="165" y="27"/>
                    <a:pt x="183" y="30"/>
                    <a:pt x="189" y="34"/>
                  </a:cubicBezTo>
                  <a:cubicBezTo>
                    <a:pt x="199" y="41"/>
                    <a:pt x="202" y="56"/>
                    <a:pt x="217" y="56"/>
                  </a:cubicBezTo>
                  <a:cubicBezTo>
                    <a:pt x="223" y="56"/>
                    <a:pt x="224" y="56"/>
                    <a:pt x="228" y="56"/>
                  </a:cubicBezTo>
                  <a:cubicBezTo>
                    <a:pt x="232" y="56"/>
                    <a:pt x="243" y="57"/>
                    <a:pt x="242" y="65"/>
                  </a:cubicBezTo>
                  <a:cubicBezTo>
                    <a:pt x="254" y="69"/>
                    <a:pt x="261" y="76"/>
                    <a:pt x="273" y="77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6" y="85"/>
                    <a:pt x="281" y="85"/>
                    <a:pt x="281" y="85"/>
                  </a:cubicBezTo>
                  <a:cubicBezTo>
                    <a:pt x="287" y="85"/>
                    <a:pt x="290" y="89"/>
                    <a:pt x="293" y="95"/>
                  </a:cubicBezTo>
                  <a:cubicBezTo>
                    <a:pt x="287" y="96"/>
                    <a:pt x="281" y="96"/>
                    <a:pt x="277" y="101"/>
                  </a:cubicBezTo>
                  <a:cubicBezTo>
                    <a:pt x="285" y="102"/>
                    <a:pt x="287" y="102"/>
                    <a:pt x="291" y="102"/>
                  </a:cubicBezTo>
                  <a:cubicBezTo>
                    <a:pt x="293" y="102"/>
                    <a:pt x="296" y="103"/>
                    <a:pt x="297" y="106"/>
                  </a:cubicBezTo>
                  <a:cubicBezTo>
                    <a:pt x="290" y="110"/>
                    <a:pt x="287" y="110"/>
                    <a:pt x="283" y="116"/>
                  </a:cubicBezTo>
                  <a:cubicBezTo>
                    <a:pt x="287" y="118"/>
                    <a:pt x="289" y="120"/>
                    <a:pt x="295" y="120"/>
                  </a:cubicBezTo>
                  <a:cubicBezTo>
                    <a:pt x="296" y="130"/>
                    <a:pt x="308" y="134"/>
                    <a:pt x="317" y="135"/>
                  </a:cubicBezTo>
                  <a:cubicBezTo>
                    <a:pt x="318" y="143"/>
                    <a:pt x="320" y="151"/>
                    <a:pt x="327" y="151"/>
                  </a:cubicBezTo>
                  <a:cubicBezTo>
                    <a:pt x="337" y="151"/>
                    <a:pt x="339" y="145"/>
                    <a:pt x="342" y="153"/>
                  </a:cubicBezTo>
                  <a:cubicBezTo>
                    <a:pt x="344" y="155"/>
                    <a:pt x="348" y="155"/>
                    <a:pt x="350" y="155"/>
                  </a:cubicBezTo>
                  <a:cubicBezTo>
                    <a:pt x="359" y="155"/>
                    <a:pt x="362" y="158"/>
                    <a:pt x="362" y="165"/>
                  </a:cubicBezTo>
                  <a:cubicBezTo>
                    <a:pt x="362" y="171"/>
                    <a:pt x="355" y="173"/>
                    <a:pt x="349" y="173"/>
                  </a:cubicBezTo>
                  <a:cubicBezTo>
                    <a:pt x="349" y="178"/>
                    <a:pt x="349" y="176"/>
                    <a:pt x="349" y="178"/>
                  </a:cubicBezTo>
                  <a:cubicBezTo>
                    <a:pt x="349" y="180"/>
                    <a:pt x="348" y="184"/>
                    <a:pt x="339" y="1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9" name="Freeform 85"/>
            <p:cNvSpPr>
              <a:spLocks/>
            </p:cNvSpPr>
            <p:nvPr/>
          </p:nvSpPr>
          <p:spPr bwMode="auto">
            <a:xfrm>
              <a:off x="3073400" y="1635125"/>
              <a:ext cx="14288" cy="12700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0" y="6"/>
                </a:cxn>
                <a:cxn ang="0">
                  <a:pos x="10" y="6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6" y="9"/>
                    <a:pt x="5" y="9"/>
                    <a:pt x="0" y="6"/>
                  </a:cubicBezTo>
                  <a:cubicBezTo>
                    <a:pt x="5" y="0"/>
                    <a:pt x="5" y="3"/>
                    <a:pt x="1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0" name="Freeform 86"/>
            <p:cNvSpPr>
              <a:spLocks/>
            </p:cNvSpPr>
            <p:nvPr/>
          </p:nvSpPr>
          <p:spPr bwMode="auto">
            <a:xfrm>
              <a:off x="2974975" y="1568450"/>
              <a:ext cx="12700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9" y="9"/>
                </a:cxn>
                <a:cxn ang="0">
                  <a:pos x="1" y="2"/>
                </a:cxn>
              </a:cxnLst>
              <a:rect l="0" t="0" r="r" b="b"/>
              <a:pathLst>
                <a:path w="9" h="9">
                  <a:moveTo>
                    <a:pt x="1" y="2"/>
                  </a:moveTo>
                  <a:cubicBezTo>
                    <a:pt x="6" y="0"/>
                    <a:pt x="6" y="5"/>
                    <a:pt x="9" y="9"/>
                  </a:cubicBezTo>
                  <a:cubicBezTo>
                    <a:pt x="4" y="9"/>
                    <a:pt x="0" y="5"/>
                    <a:pt x="1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1" name="Freeform 87"/>
            <p:cNvSpPr>
              <a:spLocks/>
            </p:cNvSpPr>
            <p:nvPr/>
          </p:nvSpPr>
          <p:spPr bwMode="auto">
            <a:xfrm>
              <a:off x="2847975" y="985838"/>
              <a:ext cx="514350" cy="269875"/>
            </a:xfrm>
            <a:custGeom>
              <a:avLst/>
              <a:gdLst/>
              <a:ahLst/>
              <a:cxnLst>
                <a:cxn ang="0">
                  <a:pos x="307" y="16"/>
                </a:cxn>
                <a:cxn ang="0">
                  <a:pos x="350" y="9"/>
                </a:cxn>
                <a:cxn ang="0">
                  <a:pos x="386" y="28"/>
                </a:cxn>
                <a:cxn ang="0">
                  <a:pos x="313" y="51"/>
                </a:cxn>
                <a:cxn ang="0">
                  <a:pos x="295" y="74"/>
                </a:cxn>
                <a:cxn ang="0">
                  <a:pos x="231" y="108"/>
                </a:cxn>
                <a:cxn ang="0">
                  <a:pos x="216" y="118"/>
                </a:cxn>
                <a:cxn ang="0">
                  <a:pos x="216" y="137"/>
                </a:cxn>
                <a:cxn ang="0">
                  <a:pos x="174" y="157"/>
                </a:cxn>
                <a:cxn ang="0">
                  <a:pos x="158" y="184"/>
                </a:cxn>
                <a:cxn ang="0">
                  <a:pos x="176" y="188"/>
                </a:cxn>
                <a:cxn ang="0">
                  <a:pos x="126" y="197"/>
                </a:cxn>
                <a:cxn ang="0">
                  <a:pos x="80" y="201"/>
                </a:cxn>
                <a:cxn ang="0">
                  <a:pos x="33" y="197"/>
                </a:cxn>
                <a:cxn ang="0">
                  <a:pos x="60" y="176"/>
                </a:cxn>
                <a:cxn ang="0">
                  <a:pos x="57" y="158"/>
                </a:cxn>
                <a:cxn ang="0">
                  <a:pos x="92" y="170"/>
                </a:cxn>
                <a:cxn ang="0">
                  <a:pos x="66" y="148"/>
                </a:cxn>
                <a:cxn ang="0">
                  <a:pos x="55" y="151"/>
                </a:cxn>
                <a:cxn ang="0">
                  <a:pos x="68" y="131"/>
                </a:cxn>
                <a:cxn ang="0">
                  <a:pos x="62" y="97"/>
                </a:cxn>
                <a:cxn ang="0">
                  <a:pos x="67" y="89"/>
                </a:cxn>
                <a:cxn ang="0">
                  <a:pos x="97" y="90"/>
                </a:cxn>
                <a:cxn ang="0">
                  <a:pos x="108" y="91"/>
                </a:cxn>
                <a:cxn ang="0">
                  <a:pos x="133" y="86"/>
                </a:cxn>
                <a:cxn ang="0">
                  <a:pos x="147" y="74"/>
                </a:cxn>
                <a:cxn ang="0">
                  <a:pos x="99" y="81"/>
                </a:cxn>
                <a:cxn ang="0">
                  <a:pos x="72" y="76"/>
                </a:cxn>
                <a:cxn ang="0">
                  <a:pos x="57" y="81"/>
                </a:cxn>
                <a:cxn ang="0">
                  <a:pos x="44" y="67"/>
                </a:cxn>
                <a:cxn ang="0">
                  <a:pos x="51" y="53"/>
                </a:cxn>
                <a:cxn ang="0">
                  <a:pos x="25" y="60"/>
                </a:cxn>
                <a:cxn ang="0">
                  <a:pos x="29" y="49"/>
                </a:cxn>
                <a:cxn ang="0">
                  <a:pos x="9" y="52"/>
                </a:cxn>
                <a:cxn ang="0">
                  <a:pos x="44" y="36"/>
                </a:cxn>
                <a:cxn ang="0">
                  <a:pos x="57" y="32"/>
                </a:cxn>
                <a:cxn ang="0">
                  <a:pos x="104" y="32"/>
                </a:cxn>
                <a:cxn ang="0">
                  <a:pos x="135" y="11"/>
                </a:cxn>
                <a:cxn ang="0">
                  <a:pos x="196" y="6"/>
                </a:cxn>
                <a:cxn ang="0">
                  <a:pos x="218" y="8"/>
                </a:cxn>
                <a:cxn ang="0">
                  <a:pos x="245" y="3"/>
                </a:cxn>
                <a:cxn ang="0">
                  <a:pos x="315" y="11"/>
                </a:cxn>
              </a:cxnLst>
              <a:rect l="0" t="0" r="r" b="b"/>
              <a:pathLst>
                <a:path w="386" h="203">
                  <a:moveTo>
                    <a:pt x="315" y="11"/>
                  </a:moveTo>
                  <a:cubicBezTo>
                    <a:pt x="312" y="14"/>
                    <a:pt x="310" y="15"/>
                    <a:pt x="307" y="16"/>
                  </a:cubicBezTo>
                  <a:cubicBezTo>
                    <a:pt x="342" y="6"/>
                    <a:pt x="342" y="6"/>
                    <a:pt x="342" y="6"/>
                  </a:cubicBezTo>
                  <a:cubicBezTo>
                    <a:pt x="345" y="7"/>
                    <a:pt x="347" y="8"/>
                    <a:pt x="350" y="9"/>
                  </a:cubicBezTo>
                  <a:cubicBezTo>
                    <a:pt x="355" y="11"/>
                    <a:pt x="355" y="14"/>
                    <a:pt x="358" y="17"/>
                  </a:cubicBezTo>
                  <a:cubicBezTo>
                    <a:pt x="363" y="22"/>
                    <a:pt x="386" y="20"/>
                    <a:pt x="386" y="28"/>
                  </a:cubicBezTo>
                  <a:cubicBezTo>
                    <a:pt x="386" y="33"/>
                    <a:pt x="378" y="32"/>
                    <a:pt x="375" y="34"/>
                  </a:cubicBezTo>
                  <a:cubicBezTo>
                    <a:pt x="358" y="48"/>
                    <a:pt x="336" y="40"/>
                    <a:pt x="313" y="51"/>
                  </a:cubicBezTo>
                  <a:cubicBezTo>
                    <a:pt x="317" y="56"/>
                    <a:pt x="335" y="52"/>
                    <a:pt x="346" y="52"/>
                  </a:cubicBezTo>
                  <a:cubicBezTo>
                    <a:pt x="336" y="63"/>
                    <a:pt x="311" y="69"/>
                    <a:pt x="295" y="74"/>
                  </a:cubicBezTo>
                  <a:cubicBezTo>
                    <a:pt x="277" y="80"/>
                    <a:pt x="267" y="97"/>
                    <a:pt x="254" y="107"/>
                  </a:cubicBezTo>
                  <a:cubicBezTo>
                    <a:pt x="248" y="112"/>
                    <a:pt x="238" y="106"/>
                    <a:pt x="231" y="108"/>
                  </a:cubicBezTo>
                  <a:cubicBezTo>
                    <a:pt x="221" y="112"/>
                    <a:pt x="210" y="112"/>
                    <a:pt x="203" y="118"/>
                  </a:cubicBezTo>
                  <a:cubicBezTo>
                    <a:pt x="216" y="118"/>
                    <a:pt x="216" y="118"/>
                    <a:pt x="216" y="118"/>
                  </a:cubicBezTo>
                  <a:cubicBezTo>
                    <a:pt x="217" y="128"/>
                    <a:pt x="211" y="127"/>
                    <a:pt x="203" y="126"/>
                  </a:cubicBezTo>
                  <a:cubicBezTo>
                    <a:pt x="208" y="129"/>
                    <a:pt x="213" y="131"/>
                    <a:pt x="216" y="137"/>
                  </a:cubicBezTo>
                  <a:cubicBezTo>
                    <a:pt x="206" y="141"/>
                    <a:pt x="203" y="152"/>
                    <a:pt x="196" y="157"/>
                  </a:cubicBezTo>
                  <a:cubicBezTo>
                    <a:pt x="177" y="157"/>
                    <a:pt x="177" y="157"/>
                    <a:pt x="174" y="157"/>
                  </a:cubicBezTo>
                  <a:cubicBezTo>
                    <a:pt x="175" y="160"/>
                    <a:pt x="177" y="161"/>
                    <a:pt x="177" y="164"/>
                  </a:cubicBezTo>
                  <a:cubicBezTo>
                    <a:pt x="177" y="178"/>
                    <a:pt x="158" y="169"/>
                    <a:pt x="158" y="184"/>
                  </a:cubicBezTo>
                  <a:cubicBezTo>
                    <a:pt x="165" y="184"/>
                    <a:pt x="166" y="184"/>
                    <a:pt x="169" y="184"/>
                  </a:cubicBezTo>
                  <a:cubicBezTo>
                    <a:pt x="171" y="184"/>
                    <a:pt x="176" y="184"/>
                    <a:pt x="176" y="188"/>
                  </a:cubicBezTo>
                  <a:cubicBezTo>
                    <a:pt x="176" y="195"/>
                    <a:pt x="151" y="203"/>
                    <a:pt x="141" y="203"/>
                  </a:cubicBezTo>
                  <a:cubicBezTo>
                    <a:pt x="131" y="203"/>
                    <a:pt x="135" y="197"/>
                    <a:pt x="126" y="197"/>
                  </a:cubicBezTo>
                  <a:cubicBezTo>
                    <a:pt x="113" y="197"/>
                    <a:pt x="104" y="197"/>
                    <a:pt x="93" y="197"/>
                  </a:cubicBezTo>
                  <a:cubicBezTo>
                    <a:pt x="89" y="197"/>
                    <a:pt x="86" y="201"/>
                    <a:pt x="80" y="201"/>
                  </a:cubicBezTo>
                  <a:cubicBezTo>
                    <a:pt x="65" y="201"/>
                    <a:pt x="53" y="197"/>
                    <a:pt x="38" y="192"/>
                  </a:cubicBezTo>
                  <a:cubicBezTo>
                    <a:pt x="37" y="194"/>
                    <a:pt x="35" y="197"/>
                    <a:pt x="33" y="197"/>
                  </a:cubicBezTo>
                  <a:cubicBezTo>
                    <a:pt x="29" y="197"/>
                    <a:pt x="28" y="194"/>
                    <a:pt x="28" y="193"/>
                  </a:cubicBezTo>
                  <a:cubicBezTo>
                    <a:pt x="28" y="176"/>
                    <a:pt x="51" y="182"/>
                    <a:pt x="60" y="176"/>
                  </a:cubicBezTo>
                  <a:cubicBezTo>
                    <a:pt x="55" y="172"/>
                    <a:pt x="46" y="170"/>
                    <a:pt x="46" y="162"/>
                  </a:cubicBezTo>
                  <a:cubicBezTo>
                    <a:pt x="46" y="156"/>
                    <a:pt x="52" y="158"/>
                    <a:pt x="57" y="158"/>
                  </a:cubicBezTo>
                  <a:cubicBezTo>
                    <a:pt x="71" y="158"/>
                    <a:pt x="76" y="165"/>
                    <a:pt x="84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86" y="164"/>
                    <a:pt x="72" y="159"/>
                    <a:pt x="72" y="148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3" y="149"/>
                    <a:pt x="63" y="149"/>
                    <a:pt x="6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6"/>
                    <a:pt x="55" y="146"/>
                    <a:pt x="55" y="146"/>
                  </a:cubicBezTo>
                  <a:cubicBezTo>
                    <a:pt x="58" y="138"/>
                    <a:pt x="61" y="134"/>
                    <a:pt x="68" y="131"/>
                  </a:cubicBezTo>
                  <a:cubicBezTo>
                    <a:pt x="79" y="128"/>
                    <a:pt x="92" y="132"/>
                    <a:pt x="92" y="119"/>
                  </a:cubicBezTo>
                  <a:cubicBezTo>
                    <a:pt x="92" y="105"/>
                    <a:pt x="62" y="105"/>
                    <a:pt x="62" y="97"/>
                  </a:cubicBezTo>
                  <a:cubicBezTo>
                    <a:pt x="62" y="93"/>
                    <a:pt x="69" y="94"/>
                    <a:pt x="73" y="94"/>
                  </a:cubicBezTo>
                  <a:cubicBezTo>
                    <a:pt x="68" y="94"/>
                    <a:pt x="67" y="92"/>
                    <a:pt x="67" y="89"/>
                  </a:cubicBezTo>
                  <a:cubicBezTo>
                    <a:pt x="69" y="88"/>
                    <a:pt x="71" y="89"/>
                    <a:pt x="73" y="89"/>
                  </a:cubicBezTo>
                  <a:cubicBezTo>
                    <a:pt x="78" y="89"/>
                    <a:pt x="88" y="87"/>
                    <a:pt x="97" y="90"/>
                  </a:cubicBezTo>
                  <a:cubicBezTo>
                    <a:pt x="108" y="93"/>
                    <a:pt x="112" y="106"/>
                    <a:pt x="124" y="104"/>
                  </a:cubicBezTo>
                  <a:cubicBezTo>
                    <a:pt x="122" y="102"/>
                    <a:pt x="108" y="93"/>
                    <a:pt x="108" y="91"/>
                  </a:cubicBezTo>
                  <a:cubicBezTo>
                    <a:pt x="108" y="89"/>
                    <a:pt x="110" y="88"/>
                    <a:pt x="111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41" y="83"/>
                    <a:pt x="149" y="81"/>
                    <a:pt x="154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38" y="81"/>
                    <a:pt x="128" y="84"/>
                    <a:pt x="114" y="84"/>
                  </a:cubicBezTo>
                  <a:cubicBezTo>
                    <a:pt x="106" y="84"/>
                    <a:pt x="103" y="81"/>
                    <a:pt x="99" y="81"/>
                  </a:cubicBezTo>
                  <a:cubicBezTo>
                    <a:pt x="95" y="81"/>
                    <a:pt x="93" y="85"/>
                    <a:pt x="90" y="85"/>
                  </a:cubicBezTo>
                  <a:cubicBezTo>
                    <a:pt x="81" y="85"/>
                    <a:pt x="70" y="82"/>
                    <a:pt x="72" y="76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3" y="78"/>
                    <a:pt x="61" y="81"/>
                    <a:pt x="57" y="81"/>
                  </a:cubicBezTo>
                  <a:cubicBezTo>
                    <a:pt x="48" y="81"/>
                    <a:pt x="36" y="75"/>
                    <a:pt x="33" y="71"/>
                  </a:cubicBezTo>
                  <a:cubicBezTo>
                    <a:pt x="36" y="69"/>
                    <a:pt x="39" y="67"/>
                    <a:pt x="44" y="67"/>
                  </a:cubicBezTo>
                  <a:cubicBezTo>
                    <a:pt x="36" y="67"/>
                    <a:pt x="27" y="66"/>
                    <a:pt x="24" y="67"/>
                  </a:cubicBezTo>
                  <a:cubicBezTo>
                    <a:pt x="29" y="55"/>
                    <a:pt x="40" y="56"/>
                    <a:pt x="51" y="53"/>
                  </a:cubicBezTo>
                  <a:cubicBezTo>
                    <a:pt x="47" y="52"/>
                    <a:pt x="46" y="52"/>
                    <a:pt x="42" y="52"/>
                  </a:cubicBezTo>
                  <a:cubicBezTo>
                    <a:pt x="33" y="52"/>
                    <a:pt x="33" y="60"/>
                    <a:pt x="25" y="60"/>
                  </a:cubicBezTo>
                  <a:cubicBezTo>
                    <a:pt x="22" y="60"/>
                    <a:pt x="18" y="57"/>
                    <a:pt x="17" y="56"/>
                  </a:cubicBezTo>
                  <a:cubicBezTo>
                    <a:pt x="21" y="52"/>
                    <a:pt x="24" y="51"/>
                    <a:pt x="2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3" y="50"/>
                    <a:pt x="11" y="51"/>
                    <a:pt x="9" y="52"/>
                  </a:cubicBezTo>
                  <a:cubicBezTo>
                    <a:pt x="7" y="52"/>
                    <a:pt x="2" y="52"/>
                    <a:pt x="0" y="52"/>
                  </a:cubicBezTo>
                  <a:cubicBezTo>
                    <a:pt x="2" y="41"/>
                    <a:pt x="31" y="36"/>
                    <a:pt x="44" y="36"/>
                  </a:cubicBezTo>
                  <a:cubicBezTo>
                    <a:pt x="49" y="36"/>
                    <a:pt x="52" y="36"/>
                    <a:pt x="53" y="36"/>
                  </a:cubicBezTo>
                  <a:cubicBezTo>
                    <a:pt x="55" y="36"/>
                    <a:pt x="57" y="34"/>
                    <a:pt x="57" y="32"/>
                  </a:cubicBezTo>
                  <a:cubicBezTo>
                    <a:pt x="71" y="32"/>
                    <a:pt x="65" y="22"/>
                    <a:pt x="74" y="22"/>
                  </a:cubicBezTo>
                  <a:cubicBezTo>
                    <a:pt x="83" y="22"/>
                    <a:pt x="100" y="31"/>
                    <a:pt x="104" y="32"/>
                  </a:cubicBezTo>
                  <a:cubicBezTo>
                    <a:pt x="108" y="22"/>
                    <a:pt x="113" y="12"/>
                    <a:pt x="126" y="12"/>
                  </a:cubicBezTo>
                  <a:cubicBezTo>
                    <a:pt x="134" y="12"/>
                    <a:pt x="129" y="16"/>
                    <a:pt x="135" y="11"/>
                  </a:cubicBezTo>
                  <a:cubicBezTo>
                    <a:pt x="137" y="7"/>
                    <a:pt x="141" y="6"/>
                    <a:pt x="145" y="6"/>
                  </a:cubicBezTo>
                  <a:cubicBezTo>
                    <a:pt x="168" y="6"/>
                    <a:pt x="173" y="6"/>
                    <a:pt x="196" y="6"/>
                  </a:cubicBezTo>
                  <a:cubicBezTo>
                    <a:pt x="197" y="4"/>
                    <a:pt x="199" y="3"/>
                    <a:pt x="201" y="3"/>
                  </a:cubicBezTo>
                  <a:cubicBezTo>
                    <a:pt x="209" y="3"/>
                    <a:pt x="211" y="8"/>
                    <a:pt x="218" y="8"/>
                  </a:cubicBezTo>
                  <a:cubicBezTo>
                    <a:pt x="224" y="8"/>
                    <a:pt x="226" y="0"/>
                    <a:pt x="232" y="0"/>
                  </a:cubicBezTo>
                  <a:cubicBezTo>
                    <a:pt x="239" y="0"/>
                    <a:pt x="241" y="3"/>
                    <a:pt x="245" y="3"/>
                  </a:cubicBezTo>
                  <a:cubicBezTo>
                    <a:pt x="250" y="3"/>
                    <a:pt x="253" y="3"/>
                    <a:pt x="258" y="3"/>
                  </a:cubicBezTo>
                  <a:cubicBezTo>
                    <a:pt x="268" y="3"/>
                    <a:pt x="306" y="2"/>
                    <a:pt x="315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2" name="Freeform 88"/>
            <p:cNvSpPr>
              <a:spLocks/>
            </p:cNvSpPr>
            <p:nvPr/>
          </p:nvSpPr>
          <p:spPr bwMode="auto">
            <a:xfrm>
              <a:off x="3170238" y="960438"/>
              <a:ext cx="1006475" cy="765175"/>
            </a:xfrm>
            <a:custGeom>
              <a:avLst/>
              <a:gdLst/>
              <a:ahLst/>
              <a:cxnLst>
                <a:cxn ang="0">
                  <a:pos x="280" y="372"/>
                </a:cxn>
                <a:cxn ang="0">
                  <a:pos x="267" y="360"/>
                </a:cxn>
                <a:cxn ang="0">
                  <a:pos x="228" y="336"/>
                </a:cxn>
                <a:cxn ang="0">
                  <a:pos x="215" y="302"/>
                </a:cxn>
                <a:cxn ang="0">
                  <a:pos x="109" y="219"/>
                </a:cxn>
                <a:cxn ang="0">
                  <a:pos x="73" y="223"/>
                </a:cxn>
                <a:cxn ang="0">
                  <a:pos x="43" y="217"/>
                </a:cxn>
                <a:cxn ang="0">
                  <a:pos x="19" y="202"/>
                </a:cxn>
                <a:cxn ang="0">
                  <a:pos x="51" y="190"/>
                </a:cxn>
                <a:cxn ang="0">
                  <a:pos x="64" y="180"/>
                </a:cxn>
                <a:cxn ang="0">
                  <a:pos x="0" y="166"/>
                </a:cxn>
                <a:cxn ang="0">
                  <a:pos x="84" y="141"/>
                </a:cxn>
                <a:cxn ang="0">
                  <a:pos x="72" y="102"/>
                </a:cxn>
                <a:cxn ang="0">
                  <a:pos x="144" y="59"/>
                </a:cxn>
                <a:cxn ang="0">
                  <a:pos x="237" y="56"/>
                </a:cxn>
                <a:cxn ang="0">
                  <a:pos x="260" y="53"/>
                </a:cxn>
                <a:cxn ang="0">
                  <a:pos x="274" y="38"/>
                </a:cxn>
                <a:cxn ang="0">
                  <a:pos x="309" y="36"/>
                </a:cxn>
                <a:cxn ang="0">
                  <a:pos x="355" y="15"/>
                </a:cxn>
                <a:cxn ang="0">
                  <a:pos x="391" y="13"/>
                </a:cxn>
                <a:cxn ang="0">
                  <a:pos x="534" y="0"/>
                </a:cxn>
                <a:cxn ang="0">
                  <a:pos x="594" y="48"/>
                </a:cxn>
                <a:cxn ang="0">
                  <a:pos x="570" y="75"/>
                </a:cxn>
                <a:cxn ang="0">
                  <a:pos x="603" y="102"/>
                </a:cxn>
                <a:cxn ang="0">
                  <a:pos x="684" y="66"/>
                </a:cxn>
                <a:cxn ang="0">
                  <a:pos x="730" y="51"/>
                </a:cxn>
                <a:cxn ang="0">
                  <a:pos x="702" y="94"/>
                </a:cxn>
                <a:cxn ang="0">
                  <a:pos x="691" y="114"/>
                </a:cxn>
                <a:cxn ang="0">
                  <a:pos x="654" y="150"/>
                </a:cxn>
                <a:cxn ang="0">
                  <a:pos x="677" y="178"/>
                </a:cxn>
                <a:cxn ang="0">
                  <a:pos x="657" y="202"/>
                </a:cxn>
                <a:cxn ang="0">
                  <a:pos x="669" y="236"/>
                </a:cxn>
                <a:cxn ang="0">
                  <a:pos x="673" y="260"/>
                </a:cxn>
                <a:cxn ang="0">
                  <a:pos x="633" y="295"/>
                </a:cxn>
                <a:cxn ang="0">
                  <a:pos x="637" y="305"/>
                </a:cxn>
                <a:cxn ang="0">
                  <a:pos x="601" y="297"/>
                </a:cxn>
                <a:cxn ang="0">
                  <a:pos x="633" y="358"/>
                </a:cxn>
                <a:cxn ang="0">
                  <a:pos x="596" y="347"/>
                </a:cxn>
                <a:cxn ang="0">
                  <a:pos x="616" y="375"/>
                </a:cxn>
                <a:cxn ang="0">
                  <a:pos x="518" y="408"/>
                </a:cxn>
                <a:cxn ang="0">
                  <a:pos x="483" y="445"/>
                </a:cxn>
                <a:cxn ang="0">
                  <a:pos x="443" y="449"/>
                </a:cxn>
                <a:cxn ang="0">
                  <a:pos x="402" y="485"/>
                </a:cxn>
                <a:cxn ang="0">
                  <a:pos x="384" y="523"/>
                </a:cxn>
                <a:cxn ang="0">
                  <a:pos x="362" y="571"/>
                </a:cxn>
                <a:cxn ang="0">
                  <a:pos x="313" y="560"/>
                </a:cxn>
                <a:cxn ang="0">
                  <a:pos x="270" y="499"/>
                </a:cxn>
                <a:cxn ang="0">
                  <a:pos x="256" y="475"/>
                </a:cxn>
                <a:cxn ang="0">
                  <a:pos x="237" y="438"/>
                </a:cxn>
                <a:cxn ang="0">
                  <a:pos x="255" y="403"/>
                </a:cxn>
              </a:cxnLst>
              <a:rect l="0" t="0" r="r" b="b"/>
              <a:pathLst>
                <a:path w="756" h="575">
                  <a:moveTo>
                    <a:pt x="255" y="403"/>
                  </a:moveTo>
                  <a:cubicBezTo>
                    <a:pt x="261" y="400"/>
                    <a:pt x="261" y="400"/>
                    <a:pt x="267" y="402"/>
                  </a:cubicBezTo>
                  <a:cubicBezTo>
                    <a:pt x="270" y="389"/>
                    <a:pt x="276" y="385"/>
                    <a:pt x="280" y="372"/>
                  </a:cubicBezTo>
                  <a:cubicBezTo>
                    <a:pt x="266" y="368"/>
                    <a:pt x="234" y="366"/>
                    <a:pt x="233" y="353"/>
                  </a:cubicBezTo>
                  <a:cubicBezTo>
                    <a:pt x="237" y="352"/>
                    <a:pt x="236" y="353"/>
                    <a:pt x="240" y="353"/>
                  </a:cubicBezTo>
                  <a:cubicBezTo>
                    <a:pt x="250" y="353"/>
                    <a:pt x="256" y="360"/>
                    <a:pt x="267" y="360"/>
                  </a:cubicBezTo>
                  <a:cubicBezTo>
                    <a:pt x="271" y="360"/>
                    <a:pt x="271" y="356"/>
                    <a:pt x="271" y="353"/>
                  </a:cubicBezTo>
                  <a:cubicBezTo>
                    <a:pt x="258" y="349"/>
                    <a:pt x="254" y="328"/>
                    <a:pt x="239" y="328"/>
                  </a:cubicBezTo>
                  <a:cubicBezTo>
                    <a:pt x="235" y="328"/>
                    <a:pt x="234" y="336"/>
                    <a:pt x="228" y="336"/>
                  </a:cubicBezTo>
                  <a:cubicBezTo>
                    <a:pt x="220" y="336"/>
                    <a:pt x="216" y="335"/>
                    <a:pt x="216" y="328"/>
                  </a:cubicBezTo>
                  <a:cubicBezTo>
                    <a:pt x="216" y="318"/>
                    <a:pt x="226" y="319"/>
                    <a:pt x="226" y="309"/>
                  </a:cubicBezTo>
                  <a:cubicBezTo>
                    <a:pt x="226" y="303"/>
                    <a:pt x="219" y="302"/>
                    <a:pt x="215" y="302"/>
                  </a:cubicBezTo>
                  <a:cubicBezTo>
                    <a:pt x="215" y="295"/>
                    <a:pt x="215" y="295"/>
                    <a:pt x="215" y="295"/>
                  </a:cubicBezTo>
                  <a:cubicBezTo>
                    <a:pt x="203" y="257"/>
                    <a:pt x="172" y="219"/>
                    <a:pt x="122" y="219"/>
                  </a:cubicBezTo>
                  <a:cubicBezTo>
                    <a:pt x="115" y="219"/>
                    <a:pt x="113" y="219"/>
                    <a:pt x="109" y="219"/>
                  </a:cubicBezTo>
                  <a:cubicBezTo>
                    <a:pt x="103" y="219"/>
                    <a:pt x="101" y="224"/>
                    <a:pt x="95" y="224"/>
                  </a:cubicBezTo>
                  <a:cubicBezTo>
                    <a:pt x="91" y="224"/>
                    <a:pt x="87" y="221"/>
                    <a:pt x="82" y="221"/>
                  </a:cubicBezTo>
                  <a:cubicBezTo>
                    <a:pt x="77" y="221"/>
                    <a:pt x="75" y="222"/>
                    <a:pt x="73" y="223"/>
                  </a:cubicBezTo>
                  <a:cubicBezTo>
                    <a:pt x="74" y="224"/>
                    <a:pt x="76" y="226"/>
                    <a:pt x="77" y="226"/>
                  </a:cubicBezTo>
                  <a:cubicBezTo>
                    <a:pt x="75" y="229"/>
                    <a:pt x="75" y="228"/>
                    <a:pt x="72" y="228"/>
                  </a:cubicBezTo>
                  <a:cubicBezTo>
                    <a:pt x="62" y="228"/>
                    <a:pt x="48" y="224"/>
                    <a:pt x="43" y="217"/>
                  </a:cubicBezTo>
                  <a:cubicBezTo>
                    <a:pt x="47" y="214"/>
                    <a:pt x="50" y="214"/>
                    <a:pt x="52" y="210"/>
                  </a:cubicBezTo>
                  <a:cubicBezTo>
                    <a:pt x="45" y="207"/>
                    <a:pt x="39" y="202"/>
                    <a:pt x="34" y="202"/>
                  </a:cubicBezTo>
                  <a:cubicBezTo>
                    <a:pt x="24" y="202"/>
                    <a:pt x="27" y="206"/>
                    <a:pt x="19" y="202"/>
                  </a:cubicBezTo>
                  <a:cubicBezTo>
                    <a:pt x="19" y="196"/>
                    <a:pt x="28" y="194"/>
                    <a:pt x="32" y="194"/>
                  </a:cubicBezTo>
                  <a:cubicBezTo>
                    <a:pt x="37" y="194"/>
                    <a:pt x="40" y="194"/>
                    <a:pt x="43" y="194"/>
                  </a:cubicBezTo>
                  <a:cubicBezTo>
                    <a:pt x="47" y="194"/>
                    <a:pt x="49" y="193"/>
                    <a:pt x="51" y="190"/>
                  </a:cubicBezTo>
                  <a:cubicBezTo>
                    <a:pt x="76" y="190"/>
                    <a:pt x="76" y="190"/>
                    <a:pt x="76" y="190"/>
                  </a:cubicBezTo>
                  <a:cubicBezTo>
                    <a:pt x="80" y="187"/>
                    <a:pt x="80" y="185"/>
                    <a:pt x="82" y="180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3"/>
                    <a:pt x="62" y="185"/>
                    <a:pt x="60" y="185"/>
                  </a:cubicBezTo>
                  <a:cubicBezTo>
                    <a:pt x="53" y="185"/>
                    <a:pt x="50" y="185"/>
                    <a:pt x="44" y="185"/>
                  </a:cubicBezTo>
                  <a:cubicBezTo>
                    <a:pt x="42" y="185"/>
                    <a:pt x="0" y="173"/>
                    <a:pt x="0" y="166"/>
                  </a:cubicBezTo>
                  <a:cubicBezTo>
                    <a:pt x="0" y="152"/>
                    <a:pt x="16" y="157"/>
                    <a:pt x="25" y="154"/>
                  </a:cubicBezTo>
                  <a:cubicBezTo>
                    <a:pt x="33" y="151"/>
                    <a:pt x="38" y="146"/>
                    <a:pt x="46" y="144"/>
                  </a:cubicBezTo>
                  <a:cubicBezTo>
                    <a:pt x="58" y="140"/>
                    <a:pt x="74" y="146"/>
                    <a:pt x="84" y="141"/>
                  </a:cubicBezTo>
                  <a:cubicBezTo>
                    <a:pt x="91" y="136"/>
                    <a:pt x="96" y="128"/>
                    <a:pt x="96" y="117"/>
                  </a:cubicBezTo>
                  <a:cubicBezTo>
                    <a:pt x="88" y="116"/>
                    <a:pt x="63" y="117"/>
                    <a:pt x="63" y="109"/>
                  </a:cubicBezTo>
                  <a:cubicBezTo>
                    <a:pt x="63" y="105"/>
                    <a:pt x="69" y="102"/>
                    <a:pt x="72" y="102"/>
                  </a:cubicBezTo>
                  <a:cubicBezTo>
                    <a:pt x="87" y="97"/>
                    <a:pt x="106" y="86"/>
                    <a:pt x="115" y="78"/>
                  </a:cubicBezTo>
                  <a:cubicBezTo>
                    <a:pt x="119" y="80"/>
                    <a:pt x="122" y="81"/>
                    <a:pt x="127" y="81"/>
                  </a:cubicBezTo>
                  <a:cubicBezTo>
                    <a:pt x="142" y="81"/>
                    <a:pt x="130" y="61"/>
                    <a:pt x="144" y="59"/>
                  </a:cubicBezTo>
                  <a:cubicBezTo>
                    <a:pt x="162" y="57"/>
                    <a:pt x="169" y="52"/>
                    <a:pt x="185" y="52"/>
                  </a:cubicBezTo>
                  <a:cubicBezTo>
                    <a:pt x="198" y="49"/>
                    <a:pt x="206" y="42"/>
                    <a:pt x="218" y="42"/>
                  </a:cubicBezTo>
                  <a:cubicBezTo>
                    <a:pt x="226" y="42"/>
                    <a:pt x="229" y="56"/>
                    <a:pt x="237" y="56"/>
                  </a:cubicBezTo>
                  <a:cubicBezTo>
                    <a:pt x="237" y="52"/>
                    <a:pt x="235" y="50"/>
                    <a:pt x="235" y="4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44" y="51"/>
                    <a:pt x="252" y="50"/>
                    <a:pt x="260" y="53"/>
                  </a:cubicBezTo>
                  <a:cubicBezTo>
                    <a:pt x="262" y="53"/>
                    <a:pt x="267" y="53"/>
                    <a:pt x="267" y="53"/>
                  </a:cubicBezTo>
                  <a:cubicBezTo>
                    <a:pt x="266" y="50"/>
                    <a:pt x="263" y="47"/>
                    <a:pt x="263" y="44"/>
                  </a:cubicBezTo>
                  <a:cubicBezTo>
                    <a:pt x="263" y="38"/>
                    <a:pt x="270" y="38"/>
                    <a:pt x="274" y="38"/>
                  </a:cubicBezTo>
                  <a:cubicBezTo>
                    <a:pt x="293" y="38"/>
                    <a:pt x="303" y="48"/>
                    <a:pt x="314" y="53"/>
                  </a:cubicBezTo>
                  <a:cubicBezTo>
                    <a:pt x="334" y="53"/>
                    <a:pt x="334" y="53"/>
                    <a:pt x="334" y="53"/>
                  </a:cubicBezTo>
                  <a:cubicBezTo>
                    <a:pt x="327" y="50"/>
                    <a:pt x="309" y="44"/>
                    <a:pt x="309" y="36"/>
                  </a:cubicBezTo>
                  <a:cubicBezTo>
                    <a:pt x="309" y="29"/>
                    <a:pt x="322" y="31"/>
                    <a:pt x="326" y="30"/>
                  </a:cubicBezTo>
                  <a:cubicBezTo>
                    <a:pt x="323" y="27"/>
                    <a:pt x="320" y="27"/>
                    <a:pt x="318" y="24"/>
                  </a:cubicBezTo>
                  <a:cubicBezTo>
                    <a:pt x="330" y="18"/>
                    <a:pt x="341" y="15"/>
                    <a:pt x="355" y="15"/>
                  </a:cubicBezTo>
                  <a:cubicBezTo>
                    <a:pt x="366" y="15"/>
                    <a:pt x="373" y="15"/>
                    <a:pt x="382" y="18"/>
                  </a:cubicBezTo>
                  <a:cubicBezTo>
                    <a:pt x="391" y="18"/>
                    <a:pt x="391" y="18"/>
                    <a:pt x="391" y="18"/>
                  </a:cubicBezTo>
                  <a:cubicBezTo>
                    <a:pt x="391" y="13"/>
                    <a:pt x="391" y="13"/>
                    <a:pt x="391" y="13"/>
                  </a:cubicBezTo>
                  <a:cubicBezTo>
                    <a:pt x="398" y="12"/>
                    <a:pt x="402" y="13"/>
                    <a:pt x="409" y="13"/>
                  </a:cubicBezTo>
                  <a:cubicBezTo>
                    <a:pt x="430" y="13"/>
                    <a:pt x="447" y="0"/>
                    <a:pt x="470" y="0"/>
                  </a:cubicBezTo>
                  <a:cubicBezTo>
                    <a:pt x="495" y="0"/>
                    <a:pt x="512" y="0"/>
                    <a:pt x="534" y="0"/>
                  </a:cubicBezTo>
                  <a:cubicBezTo>
                    <a:pt x="560" y="0"/>
                    <a:pt x="579" y="17"/>
                    <a:pt x="600" y="26"/>
                  </a:cubicBezTo>
                  <a:cubicBezTo>
                    <a:pt x="612" y="31"/>
                    <a:pt x="627" y="28"/>
                    <a:pt x="638" y="30"/>
                  </a:cubicBezTo>
                  <a:cubicBezTo>
                    <a:pt x="636" y="46"/>
                    <a:pt x="606" y="44"/>
                    <a:pt x="594" y="48"/>
                  </a:cubicBezTo>
                  <a:cubicBezTo>
                    <a:pt x="497" y="53"/>
                    <a:pt x="497" y="53"/>
                    <a:pt x="497" y="53"/>
                  </a:cubicBezTo>
                  <a:cubicBezTo>
                    <a:pt x="505" y="59"/>
                    <a:pt x="579" y="50"/>
                    <a:pt x="587" y="53"/>
                  </a:cubicBezTo>
                  <a:cubicBezTo>
                    <a:pt x="586" y="57"/>
                    <a:pt x="567" y="75"/>
                    <a:pt x="570" y="75"/>
                  </a:cubicBezTo>
                  <a:cubicBezTo>
                    <a:pt x="581" y="75"/>
                    <a:pt x="607" y="50"/>
                    <a:pt x="622" y="50"/>
                  </a:cubicBezTo>
                  <a:cubicBezTo>
                    <a:pt x="630" y="50"/>
                    <a:pt x="633" y="57"/>
                    <a:pt x="633" y="64"/>
                  </a:cubicBezTo>
                  <a:cubicBezTo>
                    <a:pt x="633" y="67"/>
                    <a:pt x="605" y="97"/>
                    <a:pt x="603" y="102"/>
                  </a:cubicBezTo>
                  <a:cubicBezTo>
                    <a:pt x="615" y="99"/>
                    <a:pt x="637" y="70"/>
                    <a:pt x="644" y="64"/>
                  </a:cubicBezTo>
                  <a:cubicBezTo>
                    <a:pt x="655" y="64"/>
                    <a:pt x="674" y="64"/>
                    <a:pt x="674" y="64"/>
                  </a:cubicBezTo>
                  <a:cubicBezTo>
                    <a:pt x="674" y="64"/>
                    <a:pt x="682" y="66"/>
                    <a:pt x="684" y="66"/>
                  </a:cubicBezTo>
                  <a:cubicBezTo>
                    <a:pt x="692" y="63"/>
                    <a:pt x="693" y="60"/>
                    <a:pt x="700" y="57"/>
                  </a:cubicBezTo>
                  <a:cubicBezTo>
                    <a:pt x="721" y="57"/>
                    <a:pt x="721" y="57"/>
                    <a:pt x="721" y="57"/>
                  </a:cubicBezTo>
                  <a:cubicBezTo>
                    <a:pt x="723" y="52"/>
                    <a:pt x="726" y="51"/>
                    <a:pt x="730" y="51"/>
                  </a:cubicBezTo>
                  <a:cubicBezTo>
                    <a:pt x="736" y="51"/>
                    <a:pt x="756" y="61"/>
                    <a:pt x="756" y="67"/>
                  </a:cubicBezTo>
                  <a:cubicBezTo>
                    <a:pt x="756" y="72"/>
                    <a:pt x="748" y="76"/>
                    <a:pt x="745" y="77"/>
                  </a:cubicBezTo>
                  <a:cubicBezTo>
                    <a:pt x="731" y="82"/>
                    <a:pt x="722" y="94"/>
                    <a:pt x="702" y="94"/>
                  </a:cubicBezTo>
                  <a:cubicBezTo>
                    <a:pt x="707" y="97"/>
                    <a:pt x="708" y="97"/>
                    <a:pt x="711" y="94"/>
                  </a:cubicBezTo>
                  <a:cubicBezTo>
                    <a:pt x="711" y="107"/>
                    <a:pt x="699" y="107"/>
                    <a:pt x="691" y="109"/>
                  </a:cubicBezTo>
                  <a:cubicBezTo>
                    <a:pt x="694" y="115"/>
                    <a:pt x="691" y="110"/>
                    <a:pt x="691" y="114"/>
                  </a:cubicBezTo>
                  <a:cubicBezTo>
                    <a:pt x="691" y="121"/>
                    <a:pt x="680" y="123"/>
                    <a:pt x="671" y="125"/>
                  </a:cubicBezTo>
                  <a:cubicBezTo>
                    <a:pt x="672" y="130"/>
                    <a:pt x="671" y="130"/>
                    <a:pt x="671" y="132"/>
                  </a:cubicBezTo>
                  <a:cubicBezTo>
                    <a:pt x="671" y="141"/>
                    <a:pt x="662" y="144"/>
                    <a:pt x="654" y="150"/>
                  </a:cubicBezTo>
                  <a:cubicBezTo>
                    <a:pt x="648" y="154"/>
                    <a:pt x="649" y="165"/>
                    <a:pt x="646" y="169"/>
                  </a:cubicBezTo>
                  <a:cubicBezTo>
                    <a:pt x="651" y="172"/>
                    <a:pt x="655" y="169"/>
                    <a:pt x="659" y="169"/>
                  </a:cubicBezTo>
                  <a:cubicBezTo>
                    <a:pt x="667" y="169"/>
                    <a:pt x="673" y="174"/>
                    <a:pt x="677" y="178"/>
                  </a:cubicBezTo>
                  <a:cubicBezTo>
                    <a:pt x="675" y="179"/>
                    <a:pt x="672" y="180"/>
                    <a:pt x="669" y="180"/>
                  </a:cubicBezTo>
                  <a:cubicBezTo>
                    <a:pt x="671" y="187"/>
                    <a:pt x="688" y="185"/>
                    <a:pt x="688" y="196"/>
                  </a:cubicBezTo>
                  <a:cubicBezTo>
                    <a:pt x="688" y="206"/>
                    <a:pt x="665" y="202"/>
                    <a:pt x="657" y="202"/>
                  </a:cubicBezTo>
                  <a:cubicBezTo>
                    <a:pt x="652" y="202"/>
                    <a:pt x="648" y="206"/>
                    <a:pt x="648" y="209"/>
                  </a:cubicBezTo>
                  <a:cubicBezTo>
                    <a:pt x="648" y="217"/>
                    <a:pt x="656" y="217"/>
                    <a:pt x="663" y="217"/>
                  </a:cubicBezTo>
                  <a:cubicBezTo>
                    <a:pt x="663" y="226"/>
                    <a:pt x="669" y="229"/>
                    <a:pt x="669" y="236"/>
                  </a:cubicBezTo>
                  <a:cubicBezTo>
                    <a:pt x="669" y="239"/>
                    <a:pt x="667" y="243"/>
                    <a:pt x="669" y="245"/>
                  </a:cubicBezTo>
                  <a:cubicBezTo>
                    <a:pt x="662" y="245"/>
                    <a:pt x="655" y="245"/>
                    <a:pt x="655" y="251"/>
                  </a:cubicBezTo>
                  <a:cubicBezTo>
                    <a:pt x="655" y="258"/>
                    <a:pt x="667" y="258"/>
                    <a:pt x="673" y="260"/>
                  </a:cubicBezTo>
                  <a:cubicBezTo>
                    <a:pt x="670" y="267"/>
                    <a:pt x="661" y="271"/>
                    <a:pt x="653" y="272"/>
                  </a:cubicBezTo>
                  <a:cubicBezTo>
                    <a:pt x="653" y="275"/>
                    <a:pt x="655" y="277"/>
                    <a:pt x="657" y="278"/>
                  </a:cubicBezTo>
                  <a:cubicBezTo>
                    <a:pt x="654" y="292"/>
                    <a:pt x="637" y="286"/>
                    <a:pt x="633" y="295"/>
                  </a:cubicBezTo>
                  <a:cubicBezTo>
                    <a:pt x="628" y="292"/>
                    <a:pt x="623" y="290"/>
                    <a:pt x="620" y="285"/>
                  </a:cubicBezTo>
                  <a:cubicBezTo>
                    <a:pt x="613" y="285"/>
                    <a:pt x="613" y="285"/>
                    <a:pt x="613" y="285"/>
                  </a:cubicBezTo>
                  <a:cubicBezTo>
                    <a:pt x="618" y="297"/>
                    <a:pt x="637" y="293"/>
                    <a:pt x="637" y="305"/>
                  </a:cubicBezTo>
                  <a:cubicBezTo>
                    <a:pt x="637" y="310"/>
                    <a:pt x="636" y="317"/>
                    <a:pt x="631" y="317"/>
                  </a:cubicBezTo>
                  <a:cubicBezTo>
                    <a:pt x="623" y="317"/>
                    <a:pt x="609" y="306"/>
                    <a:pt x="607" y="297"/>
                  </a:cubicBezTo>
                  <a:cubicBezTo>
                    <a:pt x="603" y="298"/>
                    <a:pt x="602" y="297"/>
                    <a:pt x="601" y="297"/>
                  </a:cubicBezTo>
                  <a:cubicBezTo>
                    <a:pt x="601" y="304"/>
                    <a:pt x="601" y="304"/>
                    <a:pt x="601" y="304"/>
                  </a:cubicBezTo>
                  <a:cubicBezTo>
                    <a:pt x="617" y="320"/>
                    <a:pt x="645" y="327"/>
                    <a:pt x="645" y="352"/>
                  </a:cubicBezTo>
                  <a:cubicBezTo>
                    <a:pt x="645" y="357"/>
                    <a:pt x="638" y="358"/>
                    <a:pt x="633" y="358"/>
                  </a:cubicBezTo>
                  <a:cubicBezTo>
                    <a:pt x="612" y="358"/>
                    <a:pt x="617" y="336"/>
                    <a:pt x="599" y="336"/>
                  </a:cubicBezTo>
                  <a:cubicBezTo>
                    <a:pt x="596" y="336"/>
                    <a:pt x="594" y="337"/>
                    <a:pt x="592" y="336"/>
                  </a:cubicBezTo>
                  <a:cubicBezTo>
                    <a:pt x="592" y="342"/>
                    <a:pt x="596" y="343"/>
                    <a:pt x="596" y="347"/>
                  </a:cubicBezTo>
                  <a:cubicBezTo>
                    <a:pt x="596" y="351"/>
                    <a:pt x="589" y="352"/>
                    <a:pt x="587" y="352"/>
                  </a:cubicBezTo>
                  <a:cubicBezTo>
                    <a:pt x="587" y="366"/>
                    <a:pt x="626" y="364"/>
                    <a:pt x="635" y="367"/>
                  </a:cubicBezTo>
                  <a:cubicBezTo>
                    <a:pt x="629" y="372"/>
                    <a:pt x="624" y="373"/>
                    <a:pt x="616" y="375"/>
                  </a:cubicBezTo>
                  <a:cubicBezTo>
                    <a:pt x="602" y="380"/>
                    <a:pt x="597" y="393"/>
                    <a:pt x="584" y="397"/>
                  </a:cubicBezTo>
                  <a:cubicBezTo>
                    <a:pt x="569" y="402"/>
                    <a:pt x="556" y="400"/>
                    <a:pt x="539" y="408"/>
                  </a:cubicBezTo>
                  <a:cubicBezTo>
                    <a:pt x="518" y="408"/>
                    <a:pt x="518" y="408"/>
                    <a:pt x="518" y="408"/>
                  </a:cubicBezTo>
                  <a:cubicBezTo>
                    <a:pt x="514" y="410"/>
                    <a:pt x="510" y="412"/>
                    <a:pt x="510" y="415"/>
                  </a:cubicBezTo>
                  <a:cubicBezTo>
                    <a:pt x="498" y="423"/>
                    <a:pt x="498" y="423"/>
                    <a:pt x="498" y="423"/>
                  </a:cubicBezTo>
                  <a:cubicBezTo>
                    <a:pt x="490" y="430"/>
                    <a:pt x="490" y="438"/>
                    <a:pt x="483" y="445"/>
                  </a:cubicBezTo>
                  <a:cubicBezTo>
                    <a:pt x="474" y="454"/>
                    <a:pt x="459" y="452"/>
                    <a:pt x="450" y="458"/>
                  </a:cubicBezTo>
                  <a:cubicBezTo>
                    <a:pt x="443" y="458"/>
                    <a:pt x="443" y="458"/>
                    <a:pt x="443" y="458"/>
                  </a:cubicBezTo>
                  <a:cubicBezTo>
                    <a:pt x="443" y="449"/>
                    <a:pt x="443" y="449"/>
                    <a:pt x="443" y="449"/>
                  </a:cubicBezTo>
                  <a:cubicBezTo>
                    <a:pt x="437" y="452"/>
                    <a:pt x="438" y="457"/>
                    <a:pt x="435" y="460"/>
                  </a:cubicBezTo>
                  <a:cubicBezTo>
                    <a:pt x="425" y="470"/>
                    <a:pt x="401" y="466"/>
                    <a:pt x="401" y="480"/>
                  </a:cubicBezTo>
                  <a:cubicBezTo>
                    <a:pt x="401" y="482"/>
                    <a:pt x="402" y="483"/>
                    <a:pt x="402" y="485"/>
                  </a:cubicBezTo>
                  <a:cubicBezTo>
                    <a:pt x="401" y="486"/>
                    <a:pt x="399" y="488"/>
                    <a:pt x="399" y="490"/>
                  </a:cubicBezTo>
                  <a:cubicBezTo>
                    <a:pt x="399" y="493"/>
                    <a:pt x="405" y="495"/>
                    <a:pt x="405" y="500"/>
                  </a:cubicBezTo>
                  <a:cubicBezTo>
                    <a:pt x="405" y="515"/>
                    <a:pt x="384" y="510"/>
                    <a:pt x="384" y="523"/>
                  </a:cubicBezTo>
                  <a:cubicBezTo>
                    <a:pt x="384" y="531"/>
                    <a:pt x="383" y="543"/>
                    <a:pt x="384" y="547"/>
                  </a:cubicBezTo>
                  <a:cubicBezTo>
                    <a:pt x="374" y="552"/>
                    <a:pt x="379" y="575"/>
                    <a:pt x="367" y="575"/>
                  </a:cubicBezTo>
                  <a:cubicBezTo>
                    <a:pt x="364" y="575"/>
                    <a:pt x="363" y="573"/>
                    <a:pt x="362" y="571"/>
                  </a:cubicBezTo>
                  <a:cubicBezTo>
                    <a:pt x="356" y="571"/>
                    <a:pt x="356" y="574"/>
                    <a:pt x="353" y="574"/>
                  </a:cubicBezTo>
                  <a:cubicBezTo>
                    <a:pt x="342" y="574"/>
                    <a:pt x="343" y="554"/>
                    <a:pt x="332" y="554"/>
                  </a:cubicBezTo>
                  <a:cubicBezTo>
                    <a:pt x="326" y="554"/>
                    <a:pt x="319" y="559"/>
                    <a:pt x="313" y="560"/>
                  </a:cubicBezTo>
                  <a:cubicBezTo>
                    <a:pt x="310" y="550"/>
                    <a:pt x="306" y="553"/>
                    <a:pt x="299" y="547"/>
                  </a:cubicBezTo>
                  <a:cubicBezTo>
                    <a:pt x="296" y="546"/>
                    <a:pt x="297" y="539"/>
                    <a:pt x="296" y="539"/>
                  </a:cubicBezTo>
                  <a:cubicBezTo>
                    <a:pt x="287" y="531"/>
                    <a:pt x="270" y="512"/>
                    <a:pt x="270" y="499"/>
                  </a:cubicBezTo>
                  <a:cubicBezTo>
                    <a:pt x="270" y="493"/>
                    <a:pt x="274" y="494"/>
                    <a:pt x="277" y="490"/>
                  </a:cubicBezTo>
                  <a:cubicBezTo>
                    <a:pt x="270" y="482"/>
                    <a:pt x="268" y="493"/>
                    <a:pt x="260" y="489"/>
                  </a:cubicBezTo>
                  <a:cubicBezTo>
                    <a:pt x="259" y="487"/>
                    <a:pt x="257" y="479"/>
                    <a:pt x="256" y="475"/>
                  </a:cubicBezTo>
                  <a:cubicBezTo>
                    <a:pt x="253" y="466"/>
                    <a:pt x="241" y="461"/>
                    <a:pt x="241" y="449"/>
                  </a:cubicBezTo>
                  <a:cubicBezTo>
                    <a:pt x="241" y="445"/>
                    <a:pt x="244" y="443"/>
                    <a:pt x="246" y="438"/>
                  </a:cubicBezTo>
                  <a:cubicBezTo>
                    <a:pt x="243" y="437"/>
                    <a:pt x="240" y="436"/>
                    <a:pt x="237" y="438"/>
                  </a:cubicBezTo>
                  <a:cubicBezTo>
                    <a:pt x="237" y="428"/>
                    <a:pt x="237" y="428"/>
                    <a:pt x="237" y="428"/>
                  </a:cubicBezTo>
                  <a:cubicBezTo>
                    <a:pt x="243" y="420"/>
                    <a:pt x="246" y="411"/>
                    <a:pt x="255" y="404"/>
                  </a:cubicBezTo>
                  <a:lnTo>
                    <a:pt x="255" y="4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3" name="Freeform 89"/>
            <p:cNvSpPr>
              <a:spLocks/>
            </p:cNvSpPr>
            <p:nvPr/>
          </p:nvSpPr>
          <p:spPr bwMode="auto">
            <a:xfrm>
              <a:off x="3470275" y="1443038"/>
              <a:ext cx="47625" cy="31750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9"/>
                </a:cxn>
                <a:cxn ang="0">
                  <a:pos x="10" y="0"/>
                </a:cxn>
                <a:cxn ang="0">
                  <a:pos x="36" y="16"/>
                </a:cxn>
                <a:cxn ang="0">
                  <a:pos x="19" y="24"/>
                </a:cxn>
                <a:cxn ang="0">
                  <a:pos x="9" y="24"/>
                </a:cxn>
              </a:cxnLst>
              <a:rect l="0" t="0" r="r" b="b"/>
              <a:pathLst>
                <a:path w="36" h="24">
                  <a:moveTo>
                    <a:pt x="9" y="24"/>
                  </a:moveTo>
                  <a:cubicBezTo>
                    <a:pt x="5" y="24"/>
                    <a:pt x="0" y="14"/>
                    <a:pt x="0" y="9"/>
                  </a:cubicBezTo>
                  <a:cubicBezTo>
                    <a:pt x="0" y="2"/>
                    <a:pt x="6" y="0"/>
                    <a:pt x="10" y="0"/>
                  </a:cubicBezTo>
                  <a:cubicBezTo>
                    <a:pt x="21" y="0"/>
                    <a:pt x="25" y="12"/>
                    <a:pt x="36" y="16"/>
                  </a:cubicBezTo>
                  <a:cubicBezTo>
                    <a:pt x="35" y="23"/>
                    <a:pt x="26" y="24"/>
                    <a:pt x="19" y="24"/>
                  </a:cubicBezTo>
                  <a:lnTo>
                    <a:pt x="9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4" name="Freeform 90"/>
            <p:cNvSpPr>
              <a:spLocks/>
            </p:cNvSpPr>
            <p:nvPr/>
          </p:nvSpPr>
          <p:spPr bwMode="auto">
            <a:xfrm>
              <a:off x="4070350" y="1277938"/>
              <a:ext cx="26988" cy="15875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20" y="5"/>
                </a:cxn>
                <a:cxn ang="0">
                  <a:pos x="6" y="12"/>
                </a:cxn>
              </a:cxnLst>
              <a:rect l="0" t="0" r="r" b="b"/>
              <a:pathLst>
                <a:path w="20" h="12">
                  <a:moveTo>
                    <a:pt x="6" y="12"/>
                  </a:moveTo>
                  <a:cubicBezTo>
                    <a:pt x="2" y="12"/>
                    <a:pt x="0" y="8"/>
                    <a:pt x="0" y="5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2" y="4"/>
                    <a:pt x="1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0" y="12"/>
                    <a:pt x="6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5" name="Freeform 91"/>
            <p:cNvSpPr>
              <a:spLocks/>
            </p:cNvSpPr>
            <p:nvPr/>
          </p:nvSpPr>
          <p:spPr bwMode="auto">
            <a:xfrm>
              <a:off x="3397250" y="1928813"/>
              <a:ext cx="109538" cy="106363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0" y="62"/>
                </a:cxn>
                <a:cxn ang="0">
                  <a:pos x="8" y="54"/>
                </a:cxn>
                <a:cxn ang="0">
                  <a:pos x="8" y="51"/>
                </a:cxn>
                <a:cxn ang="0">
                  <a:pos x="4" y="49"/>
                </a:cxn>
                <a:cxn ang="0">
                  <a:pos x="28" y="13"/>
                </a:cxn>
                <a:cxn ang="0">
                  <a:pos x="41" y="0"/>
                </a:cxn>
                <a:cxn ang="0">
                  <a:pos x="44" y="4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6" y="29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52" y="36"/>
                </a:cxn>
                <a:cxn ang="0">
                  <a:pos x="52" y="38"/>
                </a:cxn>
                <a:cxn ang="0">
                  <a:pos x="57" y="36"/>
                </a:cxn>
                <a:cxn ang="0">
                  <a:pos x="70" y="36"/>
                </a:cxn>
                <a:cxn ang="0">
                  <a:pos x="69" y="51"/>
                </a:cxn>
                <a:cxn ang="0">
                  <a:pos x="74" y="49"/>
                </a:cxn>
                <a:cxn ang="0">
                  <a:pos x="70" y="56"/>
                </a:cxn>
                <a:cxn ang="0">
                  <a:pos x="73" y="63"/>
                </a:cxn>
                <a:cxn ang="0">
                  <a:pos x="79" y="60"/>
                </a:cxn>
                <a:cxn ang="0">
                  <a:pos x="82" y="70"/>
                </a:cxn>
                <a:cxn ang="0">
                  <a:pos x="75" y="80"/>
                </a:cxn>
                <a:cxn ang="0">
                  <a:pos x="71" y="75"/>
                </a:cxn>
                <a:cxn ang="0">
                  <a:pos x="67" y="74"/>
                </a:cxn>
                <a:cxn ang="0">
                  <a:pos x="63" y="62"/>
                </a:cxn>
                <a:cxn ang="0">
                  <a:pos x="50" y="74"/>
                </a:cxn>
                <a:cxn ang="0">
                  <a:pos x="47" y="74"/>
                </a:cxn>
                <a:cxn ang="0">
                  <a:pos x="52" y="67"/>
                </a:cxn>
                <a:cxn ang="0">
                  <a:pos x="40" y="65"/>
                </a:cxn>
                <a:cxn ang="0">
                  <a:pos x="31" y="67"/>
                </a:cxn>
                <a:cxn ang="0">
                  <a:pos x="18" y="64"/>
                </a:cxn>
                <a:cxn ang="0">
                  <a:pos x="4" y="67"/>
                </a:cxn>
              </a:cxnLst>
              <a:rect l="0" t="0" r="r" b="b"/>
              <a:pathLst>
                <a:path w="82" h="80">
                  <a:moveTo>
                    <a:pt x="4" y="67"/>
                  </a:moveTo>
                  <a:cubicBezTo>
                    <a:pt x="2" y="67"/>
                    <a:pt x="0" y="64"/>
                    <a:pt x="0" y="62"/>
                  </a:cubicBezTo>
                  <a:cubicBezTo>
                    <a:pt x="0" y="61"/>
                    <a:pt x="8" y="55"/>
                    <a:pt x="8" y="5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6" y="51"/>
                    <a:pt x="5" y="51"/>
                    <a:pt x="4" y="49"/>
                  </a:cubicBezTo>
                  <a:cubicBezTo>
                    <a:pt x="17" y="43"/>
                    <a:pt x="21" y="23"/>
                    <a:pt x="28" y="13"/>
                  </a:cubicBezTo>
                  <a:cubicBezTo>
                    <a:pt x="32" y="7"/>
                    <a:pt x="34" y="0"/>
                    <a:pt x="41" y="0"/>
                  </a:cubicBezTo>
                  <a:cubicBezTo>
                    <a:pt x="43" y="0"/>
                    <a:pt x="44" y="3"/>
                    <a:pt x="44" y="4"/>
                  </a:cubicBezTo>
                  <a:cubicBezTo>
                    <a:pt x="44" y="14"/>
                    <a:pt x="35" y="19"/>
                    <a:pt x="32" y="2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0"/>
                    <a:pt x="36" y="27"/>
                    <a:pt x="39" y="27"/>
                  </a:cubicBezTo>
                  <a:cubicBezTo>
                    <a:pt x="42" y="27"/>
                    <a:pt x="44" y="28"/>
                    <a:pt x="46" y="29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8"/>
                    <a:pt x="52" y="38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2" y="37"/>
                    <a:pt x="68" y="37"/>
                    <a:pt x="70" y="36"/>
                  </a:cubicBezTo>
                  <a:cubicBezTo>
                    <a:pt x="70" y="40"/>
                    <a:pt x="69" y="44"/>
                    <a:pt x="69" y="51"/>
                  </a:cubicBezTo>
                  <a:cubicBezTo>
                    <a:pt x="70" y="50"/>
                    <a:pt x="73" y="49"/>
                    <a:pt x="74" y="49"/>
                  </a:cubicBezTo>
                  <a:cubicBezTo>
                    <a:pt x="74" y="53"/>
                    <a:pt x="70" y="54"/>
                    <a:pt x="70" y="56"/>
                  </a:cubicBezTo>
                  <a:cubicBezTo>
                    <a:pt x="70" y="58"/>
                    <a:pt x="73" y="60"/>
                    <a:pt x="73" y="63"/>
                  </a:cubicBezTo>
                  <a:cubicBezTo>
                    <a:pt x="77" y="63"/>
                    <a:pt x="76" y="62"/>
                    <a:pt x="79" y="60"/>
                  </a:cubicBezTo>
                  <a:cubicBezTo>
                    <a:pt x="79" y="66"/>
                    <a:pt x="82" y="65"/>
                    <a:pt x="82" y="70"/>
                  </a:cubicBezTo>
                  <a:cubicBezTo>
                    <a:pt x="82" y="75"/>
                    <a:pt x="79" y="80"/>
                    <a:pt x="75" y="80"/>
                  </a:cubicBezTo>
                  <a:cubicBezTo>
                    <a:pt x="72" y="80"/>
                    <a:pt x="71" y="77"/>
                    <a:pt x="71" y="75"/>
                  </a:cubicBezTo>
                  <a:cubicBezTo>
                    <a:pt x="69" y="75"/>
                    <a:pt x="69" y="74"/>
                    <a:pt x="67" y="74"/>
                  </a:cubicBezTo>
                  <a:cubicBezTo>
                    <a:pt x="64" y="74"/>
                    <a:pt x="66" y="66"/>
                    <a:pt x="63" y="62"/>
                  </a:cubicBezTo>
                  <a:cubicBezTo>
                    <a:pt x="59" y="67"/>
                    <a:pt x="55" y="74"/>
                    <a:pt x="50" y="74"/>
                  </a:cubicBezTo>
                  <a:cubicBezTo>
                    <a:pt x="49" y="74"/>
                    <a:pt x="47" y="75"/>
                    <a:pt x="47" y="74"/>
                  </a:cubicBezTo>
                  <a:cubicBezTo>
                    <a:pt x="47" y="70"/>
                    <a:pt x="51" y="70"/>
                    <a:pt x="52" y="67"/>
                  </a:cubicBezTo>
                  <a:cubicBezTo>
                    <a:pt x="48" y="67"/>
                    <a:pt x="42" y="70"/>
                    <a:pt x="40" y="65"/>
                  </a:cubicBezTo>
                  <a:cubicBezTo>
                    <a:pt x="37" y="66"/>
                    <a:pt x="34" y="67"/>
                    <a:pt x="31" y="67"/>
                  </a:cubicBezTo>
                  <a:cubicBezTo>
                    <a:pt x="25" y="67"/>
                    <a:pt x="23" y="64"/>
                    <a:pt x="18" y="64"/>
                  </a:cubicBezTo>
                  <a:cubicBezTo>
                    <a:pt x="11" y="64"/>
                    <a:pt x="9" y="67"/>
                    <a:pt x="4" y="6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6" name="Freeform 92"/>
            <p:cNvSpPr>
              <a:spLocks/>
            </p:cNvSpPr>
            <p:nvPr/>
          </p:nvSpPr>
          <p:spPr bwMode="auto">
            <a:xfrm>
              <a:off x="2427288" y="2314575"/>
              <a:ext cx="671513" cy="450850"/>
            </a:xfrm>
            <a:custGeom>
              <a:avLst/>
              <a:gdLst/>
              <a:ahLst/>
              <a:cxnLst>
                <a:cxn ang="0">
                  <a:pos x="250" y="98"/>
                </a:cxn>
                <a:cxn ang="0">
                  <a:pos x="246" y="141"/>
                </a:cxn>
                <a:cxn ang="0">
                  <a:pos x="251" y="160"/>
                </a:cxn>
                <a:cxn ang="0">
                  <a:pos x="281" y="192"/>
                </a:cxn>
                <a:cxn ang="0">
                  <a:pos x="312" y="191"/>
                </a:cxn>
                <a:cxn ang="0">
                  <a:pos x="327" y="187"/>
                </a:cxn>
                <a:cxn ang="0">
                  <a:pos x="363" y="152"/>
                </a:cxn>
                <a:cxn ang="0">
                  <a:pos x="382" y="154"/>
                </a:cxn>
                <a:cxn ang="0">
                  <a:pos x="374" y="180"/>
                </a:cxn>
                <a:cxn ang="0">
                  <a:pos x="369" y="192"/>
                </a:cxn>
                <a:cxn ang="0">
                  <a:pos x="365" y="213"/>
                </a:cxn>
                <a:cxn ang="0">
                  <a:pos x="357" y="224"/>
                </a:cxn>
                <a:cxn ang="0">
                  <a:pos x="405" y="226"/>
                </a:cxn>
                <a:cxn ang="0">
                  <a:pos x="426" y="242"/>
                </a:cxn>
                <a:cxn ang="0">
                  <a:pos x="423" y="289"/>
                </a:cxn>
                <a:cxn ang="0">
                  <a:pos x="451" y="316"/>
                </a:cxn>
                <a:cxn ang="0">
                  <a:pos x="504" y="322"/>
                </a:cxn>
                <a:cxn ang="0">
                  <a:pos x="488" y="329"/>
                </a:cxn>
                <a:cxn ang="0">
                  <a:pos x="480" y="316"/>
                </a:cxn>
                <a:cxn ang="0">
                  <a:pos x="468" y="332"/>
                </a:cxn>
                <a:cxn ang="0">
                  <a:pos x="446" y="326"/>
                </a:cxn>
                <a:cxn ang="0">
                  <a:pos x="431" y="323"/>
                </a:cxn>
                <a:cxn ang="0">
                  <a:pos x="406" y="302"/>
                </a:cxn>
                <a:cxn ang="0">
                  <a:pos x="402" y="306"/>
                </a:cxn>
                <a:cxn ang="0">
                  <a:pos x="391" y="281"/>
                </a:cxn>
                <a:cxn ang="0">
                  <a:pos x="372" y="260"/>
                </a:cxn>
                <a:cxn ang="0">
                  <a:pos x="345" y="255"/>
                </a:cxn>
                <a:cxn ang="0">
                  <a:pos x="294" y="226"/>
                </a:cxn>
                <a:cxn ang="0">
                  <a:pos x="282" y="222"/>
                </a:cxn>
                <a:cxn ang="0">
                  <a:pos x="256" y="227"/>
                </a:cxn>
                <a:cxn ang="0">
                  <a:pos x="221" y="214"/>
                </a:cxn>
                <a:cxn ang="0">
                  <a:pos x="195" y="203"/>
                </a:cxn>
                <a:cxn ang="0">
                  <a:pos x="175" y="195"/>
                </a:cxn>
                <a:cxn ang="0">
                  <a:pos x="148" y="172"/>
                </a:cxn>
                <a:cxn ang="0">
                  <a:pos x="148" y="150"/>
                </a:cxn>
                <a:cxn ang="0">
                  <a:pos x="102" y="101"/>
                </a:cxn>
                <a:cxn ang="0">
                  <a:pos x="82" y="68"/>
                </a:cxn>
                <a:cxn ang="0">
                  <a:pos x="62" y="53"/>
                </a:cxn>
                <a:cxn ang="0">
                  <a:pos x="49" y="22"/>
                </a:cxn>
                <a:cxn ang="0">
                  <a:pos x="28" y="19"/>
                </a:cxn>
                <a:cxn ang="0">
                  <a:pos x="49" y="53"/>
                </a:cxn>
                <a:cxn ang="0">
                  <a:pos x="73" y="95"/>
                </a:cxn>
                <a:cxn ang="0">
                  <a:pos x="96" y="130"/>
                </a:cxn>
                <a:cxn ang="0">
                  <a:pos x="86" y="127"/>
                </a:cxn>
                <a:cxn ang="0">
                  <a:pos x="65" y="109"/>
                </a:cxn>
                <a:cxn ang="0">
                  <a:pos x="52" y="84"/>
                </a:cxn>
                <a:cxn ang="0">
                  <a:pos x="40" y="69"/>
                </a:cxn>
                <a:cxn ang="0">
                  <a:pos x="11" y="24"/>
                </a:cxn>
                <a:cxn ang="0">
                  <a:pos x="0" y="0"/>
                </a:cxn>
                <a:cxn ang="0">
                  <a:pos x="76" y="16"/>
                </a:cxn>
                <a:cxn ang="0">
                  <a:pos x="113" y="10"/>
                </a:cxn>
                <a:cxn ang="0">
                  <a:pos x="152" y="29"/>
                </a:cxn>
                <a:cxn ang="0">
                  <a:pos x="188" y="38"/>
                </a:cxn>
                <a:cxn ang="0">
                  <a:pos x="249" y="90"/>
                </a:cxn>
                <a:cxn ang="0">
                  <a:pos x="247" y="86"/>
                </a:cxn>
              </a:cxnLst>
              <a:rect l="0" t="0" r="r" b="b"/>
              <a:pathLst>
                <a:path w="504" h="338">
                  <a:moveTo>
                    <a:pt x="248" y="91"/>
                  </a:moveTo>
                  <a:cubicBezTo>
                    <a:pt x="249" y="94"/>
                    <a:pt x="250" y="96"/>
                    <a:pt x="250" y="98"/>
                  </a:cubicBezTo>
                  <a:cubicBezTo>
                    <a:pt x="250" y="106"/>
                    <a:pt x="247" y="109"/>
                    <a:pt x="246" y="116"/>
                  </a:cubicBezTo>
                  <a:cubicBezTo>
                    <a:pt x="246" y="141"/>
                    <a:pt x="246" y="141"/>
                    <a:pt x="246" y="141"/>
                  </a:cubicBezTo>
                  <a:cubicBezTo>
                    <a:pt x="245" y="144"/>
                    <a:pt x="248" y="148"/>
                    <a:pt x="249" y="150"/>
                  </a:cubicBezTo>
                  <a:cubicBezTo>
                    <a:pt x="251" y="154"/>
                    <a:pt x="249" y="156"/>
                    <a:pt x="251" y="160"/>
                  </a:cubicBezTo>
                  <a:cubicBezTo>
                    <a:pt x="252" y="164"/>
                    <a:pt x="258" y="170"/>
                    <a:pt x="261" y="173"/>
                  </a:cubicBezTo>
                  <a:cubicBezTo>
                    <a:pt x="269" y="181"/>
                    <a:pt x="269" y="188"/>
                    <a:pt x="281" y="192"/>
                  </a:cubicBezTo>
                  <a:cubicBezTo>
                    <a:pt x="285" y="193"/>
                    <a:pt x="285" y="197"/>
                    <a:pt x="288" y="197"/>
                  </a:cubicBezTo>
                  <a:cubicBezTo>
                    <a:pt x="297" y="197"/>
                    <a:pt x="304" y="191"/>
                    <a:pt x="312" y="191"/>
                  </a:cubicBezTo>
                  <a:cubicBezTo>
                    <a:pt x="317" y="191"/>
                    <a:pt x="319" y="194"/>
                    <a:pt x="321" y="194"/>
                  </a:cubicBezTo>
                  <a:cubicBezTo>
                    <a:pt x="324" y="194"/>
                    <a:pt x="327" y="188"/>
                    <a:pt x="327" y="187"/>
                  </a:cubicBezTo>
                  <a:cubicBezTo>
                    <a:pt x="329" y="181"/>
                    <a:pt x="336" y="176"/>
                    <a:pt x="336" y="169"/>
                  </a:cubicBezTo>
                  <a:cubicBezTo>
                    <a:pt x="336" y="156"/>
                    <a:pt x="351" y="152"/>
                    <a:pt x="363" y="152"/>
                  </a:cubicBezTo>
                  <a:cubicBezTo>
                    <a:pt x="367" y="152"/>
                    <a:pt x="370" y="152"/>
                    <a:pt x="372" y="153"/>
                  </a:cubicBezTo>
                  <a:cubicBezTo>
                    <a:pt x="373" y="154"/>
                    <a:pt x="379" y="154"/>
                    <a:pt x="382" y="154"/>
                  </a:cubicBezTo>
                  <a:cubicBezTo>
                    <a:pt x="382" y="155"/>
                    <a:pt x="382" y="157"/>
                    <a:pt x="382" y="158"/>
                  </a:cubicBezTo>
                  <a:cubicBezTo>
                    <a:pt x="382" y="164"/>
                    <a:pt x="374" y="172"/>
                    <a:pt x="374" y="180"/>
                  </a:cubicBezTo>
                  <a:cubicBezTo>
                    <a:pt x="374" y="188"/>
                    <a:pt x="372" y="191"/>
                    <a:pt x="369" y="195"/>
                  </a:cubicBezTo>
                  <a:cubicBezTo>
                    <a:pt x="369" y="194"/>
                    <a:pt x="369" y="193"/>
                    <a:pt x="369" y="192"/>
                  </a:cubicBezTo>
                  <a:cubicBezTo>
                    <a:pt x="368" y="192"/>
                    <a:pt x="367" y="192"/>
                    <a:pt x="365" y="192"/>
                  </a:cubicBezTo>
                  <a:cubicBezTo>
                    <a:pt x="365" y="197"/>
                    <a:pt x="365" y="207"/>
                    <a:pt x="365" y="213"/>
                  </a:cubicBezTo>
                  <a:cubicBezTo>
                    <a:pt x="365" y="217"/>
                    <a:pt x="360" y="219"/>
                    <a:pt x="357" y="222"/>
                  </a:cubicBezTo>
                  <a:cubicBezTo>
                    <a:pt x="357" y="223"/>
                    <a:pt x="357" y="223"/>
                    <a:pt x="357" y="224"/>
                  </a:cubicBezTo>
                  <a:cubicBezTo>
                    <a:pt x="357" y="227"/>
                    <a:pt x="360" y="229"/>
                    <a:pt x="363" y="229"/>
                  </a:cubicBezTo>
                  <a:cubicBezTo>
                    <a:pt x="377" y="229"/>
                    <a:pt x="389" y="226"/>
                    <a:pt x="405" y="226"/>
                  </a:cubicBezTo>
                  <a:cubicBezTo>
                    <a:pt x="415" y="226"/>
                    <a:pt x="418" y="234"/>
                    <a:pt x="426" y="236"/>
                  </a:cubicBezTo>
                  <a:cubicBezTo>
                    <a:pt x="426" y="238"/>
                    <a:pt x="426" y="240"/>
                    <a:pt x="426" y="242"/>
                  </a:cubicBezTo>
                  <a:cubicBezTo>
                    <a:pt x="426" y="246"/>
                    <a:pt x="425" y="257"/>
                    <a:pt x="423" y="262"/>
                  </a:cubicBezTo>
                  <a:cubicBezTo>
                    <a:pt x="423" y="272"/>
                    <a:pt x="423" y="281"/>
                    <a:pt x="423" y="289"/>
                  </a:cubicBezTo>
                  <a:cubicBezTo>
                    <a:pt x="423" y="298"/>
                    <a:pt x="432" y="302"/>
                    <a:pt x="439" y="306"/>
                  </a:cubicBezTo>
                  <a:cubicBezTo>
                    <a:pt x="444" y="308"/>
                    <a:pt x="444" y="316"/>
                    <a:pt x="451" y="316"/>
                  </a:cubicBezTo>
                  <a:cubicBezTo>
                    <a:pt x="463" y="316"/>
                    <a:pt x="469" y="307"/>
                    <a:pt x="479" y="307"/>
                  </a:cubicBezTo>
                  <a:cubicBezTo>
                    <a:pt x="491" y="307"/>
                    <a:pt x="497" y="316"/>
                    <a:pt x="504" y="322"/>
                  </a:cubicBezTo>
                  <a:cubicBezTo>
                    <a:pt x="503" y="323"/>
                    <a:pt x="494" y="333"/>
                    <a:pt x="493" y="332"/>
                  </a:cubicBezTo>
                  <a:cubicBezTo>
                    <a:pt x="492" y="331"/>
                    <a:pt x="488" y="330"/>
                    <a:pt x="488" y="329"/>
                  </a:cubicBezTo>
                  <a:cubicBezTo>
                    <a:pt x="488" y="327"/>
                    <a:pt x="490" y="326"/>
                    <a:pt x="491" y="324"/>
                  </a:cubicBezTo>
                  <a:cubicBezTo>
                    <a:pt x="486" y="322"/>
                    <a:pt x="484" y="316"/>
                    <a:pt x="480" y="316"/>
                  </a:cubicBezTo>
                  <a:cubicBezTo>
                    <a:pt x="476" y="316"/>
                    <a:pt x="464" y="325"/>
                    <a:pt x="464" y="328"/>
                  </a:cubicBezTo>
                  <a:cubicBezTo>
                    <a:pt x="464" y="330"/>
                    <a:pt x="467" y="331"/>
                    <a:pt x="468" y="332"/>
                  </a:cubicBezTo>
                  <a:cubicBezTo>
                    <a:pt x="467" y="336"/>
                    <a:pt x="465" y="338"/>
                    <a:pt x="461" y="338"/>
                  </a:cubicBezTo>
                  <a:cubicBezTo>
                    <a:pt x="454" y="338"/>
                    <a:pt x="450" y="330"/>
                    <a:pt x="446" y="326"/>
                  </a:cubicBezTo>
                  <a:cubicBezTo>
                    <a:pt x="443" y="323"/>
                    <a:pt x="436" y="326"/>
                    <a:pt x="433" y="326"/>
                  </a:cubicBezTo>
                  <a:cubicBezTo>
                    <a:pt x="432" y="326"/>
                    <a:pt x="431" y="324"/>
                    <a:pt x="431" y="323"/>
                  </a:cubicBezTo>
                  <a:cubicBezTo>
                    <a:pt x="424" y="322"/>
                    <a:pt x="424" y="318"/>
                    <a:pt x="423" y="314"/>
                  </a:cubicBezTo>
                  <a:cubicBezTo>
                    <a:pt x="421" y="311"/>
                    <a:pt x="406" y="302"/>
                    <a:pt x="406" y="302"/>
                  </a:cubicBezTo>
                  <a:cubicBezTo>
                    <a:pt x="405" y="304"/>
                    <a:pt x="405" y="305"/>
                    <a:pt x="406" y="306"/>
                  </a:cubicBezTo>
                  <a:cubicBezTo>
                    <a:pt x="402" y="306"/>
                    <a:pt x="402" y="306"/>
                    <a:pt x="402" y="306"/>
                  </a:cubicBezTo>
                  <a:cubicBezTo>
                    <a:pt x="395" y="302"/>
                    <a:pt x="399" y="296"/>
                    <a:pt x="397" y="289"/>
                  </a:cubicBezTo>
                  <a:cubicBezTo>
                    <a:pt x="396" y="285"/>
                    <a:pt x="394" y="284"/>
                    <a:pt x="391" y="281"/>
                  </a:cubicBezTo>
                  <a:cubicBezTo>
                    <a:pt x="384" y="274"/>
                    <a:pt x="377" y="270"/>
                    <a:pt x="374" y="260"/>
                  </a:cubicBezTo>
                  <a:cubicBezTo>
                    <a:pt x="373" y="260"/>
                    <a:pt x="372" y="260"/>
                    <a:pt x="372" y="260"/>
                  </a:cubicBezTo>
                  <a:cubicBezTo>
                    <a:pt x="368" y="260"/>
                    <a:pt x="366" y="262"/>
                    <a:pt x="363" y="262"/>
                  </a:cubicBezTo>
                  <a:cubicBezTo>
                    <a:pt x="355" y="262"/>
                    <a:pt x="350" y="257"/>
                    <a:pt x="345" y="255"/>
                  </a:cubicBezTo>
                  <a:cubicBezTo>
                    <a:pt x="336" y="251"/>
                    <a:pt x="330" y="253"/>
                    <a:pt x="321" y="248"/>
                  </a:cubicBezTo>
                  <a:cubicBezTo>
                    <a:pt x="308" y="242"/>
                    <a:pt x="306" y="232"/>
                    <a:pt x="294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88" y="224"/>
                    <a:pt x="285" y="222"/>
                    <a:pt x="282" y="222"/>
                  </a:cubicBezTo>
                  <a:cubicBezTo>
                    <a:pt x="274" y="222"/>
                    <a:pt x="272" y="231"/>
                    <a:pt x="265" y="231"/>
                  </a:cubicBezTo>
                  <a:cubicBezTo>
                    <a:pt x="261" y="231"/>
                    <a:pt x="258" y="228"/>
                    <a:pt x="256" y="227"/>
                  </a:cubicBezTo>
                  <a:cubicBezTo>
                    <a:pt x="252" y="225"/>
                    <a:pt x="249" y="226"/>
                    <a:pt x="246" y="226"/>
                  </a:cubicBezTo>
                  <a:cubicBezTo>
                    <a:pt x="241" y="226"/>
                    <a:pt x="226" y="216"/>
                    <a:pt x="221" y="214"/>
                  </a:cubicBezTo>
                  <a:cubicBezTo>
                    <a:pt x="216" y="211"/>
                    <a:pt x="213" y="214"/>
                    <a:pt x="208" y="213"/>
                  </a:cubicBezTo>
                  <a:cubicBezTo>
                    <a:pt x="202" y="211"/>
                    <a:pt x="201" y="206"/>
                    <a:pt x="195" y="203"/>
                  </a:cubicBezTo>
                  <a:cubicBezTo>
                    <a:pt x="189" y="200"/>
                    <a:pt x="186" y="201"/>
                    <a:pt x="180" y="198"/>
                  </a:cubicBezTo>
                  <a:cubicBezTo>
                    <a:pt x="177" y="197"/>
                    <a:pt x="177" y="196"/>
                    <a:pt x="175" y="195"/>
                  </a:cubicBezTo>
                  <a:cubicBezTo>
                    <a:pt x="170" y="190"/>
                    <a:pt x="156" y="187"/>
                    <a:pt x="155" y="181"/>
                  </a:cubicBezTo>
                  <a:cubicBezTo>
                    <a:pt x="151" y="181"/>
                    <a:pt x="148" y="176"/>
                    <a:pt x="148" y="172"/>
                  </a:cubicBezTo>
                  <a:cubicBezTo>
                    <a:pt x="148" y="167"/>
                    <a:pt x="153" y="165"/>
                    <a:pt x="153" y="160"/>
                  </a:cubicBezTo>
                  <a:cubicBezTo>
                    <a:pt x="153" y="154"/>
                    <a:pt x="149" y="153"/>
                    <a:pt x="148" y="150"/>
                  </a:cubicBezTo>
                  <a:cubicBezTo>
                    <a:pt x="143" y="134"/>
                    <a:pt x="128" y="121"/>
                    <a:pt x="118" y="111"/>
                  </a:cubicBezTo>
                  <a:cubicBezTo>
                    <a:pt x="114" y="107"/>
                    <a:pt x="107" y="105"/>
                    <a:pt x="102" y="101"/>
                  </a:cubicBezTo>
                  <a:cubicBezTo>
                    <a:pt x="99" y="97"/>
                    <a:pt x="102" y="93"/>
                    <a:pt x="100" y="88"/>
                  </a:cubicBezTo>
                  <a:cubicBezTo>
                    <a:pt x="96" y="80"/>
                    <a:pt x="82" y="79"/>
                    <a:pt x="82" y="68"/>
                  </a:cubicBezTo>
                  <a:cubicBezTo>
                    <a:pt x="78" y="68"/>
                    <a:pt x="79" y="67"/>
                    <a:pt x="77" y="68"/>
                  </a:cubicBezTo>
                  <a:cubicBezTo>
                    <a:pt x="72" y="63"/>
                    <a:pt x="67" y="58"/>
                    <a:pt x="62" y="53"/>
                  </a:cubicBezTo>
                  <a:cubicBezTo>
                    <a:pt x="58" y="49"/>
                    <a:pt x="60" y="42"/>
                    <a:pt x="56" y="38"/>
                  </a:cubicBezTo>
                  <a:cubicBezTo>
                    <a:pt x="52" y="34"/>
                    <a:pt x="53" y="24"/>
                    <a:pt x="49" y="22"/>
                  </a:cubicBezTo>
                  <a:cubicBezTo>
                    <a:pt x="42" y="19"/>
                    <a:pt x="35" y="19"/>
                    <a:pt x="29" y="13"/>
                  </a:cubicBezTo>
                  <a:cubicBezTo>
                    <a:pt x="27" y="15"/>
                    <a:pt x="28" y="18"/>
                    <a:pt x="28" y="19"/>
                  </a:cubicBezTo>
                  <a:cubicBezTo>
                    <a:pt x="28" y="28"/>
                    <a:pt x="32" y="34"/>
                    <a:pt x="36" y="41"/>
                  </a:cubicBezTo>
                  <a:cubicBezTo>
                    <a:pt x="39" y="48"/>
                    <a:pt x="45" y="48"/>
                    <a:pt x="49" y="53"/>
                  </a:cubicBezTo>
                  <a:cubicBezTo>
                    <a:pt x="55" y="59"/>
                    <a:pt x="56" y="63"/>
                    <a:pt x="58" y="71"/>
                  </a:cubicBezTo>
                  <a:cubicBezTo>
                    <a:pt x="61" y="81"/>
                    <a:pt x="70" y="86"/>
                    <a:pt x="73" y="95"/>
                  </a:cubicBezTo>
                  <a:cubicBezTo>
                    <a:pt x="77" y="106"/>
                    <a:pt x="80" y="117"/>
                    <a:pt x="87" y="122"/>
                  </a:cubicBezTo>
                  <a:cubicBezTo>
                    <a:pt x="91" y="119"/>
                    <a:pt x="96" y="126"/>
                    <a:pt x="96" y="130"/>
                  </a:cubicBezTo>
                  <a:cubicBezTo>
                    <a:pt x="96" y="132"/>
                    <a:pt x="95" y="136"/>
                    <a:pt x="93" y="136"/>
                  </a:cubicBezTo>
                  <a:cubicBezTo>
                    <a:pt x="92" y="136"/>
                    <a:pt x="86" y="129"/>
                    <a:pt x="86" y="127"/>
                  </a:cubicBezTo>
                  <a:cubicBezTo>
                    <a:pt x="78" y="127"/>
                    <a:pt x="74" y="117"/>
                    <a:pt x="69" y="113"/>
                  </a:cubicBezTo>
                  <a:cubicBezTo>
                    <a:pt x="66" y="112"/>
                    <a:pt x="66" y="112"/>
                    <a:pt x="65" y="109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0" y="93"/>
                    <a:pt x="56" y="88"/>
                    <a:pt x="52" y="84"/>
                  </a:cubicBezTo>
                  <a:cubicBezTo>
                    <a:pt x="46" y="78"/>
                    <a:pt x="36" y="79"/>
                    <a:pt x="31" y="72"/>
                  </a:cubicBezTo>
                  <a:cubicBezTo>
                    <a:pt x="34" y="72"/>
                    <a:pt x="44" y="74"/>
                    <a:pt x="40" y="69"/>
                  </a:cubicBezTo>
                  <a:cubicBezTo>
                    <a:pt x="34" y="59"/>
                    <a:pt x="26" y="50"/>
                    <a:pt x="19" y="45"/>
                  </a:cubicBezTo>
                  <a:cubicBezTo>
                    <a:pt x="14" y="41"/>
                    <a:pt x="14" y="29"/>
                    <a:pt x="11" y="24"/>
                  </a:cubicBezTo>
                  <a:cubicBezTo>
                    <a:pt x="7" y="16"/>
                    <a:pt x="3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36" y="14"/>
                    <a:pt x="145" y="16"/>
                    <a:pt x="152" y="29"/>
                  </a:cubicBezTo>
                  <a:cubicBezTo>
                    <a:pt x="156" y="35"/>
                    <a:pt x="163" y="50"/>
                    <a:pt x="172" y="50"/>
                  </a:cubicBezTo>
                  <a:cubicBezTo>
                    <a:pt x="181" y="50"/>
                    <a:pt x="178" y="38"/>
                    <a:pt x="188" y="38"/>
                  </a:cubicBezTo>
                  <a:cubicBezTo>
                    <a:pt x="214" y="38"/>
                    <a:pt x="213" y="70"/>
                    <a:pt x="227" y="84"/>
                  </a:cubicBezTo>
                  <a:cubicBezTo>
                    <a:pt x="231" y="87"/>
                    <a:pt x="242" y="90"/>
                    <a:pt x="249" y="90"/>
                  </a:cubicBezTo>
                  <a:cubicBezTo>
                    <a:pt x="249" y="89"/>
                    <a:pt x="247" y="87"/>
                    <a:pt x="247" y="86"/>
                  </a:cubicBezTo>
                  <a:cubicBezTo>
                    <a:pt x="247" y="86"/>
                    <a:pt x="247" y="86"/>
                    <a:pt x="247" y="86"/>
                  </a:cubicBezTo>
                  <a:lnTo>
                    <a:pt x="248" y="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7" name="Freeform 93"/>
            <p:cNvSpPr>
              <a:spLocks/>
            </p:cNvSpPr>
            <p:nvPr/>
          </p:nvSpPr>
          <p:spPr bwMode="auto">
            <a:xfrm>
              <a:off x="3016250" y="1895475"/>
              <a:ext cx="20638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7"/>
                </a:cxn>
                <a:cxn ang="0">
                  <a:pos x="12" y="7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cubicBezTo>
                    <a:pt x="7" y="0"/>
                    <a:pt x="15" y="1"/>
                    <a:pt x="15" y="7"/>
                  </a:cubicBezTo>
                  <a:cubicBezTo>
                    <a:pt x="15" y="8"/>
                    <a:pt x="13" y="7"/>
                    <a:pt x="12" y="7"/>
                  </a:cubicBezTo>
                  <a:cubicBezTo>
                    <a:pt x="8" y="7"/>
                    <a:pt x="2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8" name="Freeform 94"/>
            <p:cNvSpPr>
              <a:spLocks/>
            </p:cNvSpPr>
            <p:nvPr/>
          </p:nvSpPr>
          <p:spPr bwMode="auto">
            <a:xfrm>
              <a:off x="2239963" y="1951038"/>
              <a:ext cx="79375" cy="508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6" y="0"/>
                </a:cxn>
                <a:cxn ang="0">
                  <a:pos x="18" y="6"/>
                </a:cxn>
                <a:cxn ang="0">
                  <a:pos x="59" y="34"/>
                </a:cxn>
                <a:cxn ang="0">
                  <a:pos x="59" y="38"/>
                </a:cxn>
                <a:cxn ang="0">
                  <a:pos x="55" y="38"/>
                </a:cxn>
                <a:cxn ang="0">
                  <a:pos x="22" y="22"/>
                </a:cxn>
                <a:cxn ang="0">
                  <a:pos x="27" y="17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9" h="38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1" y="0"/>
                    <a:pt x="15" y="5"/>
                    <a:pt x="18" y="6"/>
                  </a:cubicBezTo>
                  <a:cubicBezTo>
                    <a:pt x="37" y="12"/>
                    <a:pt x="48" y="23"/>
                    <a:pt x="59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8" y="38"/>
                    <a:pt x="56" y="38"/>
                    <a:pt x="55" y="38"/>
                  </a:cubicBezTo>
                  <a:cubicBezTo>
                    <a:pt x="45" y="38"/>
                    <a:pt x="29" y="26"/>
                    <a:pt x="22" y="22"/>
                  </a:cubicBezTo>
                  <a:cubicBezTo>
                    <a:pt x="23" y="19"/>
                    <a:pt x="25" y="19"/>
                    <a:pt x="27" y="17"/>
                  </a:cubicBezTo>
                  <a:cubicBezTo>
                    <a:pt x="18" y="17"/>
                    <a:pt x="6" y="13"/>
                    <a:pt x="4" y="8"/>
                  </a:cubicBezTo>
                  <a:cubicBezTo>
                    <a:pt x="6" y="7"/>
                    <a:pt x="8" y="5"/>
                    <a:pt x="8" y="4"/>
                  </a:cubicBezTo>
                  <a:cubicBezTo>
                    <a:pt x="6" y="3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Freeform 95"/>
            <p:cNvSpPr>
              <a:spLocks/>
            </p:cNvSpPr>
            <p:nvPr/>
          </p:nvSpPr>
          <p:spPr bwMode="auto">
            <a:xfrm>
              <a:off x="2162175" y="1876425"/>
              <a:ext cx="28575" cy="39688"/>
            </a:xfrm>
            <a:custGeom>
              <a:avLst/>
              <a:gdLst/>
              <a:ahLst/>
              <a:cxnLst>
                <a:cxn ang="0">
                  <a:pos x="5" y="12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7" y="8"/>
                </a:cxn>
                <a:cxn ang="0">
                  <a:pos x="13" y="3"/>
                </a:cxn>
                <a:cxn ang="0">
                  <a:pos x="13" y="12"/>
                </a:cxn>
                <a:cxn ang="0">
                  <a:pos x="15" y="18"/>
                </a:cxn>
                <a:cxn ang="0">
                  <a:pos x="13" y="22"/>
                </a:cxn>
                <a:cxn ang="0">
                  <a:pos x="17" y="30"/>
                </a:cxn>
                <a:cxn ang="0">
                  <a:pos x="10" y="22"/>
                </a:cxn>
                <a:cxn ang="0">
                  <a:pos x="12" y="17"/>
                </a:cxn>
                <a:cxn ang="0">
                  <a:pos x="5" y="12"/>
                </a:cxn>
              </a:cxnLst>
              <a:rect l="0" t="0" r="r" b="b"/>
              <a:pathLst>
                <a:path w="21" h="30">
                  <a:moveTo>
                    <a:pt x="5" y="12"/>
                  </a:moveTo>
                  <a:cubicBezTo>
                    <a:pt x="3" y="12"/>
                    <a:pt x="2" y="6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6" y="3"/>
                    <a:pt x="10" y="3"/>
                  </a:cubicBezTo>
                  <a:cubicBezTo>
                    <a:pt x="10" y="4"/>
                    <a:pt x="5" y="8"/>
                    <a:pt x="7" y="8"/>
                  </a:cubicBezTo>
                  <a:cubicBezTo>
                    <a:pt x="10" y="8"/>
                    <a:pt x="12" y="5"/>
                    <a:pt x="13" y="3"/>
                  </a:cubicBezTo>
                  <a:cubicBezTo>
                    <a:pt x="14" y="5"/>
                    <a:pt x="13" y="8"/>
                    <a:pt x="13" y="12"/>
                  </a:cubicBezTo>
                  <a:cubicBezTo>
                    <a:pt x="13" y="15"/>
                    <a:pt x="15" y="15"/>
                    <a:pt x="15" y="18"/>
                  </a:cubicBezTo>
                  <a:cubicBezTo>
                    <a:pt x="15" y="19"/>
                    <a:pt x="13" y="20"/>
                    <a:pt x="13" y="22"/>
                  </a:cubicBezTo>
                  <a:cubicBezTo>
                    <a:pt x="13" y="24"/>
                    <a:pt x="21" y="30"/>
                    <a:pt x="17" y="30"/>
                  </a:cubicBezTo>
                  <a:cubicBezTo>
                    <a:pt x="13" y="30"/>
                    <a:pt x="10" y="26"/>
                    <a:pt x="10" y="22"/>
                  </a:cubicBezTo>
                  <a:cubicBezTo>
                    <a:pt x="10" y="19"/>
                    <a:pt x="12" y="18"/>
                    <a:pt x="12" y="17"/>
                  </a:cubicBezTo>
                  <a:cubicBezTo>
                    <a:pt x="9" y="16"/>
                    <a:pt x="8" y="12"/>
                    <a:pt x="5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0" name="Freeform 96"/>
            <p:cNvSpPr>
              <a:spLocks/>
            </p:cNvSpPr>
            <p:nvPr/>
          </p:nvSpPr>
          <p:spPr bwMode="auto">
            <a:xfrm>
              <a:off x="1803400" y="1787525"/>
              <a:ext cx="34925" cy="238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0" y="18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21" y="0"/>
                </a:cxn>
              </a:cxnLst>
              <a:rect l="0" t="0" r="r" b="b"/>
              <a:pathLst>
                <a:path w="27" h="18">
                  <a:moveTo>
                    <a:pt x="21" y="0"/>
                  </a:moveTo>
                  <a:cubicBezTo>
                    <a:pt x="25" y="0"/>
                    <a:pt x="25" y="0"/>
                    <a:pt x="27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9" y="10"/>
                    <a:pt x="16" y="13"/>
                    <a:pt x="10" y="18"/>
                  </a:cubicBezTo>
                  <a:cubicBezTo>
                    <a:pt x="6" y="15"/>
                    <a:pt x="3" y="15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5"/>
                    <a:pt x="14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1" name="Freeform 97"/>
            <p:cNvSpPr>
              <a:spLocks/>
            </p:cNvSpPr>
            <p:nvPr/>
          </p:nvSpPr>
          <p:spPr bwMode="auto">
            <a:xfrm>
              <a:off x="3311525" y="1963738"/>
              <a:ext cx="42863" cy="22225"/>
            </a:xfrm>
            <a:custGeom>
              <a:avLst/>
              <a:gdLst/>
              <a:ahLst/>
              <a:cxnLst>
                <a:cxn ang="0">
                  <a:pos x="26" y="17"/>
                </a:cxn>
                <a:cxn ang="0">
                  <a:pos x="32" y="14"/>
                </a:cxn>
                <a:cxn ang="0">
                  <a:pos x="0" y="3"/>
                </a:cxn>
                <a:cxn ang="0">
                  <a:pos x="26" y="17"/>
                </a:cxn>
              </a:cxnLst>
              <a:rect l="0" t="0" r="r" b="b"/>
              <a:pathLst>
                <a:path w="32" h="17">
                  <a:moveTo>
                    <a:pt x="26" y="17"/>
                  </a:moveTo>
                  <a:cubicBezTo>
                    <a:pt x="29" y="17"/>
                    <a:pt x="30" y="16"/>
                    <a:pt x="32" y="14"/>
                  </a:cubicBezTo>
                  <a:cubicBezTo>
                    <a:pt x="22" y="9"/>
                    <a:pt x="14" y="0"/>
                    <a:pt x="0" y="3"/>
                  </a:cubicBezTo>
                  <a:cubicBezTo>
                    <a:pt x="6" y="7"/>
                    <a:pt x="18" y="17"/>
                    <a:pt x="2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2" name="Freeform 98"/>
            <p:cNvSpPr>
              <a:spLocks/>
            </p:cNvSpPr>
            <p:nvPr/>
          </p:nvSpPr>
          <p:spPr bwMode="auto">
            <a:xfrm>
              <a:off x="3314700" y="2030413"/>
              <a:ext cx="31750" cy="206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1" y="7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19" y="15"/>
                </a:cxn>
                <a:cxn ang="0">
                  <a:pos x="0" y="3"/>
                </a:cxn>
                <a:cxn ang="0">
                  <a:pos x="1" y="0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4" y="4"/>
                    <a:pt x="7" y="6"/>
                    <a:pt x="11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9"/>
                    <a:pt x="24" y="10"/>
                  </a:cubicBezTo>
                  <a:cubicBezTo>
                    <a:pt x="24" y="12"/>
                    <a:pt x="20" y="15"/>
                    <a:pt x="19" y="15"/>
                  </a:cubicBezTo>
                  <a:cubicBezTo>
                    <a:pt x="16" y="15"/>
                    <a:pt x="0" y="6"/>
                    <a:pt x="0" y="3"/>
                  </a:cubicBezTo>
                  <a:cubicBezTo>
                    <a:pt x="0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3" name="Freeform 99"/>
            <p:cNvSpPr>
              <a:spLocks/>
            </p:cNvSpPr>
            <p:nvPr/>
          </p:nvSpPr>
          <p:spPr bwMode="auto">
            <a:xfrm>
              <a:off x="3362325" y="2030413"/>
              <a:ext cx="22225" cy="26988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15"/>
                </a:cxn>
                <a:cxn ang="0">
                  <a:pos x="7" y="20"/>
                </a:cxn>
                <a:cxn ang="0">
                  <a:pos x="0" y="15"/>
                </a:cxn>
                <a:cxn ang="0">
                  <a:pos x="10" y="0"/>
                </a:cxn>
                <a:cxn ang="0">
                  <a:pos x="14" y="5"/>
                </a:cxn>
                <a:cxn ang="0">
                  <a:pos x="17" y="12"/>
                </a:cxn>
              </a:cxnLst>
              <a:rect l="0" t="0" r="r" b="b"/>
              <a:pathLst>
                <a:path w="17" h="20">
                  <a:moveTo>
                    <a:pt x="17" y="12"/>
                  </a:moveTo>
                  <a:cubicBezTo>
                    <a:pt x="17" y="12"/>
                    <a:pt x="17" y="14"/>
                    <a:pt x="17" y="15"/>
                  </a:cubicBezTo>
                  <a:cubicBezTo>
                    <a:pt x="17" y="18"/>
                    <a:pt x="12" y="20"/>
                    <a:pt x="7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3"/>
                    <a:pt x="6" y="2"/>
                    <a:pt x="10" y="0"/>
                  </a:cubicBezTo>
                  <a:cubicBezTo>
                    <a:pt x="11" y="2"/>
                    <a:pt x="14" y="3"/>
                    <a:pt x="14" y="5"/>
                  </a:cubicBezTo>
                  <a:cubicBezTo>
                    <a:pt x="14" y="9"/>
                    <a:pt x="7" y="12"/>
                    <a:pt x="1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4" name="Freeform 100"/>
            <p:cNvSpPr>
              <a:spLocks/>
            </p:cNvSpPr>
            <p:nvPr/>
          </p:nvSpPr>
          <p:spPr bwMode="auto">
            <a:xfrm>
              <a:off x="1593850" y="1724025"/>
              <a:ext cx="26988" cy="1270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13" y="1"/>
                </a:cxn>
                <a:cxn ang="0">
                  <a:pos x="20" y="9"/>
                </a:cxn>
                <a:cxn ang="0">
                  <a:pos x="5" y="9"/>
                </a:cxn>
                <a:cxn ang="0">
                  <a:pos x="0" y="4"/>
                </a:cxn>
                <a:cxn ang="0">
                  <a:pos x="6" y="4"/>
                </a:cxn>
              </a:cxnLst>
              <a:rect l="0" t="0" r="r" b="b"/>
              <a:pathLst>
                <a:path w="20" h="9">
                  <a:moveTo>
                    <a:pt x="6" y="4"/>
                  </a:moveTo>
                  <a:cubicBezTo>
                    <a:pt x="8" y="0"/>
                    <a:pt x="10" y="1"/>
                    <a:pt x="13" y="1"/>
                  </a:cubicBezTo>
                  <a:cubicBezTo>
                    <a:pt x="18" y="1"/>
                    <a:pt x="19" y="4"/>
                    <a:pt x="2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7"/>
                    <a:pt x="1" y="6"/>
                    <a:pt x="0" y="4"/>
                  </a:cubicBez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95" name="Group 345"/>
          <p:cNvGrpSpPr/>
          <p:nvPr/>
        </p:nvGrpSpPr>
        <p:grpSpPr>
          <a:xfrm>
            <a:off x="2680236" y="1661227"/>
            <a:ext cx="576357" cy="969026"/>
            <a:chOff x="4219575" y="1089025"/>
            <a:chExt cx="687388" cy="1155701"/>
          </a:xfrm>
          <a:solidFill>
            <a:schemeClr val="bg1"/>
          </a:solidFill>
        </p:grpSpPr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4568825" y="1816100"/>
              <a:ext cx="26988" cy="3968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9" y="21"/>
                </a:cxn>
                <a:cxn ang="0">
                  <a:pos x="0" y="14"/>
                </a:cxn>
                <a:cxn ang="0">
                  <a:pos x="9" y="0"/>
                </a:cxn>
                <a:cxn ang="0">
                  <a:pos x="20" y="12"/>
                </a:cxn>
                <a:cxn ang="0">
                  <a:pos x="6" y="30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3" y="27"/>
                </a:cxn>
              </a:cxnLst>
              <a:rect l="0" t="0" r="r" b="b"/>
              <a:pathLst>
                <a:path w="20" h="30">
                  <a:moveTo>
                    <a:pt x="3" y="27"/>
                  </a:moveTo>
                  <a:cubicBezTo>
                    <a:pt x="6" y="26"/>
                    <a:pt x="9" y="23"/>
                    <a:pt x="9" y="21"/>
                  </a:cubicBezTo>
                  <a:cubicBezTo>
                    <a:pt x="5" y="20"/>
                    <a:pt x="0" y="16"/>
                    <a:pt x="0" y="14"/>
                  </a:cubicBezTo>
                  <a:cubicBezTo>
                    <a:pt x="0" y="12"/>
                    <a:pt x="5" y="0"/>
                    <a:pt x="9" y="0"/>
                  </a:cubicBezTo>
                  <a:cubicBezTo>
                    <a:pt x="17" y="0"/>
                    <a:pt x="18" y="4"/>
                    <a:pt x="20" y="12"/>
                  </a:cubicBezTo>
                  <a:cubicBezTo>
                    <a:pt x="12" y="14"/>
                    <a:pt x="16" y="30"/>
                    <a:pt x="6" y="30"/>
                  </a:cubicBezTo>
                  <a:cubicBezTo>
                    <a:pt x="3" y="30"/>
                    <a:pt x="1" y="27"/>
                    <a:pt x="0" y="27"/>
                  </a:cubicBezTo>
                  <a:cubicBezTo>
                    <a:pt x="1" y="26"/>
                    <a:pt x="2" y="25"/>
                    <a:pt x="2" y="25"/>
                  </a:cubicBezTo>
                  <a:lnTo>
                    <a:pt x="3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97" name="Group 343"/>
            <p:cNvGrpSpPr/>
            <p:nvPr/>
          </p:nvGrpSpPr>
          <p:grpSpPr>
            <a:xfrm>
              <a:off x="4219575" y="1089025"/>
              <a:ext cx="687388" cy="1155701"/>
              <a:chOff x="4219575" y="1089025"/>
              <a:chExt cx="687388" cy="1155701"/>
            </a:xfrm>
            <a:grpFill/>
          </p:grpSpPr>
          <p:sp>
            <p:nvSpPr>
              <p:cNvPr id="98" name="Freeform 24"/>
              <p:cNvSpPr>
                <a:spLocks/>
              </p:cNvSpPr>
              <p:nvPr/>
            </p:nvSpPr>
            <p:spPr bwMode="auto">
              <a:xfrm>
                <a:off x="4230688" y="1782763"/>
                <a:ext cx="646113" cy="461963"/>
              </a:xfrm>
              <a:custGeom>
                <a:avLst/>
                <a:gdLst/>
                <a:ahLst/>
                <a:cxnLst>
                  <a:cxn ang="0">
                    <a:pos x="473" y="233"/>
                  </a:cxn>
                  <a:cxn ang="0">
                    <a:pos x="470" y="273"/>
                  </a:cxn>
                  <a:cxn ang="0">
                    <a:pos x="427" y="274"/>
                  </a:cxn>
                  <a:cxn ang="0">
                    <a:pos x="401" y="283"/>
                  </a:cxn>
                  <a:cxn ang="0">
                    <a:pos x="403" y="303"/>
                  </a:cxn>
                  <a:cxn ang="0">
                    <a:pos x="413" y="322"/>
                  </a:cxn>
                  <a:cxn ang="0">
                    <a:pos x="401" y="319"/>
                  </a:cxn>
                  <a:cxn ang="0">
                    <a:pos x="397" y="336"/>
                  </a:cxn>
                  <a:cxn ang="0">
                    <a:pos x="382" y="315"/>
                  </a:cxn>
                  <a:cxn ang="0">
                    <a:pos x="358" y="278"/>
                  </a:cxn>
                  <a:cxn ang="0">
                    <a:pos x="329" y="238"/>
                  </a:cxn>
                  <a:cxn ang="0">
                    <a:pos x="289" y="213"/>
                  </a:cxn>
                  <a:cxn ang="0">
                    <a:pos x="270" y="212"/>
                  </a:cxn>
                  <a:cxn ang="0">
                    <a:pos x="289" y="244"/>
                  </a:cxn>
                  <a:cxn ang="0">
                    <a:pos x="315" y="264"/>
                  </a:cxn>
                  <a:cxn ang="0">
                    <a:pos x="330" y="283"/>
                  </a:cxn>
                  <a:cxn ang="0">
                    <a:pos x="323" y="305"/>
                  </a:cxn>
                  <a:cxn ang="0">
                    <a:pos x="316" y="303"/>
                  </a:cxn>
                  <a:cxn ang="0">
                    <a:pos x="291" y="273"/>
                  </a:cxn>
                  <a:cxn ang="0">
                    <a:pos x="229" y="223"/>
                  </a:cxn>
                  <a:cxn ang="0">
                    <a:pos x="168" y="237"/>
                  </a:cxn>
                  <a:cxn ang="0">
                    <a:pos x="135" y="272"/>
                  </a:cxn>
                  <a:cxn ang="0">
                    <a:pos x="101" y="326"/>
                  </a:cxn>
                  <a:cxn ang="0">
                    <a:pos x="72" y="338"/>
                  </a:cxn>
                  <a:cxn ang="0">
                    <a:pos x="10" y="334"/>
                  </a:cxn>
                  <a:cxn ang="0">
                    <a:pos x="0" y="306"/>
                  </a:cxn>
                  <a:cxn ang="0">
                    <a:pos x="4" y="246"/>
                  </a:cxn>
                  <a:cxn ang="0">
                    <a:pos x="48" y="235"/>
                  </a:cxn>
                  <a:cxn ang="0">
                    <a:pos x="89" y="240"/>
                  </a:cxn>
                  <a:cxn ang="0">
                    <a:pos x="105" y="206"/>
                  </a:cxn>
                  <a:cxn ang="0">
                    <a:pos x="103" y="193"/>
                  </a:cxn>
                  <a:cxn ang="0">
                    <a:pos x="60" y="163"/>
                  </a:cxn>
                  <a:cxn ang="0">
                    <a:pos x="88" y="157"/>
                  </a:cxn>
                  <a:cxn ang="0">
                    <a:pos x="96" y="143"/>
                  </a:cxn>
                  <a:cxn ang="0">
                    <a:pos x="114" y="145"/>
                  </a:cxn>
                  <a:cxn ang="0">
                    <a:pos x="147" y="118"/>
                  </a:cxn>
                  <a:cxn ang="0">
                    <a:pos x="176" y="89"/>
                  </a:cxn>
                  <a:cxn ang="0">
                    <a:pos x="208" y="73"/>
                  </a:cxn>
                  <a:cxn ang="0">
                    <a:pos x="225" y="54"/>
                  </a:cxn>
                  <a:cxn ang="0">
                    <a:pos x="245" y="5"/>
                  </a:cxn>
                  <a:cxn ang="0">
                    <a:pos x="251" y="25"/>
                  </a:cxn>
                  <a:cxn ang="0">
                    <a:pos x="240" y="54"/>
                  </a:cxn>
                  <a:cxn ang="0">
                    <a:pos x="254" y="66"/>
                  </a:cxn>
                  <a:cxn ang="0">
                    <a:pos x="289" y="68"/>
                  </a:cxn>
                  <a:cxn ang="0">
                    <a:pos x="333" y="50"/>
                  </a:cxn>
                  <a:cxn ang="0">
                    <a:pos x="378" y="55"/>
                  </a:cxn>
                  <a:cxn ang="0">
                    <a:pos x="408" y="95"/>
                  </a:cxn>
                  <a:cxn ang="0">
                    <a:pos x="399" y="153"/>
                  </a:cxn>
                  <a:cxn ang="0">
                    <a:pos x="470" y="180"/>
                  </a:cxn>
                  <a:cxn ang="0">
                    <a:pos x="474" y="204"/>
                  </a:cxn>
                  <a:cxn ang="0">
                    <a:pos x="476" y="216"/>
                  </a:cxn>
                </a:cxnLst>
                <a:rect l="0" t="0" r="r" b="b"/>
                <a:pathLst>
                  <a:path w="485" h="347">
                    <a:moveTo>
                      <a:pt x="476" y="216"/>
                    </a:moveTo>
                    <a:cubicBezTo>
                      <a:pt x="474" y="223"/>
                      <a:pt x="475" y="219"/>
                      <a:pt x="473" y="222"/>
                    </a:cubicBezTo>
                    <a:cubicBezTo>
                      <a:pt x="473" y="233"/>
                      <a:pt x="473" y="233"/>
                      <a:pt x="473" y="233"/>
                    </a:cubicBezTo>
                    <a:cubicBezTo>
                      <a:pt x="469" y="238"/>
                      <a:pt x="461" y="246"/>
                      <a:pt x="461" y="253"/>
                    </a:cubicBezTo>
                    <a:cubicBezTo>
                      <a:pt x="461" y="261"/>
                      <a:pt x="473" y="268"/>
                      <a:pt x="476" y="272"/>
                    </a:cubicBezTo>
                    <a:cubicBezTo>
                      <a:pt x="474" y="273"/>
                      <a:pt x="472" y="273"/>
                      <a:pt x="470" y="273"/>
                    </a:cubicBezTo>
                    <a:cubicBezTo>
                      <a:pt x="466" y="275"/>
                      <a:pt x="463" y="273"/>
                      <a:pt x="459" y="275"/>
                    </a:cubicBezTo>
                    <a:cubicBezTo>
                      <a:pt x="453" y="277"/>
                      <a:pt x="452" y="283"/>
                      <a:pt x="446" y="283"/>
                    </a:cubicBezTo>
                    <a:cubicBezTo>
                      <a:pt x="439" y="283"/>
                      <a:pt x="435" y="274"/>
                      <a:pt x="427" y="274"/>
                    </a:cubicBezTo>
                    <a:cubicBezTo>
                      <a:pt x="420" y="274"/>
                      <a:pt x="419" y="278"/>
                      <a:pt x="413" y="280"/>
                    </a:cubicBezTo>
                    <a:cubicBezTo>
                      <a:pt x="414" y="284"/>
                      <a:pt x="414" y="286"/>
                      <a:pt x="413" y="290"/>
                    </a:cubicBezTo>
                    <a:cubicBezTo>
                      <a:pt x="406" y="290"/>
                      <a:pt x="405" y="283"/>
                      <a:pt x="401" y="283"/>
                    </a:cubicBezTo>
                    <a:cubicBezTo>
                      <a:pt x="399" y="283"/>
                      <a:pt x="397" y="286"/>
                      <a:pt x="397" y="288"/>
                    </a:cubicBezTo>
                    <a:cubicBezTo>
                      <a:pt x="405" y="298"/>
                      <a:pt x="405" y="298"/>
                      <a:pt x="405" y="298"/>
                    </a:cubicBezTo>
                    <a:cubicBezTo>
                      <a:pt x="405" y="300"/>
                      <a:pt x="403" y="302"/>
                      <a:pt x="403" y="303"/>
                    </a:cubicBezTo>
                    <a:cubicBezTo>
                      <a:pt x="403" y="304"/>
                      <a:pt x="415" y="315"/>
                      <a:pt x="419" y="315"/>
                    </a:cubicBezTo>
                    <a:cubicBezTo>
                      <a:pt x="419" y="317"/>
                      <a:pt x="420" y="318"/>
                      <a:pt x="420" y="319"/>
                    </a:cubicBezTo>
                    <a:cubicBezTo>
                      <a:pt x="418" y="321"/>
                      <a:pt x="414" y="319"/>
                      <a:pt x="413" y="322"/>
                    </a:cubicBezTo>
                    <a:cubicBezTo>
                      <a:pt x="412" y="322"/>
                      <a:pt x="412" y="322"/>
                      <a:pt x="412" y="322"/>
                    </a:cubicBezTo>
                    <a:cubicBezTo>
                      <a:pt x="407" y="321"/>
                      <a:pt x="403" y="317"/>
                      <a:pt x="401" y="315"/>
                    </a:cubicBezTo>
                    <a:cubicBezTo>
                      <a:pt x="401" y="319"/>
                      <a:pt x="401" y="319"/>
                      <a:pt x="401" y="319"/>
                    </a:cubicBezTo>
                    <a:cubicBezTo>
                      <a:pt x="402" y="321"/>
                      <a:pt x="403" y="323"/>
                      <a:pt x="403" y="326"/>
                    </a:cubicBezTo>
                    <a:cubicBezTo>
                      <a:pt x="403" y="329"/>
                      <a:pt x="399" y="334"/>
                      <a:pt x="403" y="336"/>
                    </a:cubicBezTo>
                    <a:cubicBezTo>
                      <a:pt x="401" y="336"/>
                      <a:pt x="397" y="336"/>
                      <a:pt x="397" y="336"/>
                    </a:cubicBezTo>
                    <a:cubicBezTo>
                      <a:pt x="390" y="336"/>
                      <a:pt x="384" y="329"/>
                      <a:pt x="384" y="322"/>
                    </a:cubicBezTo>
                    <a:cubicBezTo>
                      <a:pt x="384" y="319"/>
                      <a:pt x="388" y="317"/>
                      <a:pt x="390" y="315"/>
                    </a:cubicBezTo>
                    <a:cubicBezTo>
                      <a:pt x="387" y="315"/>
                      <a:pt x="385" y="315"/>
                      <a:pt x="382" y="315"/>
                    </a:cubicBezTo>
                    <a:cubicBezTo>
                      <a:pt x="380" y="315"/>
                      <a:pt x="379" y="311"/>
                      <a:pt x="379" y="310"/>
                    </a:cubicBezTo>
                    <a:cubicBezTo>
                      <a:pt x="378" y="304"/>
                      <a:pt x="374" y="300"/>
                      <a:pt x="370" y="296"/>
                    </a:cubicBezTo>
                    <a:cubicBezTo>
                      <a:pt x="365" y="291"/>
                      <a:pt x="358" y="287"/>
                      <a:pt x="358" y="278"/>
                    </a:cubicBezTo>
                    <a:cubicBezTo>
                      <a:pt x="358" y="272"/>
                      <a:pt x="358" y="270"/>
                      <a:pt x="358" y="266"/>
                    </a:cubicBezTo>
                    <a:cubicBezTo>
                      <a:pt x="358" y="260"/>
                      <a:pt x="348" y="251"/>
                      <a:pt x="342" y="248"/>
                    </a:cubicBezTo>
                    <a:cubicBezTo>
                      <a:pt x="336" y="245"/>
                      <a:pt x="329" y="244"/>
                      <a:pt x="329" y="238"/>
                    </a:cubicBezTo>
                    <a:cubicBezTo>
                      <a:pt x="326" y="238"/>
                      <a:pt x="325" y="238"/>
                      <a:pt x="323" y="238"/>
                    </a:cubicBezTo>
                    <a:cubicBezTo>
                      <a:pt x="313" y="238"/>
                      <a:pt x="302" y="223"/>
                      <a:pt x="302" y="213"/>
                    </a:cubicBezTo>
                    <a:cubicBezTo>
                      <a:pt x="297" y="213"/>
                      <a:pt x="293" y="213"/>
                      <a:pt x="289" y="213"/>
                    </a:cubicBezTo>
                    <a:cubicBezTo>
                      <a:pt x="283" y="213"/>
                      <a:pt x="285" y="204"/>
                      <a:pt x="283" y="201"/>
                    </a:cubicBezTo>
                    <a:cubicBezTo>
                      <a:pt x="278" y="204"/>
                      <a:pt x="268" y="204"/>
                      <a:pt x="268" y="209"/>
                    </a:cubicBezTo>
                    <a:cubicBezTo>
                      <a:pt x="268" y="210"/>
                      <a:pt x="270" y="212"/>
                      <a:pt x="270" y="212"/>
                    </a:cubicBezTo>
                    <a:cubicBezTo>
                      <a:pt x="270" y="214"/>
                      <a:pt x="269" y="217"/>
                      <a:pt x="269" y="220"/>
                    </a:cubicBezTo>
                    <a:cubicBezTo>
                      <a:pt x="269" y="226"/>
                      <a:pt x="273" y="229"/>
                      <a:pt x="278" y="231"/>
                    </a:cubicBezTo>
                    <a:cubicBezTo>
                      <a:pt x="285" y="233"/>
                      <a:pt x="288" y="240"/>
                      <a:pt x="289" y="244"/>
                    </a:cubicBezTo>
                    <a:cubicBezTo>
                      <a:pt x="291" y="250"/>
                      <a:pt x="294" y="257"/>
                      <a:pt x="298" y="259"/>
                    </a:cubicBezTo>
                    <a:cubicBezTo>
                      <a:pt x="304" y="262"/>
                      <a:pt x="309" y="260"/>
                      <a:pt x="315" y="260"/>
                    </a:cubicBezTo>
                    <a:cubicBezTo>
                      <a:pt x="315" y="261"/>
                      <a:pt x="315" y="263"/>
                      <a:pt x="315" y="264"/>
                    </a:cubicBezTo>
                    <a:cubicBezTo>
                      <a:pt x="313" y="269"/>
                      <a:pt x="323" y="271"/>
                      <a:pt x="326" y="272"/>
                    </a:cubicBezTo>
                    <a:cubicBezTo>
                      <a:pt x="335" y="277"/>
                      <a:pt x="345" y="280"/>
                      <a:pt x="344" y="290"/>
                    </a:cubicBezTo>
                    <a:cubicBezTo>
                      <a:pt x="340" y="289"/>
                      <a:pt x="337" y="283"/>
                      <a:pt x="330" y="283"/>
                    </a:cubicBezTo>
                    <a:cubicBezTo>
                      <a:pt x="325" y="283"/>
                      <a:pt x="320" y="286"/>
                      <a:pt x="320" y="290"/>
                    </a:cubicBezTo>
                    <a:cubicBezTo>
                      <a:pt x="320" y="296"/>
                      <a:pt x="328" y="297"/>
                      <a:pt x="328" y="303"/>
                    </a:cubicBezTo>
                    <a:cubicBezTo>
                      <a:pt x="328" y="305"/>
                      <a:pt x="323" y="305"/>
                      <a:pt x="323" y="305"/>
                    </a:cubicBezTo>
                    <a:cubicBezTo>
                      <a:pt x="319" y="309"/>
                      <a:pt x="319" y="318"/>
                      <a:pt x="313" y="318"/>
                    </a:cubicBezTo>
                    <a:cubicBezTo>
                      <a:pt x="310" y="318"/>
                      <a:pt x="308" y="317"/>
                      <a:pt x="308" y="315"/>
                    </a:cubicBezTo>
                    <a:cubicBezTo>
                      <a:pt x="314" y="315"/>
                      <a:pt x="316" y="309"/>
                      <a:pt x="316" y="303"/>
                    </a:cubicBezTo>
                    <a:cubicBezTo>
                      <a:pt x="316" y="297"/>
                      <a:pt x="312" y="295"/>
                      <a:pt x="311" y="291"/>
                    </a:cubicBezTo>
                    <a:cubicBezTo>
                      <a:pt x="310" y="291"/>
                      <a:pt x="300" y="281"/>
                      <a:pt x="299" y="278"/>
                    </a:cubicBezTo>
                    <a:cubicBezTo>
                      <a:pt x="297" y="278"/>
                      <a:pt x="291" y="276"/>
                      <a:pt x="291" y="273"/>
                    </a:cubicBezTo>
                    <a:cubicBezTo>
                      <a:pt x="277" y="270"/>
                      <a:pt x="274" y="266"/>
                      <a:pt x="266" y="259"/>
                    </a:cubicBezTo>
                    <a:cubicBezTo>
                      <a:pt x="263" y="256"/>
                      <a:pt x="257" y="254"/>
                      <a:pt x="256" y="251"/>
                    </a:cubicBezTo>
                    <a:cubicBezTo>
                      <a:pt x="248" y="241"/>
                      <a:pt x="245" y="223"/>
                      <a:pt x="229" y="223"/>
                    </a:cubicBezTo>
                    <a:cubicBezTo>
                      <a:pt x="221" y="223"/>
                      <a:pt x="220" y="228"/>
                      <a:pt x="216" y="230"/>
                    </a:cubicBezTo>
                    <a:cubicBezTo>
                      <a:pt x="208" y="234"/>
                      <a:pt x="202" y="242"/>
                      <a:pt x="192" y="242"/>
                    </a:cubicBezTo>
                    <a:cubicBezTo>
                      <a:pt x="183" y="242"/>
                      <a:pt x="177" y="237"/>
                      <a:pt x="168" y="237"/>
                    </a:cubicBezTo>
                    <a:cubicBezTo>
                      <a:pt x="161" y="237"/>
                      <a:pt x="154" y="242"/>
                      <a:pt x="154" y="248"/>
                    </a:cubicBezTo>
                    <a:cubicBezTo>
                      <a:pt x="157" y="258"/>
                      <a:pt x="157" y="258"/>
                      <a:pt x="157" y="258"/>
                    </a:cubicBezTo>
                    <a:cubicBezTo>
                      <a:pt x="154" y="267"/>
                      <a:pt x="144" y="270"/>
                      <a:pt x="135" y="272"/>
                    </a:cubicBezTo>
                    <a:cubicBezTo>
                      <a:pt x="127" y="274"/>
                      <a:pt x="114" y="292"/>
                      <a:pt x="114" y="302"/>
                    </a:cubicBezTo>
                    <a:cubicBezTo>
                      <a:pt x="114" y="305"/>
                      <a:pt x="117" y="306"/>
                      <a:pt x="119" y="307"/>
                    </a:cubicBezTo>
                    <a:cubicBezTo>
                      <a:pt x="113" y="316"/>
                      <a:pt x="110" y="321"/>
                      <a:pt x="101" y="326"/>
                    </a:cubicBezTo>
                    <a:cubicBezTo>
                      <a:pt x="96" y="328"/>
                      <a:pt x="95" y="340"/>
                      <a:pt x="86" y="337"/>
                    </a:cubicBezTo>
                    <a:cubicBezTo>
                      <a:pt x="86" y="337"/>
                      <a:pt x="86" y="337"/>
                      <a:pt x="86" y="337"/>
                    </a:cubicBezTo>
                    <a:cubicBezTo>
                      <a:pt x="82" y="336"/>
                      <a:pt x="75" y="338"/>
                      <a:pt x="72" y="338"/>
                    </a:cubicBezTo>
                    <a:cubicBezTo>
                      <a:pt x="62" y="338"/>
                      <a:pt x="56" y="347"/>
                      <a:pt x="46" y="347"/>
                    </a:cubicBezTo>
                    <a:cubicBezTo>
                      <a:pt x="40" y="347"/>
                      <a:pt x="39" y="331"/>
                      <a:pt x="29" y="331"/>
                    </a:cubicBezTo>
                    <a:cubicBezTo>
                      <a:pt x="22" y="331"/>
                      <a:pt x="17" y="334"/>
                      <a:pt x="10" y="334"/>
                    </a:cubicBezTo>
                    <a:cubicBezTo>
                      <a:pt x="8" y="334"/>
                      <a:pt x="7" y="332"/>
                      <a:pt x="7" y="330"/>
                    </a:cubicBezTo>
                    <a:cubicBezTo>
                      <a:pt x="7" y="321"/>
                      <a:pt x="7" y="318"/>
                      <a:pt x="7" y="313"/>
                    </a:cubicBezTo>
                    <a:cubicBezTo>
                      <a:pt x="3" y="313"/>
                      <a:pt x="0" y="310"/>
                      <a:pt x="0" y="306"/>
                    </a:cubicBezTo>
                    <a:cubicBezTo>
                      <a:pt x="0" y="301"/>
                      <a:pt x="4" y="299"/>
                      <a:pt x="4" y="296"/>
                    </a:cubicBezTo>
                    <a:cubicBezTo>
                      <a:pt x="4" y="285"/>
                      <a:pt x="8" y="274"/>
                      <a:pt x="8" y="262"/>
                    </a:cubicBezTo>
                    <a:cubicBezTo>
                      <a:pt x="8" y="256"/>
                      <a:pt x="4" y="250"/>
                      <a:pt x="4" y="246"/>
                    </a:cubicBezTo>
                    <a:cubicBezTo>
                      <a:pt x="4" y="243"/>
                      <a:pt x="19" y="234"/>
                      <a:pt x="21" y="234"/>
                    </a:cubicBezTo>
                    <a:cubicBezTo>
                      <a:pt x="23" y="234"/>
                      <a:pt x="25" y="236"/>
                      <a:pt x="28" y="235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7"/>
                      <a:pt x="53" y="238"/>
                      <a:pt x="55" y="238"/>
                    </a:cubicBezTo>
                    <a:cubicBezTo>
                      <a:pt x="76" y="238"/>
                      <a:pt x="76" y="238"/>
                      <a:pt x="76" y="238"/>
                    </a:cubicBezTo>
                    <a:cubicBezTo>
                      <a:pt x="82" y="237"/>
                      <a:pt x="84" y="240"/>
                      <a:pt x="89" y="240"/>
                    </a:cubicBezTo>
                    <a:cubicBezTo>
                      <a:pt x="92" y="240"/>
                      <a:pt x="98" y="238"/>
                      <a:pt x="100" y="238"/>
                    </a:cubicBezTo>
                    <a:cubicBezTo>
                      <a:pt x="100" y="229"/>
                      <a:pt x="105" y="226"/>
                      <a:pt x="105" y="218"/>
                    </a:cubicBezTo>
                    <a:cubicBezTo>
                      <a:pt x="105" y="216"/>
                      <a:pt x="105" y="208"/>
                      <a:pt x="105" y="206"/>
                    </a:cubicBezTo>
                    <a:cubicBezTo>
                      <a:pt x="104" y="206"/>
                      <a:pt x="104" y="206"/>
                      <a:pt x="104" y="206"/>
                    </a:cubicBezTo>
                    <a:cubicBezTo>
                      <a:pt x="105" y="205"/>
                      <a:pt x="106" y="201"/>
                      <a:pt x="106" y="200"/>
                    </a:cubicBezTo>
                    <a:cubicBezTo>
                      <a:pt x="106" y="196"/>
                      <a:pt x="103" y="197"/>
                      <a:pt x="103" y="193"/>
                    </a:cubicBezTo>
                    <a:cubicBezTo>
                      <a:pt x="94" y="193"/>
                      <a:pt x="92" y="185"/>
                      <a:pt x="92" y="178"/>
                    </a:cubicBezTo>
                    <a:cubicBezTo>
                      <a:pt x="89" y="178"/>
                      <a:pt x="89" y="175"/>
                      <a:pt x="87" y="175"/>
                    </a:cubicBezTo>
                    <a:cubicBezTo>
                      <a:pt x="79" y="173"/>
                      <a:pt x="60" y="169"/>
                      <a:pt x="60" y="163"/>
                    </a:cubicBezTo>
                    <a:cubicBezTo>
                      <a:pt x="60" y="163"/>
                      <a:pt x="60" y="161"/>
                      <a:pt x="60" y="161"/>
                    </a:cubicBezTo>
                    <a:cubicBezTo>
                      <a:pt x="60" y="157"/>
                      <a:pt x="72" y="154"/>
                      <a:pt x="76" y="153"/>
                    </a:cubicBezTo>
                    <a:cubicBezTo>
                      <a:pt x="78" y="156"/>
                      <a:pt x="85" y="157"/>
                      <a:pt x="88" y="157"/>
                    </a:cubicBezTo>
                    <a:cubicBezTo>
                      <a:pt x="92" y="157"/>
                      <a:pt x="97" y="156"/>
                      <a:pt x="98" y="155"/>
                    </a:cubicBezTo>
                    <a:cubicBezTo>
                      <a:pt x="98" y="152"/>
                      <a:pt x="98" y="152"/>
                      <a:pt x="98" y="152"/>
                    </a:cubicBezTo>
                    <a:cubicBezTo>
                      <a:pt x="95" y="151"/>
                      <a:pt x="97" y="145"/>
                      <a:pt x="96" y="143"/>
                    </a:cubicBezTo>
                    <a:cubicBezTo>
                      <a:pt x="96" y="140"/>
                      <a:pt x="96" y="140"/>
                      <a:pt x="96" y="140"/>
                    </a:cubicBezTo>
                    <a:cubicBezTo>
                      <a:pt x="101" y="140"/>
                      <a:pt x="101" y="140"/>
                      <a:pt x="101" y="140"/>
                    </a:cubicBezTo>
                    <a:cubicBezTo>
                      <a:pt x="104" y="143"/>
                      <a:pt x="109" y="145"/>
                      <a:pt x="114" y="145"/>
                    </a:cubicBezTo>
                    <a:cubicBezTo>
                      <a:pt x="117" y="145"/>
                      <a:pt x="120" y="142"/>
                      <a:pt x="121" y="139"/>
                    </a:cubicBezTo>
                    <a:cubicBezTo>
                      <a:pt x="135" y="139"/>
                      <a:pt x="138" y="129"/>
                      <a:pt x="141" y="119"/>
                    </a:cubicBezTo>
                    <a:cubicBezTo>
                      <a:pt x="143" y="119"/>
                      <a:pt x="145" y="118"/>
                      <a:pt x="147" y="118"/>
                    </a:cubicBezTo>
                    <a:cubicBezTo>
                      <a:pt x="150" y="117"/>
                      <a:pt x="167" y="110"/>
                      <a:pt x="169" y="108"/>
                    </a:cubicBezTo>
                    <a:cubicBezTo>
                      <a:pt x="173" y="104"/>
                      <a:pt x="171" y="99"/>
                      <a:pt x="171" y="94"/>
                    </a:cubicBezTo>
                    <a:cubicBezTo>
                      <a:pt x="171" y="92"/>
                      <a:pt x="175" y="89"/>
                      <a:pt x="176" y="89"/>
                    </a:cubicBezTo>
                    <a:cubicBezTo>
                      <a:pt x="182" y="83"/>
                      <a:pt x="188" y="76"/>
                      <a:pt x="198" y="76"/>
                    </a:cubicBezTo>
                    <a:cubicBezTo>
                      <a:pt x="204" y="76"/>
                      <a:pt x="201" y="77"/>
                      <a:pt x="204" y="76"/>
                    </a:cubicBezTo>
                    <a:cubicBezTo>
                      <a:pt x="206" y="77"/>
                      <a:pt x="207" y="74"/>
                      <a:pt x="208" y="73"/>
                    </a:cubicBezTo>
                    <a:cubicBezTo>
                      <a:pt x="211" y="70"/>
                      <a:pt x="215" y="72"/>
                      <a:pt x="219" y="72"/>
                    </a:cubicBezTo>
                    <a:cubicBezTo>
                      <a:pt x="221" y="72"/>
                      <a:pt x="229" y="68"/>
                      <a:pt x="229" y="65"/>
                    </a:cubicBezTo>
                    <a:cubicBezTo>
                      <a:pt x="229" y="63"/>
                      <a:pt x="225" y="54"/>
                      <a:pt x="225" y="54"/>
                    </a:cubicBezTo>
                    <a:cubicBezTo>
                      <a:pt x="224" y="42"/>
                      <a:pt x="217" y="38"/>
                      <a:pt x="217" y="28"/>
                    </a:cubicBezTo>
                    <a:cubicBezTo>
                      <a:pt x="217" y="9"/>
                      <a:pt x="234" y="8"/>
                      <a:pt x="245" y="0"/>
                    </a:cubicBezTo>
                    <a:cubicBezTo>
                      <a:pt x="245" y="5"/>
                      <a:pt x="245" y="5"/>
                      <a:pt x="245" y="5"/>
                    </a:cubicBezTo>
                    <a:cubicBezTo>
                      <a:pt x="243" y="10"/>
                      <a:pt x="242" y="12"/>
                      <a:pt x="242" y="17"/>
                    </a:cubicBezTo>
                    <a:cubicBezTo>
                      <a:pt x="242" y="21"/>
                      <a:pt x="247" y="22"/>
                      <a:pt x="251" y="22"/>
                    </a:cubicBezTo>
                    <a:cubicBezTo>
                      <a:pt x="251" y="23"/>
                      <a:pt x="251" y="24"/>
                      <a:pt x="251" y="25"/>
                    </a:cubicBezTo>
                    <a:cubicBezTo>
                      <a:pt x="251" y="27"/>
                      <a:pt x="247" y="28"/>
                      <a:pt x="245" y="29"/>
                    </a:cubicBezTo>
                    <a:cubicBezTo>
                      <a:pt x="241" y="34"/>
                      <a:pt x="236" y="38"/>
                      <a:pt x="236" y="46"/>
                    </a:cubicBezTo>
                    <a:cubicBezTo>
                      <a:pt x="236" y="50"/>
                      <a:pt x="238" y="53"/>
                      <a:pt x="240" y="54"/>
                    </a:cubicBezTo>
                    <a:cubicBezTo>
                      <a:pt x="240" y="56"/>
                      <a:pt x="241" y="57"/>
                      <a:pt x="240" y="59"/>
                    </a:cubicBezTo>
                    <a:cubicBezTo>
                      <a:pt x="245" y="59"/>
                      <a:pt x="247" y="60"/>
                      <a:pt x="251" y="60"/>
                    </a:cubicBezTo>
                    <a:cubicBezTo>
                      <a:pt x="252" y="63"/>
                      <a:pt x="253" y="66"/>
                      <a:pt x="254" y="66"/>
                    </a:cubicBezTo>
                    <a:cubicBezTo>
                      <a:pt x="266" y="66"/>
                      <a:pt x="274" y="56"/>
                      <a:pt x="285" y="57"/>
                    </a:cubicBezTo>
                    <a:cubicBezTo>
                      <a:pt x="284" y="59"/>
                      <a:pt x="282" y="60"/>
                      <a:pt x="282" y="62"/>
                    </a:cubicBezTo>
                    <a:cubicBezTo>
                      <a:pt x="282" y="63"/>
                      <a:pt x="289" y="68"/>
                      <a:pt x="289" y="68"/>
                    </a:cubicBezTo>
                    <a:cubicBezTo>
                      <a:pt x="294" y="68"/>
                      <a:pt x="295" y="65"/>
                      <a:pt x="297" y="64"/>
                    </a:cubicBezTo>
                    <a:cubicBezTo>
                      <a:pt x="304" y="60"/>
                      <a:pt x="310" y="62"/>
                      <a:pt x="317" y="59"/>
                    </a:cubicBezTo>
                    <a:cubicBezTo>
                      <a:pt x="321" y="57"/>
                      <a:pt x="328" y="50"/>
                      <a:pt x="333" y="50"/>
                    </a:cubicBezTo>
                    <a:cubicBezTo>
                      <a:pt x="339" y="50"/>
                      <a:pt x="345" y="51"/>
                      <a:pt x="348" y="52"/>
                    </a:cubicBezTo>
                    <a:cubicBezTo>
                      <a:pt x="347" y="54"/>
                      <a:pt x="346" y="56"/>
                      <a:pt x="346" y="57"/>
                    </a:cubicBezTo>
                    <a:cubicBezTo>
                      <a:pt x="358" y="57"/>
                      <a:pt x="370" y="55"/>
                      <a:pt x="378" y="55"/>
                    </a:cubicBezTo>
                    <a:cubicBezTo>
                      <a:pt x="386" y="55"/>
                      <a:pt x="392" y="54"/>
                      <a:pt x="401" y="54"/>
                    </a:cubicBezTo>
                    <a:cubicBezTo>
                      <a:pt x="410" y="54"/>
                      <a:pt x="414" y="70"/>
                      <a:pt x="414" y="80"/>
                    </a:cubicBezTo>
                    <a:cubicBezTo>
                      <a:pt x="414" y="86"/>
                      <a:pt x="408" y="89"/>
                      <a:pt x="408" y="95"/>
                    </a:cubicBezTo>
                    <a:cubicBezTo>
                      <a:pt x="408" y="104"/>
                      <a:pt x="416" y="110"/>
                      <a:pt x="416" y="118"/>
                    </a:cubicBezTo>
                    <a:cubicBezTo>
                      <a:pt x="416" y="123"/>
                      <a:pt x="408" y="125"/>
                      <a:pt x="406" y="128"/>
                    </a:cubicBezTo>
                    <a:cubicBezTo>
                      <a:pt x="401" y="136"/>
                      <a:pt x="399" y="143"/>
                      <a:pt x="399" y="153"/>
                    </a:cubicBezTo>
                    <a:cubicBezTo>
                      <a:pt x="399" y="166"/>
                      <a:pt x="408" y="163"/>
                      <a:pt x="418" y="163"/>
                    </a:cubicBezTo>
                    <a:cubicBezTo>
                      <a:pt x="432" y="163"/>
                      <a:pt x="439" y="157"/>
                      <a:pt x="450" y="157"/>
                    </a:cubicBezTo>
                    <a:cubicBezTo>
                      <a:pt x="461" y="157"/>
                      <a:pt x="459" y="180"/>
                      <a:pt x="470" y="180"/>
                    </a:cubicBezTo>
                    <a:cubicBezTo>
                      <a:pt x="470" y="198"/>
                      <a:pt x="470" y="198"/>
                      <a:pt x="470" y="198"/>
                    </a:cubicBezTo>
                    <a:cubicBezTo>
                      <a:pt x="470" y="200"/>
                      <a:pt x="471" y="201"/>
                      <a:pt x="472" y="201"/>
                    </a:cubicBezTo>
                    <a:cubicBezTo>
                      <a:pt x="474" y="204"/>
                      <a:pt x="474" y="204"/>
                      <a:pt x="474" y="204"/>
                    </a:cubicBezTo>
                    <a:cubicBezTo>
                      <a:pt x="476" y="204"/>
                      <a:pt x="482" y="202"/>
                      <a:pt x="485" y="201"/>
                    </a:cubicBezTo>
                    <a:cubicBezTo>
                      <a:pt x="485" y="204"/>
                      <a:pt x="485" y="206"/>
                      <a:pt x="485" y="208"/>
                    </a:cubicBezTo>
                    <a:cubicBezTo>
                      <a:pt x="481" y="209"/>
                      <a:pt x="476" y="211"/>
                      <a:pt x="476" y="2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4470400" y="1416050"/>
                <a:ext cx="436563" cy="423863"/>
              </a:xfrm>
              <a:custGeom>
                <a:avLst/>
                <a:gdLst/>
                <a:ahLst/>
                <a:cxnLst>
                  <a:cxn ang="0">
                    <a:pos x="66" y="236"/>
                  </a:cxn>
                  <a:cxn ang="0">
                    <a:pos x="4" y="254"/>
                  </a:cxn>
                  <a:cxn ang="0">
                    <a:pos x="12" y="241"/>
                  </a:cxn>
                  <a:cxn ang="0">
                    <a:pos x="8" y="231"/>
                  </a:cxn>
                  <a:cxn ang="0">
                    <a:pos x="10" y="190"/>
                  </a:cxn>
                  <a:cxn ang="0">
                    <a:pos x="55" y="163"/>
                  </a:cxn>
                  <a:cxn ang="0">
                    <a:pos x="85" y="129"/>
                  </a:cxn>
                  <a:cxn ang="0">
                    <a:pos x="97" y="102"/>
                  </a:cxn>
                  <a:cxn ang="0">
                    <a:pos x="142" y="55"/>
                  </a:cxn>
                  <a:cxn ang="0">
                    <a:pos x="124" y="57"/>
                  </a:cxn>
                  <a:cxn ang="0">
                    <a:pos x="124" y="49"/>
                  </a:cxn>
                  <a:cxn ang="0">
                    <a:pos x="132" y="44"/>
                  </a:cxn>
                  <a:cxn ang="0">
                    <a:pos x="148" y="57"/>
                  </a:cxn>
                  <a:cxn ang="0">
                    <a:pos x="149" y="45"/>
                  </a:cxn>
                  <a:cxn ang="0">
                    <a:pos x="168" y="37"/>
                  </a:cxn>
                  <a:cxn ang="0">
                    <a:pos x="183" y="28"/>
                  </a:cxn>
                  <a:cxn ang="0">
                    <a:pos x="199" y="21"/>
                  </a:cxn>
                  <a:cxn ang="0">
                    <a:pos x="221" y="17"/>
                  </a:cxn>
                  <a:cxn ang="0">
                    <a:pos x="223" y="5"/>
                  </a:cxn>
                  <a:cxn ang="0">
                    <a:pos x="256" y="6"/>
                  </a:cxn>
                  <a:cxn ang="0">
                    <a:pos x="266" y="7"/>
                  </a:cxn>
                  <a:cxn ang="0">
                    <a:pos x="285" y="2"/>
                  </a:cxn>
                  <a:cxn ang="0">
                    <a:pos x="296" y="6"/>
                  </a:cxn>
                  <a:cxn ang="0">
                    <a:pos x="293" y="24"/>
                  </a:cxn>
                  <a:cxn ang="0">
                    <a:pos x="315" y="32"/>
                  </a:cxn>
                  <a:cxn ang="0">
                    <a:pos x="309" y="72"/>
                  </a:cxn>
                  <a:cxn ang="0">
                    <a:pos x="310" y="113"/>
                  </a:cxn>
                  <a:cxn ang="0">
                    <a:pos x="318" y="148"/>
                  </a:cxn>
                  <a:cxn ang="0">
                    <a:pos x="327" y="172"/>
                  </a:cxn>
                  <a:cxn ang="0">
                    <a:pos x="255" y="224"/>
                  </a:cxn>
                  <a:cxn ang="0">
                    <a:pos x="218" y="225"/>
                  </a:cxn>
                  <a:cxn ang="0">
                    <a:pos x="206" y="200"/>
                  </a:cxn>
                  <a:cxn ang="0">
                    <a:pos x="197" y="174"/>
                  </a:cxn>
                  <a:cxn ang="0">
                    <a:pos x="254" y="130"/>
                  </a:cxn>
                  <a:cxn ang="0">
                    <a:pos x="202" y="135"/>
                  </a:cxn>
                  <a:cxn ang="0">
                    <a:pos x="172" y="169"/>
                  </a:cxn>
                  <a:cxn ang="0">
                    <a:pos x="146" y="201"/>
                  </a:cxn>
                  <a:cxn ang="0">
                    <a:pos x="150" y="218"/>
                  </a:cxn>
                  <a:cxn ang="0">
                    <a:pos x="152" y="253"/>
                  </a:cxn>
                  <a:cxn ang="0">
                    <a:pos x="146" y="283"/>
                  </a:cxn>
                  <a:cxn ang="0">
                    <a:pos x="121" y="304"/>
                  </a:cxn>
                  <a:cxn ang="0">
                    <a:pos x="90" y="297"/>
                  </a:cxn>
                  <a:cxn ang="0">
                    <a:pos x="82" y="269"/>
                  </a:cxn>
                  <a:cxn ang="0">
                    <a:pos x="76" y="245"/>
                  </a:cxn>
                </a:cxnLst>
                <a:rect l="0" t="0" r="r" b="b"/>
                <a:pathLst>
                  <a:path w="327" h="318">
                    <a:moveTo>
                      <a:pt x="76" y="247"/>
                    </a:moveTo>
                    <a:cubicBezTo>
                      <a:pt x="70" y="245"/>
                      <a:pt x="69" y="241"/>
                      <a:pt x="66" y="236"/>
                    </a:cubicBezTo>
                    <a:cubicBezTo>
                      <a:pt x="57" y="249"/>
                      <a:pt x="43" y="266"/>
                      <a:pt x="24" y="266"/>
                    </a:cubicBezTo>
                    <a:cubicBezTo>
                      <a:pt x="22" y="266"/>
                      <a:pt x="4" y="256"/>
                      <a:pt x="4" y="254"/>
                    </a:cubicBezTo>
                    <a:cubicBezTo>
                      <a:pt x="4" y="250"/>
                      <a:pt x="10" y="248"/>
                      <a:pt x="12" y="247"/>
                    </a:cubicBezTo>
                    <a:cubicBezTo>
                      <a:pt x="12" y="241"/>
                      <a:pt x="12" y="241"/>
                      <a:pt x="12" y="241"/>
                    </a:cubicBezTo>
                    <a:cubicBezTo>
                      <a:pt x="6" y="241"/>
                      <a:pt x="6" y="241"/>
                      <a:pt x="0" y="243"/>
                    </a:cubicBezTo>
                    <a:cubicBezTo>
                      <a:pt x="0" y="240"/>
                      <a:pt x="5" y="234"/>
                      <a:pt x="8" y="231"/>
                    </a:cubicBezTo>
                    <a:cubicBezTo>
                      <a:pt x="1" y="223"/>
                      <a:pt x="0" y="212"/>
                      <a:pt x="0" y="200"/>
                    </a:cubicBezTo>
                    <a:cubicBezTo>
                      <a:pt x="0" y="193"/>
                      <a:pt x="7" y="194"/>
                      <a:pt x="10" y="190"/>
                    </a:cubicBezTo>
                    <a:cubicBezTo>
                      <a:pt x="15" y="182"/>
                      <a:pt x="20" y="177"/>
                      <a:pt x="30" y="174"/>
                    </a:cubicBezTo>
                    <a:cubicBezTo>
                      <a:pt x="38" y="172"/>
                      <a:pt x="39" y="162"/>
                      <a:pt x="55" y="163"/>
                    </a:cubicBezTo>
                    <a:cubicBezTo>
                      <a:pt x="50" y="162"/>
                      <a:pt x="49" y="161"/>
                      <a:pt x="45" y="160"/>
                    </a:cubicBezTo>
                    <a:cubicBezTo>
                      <a:pt x="64" y="155"/>
                      <a:pt x="71" y="140"/>
                      <a:pt x="85" y="129"/>
                    </a:cubicBezTo>
                    <a:cubicBezTo>
                      <a:pt x="90" y="126"/>
                      <a:pt x="89" y="112"/>
                      <a:pt x="93" y="112"/>
                    </a:cubicBezTo>
                    <a:cubicBezTo>
                      <a:pt x="93" y="112"/>
                      <a:pt x="97" y="102"/>
                      <a:pt x="97" y="102"/>
                    </a:cubicBezTo>
                    <a:cubicBezTo>
                      <a:pt x="102" y="93"/>
                      <a:pt x="109" y="87"/>
                      <a:pt x="118" y="83"/>
                    </a:cubicBezTo>
                    <a:cubicBezTo>
                      <a:pt x="127" y="80"/>
                      <a:pt x="139" y="65"/>
                      <a:pt x="142" y="55"/>
                    </a:cubicBezTo>
                    <a:cubicBezTo>
                      <a:pt x="131" y="58"/>
                      <a:pt x="126" y="63"/>
                      <a:pt x="116" y="63"/>
                    </a:cubicBezTo>
                    <a:cubicBezTo>
                      <a:pt x="118" y="60"/>
                      <a:pt x="123" y="58"/>
                      <a:pt x="124" y="57"/>
                    </a:cubicBezTo>
                    <a:cubicBezTo>
                      <a:pt x="122" y="57"/>
                      <a:pt x="118" y="56"/>
                      <a:pt x="118" y="56"/>
                    </a:cubicBezTo>
                    <a:cubicBezTo>
                      <a:pt x="119" y="51"/>
                      <a:pt x="121" y="49"/>
                      <a:pt x="124" y="49"/>
                    </a:cubicBezTo>
                    <a:cubicBezTo>
                      <a:pt x="126" y="49"/>
                      <a:pt x="127" y="50"/>
                      <a:pt x="128" y="50"/>
                    </a:cubicBezTo>
                    <a:cubicBezTo>
                      <a:pt x="129" y="47"/>
                      <a:pt x="131" y="46"/>
                      <a:pt x="132" y="44"/>
                    </a:cubicBezTo>
                    <a:cubicBezTo>
                      <a:pt x="134" y="47"/>
                      <a:pt x="135" y="49"/>
                      <a:pt x="133" y="52"/>
                    </a:cubicBezTo>
                    <a:cubicBezTo>
                      <a:pt x="140" y="52"/>
                      <a:pt x="142" y="57"/>
                      <a:pt x="148" y="57"/>
                    </a:cubicBezTo>
                    <a:cubicBezTo>
                      <a:pt x="150" y="57"/>
                      <a:pt x="155" y="46"/>
                      <a:pt x="156" y="46"/>
                    </a:cubicBezTo>
                    <a:cubicBezTo>
                      <a:pt x="153" y="45"/>
                      <a:pt x="153" y="44"/>
                      <a:pt x="149" y="45"/>
                    </a:cubicBezTo>
                    <a:cubicBezTo>
                      <a:pt x="151" y="41"/>
                      <a:pt x="154" y="38"/>
                      <a:pt x="159" y="38"/>
                    </a:cubicBezTo>
                    <a:cubicBezTo>
                      <a:pt x="162" y="38"/>
                      <a:pt x="165" y="39"/>
                      <a:pt x="168" y="37"/>
                    </a:cubicBezTo>
                    <a:cubicBezTo>
                      <a:pt x="165" y="35"/>
                      <a:pt x="166" y="35"/>
                      <a:pt x="164" y="33"/>
                    </a:cubicBezTo>
                    <a:cubicBezTo>
                      <a:pt x="169" y="29"/>
                      <a:pt x="176" y="29"/>
                      <a:pt x="183" y="28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189" y="32"/>
                      <a:pt x="190" y="22"/>
                      <a:pt x="199" y="21"/>
                    </a:cubicBezTo>
                    <a:cubicBezTo>
                      <a:pt x="199" y="29"/>
                      <a:pt x="199" y="29"/>
                      <a:pt x="199" y="29"/>
                    </a:cubicBezTo>
                    <a:cubicBezTo>
                      <a:pt x="205" y="18"/>
                      <a:pt x="213" y="21"/>
                      <a:pt x="221" y="17"/>
                    </a:cubicBezTo>
                    <a:cubicBezTo>
                      <a:pt x="217" y="15"/>
                      <a:pt x="214" y="14"/>
                      <a:pt x="214" y="11"/>
                    </a:cubicBezTo>
                    <a:cubicBezTo>
                      <a:pt x="214" y="9"/>
                      <a:pt x="222" y="7"/>
                      <a:pt x="223" y="5"/>
                    </a:cubicBezTo>
                    <a:cubicBezTo>
                      <a:pt x="226" y="8"/>
                      <a:pt x="228" y="11"/>
                      <a:pt x="232" y="11"/>
                    </a:cubicBezTo>
                    <a:cubicBezTo>
                      <a:pt x="239" y="11"/>
                      <a:pt x="256" y="0"/>
                      <a:pt x="256" y="6"/>
                    </a:cubicBezTo>
                    <a:cubicBezTo>
                      <a:pt x="256" y="12"/>
                      <a:pt x="248" y="14"/>
                      <a:pt x="247" y="20"/>
                    </a:cubicBezTo>
                    <a:cubicBezTo>
                      <a:pt x="255" y="21"/>
                      <a:pt x="258" y="11"/>
                      <a:pt x="266" y="7"/>
                    </a:cubicBezTo>
                    <a:cubicBezTo>
                      <a:pt x="267" y="10"/>
                      <a:pt x="267" y="12"/>
                      <a:pt x="268" y="15"/>
                    </a:cubicBezTo>
                    <a:cubicBezTo>
                      <a:pt x="274" y="9"/>
                      <a:pt x="277" y="7"/>
                      <a:pt x="285" y="2"/>
                    </a:cubicBezTo>
                    <a:cubicBezTo>
                      <a:pt x="285" y="8"/>
                      <a:pt x="284" y="12"/>
                      <a:pt x="289" y="13"/>
                    </a:cubicBezTo>
                    <a:cubicBezTo>
                      <a:pt x="290" y="9"/>
                      <a:pt x="292" y="6"/>
                      <a:pt x="296" y="6"/>
                    </a:cubicBezTo>
                    <a:cubicBezTo>
                      <a:pt x="298" y="6"/>
                      <a:pt x="307" y="11"/>
                      <a:pt x="311" y="13"/>
                    </a:cubicBezTo>
                    <a:cubicBezTo>
                      <a:pt x="307" y="24"/>
                      <a:pt x="303" y="20"/>
                      <a:pt x="293" y="24"/>
                    </a:cubicBezTo>
                    <a:cubicBezTo>
                      <a:pt x="298" y="27"/>
                      <a:pt x="301" y="28"/>
                      <a:pt x="301" y="30"/>
                    </a:cubicBezTo>
                    <a:cubicBezTo>
                      <a:pt x="305" y="31"/>
                      <a:pt x="314" y="32"/>
                      <a:pt x="315" y="32"/>
                    </a:cubicBezTo>
                    <a:cubicBezTo>
                      <a:pt x="309" y="36"/>
                      <a:pt x="293" y="44"/>
                      <a:pt x="293" y="55"/>
                    </a:cubicBezTo>
                    <a:cubicBezTo>
                      <a:pt x="293" y="63"/>
                      <a:pt x="309" y="62"/>
                      <a:pt x="309" y="72"/>
                    </a:cubicBezTo>
                    <a:cubicBezTo>
                      <a:pt x="309" y="80"/>
                      <a:pt x="301" y="83"/>
                      <a:pt x="301" y="91"/>
                    </a:cubicBezTo>
                    <a:cubicBezTo>
                      <a:pt x="301" y="99"/>
                      <a:pt x="310" y="104"/>
                      <a:pt x="310" y="113"/>
                    </a:cubicBezTo>
                    <a:cubicBezTo>
                      <a:pt x="310" y="118"/>
                      <a:pt x="305" y="121"/>
                      <a:pt x="305" y="126"/>
                    </a:cubicBezTo>
                    <a:cubicBezTo>
                      <a:pt x="305" y="136"/>
                      <a:pt x="318" y="138"/>
                      <a:pt x="318" y="148"/>
                    </a:cubicBezTo>
                    <a:cubicBezTo>
                      <a:pt x="318" y="151"/>
                      <a:pt x="314" y="153"/>
                      <a:pt x="313" y="154"/>
                    </a:cubicBezTo>
                    <a:cubicBezTo>
                      <a:pt x="317" y="161"/>
                      <a:pt x="327" y="163"/>
                      <a:pt x="327" y="172"/>
                    </a:cubicBezTo>
                    <a:cubicBezTo>
                      <a:pt x="327" y="187"/>
                      <a:pt x="297" y="203"/>
                      <a:pt x="288" y="215"/>
                    </a:cubicBezTo>
                    <a:cubicBezTo>
                      <a:pt x="283" y="224"/>
                      <a:pt x="263" y="226"/>
                      <a:pt x="255" y="224"/>
                    </a:cubicBezTo>
                    <a:cubicBezTo>
                      <a:pt x="246" y="227"/>
                      <a:pt x="236" y="231"/>
                      <a:pt x="228" y="231"/>
                    </a:cubicBezTo>
                    <a:cubicBezTo>
                      <a:pt x="222" y="231"/>
                      <a:pt x="218" y="230"/>
                      <a:pt x="218" y="225"/>
                    </a:cubicBezTo>
                    <a:cubicBezTo>
                      <a:pt x="209" y="225"/>
                      <a:pt x="199" y="219"/>
                      <a:pt x="199" y="210"/>
                    </a:cubicBezTo>
                    <a:cubicBezTo>
                      <a:pt x="199" y="205"/>
                      <a:pt x="204" y="202"/>
                      <a:pt x="206" y="200"/>
                    </a:cubicBezTo>
                    <a:cubicBezTo>
                      <a:pt x="201" y="198"/>
                      <a:pt x="197" y="188"/>
                      <a:pt x="197" y="183"/>
                    </a:cubicBezTo>
                    <a:cubicBezTo>
                      <a:pt x="197" y="180"/>
                      <a:pt x="198" y="178"/>
                      <a:pt x="197" y="174"/>
                    </a:cubicBezTo>
                    <a:cubicBezTo>
                      <a:pt x="216" y="174"/>
                      <a:pt x="225" y="150"/>
                      <a:pt x="237" y="144"/>
                    </a:cubicBezTo>
                    <a:cubicBezTo>
                      <a:pt x="243" y="140"/>
                      <a:pt x="254" y="138"/>
                      <a:pt x="254" y="130"/>
                    </a:cubicBezTo>
                    <a:cubicBezTo>
                      <a:pt x="254" y="119"/>
                      <a:pt x="239" y="117"/>
                      <a:pt x="228" y="117"/>
                    </a:cubicBezTo>
                    <a:cubicBezTo>
                      <a:pt x="213" y="117"/>
                      <a:pt x="202" y="122"/>
                      <a:pt x="202" y="135"/>
                    </a:cubicBezTo>
                    <a:cubicBezTo>
                      <a:pt x="202" y="140"/>
                      <a:pt x="203" y="142"/>
                      <a:pt x="202" y="145"/>
                    </a:cubicBezTo>
                    <a:cubicBezTo>
                      <a:pt x="202" y="155"/>
                      <a:pt x="181" y="164"/>
                      <a:pt x="172" y="169"/>
                    </a:cubicBezTo>
                    <a:cubicBezTo>
                      <a:pt x="165" y="174"/>
                      <a:pt x="157" y="175"/>
                      <a:pt x="152" y="183"/>
                    </a:cubicBezTo>
                    <a:cubicBezTo>
                      <a:pt x="149" y="189"/>
                      <a:pt x="153" y="198"/>
                      <a:pt x="146" y="201"/>
                    </a:cubicBezTo>
                    <a:cubicBezTo>
                      <a:pt x="146" y="210"/>
                      <a:pt x="146" y="210"/>
                      <a:pt x="146" y="210"/>
                    </a:cubicBezTo>
                    <a:cubicBezTo>
                      <a:pt x="149" y="212"/>
                      <a:pt x="150" y="215"/>
                      <a:pt x="150" y="218"/>
                    </a:cubicBezTo>
                    <a:cubicBezTo>
                      <a:pt x="158" y="219"/>
                      <a:pt x="170" y="227"/>
                      <a:pt x="170" y="235"/>
                    </a:cubicBezTo>
                    <a:cubicBezTo>
                      <a:pt x="170" y="242"/>
                      <a:pt x="157" y="253"/>
                      <a:pt x="152" y="253"/>
                    </a:cubicBezTo>
                    <a:cubicBezTo>
                      <a:pt x="143" y="253"/>
                      <a:pt x="140" y="266"/>
                      <a:pt x="140" y="275"/>
                    </a:cubicBezTo>
                    <a:cubicBezTo>
                      <a:pt x="140" y="280"/>
                      <a:pt x="144" y="282"/>
                      <a:pt x="146" y="283"/>
                    </a:cubicBezTo>
                    <a:cubicBezTo>
                      <a:pt x="145" y="294"/>
                      <a:pt x="135" y="295"/>
                      <a:pt x="133" y="304"/>
                    </a:cubicBezTo>
                    <a:cubicBezTo>
                      <a:pt x="127" y="304"/>
                      <a:pt x="125" y="304"/>
                      <a:pt x="121" y="304"/>
                    </a:cubicBezTo>
                    <a:cubicBezTo>
                      <a:pt x="114" y="304"/>
                      <a:pt x="111" y="318"/>
                      <a:pt x="100" y="318"/>
                    </a:cubicBezTo>
                    <a:cubicBezTo>
                      <a:pt x="97" y="318"/>
                      <a:pt x="90" y="299"/>
                      <a:pt x="90" y="297"/>
                    </a:cubicBezTo>
                    <a:cubicBezTo>
                      <a:pt x="90" y="296"/>
                      <a:pt x="91" y="294"/>
                      <a:pt x="91" y="293"/>
                    </a:cubicBezTo>
                    <a:cubicBezTo>
                      <a:pt x="84" y="285"/>
                      <a:pt x="85" y="279"/>
                      <a:pt x="82" y="269"/>
                    </a:cubicBezTo>
                    <a:cubicBezTo>
                      <a:pt x="79" y="263"/>
                      <a:pt x="73" y="261"/>
                      <a:pt x="73" y="253"/>
                    </a:cubicBezTo>
                    <a:cubicBezTo>
                      <a:pt x="73" y="250"/>
                      <a:pt x="75" y="246"/>
                      <a:pt x="76" y="245"/>
                    </a:cubicBezTo>
                    <a:lnTo>
                      <a:pt x="76" y="2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0" name="Freeform 26"/>
              <p:cNvSpPr>
                <a:spLocks/>
              </p:cNvSpPr>
              <p:nvPr/>
            </p:nvSpPr>
            <p:spPr bwMode="auto">
              <a:xfrm>
                <a:off x="4559300" y="1109663"/>
                <a:ext cx="234950" cy="128588"/>
              </a:xfrm>
              <a:custGeom>
                <a:avLst/>
                <a:gdLst/>
                <a:ahLst/>
                <a:cxnLst>
                  <a:cxn ang="0">
                    <a:pos x="148" y="79"/>
                  </a:cxn>
                  <a:cxn ang="0">
                    <a:pos x="148" y="71"/>
                  </a:cxn>
                  <a:cxn ang="0">
                    <a:pos x="128" y="71"/>
                  </a:cxn>
                  <a:cxn ang="0">
                    <a:pos x="135" y="58"/>
                  </a:cxn>
                  <a:cxn ang="0">
                    <a:pos x="126" y="46"/>
                  </a:cxn>
                  <a:cxn ang="0">
                    <a:pos x="132" y="45"/>
                  </a:cxn>
                  <a:cxn ang="0">
                    <a:pos x="121" y="38"/>
                  </a:cxn>
                  <a:cxn ang="0">
                    <a:pos x="97" y="69"/>
                  </a:cxn>
                  <a:cxn ang="0">
                    <a:pos x="90" y="73"/>
                  </a:cxn>
                  <a:cxn ang="0">
                    <a:pos x="78" y="97"/>
                  </a:cxn>
                  <a:cxn ang="0">
                    <a:pos x="43" y="69"/>
                  </a:cxn>
                  <a:cxn ang="0">
                    <a:pos x="60" y="70"/>
                  </a:cxn>
                  <a:cxn ang="0">
                    <a:pos x="74" y="66"/>
                  </a:cxn>
                  <a:cxn ang="0">
                    <a:pos x="54" y="64"/>
                  </a:cxn>
                  <a:cxn ang="0">
                    <a:pos x="38" y="58"/>
                  </a:cxn>
                  <a:cxn ang="0">
                    <a:pos x="50" y="54"/>
                  </a:cxn>
                  <a:cxn ang="0">
                    <a:pos x="72" y="43"/>
                  </a:cxn>
                  <a:cxn ang="0">
                    <a:pos x="61" y="43"/>
                  </a:cxn>
                  <a:cxn ang="0">
                    <a:pos x="54" y="39"/>
                  </a:cxn>
                  <a:cxn ang="0">
                    <a:pos x="51" y="39"/>
                  </a:cxn>
                  <a:cxn ang="0">
                    <a:pos x="38" y="51"/>
                  </a:cxn>
                  <a:cxn ang="0">
                    <a:pos x="23" y="44"/>
                  </a:cxn>
                  <a:cxn ang="0">
                    <a:pos x="27" y="43"/>
                  </a:cxn>
                  <a:cxn ang="0">
                    <a:pos x="15" y="28"/>
                  </a:cxn>
                  <a:cxn ang="0">
                    <a:pos x="11" y="26"/>
                  </a:cxn>
                  <a:cxn ang="0">
                    <a:pos x="0" y="16"/>
                  </a:cxn>
                  <a:cxn ang="0">
                    <a:pos x="16" y="5"/>
                  </a:cxn>
                  <a:cxn ang="0">
                    <a:pos x="38" y="7"/>
                  </a:cxn>
                  <a:cxn ang="0">
                    <a:pos x="32" y="13"/>
                  </a:cxn>
                  <a:cxn ang="0">
                    <a:pos x="44" y="20"/>
                  </a:cxn>
                  <a:cxn ang="0">
                    <a:pos x="41" y="14"/>
                  </a:cxn>
                  <a:cxn ang="0">
                    <a:pos x="49" y="7"/>
                  </a:cxn>
                  <a:cxn ang="0">
                    <a:pos x="68" y="26"/>
                  </a:cxn>
                  <a:cxn ang="0">
                    <a:pos x="63" y="7"/>
                  </a:cxn>
                  <a:cxn ang="0">
                    <a:pos x="72" y="0"/>
                  </a:cxn>
                  <a:cxn ang="0">
                    <a:pos x="90" y="9"/>
                  </a:cxn>
                  <a:cxn ang="0">
                    <a:pos x="88" y="18"/>
                  </a:cxn>
                  <a:cxn ang="0">
                    <a:pos x="96" y="12"/>
                  </a:cxn>
                  <a:cxn ang="0">
                    <a:pos x="102" y="23"/>
                  </a:cxn>
                  <a:cxn ang="0">
                    <a:pos x="106" y="23"/>
                  </a:cxn>
                  <a:cxn ang="0">
                    <a:pos x="141" y="41"/>
                  </a:cxn>
                  <a:cxn ang="0">
                    <a:pos x="137" y="42"/>
                  </a:cxn>
                  <a:cxn ang="0">
                    <a:pos x="145" y="42"/>
                  </a:cxn>
                  <a:cxn ang="0">
                    <a:pos x="145" y="49"/>
                  </a:cxn>
                  <a:cxn ang="0">
                    <a:pos x="159" y="49"/>
                  </a:cxn>
                  <a:cxn ang="0">
                    <a:pos x="176" y="64"/>
                  </a:cxn>
                  <a:cxn ang="0">
                    <a:pos x="148" y="79"/>
                  </a:cxn>
                </a:cxnLst>
                <a:rect l="0" t="0" r="r" b="b"/>
                <a:pathLst>
                  <a:path w="176" h="97">
                    <a:moveTo>
                      <a:pt x="148" y="79"/>
                    </a:moveTo>
                    <a:cubicBezTo>
                      <a:pt x="147" y="76"/>
                      <a:pt x="147" y="74"/>
                      <a:pt x="148" y="71"/>
                    </a:cubicBezTo>
                    <a:cubicBezTo>
                      <a:pt x="143" y="71"/>
                      <a:pt x="134" y="71"/>
                      <a:pt x="128" y="71"/>
                    </a:cubicBezTo>
                    <a:cubicBezTo>
                      <a:pt x="129" y="63"/>
                      <a:pt x="134" y="65"/>
                      <a:pt x="135" y="58"/>
                    </a:cubicBezTo>
                    <a:cubicBezTo>
                      <a:pt x="132" y="57"/>
                      <a:pt x="128" y="49"/>
                      <a:pt x="126" y="46"/>
                    </a:cubicBezTo>
                    <a:cubicBezTo>
                      <a:pt x="128" y="45"/>
                      <a:pt x="130" y="45"/>
                      <a:pt x="132" y="45"/>
                    </a:cubicBezTo>
                    <a:cubicBezTo>
                      <a:pt x="125" y="44"/>
                      <a:pt x="121" y="38"/>
                      <a:pt x="121" y="38"/>
                    </a:cubicBezTo>
                    <a:cubicBezTo>
                      <a:pt x="106" y="38"/>
                      <a:pt x="102" y="58"/>
                      <a:pt x="97" y="69"/>
                    </a:cubicBezTo>
                    <a:cubicBezTo>
                      <a:pt x="96" y="72"/>
                      <a:pt x="93" y="71"/>
                      <a:pt x="90" y="73"/>
                    </a:cubicBezTo>
                    <a:cubicBezTo>
                      <a:pt x="83" y="79"/>
                      <a:pt x="84" y="91"/>
                      <a:pt x="78" y="97"/>
                    </a:cubicBezTo>
                    <a:cubicBezTo>
                      <a:pt x="67" y="90"/>
                      <a:pt x="43" y="84"/>
                      <a:pt x="43" y="69"/>
                    </a:cubicBezTo>
                    <a:cubicBezTo>
                      <a:pt x="49" y="68"/>
                      <a:pt x="60" y="70"/>
                      <a:pt x="60" y="70"/>
                    </a:cubicBezTo>
                    <a:cubicBezTo>
                      <a:pt x="64" y="66"/>
                      <a:pt x="69" y="67"/>
                      <a:pt x="74" y="66"/>
                    </a:cubicBezTo>
                    <a:cubicBezTo>
                      <a:pt x="72" y="64"/>
                      <a:pt x="57" y="64"/>
                      <a:pt x="54" y="64"/>
                    </a:cubicBezTo>
                    <a:cubicBezTo>
                      <a:pt x="49" y="64"/>
                      <a:pt x="38" y="69"/>
                      <a:pt x="38" y="58"/>
                    </a:cubicBezTo>
                    <a:cubicBezTo>
                      <a:pt x="38" y="54"/>
                      <a:pt x="48" y="54"/>
                      <a:pt x="50" y="54"/>
                    </a:cubicBezTo>
                    <a:cubicBezTo>
                      <a:pt x="56" y="52"/>
                      <a:pt x="68" y="47"/>
                      <a:pt x="72" y="43"/>
                    </a:cubicBezTo>
                    <a:cubicBezTo>
                      <a:pt x="66" y="43"/>
                      <a:pt x="63" y="43"/>
                      <a:pt x="61" y="43"/>
                    </a:cubicBezTo>
                    <a:cubicBezTo>
                      <a:pt x="60" y="43"/>
                      <a:pt x="56" y="40"/>
                      <a:pt x="54" y="39"/>
                    </a:cubicBezTo>
                    <a:cubicBezTo>
                      <a:pt x="53" y="39"/>
                      <a:pt x="52" y="39"/>
                      <a:pt x="51" y="39"/>
                    </a:cubicBezTo>
                    <a:cubicBezTo>
                      <a:pt x="47" y="41"/>
                      <a:pt x="47" y="51"/>
                      <a:pt x="38" y="51"/>
                    </a:cubicBezTo>
                    <a:cubicBezTo>
                      <a:pt x="31" y="51"/>
                      <a:pt x="26" y="48"/>
                      <a:pt x="23" y="44"/>
                    </a:cubicBezTo>
                    <a:cubicBezTo>
                      <a:pt x="25" y="43"/>
                      <a:pt x="26" y="43"/>
                      <a:pt x="27" y="43"/>
                    </a:cubicBezTo>
                    <a:cubicBezTo>
                      <a:pt x="19" y="39"/>
                      <a:pt x="13" y="35"/>
                      <a:pt x="15" y="28"/>
                    </a:cubicBezTo>
                    <a:cubicBezTo>
                      <a:pt x="13" y="28"/>
                      <a:pt x="12" y="26"/>
                      <a:pt x="11" y="26"/>
                    </a:cubicBezTo>
                    <a:cubicBezTo>
                      <a:pt x="8" y="26"/>
                      <a:pt x="3" y="19"/>
                      <a:pt x="0" y="16"/>
                    </a:cubicBezTo>
                    <a:cubicBezTo>
                      <a:pt x="2" y="14"/>
                      <a:pt x="11" y="5"/>
                      <a:pt x="16" y="5"/>
                    </a:cubicBezTo>
                    <a:cubicBezTo>
                      <a:pt x="23" y="5"/>
                      <a:pt x="27" y="5"/>
                      <a:pt x="38" y="7"/>
                    </a:cubicBezTo>
                    <a:cubicBezTo>
                      <a:pt x="35" y="10"/>
                      <a:pt x="34" y="11"/>
                      <a:pt x="32" y="13"/>
                    </a:cubicBezTo>
                    <a:cubicBezTo>
                      <a:pt x="37" y="17"/>
                      <a:pt x="41" y="17"/>
                      <a:pt x="44" y="20"/>
                    </a:cubicBezTo>
                    <a:cubicBezTo>
                      <a:pt x="42" y="19"/>
                      <a:pt x="41" y="17"/>
                      <a:pt x="41" y="14"/>
                    </a:cubicBezTo>
                    <a:cubicBezTo>
                      <a:pt x="41" y="10"/>
                      <a:pt x="45" y="7"/>
                      <a:pt x="49" y="7"/>
                    </a:cubicBezTo>
                    <a:cubicBezTo>
                      <a:pt x="60" y="7"/>
                      <a:pt x="57" y="22"/>
                      <a:pt x="68" y="26"/>
                    </a:cubicBezTo>
                    <a:cubicBezTo>
                      <a:pt x="66" y="19"/>
                      <a:pt x="63" y="15"/>
                      <a:pt x="63" y="7"/>
                    </a:cubicBezTo>
                    <a:cubicBezTo>
                      <a:pt x="63" y="0"/>
                      <a:pt x="66" y="0"/>
                      <a:pt x="72" y="0"/>
                    </a:cubicBezTo>
                    <a:cubicBezTo>
                      <a:pt x="78" y="0"/>
                      <a:pt x="90" y="4"/>
                      <a:pt x="90" y="9"/>
                    </a:cubicBezTo>
                    <a:cubicBezTo>
                      <a:pt x="90" y="12"/>
                      <a:pt x="88" y="15"/>
                      <a:pt x="88" y="18"/>
                    </a:cubicBezTo>
                    <a:cubicBezTo>
                      <a:pt x="92" y="16"/>
                      <a:pt x="93" y="12"/>
                      <a:pt x="96" y="12"/>
                    </a:cubicBezTo>
                    <a:cubicBezTo>
                      <a:pt x="103" y="12"/>
                      <a:pt x="102" y="19"/>
                      <a:pt x="102" y="23"/>
                    </a:cubicBezTo>
                    <a:cubicBezTo>
                      <a:pt x="103" y="23"/>
                      <a:pt x="105" y="23"/>
                      <a:pt x="106" y="23"/>
                    </a:cubicBezTo>
                    <a:cubicBezTo>
                      <a:pt x="113" y="23"/>
                      <a:pt x="137" y="36"/>
                      <a:pt x="141" y="41"/>
                    </a:cubicBezTo>
                    <a:cubicBezTo>
                      <a:pt x="140" y="42"/>
                      <a:pt x="138" y="42"/>
                      <a:pt x="137" y="42"/>
                    </a:cubicBezTo>
                    <a:cubicBezTo>
                      <a:pt x="140" y="43"/>
                      <a:pt x="142" y="42"/>
                      <a:pt x="145" y="42"/>
                    </a:cubicBezTo>
                    <a:cubicBezTo>
                      <a:pt x="146" y="44"/>
                      <a:pt x="146" y="47"/>
                      <a:pt x="145" y="49"/>
                    </a:cubicBezTo>
                    <a:cubicBezTo>
                      <a:pt x="151" y="49"/>
                      <a:pt x="154" y="49"/>
                      <a:pt x="159" y="49"/>
                    </a:cubicBezTo>
                    <a:cubicBezTo>
                      <a:pt x="159" y="62"/>
                      <a:pt x="172" y="59"/>
                      <a:pt x="176" y="64"/>
                    </a:cubicBezTo>
                    <a:cubicBezTo>
                      <a:pt x="164" y="68"/>
                      <a:pt x="159" y="76"/>
                      <a:pt x="148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1" name="Freeform 27"/>
              <p:cNvSpPr>
                <a:spLocks/>
              </p:cNvSpPr>
              <p:nvPr/>
            </p:nvSpPr>
            <p:spPr bwMode="auto">
              <a:xfrm>
                <a:off x="4683125" y="1089025"/>
                <a:ext cx="150813" cy="55563"/>
              </a:xfrm>
              <a:custGeom>
                <a:avLst/>
                <a:gdLst/>
                <a:ahLst/>
                <a:cxnLst>
                  <a:cxn ang="0">
                    <a:pos x="114" y="19"/>
                  </a:cxn>
                  <a:cxn ang="0">
                    <a:pos x="69" y="41"/>
                  </a:cxn>
                  <a:cxn ang="0">
                    <a:pos x="54" y="34"/>
                  </a:cxn>
                  <a:cxn ang="0">
                    <a:pos x="28" y="34"/>
                  </a:cxn>
                  <a:cxn ang="0">
                    <a:pos x="23" y="26"/>
                  </a:cxn>
                  <a:cxn ang="0">
                    <a:pos x="32" y="26"/>
                  </a:cxn>
                  <a:cxn ang="0">
                    <a:pos x="43" y="24"/>
                  </a:cxn>
                  <a:cxn ang="0">
                    <a:pos x="22" y="23"/>
                  </a:cxn>
                  <a:cxn ang="0">
                    <a:pos x="6" y="18"/>
                  </a:cxn>
                  <a:cxn ang="0">
                    <a:pos x="0" y="7"/>
                  </a:cxn>
                  <a:cxn ang="0">
                    <a:pos x="6" y="7"/>
                  </a:cxn>
                  <a:cxn ang="0">
                    <a:pos x="15" y="8"/>
                  </a:cxn>
                  <a:cxn ang="0">
                    <a:pos x="15" y="6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51" y="11"/>
                  </a:cxn>
                  <a:cxn ang="0">
                    <a:pos x="62" y="0"/>
                  </a:cxn>
                  <a:cxn ang="0">
                    <a:pos x="67" y="0"/>
                  </a:cxn>
                  <a:cxn ang="0">
                    <a:pos x="67" y="12"/>
                  </a:cxn>
                  <a:cxn ang="0">
                    <a:pos x="80" y="7"/>
                  </a:cxn>
                  <a:cxn ang="0">
                    <a:pos x="95" y="7"/>
                  </a:cxn>
                  <a:cxn ang="0">
                    <a:pos x="114" y="19"/>
                  </a:cxn>
                </a:cxnLst>
                <a:rect l="0" t="0" r="r" b="b"/>
                <a:pathLst>
                  <a:path w="114" h="41">
                    <a:moveTo>
                      <a:pt x="114" y="19"/>
                    </a:moveTo>
                    <a:cubicBezTo>
                      <a:pt x="104" y="26"/>
                      <a:pt x="82" y="41"/>
                      <a:pt x="69" y="41"/>
                    </a:cubicBezTo>
                    <a:cubicBezTo>
                      <a:pt x="61" y="41"/>
                      <a:pt x="57" y="39"/>
                      <a:pt x="54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5" y="32"/>
                      <a:pt x="23" y="30"/>
                      <a:pt x="23" y="26"/>
                    </a:cubicBezTo>
                    <a:cubicBezTo>
                      <a:pt x="26" y="26"/>
                      <a:pt x="31" y="26"/>
                      <a:pt x="32" y="26"/>
                    </a:cubicBezTo>
                    <a:cubicBezTo>
                      <a:pt x="36" y="25"/>
                      <a:pt x="40" y="25"/>
                      <a:pt x="43" y="24"/>
                    </a:cubicBezTo>
                    <a:cubicBezTo>
                      <a:pt x="41" y="24"/>
                      <a:pt x="23" y="23"/>
                      <a:pt x="22" y="23"/>
                    </a:cubicBezTo>
                    <a:cubicBezTo>
                      <a:pt x="14" y="23"/>
                      <a:pt x="6" y="28"/>
                      <a:pt x="6" y="18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9" y="9"/>
                      <a:pt x="13" y="10"/>
                      <a:pt x="15" y="8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6" y="4"/>
                      <a:pt x="48" y="11"/>
                      <a:pt x="51" y="11"/>
                    </a:cubicBezTo>
                    <a:cubicBezTo>
                      <a:pt x="56" y="11"/>
                      <a:pt x="59" y="2"/>
                      <a:pt x="6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6"/>
                      <a:pt x="66" y="8"/>
                      <a:pt x="67" y="12"/>
                    </a:cubicBezTo>
                    <a:cubicBezTo>
                      <a:pt x="71" y="12"/>
                      <a:pt x="73" y="7"/>
                      <a:pt x="80" y="7"/>
                    </a:cubicBezTo>
                    <a:cubicBezTo>
                      <a:pt x="91" y="7"/>
                      <a:pt x="88" y="7"/>
                      <a:pt x="95" y="7"/>
                    </a:cubicBezTo>
                    <a:cubicBezTo>
                      <a:pt x="103" y="7"/>
                      <a:pt x="112" y="14"/>
                      <a:pt x="1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2" name="Freeform 28"/>
              <p:cNvSpPr>
                <a:spLocks/>
              </p:cNvSpPr>
              <p:nvPr/>
            </p:nvSpPr>
            <p:spPr bwMode="auto">
              <a:xfrm>
                <a:off x="4219575" y="1841500"/>
                <a:ext cx="73025" cy="87313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22" y="14"/>
                  </a:cxn>
                  <a:cxn ang="0">
                    <a:pos x="19" y="8"/>
                  </a:cxn>
                  <a:cxn ang="0">
                    <a:pos x="32" y="0"/>
                  </a:cxn>
                  <a:cxn ang="0">
                    <a:pos x="40" y="0"/>
                  </a:cxn>
                  <a:cxn ang="0">
                    <a:pos x="55" y="18"/>
                  </a:cxn>
                  <a:cxn ang="0">
                    <a:pos x="47" y="24"/>
                  </a:cxn>
                  <a:cxn ang="0">
                    <a:pos x="47" y="39"/>
                  </a:cxn>
                  <a:cxn ang="0">
                    <a:pos x="47" y="52"/>
                  </a:cxn>
                  <a:cxn ang="0">
                    <a:pos x="35" y="54"/>
                  </a:cxn>
                  <a:cxn ang="0">
                    <a:pos x="19" y="64"/>
                  </a:cxn>
                  <a:cxn ang="0">
                    <a:pos x="11" y="65"/>
                  </a:cxn>
                  <a:cxn ang="0">
                    <a:pos x="0" y="55"/>
                  </a:cxn>
                  <a:cxn ang="0">
                    <a:pos x="13" y="33"/>
                  </a:cxn>
                  <a:cxn ang="0">
                    <a:pos x="4" y="23"/>
                  </a:cxn>
                  <a:cxn ang="0">
                    <a:pos x="9" y="19"/>
                  </a:cxn>
                </a:cxnLst>
                <a:rect l="0" t="0" r="r" b="b"/>
                <a:pathLst>
                  <a:path w="55" h="65">
                    <a:moveTo>
                      <a:pt x="9" y="19"/>
                    </a:moveTo>
                    <a:cubicBezTo>
                      <a:pt x="12" y="19"/>
                      <a:pt x="19" y="16"/>
                      <a:pt x="22" y="14"/>
                    </a:cubicBezTo>
                    <a:cubicBezTo>
                      <a:pt x="20" y="11"/>
                      <a:pt x="19" y="10"/>
                      <a:pt x="19" y="8"/>
                    </a:cubicBezTo>
                    <a:cubicBezTo>
                      <a:pt x="19" y="5"/>
                      <a:pt x="28" y="0"/>
                      <a:pt x="32" y="0"/>
                    </a:cubicBezTo>
                    <a:cubicBezTo>
                      <a:pt x="35" y="0"/>
                      <a:pt x="37" y="0"/>
                      <a:pt x="40" y="0"/>
                    </a:cubicBezTo>
                    <a:cubicBezTo>
                      <a:pt x="50" y="0"/>
                      <a:pt x="55" y="10"/>
                      <a:pt x="55" y="18"/>
                    </a:cubicBezTo>
                    <a:cubicBezTo>
                      <a:pt x="55" y="21"/>
                      <a:pt x="47" y="21"/>
                      <a:pt x="47" y="24"/>
                    </a:cubicBezTo>
                    <a:cubicBezTo>
                      <a:pt x="47" y="27"/>
                      <a:pt x="47" y="39"/>
                      <a:pt x="47" y="39"/>
                    </a:cubicBezTo>
                    <a:cubicBezTo>
                      <a:pt x="47" y="43"/>
                      <a:pt x="50" y="48"/>
                      <a:pt x="47" y="52"/>
                    </a:cubicBezTo>
                    <a:cubicBezTo>
                      <a:pt x="44" y="54"/>
                      <a:pt x="40" y="54"/>
                      <a:pt x="35" y="54"/>
                    </a:cubicBezTo>
                    <a:cubicBezTo>
                      <a:pt x="28" y="54"/>
                      <a:pt x="23" y="61"/>
                      <a:pt x="19" y="64"/>
                    </a:cubicBezTo>
                    <a:cubicBezTo>
                      <a:pt x="17" y="65"/>
                      <a:pt x="13" y="65"/>
                      <a:pt x="11" y="65"/>
                    </a:cubicBezTo>
                    <a:cubicBezTo>
                      <a:pt x="6" y="65"/>
                      <a:pt x="0" y="60"/>
                      <a:pt x="0" y="55"/>
                    </a:cubicBezTo>
                    <a:cubicBezTo>
                      <a:pt x="0" y="44"/>
                      <a:pt x="11" y="43"/>
                      <a:pt x="13" y="33"/>
                    </a:cubicBezTo>
                    <a:cubicBezTo>
                      <a:pt x="8" y="30"/>
                      <a:pt x="4" y="28"/>
                      <a:pt x="4" y="23"/>
                    </a:cubicBezTo>
                    <a:cubicBezTo>
                      <a:pt x="4" y="18"/>
                      <a:pt x="8" y="19"/>
                      <a:pt x="9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3" name="Freeform 29"/>
              <p:cNvSpPr>
                <a:spLocks/>
              </p:cNvSpPr>
              <p:nvPr/>
            </p:nvSpPr>
            <p:spPr bwMode="auto">
              <a:xfrm>
                <a:off x="4276725" y="1758950"/>
                <a:ext cx="139700" cy="203200"/>
              </a:xfrm>
              <a:custGeom>
                <a:avLst/>
                <a:gdLst/>
                <a:ahLst/>
                <a:cxnLst>
                  <a:cxn ang="0">
                    <a:pos x="96" y="102"/>
                  </a:cxn>
                  <a:cxn ang="0">
                    <a:pos x="91" y="128"/>
                  </a:cxn>
                  <a:cxn ang="0">
                    <a:pos x="100" y="133"/>
                  </a:cxn>
                  <a:cxn ang="0">
                    <a:pos x="70" y="139"/>
                  </a:cxn>
                  <a:cxn ang="0">
                    <a:pos x="39" y="141"/>
                  </a:cxn>
                  <a:cxn ang="0">
                    <a:pos x="26" y="148"/>
                  </a:cxn>
                  <a:cxn ang="0">
                    <a:pos x="16" y="152"/>
                  </a:cxn>
                  <a:cxn ang="0">
                    <a:pos x="32" y="133"/>
                  </a:cxn>
                  <a:cxn ang="0">
                    <a:pos x="46" y="124"/>
                  </a:cxn>
                  <a:cxn ang="0">
                    <a:pos x="26" y="123"/>
                  </a:cxn>
                  <a:cxn ang="0">
                    <a:pos x="19" y="123"/>
                  </a:cxn>
                  <a:cxn ang="0">
                    <a:pos x="28" y="96"/>
                  </a:cxn>
                  <a:cxn ang="0">
                    <a:pos x="48" y="81"/>
                  </a:cxn>
                  <a:cxn ang="0">
                    <a:pos x="40" y="70"/>
                  </a:cxn>
                  <a:cxn ang="0">
                    <a:pos x="26" y="72"/>
                  </a:cxn>
                  <a:cxn ang="0">
                    <a:pos x="23" y="59"/>
                  </a:cxn>
                  <a:cxn ang="0">
                    <a:pos x="16" y="49"/>
                  </a:cxn>
                  <a:cxn ang="0">
                    <a:pos x="12" y="55"/>
                  </a:cxn>
                  <a:cxn ang="0">
                    <a:pos x="14" y="45"/>
                  </a:cxn>
                  <a:cxn ang="0">
                    <a:pos x="8" y="38"/>
                  </a:cxn>
                  <a:cxn ang="0">
                    <a:pos x="11" y="29"/>
                  </a:cxn>
                  <a:cxn ang="0">
                    <a:pos x="8" y="20"/>
                  </a:cxn>
                  <a:cxn ang="0">
                    <a:pos x="12" y="21"/>
                  </a:cxn>
                  <a:cxn ang="0">
                    <a:pos x="16" y="14"/>
                  </a:cxn>
                  <a:cxn ang="0">
                    <a:pos x="25" y="0"/>
                  </a:cxn>
                  <a:cxn ang="0">
                    <a:pos x="42" y="4"/>
                  </a:cxn>
                  <a:cxn ang="0">
                    <a:pos x="33" y="19"/>
                  </a:cxn>
                  <a:cxn ang="0">
                    <a:pos x="47" y="46"/>
                  </a:cxn>
                  <a:cxn ang="0">
                    <a:pos x="53" y="50"/>
                  </a:cxn>
                  <a:cxn ang="0">
                    <a:pos x="84" y="89"/>
                  </a:cxn>
                  <a:cxn ang="0">
                    <a:pos x="87" y="102"/>
                  </a:cxn>
                  <a:cxn ang="0">
                    <a:pos x="92" y="102"/>
                  </a:cxn>
                </a:cxnLst>
                <a:rect l="0" t="0" r="r" b="b"/>
                <a:pathLst>
                  <a:path w="105" h="152">
                    <a:moveTo>
                      <a:pt x="90" y="103"/>
                    </a:moveTo>
                    <a:cubicBezTo>
                      <a:pt x="93" y="101"/>
                      <a:pt x="92" y="102"/>
                      <a:pt x="96" y="102"/>
                    </a:cubicBezTo>
                    <a:cubicBezTo>
                      <a:pt x="101" y="102"/>
                      <a:pt x="105" y="106"/>
                      <a:pt x="105" y="110"/>
                    </a:cubicBezTo>
                    <a:cubicBezTo>
                      <a:pt x="105" y="118"/>
                      <a:pt x="94" y="122"/>
                      <a:pt x="91" y="128"/>
                    </a:cubicBezTo>
                    <a:cubicBezTo>
                      <a:pt x="95" y="129"/>
                      <a:pt x="97" y="130"/>
                      <a:pt x="100" y="130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96" y="137"/>
                      <a:pt x="93" y="139"/>
                      <a:pt x="87" y="139"/>
                    </a:cubicBezTo>
                    <a:cubicBezTo>
                      <a:pt x="82" y="139"/>
                      <a:pt x="72" y="139"/>
                      <a:pt x="70" y="139"/>
                    </a:cubicBezTo>
                    <a:cubicBezTo>
                      <a:pt x="65" y="139"/>
                      <a:pt x="53" y="143"/>
                      <a:pt x="47" y="143"/>
                    </a:cubicBezTo>
                    <a:cubicBezTo>
                      <a:pt x="44" y="143"/>
                      <a:pt x="42" y="141"/>
                      <a:pt x="39" y="141"/>
                    </a:cubicBezTo>
                    <a:cubicBezTo>
                      <a:pt x="34" y="141"/>
                      <a:pt x="32" y="144"/>
                      <a:pt x="32" y="148"/>
                    </a:cubicBezTo>
                    <a:cubicBezTo>
                      <a:pt x="26" y="148"/>
                      <a:pt x="26" y="148"/>
                      <a:pt x="26" y="148"/>
                    </a:cubicBezTo>
                    <a:cubicBezTo>
                      <a:pt x="23" y="148"/>
                      <a:pt x="21" y="150"/>
                      <a:pt x="19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7"/>
                      <a:pt x="30" y="133"/>
                      <a:pt x="32" y="133"/>
                    </a:cubicBezTo>
                    <a:cubicBezTo>
                      <a:pt x="38" y="131"/>
                      <a:pt x="47" y="133"/>
                      <a:pt x="47" y="127"/>
                    </a:cubicBezTo>
                    <a:cubicBezTo>
                      <a:pt x="47" y="126"/>
                      <a:pt x="46" y="125"/>
                      <a:pt x="46" y="124"/>
                    </a:cubicBezTo>
                    <a:cubicBezTo>
                      <a:pt x="44" y="126"/>
                      <a:pt x="41" y="128"/>
                      <a:pt x="38" y="128"/>
                    </a:cubicBezTo>
                    <a:cubicBezTo>
                      <a:pt x="32" y="128"/>
                      <a:pt x="30" y="123"/>
                      <a:pt x="26" y="123"/>
                    </a:cubicBezTo>
                    <a:cubicBezTo>
                      <a:pt x="23" y="123"/>
                      <a:pt x="23" y="125"/>
                      <a:pt x="21" y="125"/>
                    </a:cubicBezTo>
                    <a:cubicBezTo>
                      <a:pt x="20" y="125"/>
                      <a:pt x="19" y="124"/>
                      <a:pt x="19" y="123"/>
                    </a:cubicBezTo>
                    <a:cubicBezTo>
                      <a:pt x="19" y="116"/>
                      <a:pt x="31" y="116"/>
                      <a:pt x="31" y="109"/>
                    </a:cubicBezTo>
                    <a:cubicBezTo>
                      <a:pt x="31" y="103"/>
                      <a:pt x="28" y="101"/>
                      <a:pt x="28" y="96"/>
                    </a:cubicBezTo>
                    <a:cubicBezTo>
                      <a:pt x="36" y="96"/>
                      <a:pt x="45" y="92"/>
                      <a:pt x="48" y="88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3" y="82"/>
                      <a:pt x="37" y="81"/>
                      <a:pt x="37" y="77"/>
                    </a:cubicBezTo>
                    <a:cubicBezTo>
                      <a:pt x="37" y="73"/>
                      <a:pt x="39" y="72"/>
                      <a:pt x="40" y="70"/>
                    </a:cubicBezTo>
                    <a:cubicBezTo>
                      <a:pt x="39" y="70"/>
                      <a:pt x="38" y="70"/>
                      <a:pt x="36" y="70"/>
                    </a:cubicBezTo>
                    <a:cubicBezTo>
                      <a:pt x="32" y="70"/>
                      <a:pt x="30" y="72"/>
                      <a:pt x="26" y="72"/>
                    </a:cubicBezTo>
                    <a:cubicBezTo>
                      <a:pt x="22" y="72"/>
                      <a:pt x="19" y="72"/>
                      <a:pt x="19" y="69"/>
                    </a:cubicBezTo>
                    <a:cubicBezTo>
                      <a:pt x="19" y="65"/>
                      <a:pt x="23" y="63"/>
                      <a:pt x="23" y="59"/>
                    </a:cubicBezTo>
                    <a:cubicBezTo>
                      <a:pt x="23" y="55"/>
                      <a:pt x="22" y="55"/>
                      <a:pt x="23" y="51"/>
                    </a:cubicBezTo>
                    <a:cubicBezTo>
                      <a:pt x="20" y="51"/>
                      <a:pt x="17" y="50"/>
                      <a:pt x="16" y="49"/>
                    </a:cubicBezTo>
                    <a:cubicBezTo>
                      <a:pt x="14" y="52"/>
                      <a:pt x="15" y="54"/>
                      <a:pt x="16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52"/>
                      <a:pt x="12" y="51"/>
                      <a:pt x="12" y="48"/>
                    </a:cubicBezTo>
                    <a:cubicBezTo>
                      <a:pt x="12" y="47"/>
                      <a:pt x="13" y="46"/>
                      <a:pt x="14" y="45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2" y="41"/>
                      <a:pt x="8" y="40"/>
                      <a:pt x="8" y="38"/>
                    </a:cubicBezTo>
                    <a:cubicBezTo>
                      <a:pt x="8" y="36"/>
                      <a:pt x="11" y="32"/>
                      <a:pt x="11" y="32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27"/>
                      <a:pt x="0" y="26"/>
                      <a:pt x="0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3"/>
                      <a:pt x="10" y="24"/>
                      <a:pt x="11" y="24"/>
                    </a:cubicBezTo>
                    <a:cubicBezTo>
                      <a:pt x="12" y="24"/>
                      <a:pt x="12" y="22"/>
                      <a:pt x="12" y="21"/>
                    </a:cubicBezTo>
                    <a:cubicBezTo>
                      <a:pt x="12" y="21"/>
                      <a:pt x="10" y="20"/>
                      <a:pt x="10" y="19"/>
                    </a:cubicBezTo>
                    <a:cubicBezTo>
                      <a:pt x="10" y="15"/>
                      <a:pt x="13" y="14"/>
                      <a:pt x="16" y="14"/>
                    </a:cubicBezTo>
                    <a:cubicBezTo>
                      <a:pt x="16" y="10"/>
                      <a:pt x="18" y="8"/>
                      <a:pt x="18" y="6"/>
                    </a:cubicBezTo>
                    <a:cubicBezTo>
                      <a:pt x="18" y="4"/>
                      <a:pt x="23" y="0"/>
                      <a:pt x="25" y="0"/>
                    </a:cubicBezTo>
                    <a:cubicBezTo>
                      <a:pt x="30" y="0"/>
                      <a:pt x="35" y="0"/>
                      <a:pt x="38" y="0"/>
                    </a:cubicBezTo>
                    <a:cubicBezTo>
                      <a:pt x="40" y="0"/>
                      <a:pt x="42" y="3"/>
                      <a:pt x="42" y="4"/>
                    </a:cubicBezTo>
                    <a:cubicBezTo>
                      <a:pt x="42" y="10"/>
                      <a:pt x="33" y="10"/>
                      <a:pt x="31" y="16"/>
                    </a:cubicBezTo>
                    <a:cubicBezTo>
                      <a:pt x="31" y="17"/>
                      <a:pt x="32" y="18"/>
                      <a:pt x="33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32"/>
                      <a:pt x="47" y="37"/>
                      <a:pt x="47" y="46"/>
                    </a:cubicBezTo>
                    <a:cubicBezTo>
                      <a:pt x="45" y="47"/>
                      <a:pt x="44" y="48"/>
                      <a:pt x="43" y="50"/>
                    </a:cubicBezTo>
                    <a:cubicBezTo>
                      <a:pt x="48" y="51"/>
                      <a:pt x="50" y="49"/>
                      <a:pt x="53" y="50"/>
                    </a:cubicBezTo>
                    <a:cubicBezTo>
                      <a:pt x="62" y="53"/>
                      <a:pt x="60" y="63"/>
                      <a:pt x="66" y="69"/>
                    </a:cubicBezTo>
                    <a:cubicBezTo>
                      <a:pt x="73" y="76"/>
                      <a:pt x="84" y="79"/>
                      <a:pt x="84" y="89"/>
                    </a:cubicBezTo>
                    <a:cubicBezTo>
                      <a:pt x="84" y="93"/>
                      <a:pt x="89" y="95"/>
                      <a:pt x="89" y="99"/>
                    </a:cubicBezTo>
                    <a:cubicBezTo>
                      <a:pt x="89" y="100"/>
                      <a:pt x="88" y="101"/>
                      <a:pt x="87" y="102"/>
                    </a:cubicBezTo>
                    <a:cubicBezTo>
                      <a:pt x="87" y="105"/>
                      <a:pt x="87" y="105"/>
                      <a:pt x="87" y="105"/>
                    </a:cubicBezTo>
                    <a:cubicBezTo>
                      <a:pt x="90" y="104"/>
                      <a:pt x="90" y="103"/>
                      <a:pt x="92" y="102"/>
                    </a:cubicBezTo>
                    <a:lnTo>
                      <a:pt x="90" y="1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4" name="Freeform 31"/>
              <p:cNvSpPr>
                <a:spLocks/>
              </p:cNvSpPr>
              <p:nvPr/>
            </p:nvSpPr>
            <p:spPr bwMode="auto">
              <a:xfrm>
                <a:off x="4592638" y="2203450"/>
                <a:ext cx="46038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7" y="10"/>
                  </a:cxn>
                  <a:cxn ang="0">
                    <a:pos x="27" y="21"/>
                  </a:cxn>
                  <a:cxn ang="0">
                    <a:pos x="30" y="23"/>
                  </a:cxn>
                  <a:cxn ang="0">
                    <a:pos x="33" y="20"/>
                  </a:cxn>
                  <a:cxn ang="0">
                    <a:pos x="31" y="13"/>
                  </a:cxn>
                  <a:cxn ang="0">
                    <a:pos x="33" y="8"/>
                  </a:cxn>
                  <a:cxn ang="0">
                    <a:pos x="35" y="3"/>
                  </a:cxn>
                  <a:cxn ang="0">
                    <a:pos x="20" y="6"/>
                  </a:cxn>
                  <a:cxn ang="0">
                    <a:pos x="0" y="5"/>
                  </a:cxn>
                </a:cxnLst>
                <a:rect l="0" t="0" r="r" b="b"/>
                <a:pathLst>
                  <a:path w="35" h="23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2" y="10"/>
                      <a:pt x="5" y="10"/>
                      <a:pt x="7" y="10"/>
                    </a:cubicBezTo>
                    <a:cubicBezTo>
                      <a:pt x="14" y="12"/>
                      <a:pt x="19" y="20"/>
                      <a:pt x="27" y="21"/>
                    </a:cubicBezTo>
                    <a:cubicBezTo>
                      <a:pt x="27" y="23"/>
                      <a:pt x="29" y="23"/>
                      <a:pt x="30" y="23"/>
                    </a:cubicBezTo>
                    <a:cubicBezTo>
                      <a:pt x="32" y="23"/>
                      <a:pt x="33" y="21"/>
                      <a:pt x="33" y="20"/>
                    </a:cubicBezTo>
                    <a:cubicBezTo>
                      <a:pt x="33" y="17"/>
                      <a:pt x="31" y="16"/>
                      <a:pt x="31" y="13"/>
                    </a:cubicBezTo>
                    <a:cubicBezTo>
                      <a:pt x="31" y="11"/>
                      <a:pt x="33" y="8"/>
                      <a:pt x="33" y="8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28" y="2"/>
                      <a:pt x="25" y="6"/>
                      <a:pt x="20" y="6"/>
                    </a:cubicBezTo>
                    <a:cubicBezTo>
                      <a:pt x="14" y="6"/>
                      <a:pt x="10" y="0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5" name="Freeform 32"/>
              <p:cNvSpPr>
                <a:spLocks/>
              </p:cNvSpPr>
              <p:nvPr/>
            </p:nvSpPr>
            <p:spPr bwMode="auto">
              <a:xfrm>
                <a:off x="4527550" y="2111375"/>
                <a:ext cx="15875" cy="3016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10" y="0"/>
                  </a:cxn>
                  <a:cxn ang="0">
                    <a:pos x="12" y="5"/>
                  </a:cxn>
                  <a:cxn ang="0">
                    <a:pos x="8" y="23"/>
                  </a:cxn>
                  <a:cxn ang="0">
                    <a:pos x="0" y="6"/>
                  </a:cxn>
                  <a:cxn ang="0">
                    <a:pos x="3" y="5"/>
                  </a:cxn>
                </a:cxnLst>
                <a:rect l="0" t="0" r="r" b="b"/>
                <a:pathLst>
                  <a:path w="12" h="23">
                    <a:moveTo>
                      <a:pt x="3" y="5"/>
                    </a:moveTo>
                    <a:cubicBezTo>
                      <a:pt x="6" y="5"/>
                      <a:pt x="8" y="1"/>
                      <a:pt x="10" y="0"/>
                    </a:cubicBezTo>
                    <a:cubicBezTo>
                      <a:pt x="10" y="3"/>
                      <a:pt x="11" y="5"/>
                      <a:pt x="12" y="5"/>
                    </a:cubicBezTo>
                    <a:cubicBezTo>
                      <a:pt x="11" y="11"/>
                      <a:pt x="10" y="20"/>
                      <a:pt x="8" y="23"/>
                    </a:cubicBezTo>
                    <a:cubicBezTo>
                      <a:pt x="4" y="22"/>
                      <a:pt x="2" y="9"/>
                      <a:pt x="0" y="6"/>
                    </a:cubicBezTo>
                    <a:cubicBezTo>
                      <a:pt x="1" y="6"/>
                      <a:pt x="2" y="5"/>
                      <a:pt x="3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6" name="Freeform 33"/>
              <p:cNvSpPr>
                <a:spLocks/>
              </p:cNvSpPr>
              <p:nvPr/>
            </p:nvSpPr>
            <p:spPr bwMode="auto">
              <a:xfrm>
                <a:off x="4524375" y="2144713"/>
                <a:ext cx="25400" cy="44450"/>
              </a:xfrm>
              <a:custGeom>
                <a:avLst/>
                <a:gdLst/>
                <a:ahLst/>
                <a:cxnLst>
                  <a:cxn ang="0">
                    <a:pos x="5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5" y="3"/>
                  </a:cxn>
                  <a:cxn ang="0">
                    <a:pos x="18" y="21"/>
                  </a:cxn>
                  <a:cxn ang="0">
                    <a:pos x="6" y="33"/>
                  </a:cxn>
                  <a:cxn ang="0">
                    <a:pos x="2" y="24"/>
                  </a:cxn>
                  <a:cxn ang="0">
                    <a:pos x="5" y="15"/>
                  </a:cxn>
                </a:cxnLst>
                <a:rect l="0" t="0" r="r" b="b"/>
                <a:pathLst>
                  <a:path w="19" h="33">
                    <a:moveTo>
                      <a:pt x="5" y="15"/>
                    </a:moveTo>
                    <a:cubicBezTo>
                      <a:pt x="5" y="12"/>
                      <a:pt x="1" y="9"/>
                      <a:pt x="0" y="6"/>
                    </a:cubicBezTo>
                    <a:cubicBezTo>
                      <a:pt x="5" y="4"/>
                      <a:pt x="5" y="0"/>
                      <a:pt x="9" y="0"/>
                    </a:cubicBezTo>
                    <a:cubicBezTo>
                      <a:pt x="13" y="0"/>
                      <a:pt x="14" y="3"/>
                      <a:pt x="15" y="3"/>
                    </a:cubicBezTo>
                    <a:cubicBezTo>
                      <a:pt x="19" y="10"/>
                      <a:pt x="18" y="14"/>
                      <a:pt x="18" y="21"/>
                    </a:cubicBezTo>
                    <a:cubicBezTo>
                      <a:pt x="18" y="27"/>
                      <a:pt x="10" y="33"/>
                      <a:pt x="6" y="33"/>
                    </a:cubicBezTo>
                    <a:cubicBezTo>
                      <a:pt x="2" y="33"/>
                      <a:pt x="2" y="27"/>
                      <a:pt x="2" y="24"/>
                    </a:cubicBezTo>
                    <a:cubicBezTo>
                      <a:pt x="2" y="20"/>
                      <a:pt x="5" y="18"/>
                      <a:pt x="5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7" name="Freeform 34"/>
              <p:cNvSpPr>
                <a:spLocks/>
              </p:cNvSpPr>
              <p:nvPr/>
            </p:nvSpPr>
            <p:spPr bwMode="auto">
              <a:xfrm>
                <a:off x="4429125" y="2171700"/>
                <a:ext cx="12700" cy="95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7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9" y="5"/>
                  </a:cxn>
                </a:cxnLst>
                <a:rect l="0" t="0" r="r" b="b"/>
                <a:pathLst>
                  <a:path w="9" h="7">
                    <a:moveTo>
                      <a:pt x="9" y="5"/>
                    </a:moveTo>
                    <a:cubicBezTo>
                      <a:pt x="9" y="6"/>
                      <a:pt x="7" y="7"/>
                      <a:pt x="6" y="7"/>
                    </a:cubicBezTo>
                    <a:cubicBezTo>
                      <a:pt x="4" y="7"/>
                      <a:pt x="1" y="3"/>
                      <a:pt x="0" y="3"/>
                    </a:cubicBezTo>
                    <a:cubicBezTo>
                      <a:pt x="3" y="2"/>
                      <a:pt x="5" y="0"/>
                      <a:pt x="7" y="0"/>
                    </a:cubicBezTo>
                    <a:cubicBezTo>
                      <a:pt x="7" y="1"/>
                      <a:pt x="9" y="3"/>
                      <a:pt x="9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8" name="Freeform 35"/>
              <p:cNvSpPr>
                <a:spLocks/>
              </p:cNvSpPr>
              <p:nvPr/>
            </p:nvSpPr>
            <p:spPr bwMode="auto">
              <a:xfrm>
                <a:off x="4551363" y="1833563"/>
                <a:ext cx="15875" cy="19050"/>
              </a:xfrm>
              <a:custGeom>
                <a:avLst/>
                <a:gdLst/>
                <a:ahLst/>
                <a:cxnLst>
                  <a:cxn ang="0">
                    <a:pos x="11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9"/>
                  </a:cxn>
                  <a:cxn ang="0">
                    <a:pos x="11" y="14"/>
                  </a:cxn>
                  <a:cxn ang="0">
                    <a:pos x="11" y="10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5" y="10"/>
                      <a:pt x="0" y="9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6"/>
                      <a:pt x="12" y="5"/>
                      <a:pt x="12" y="9"/>
                    </a:cubicBezTo>
                    <a:cubicBezTo>
                      <a:pt x="12" y="13"/>
                      <a:pt x="11" y="12"/>
                      <a:pt x="11" y="14"/>
                    </a:cubicBezTo>
                    <a:cubicBezTo>
                      <a:pt x="11" y="13"/>
                      <a:pt x="11" y="12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9" name="Freeform 37"/>
              <p:cNvSpPr>
                <a:spLocks/>
              </p:cNvSpPr>
              <p:nvPr/>
            </p:nvSpPr>
            <p:spPr bwMode="auto">
              <a:xfrm>
                <a:off x="4684713" y="1773238"/>
                <a:ext cx="15875" cy="23813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" y="17"/>
                  </a:cxn>
                  <a:cxn ang="0">
                    <a:pos x="1" y="11"/>
                  </a:cxn>
                  <a:cxn ang="0">
                    <a:pos x="11" y="0"/>
                  </a:cxn>
                  <a:cxn ang="0">
                    <a:pos x="8" y="6"/>
                  </a:cxn>
                </a:cxnLst>
                <a:rect l="0" t="0" r="r" b="b"/>
                <a:pathLst>
                  <a:path w="11" h="17">
                    <a:moveTo>
                      <a:pt x="8" y="6"/>
                    </a:moveTo>
                    <a:cubicBezTo>
                      <a:pt x="8" y="11"/>
                      <a:pt x="4" y="13"/>
                      <a:pt x="1" y="17"/>
                    </a:cubicBezTo>
                    <a:cubicBezTo>
                      <a:pt x="0" y="15"/>
                      <a:pt x="1" y="14"/>
                      <a:pt x="1" y="11"/>
                    </a:cubicBezTo>
                    <a:cubicBezTo>
                      <a:pt x="1" y="9"/>
                      <a:pt x="3" y="1"/>
                      <a:pt x="11" y="0"/>
                    </a:cubicBezTo>
                    <a:cubicBezTo>
                      <a:pt x="10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0" name="Freeform 38"/>
              <p:cNvSpPr>
                <a:spLocks/>
              </p:cNvSpPr>
              <p:nvPr/>
            </p:nvSpPr>
            <p:spPr bwMode="auto">
              <a:xfrm>
                <a:off x="4746625" y="1744663"/>
                <a:ext cx="20638" cy="26988"/>
              </a:xfrm>
              <a:custGeom>
                <a:avLst/>
                <a:gdLst/>
                <a:ahLst/>
                <a:cxnLst>
                  <a:cxn ang="0">
                    <a:pos x="12" y="10"/>
                  </a:cxn>
                  <a:cxn ang="0">
                    <a:pos x="12" y="16"/>
                  </a:cxn>
                  <a:cxn ang="0">
                    <a:pos x="5" y="20"/>
                  </a:cxn>
                  <a:cxn ang="0">
                    <a:pos x="0" y="13"/>
                  </a:cxn>
                  <a:cxn ang="0">
                    <a:pos x="10" y="10"/>
                  </a:cxn>
                  <a:cxn ang="0">
                    <a:pos x="7" y="5"/>
                  </a:cxn>
                  <a:cxn ang="0">
                    <a:pos x="11" y="0"/>
                  </a:cxn>
                  <a:cxn ang="0">
                    <a:pos x="16" y="5"/>
                  </a:cxn>
                  <a:cxn ang="0">
                    <a:pos x="12" y="10"/>
                  </a:cxn>
                </a:cxnLst>
                <a:rect l="0" t="0" r="r" b="b"/>
                <a:pathLst>
                  <a:path w="16" h="20">
                    <a:moveTo>
                      <a:pt x="12" y="10"/>
                    </a:moveTo>
                    <a:cubicBezTo>
                      <a:pt x="12" y="12"/>
                      <a:pt x="12" y="14"/>
                      <a:pt x="12" y="16"/>
                    </a:cubicBezTo>
                    <a:cubicBezTo>
                      <a:pt x="12" y="17"/>
                      <a:pt x="6" y="20"/>
                      <a:pt x="5" y="20"/>
                    </a:cubicBezTo>
                    <a:cubicBezTo>
                      <a:pt x="1" y="20"/>
                      <a:pt x="0" y="16"/>
                      <a:pt x="0" y="13"/>
                    </a:cubicBezTo>
                    <a:cubicBezTo>
                      <a:pt x="4" y="13"/>
                      <a:pt x="6" y="10"/>
                      <a:pt x="10" y="10"/>
                    </a:cubicBezTo>
                    <a:cubicBezTo>
                      <a:pt x="9" y="8"/>
                      <a:pt x="7" y="7"/>
                      <a:pt x="7" y="5"/>
                    </a:cubicBezTo>
                    <a:cubicBezTo>
                      <a:pt x="7" y="2"/>
                      <a:pt x="11" y="0"/>
                      <a:pt x="11" y="0"/>
                    </a:cubicBezTo>
                    <a:cubicBezTo>
                      <a:pt x="13" y="3"/>
                      <a:pt x="14" y="4"/>
                      <a:pt x="16" y="5"/>
                    </a:cubicBezTo>
                    <a:cubicBezTo>
                      <a:pt x="15" y="7"/>
                      <a:pt x="13" y="10"/>
                      <a:pt x="12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1" name="Group 363"/>
          <p:cNvGrpSpPr/>
          <p:nvPr/>
        </p:nvGrpSpPr>
        <p:grpSpPr>
          <a:xfrm>
            <a:off x="4403983" y="3162682"/>
            <a:ext cx="810628" cy="708134"/>
            <a:chOff x="6275388" y="2879725"/>
            <a:chExt cx="966788" cy="844551"/>
          </a:xfrm>
          <a:solidFill>
            <a:schemeClr val="bg1"/>
          </a:solidFill>
        </p:grpSpPr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6567488" y="2879725"/>
              <a:ext cx="339725" cy="1762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60" y="39"/>
                </a:cxn>
                <a:cxn ang="0">
                  <a:pos x="173" y="45"/>
                </a:cxn>
                <a:cxn ang="0">
                  <a:pos x="179" y="49"/>
                </a:cxn>
                <a:cxn ang="0">
                  <a:pos x="203" y="71"/>
                </a:cxn>
                <a:cxn ang="0">
                  <a:pos x="217" y="78"/>
                </a:cxn>
                <a:cxn ang="0">
                  <a:pos x="208" y="85"/>
                </a:cxn>
                <a:cxn ang="0">
                  <a:pos x="217" y="96"/>
                </a:cxn>
                <a:cxn ang="0">
                  <a:pos x="224" y="108"/>
                </a:cxn>
                <a:cxn ang="0">
                  <a:pos x="233" y="113"/>
                </a:cxn>
                <a:cxn ang="0">
                  <a:pos x="237" y="118"/>
                </a:cxn>
                <a:cxn ang="0">
                  <a:pos x="242" y="119"/>
                </a:cxn>
                <a:cxn ang="0">
                  <a:pos x="247" y="124"/>
                </a:cxn>
                <a:cxn ang="0">
                  <a:pos x="255" y="126"/>
                </a:cxn>
                <a:cxn ang="0">
                  <a:pos x="250" y="133"/>
                </a:cxn>
                <a:cxn ang="0">
                  <a:pos x="247" y="133"/>
                </a:cxn>
                <a:cxn ang="0">
                  <a:pos x="239" y="127"/>
                </a:cxn>
                <a:cxn ang="0">
                  <a:pos x="227" y="127"/>
                </a:cxn>
                <a:cxn ang="0">
                  <a:pos x="210" y="116"/>
                </a:cxn>
                <a:cxn ang="0">
                  <a:pos x="206" y="113"/>
                </a:cxn>
                <a:cxn ang="0">
                  <a:pos x="175" y="92"/>
                </a:cxn>
                <a:cxn ang="0">
                  <a:pos x="158" y="103"/>
                </a:cxn>
                <a:cxn ang="0">
                  <a:pos x="156" y="113"/>
                </a:cxn>
                <a:cxn ang="0">
                  <a:pos x="139" y="113"/>
                </a:cxn>
                <a:cxn ang="0">
                  <a:pos x="113" y="100"/>
                </a:cxn>
                <a:cxn ang="0">
                  <a:pos x="107" y="102"/>
                </a:cxn>
                <a:cxn ang="0">
                  <a:pos x="98" y="102"/>
                </a:cxn>
                <a:cxn ang="0">
                  <a:pos x="90" y="99"/>
                </a:cxn>
                <a:cxn ang="0">
                  <a:pos x="101" y="90"/>
                </a:cxn>
                <a:cxn ang="0">
                  <a:pos x="96" y="71"/>
                </a:cxn>
                <a:cxn ang="0">
                  <a:pos x="77" y="59"/>
                </a:cxn>
                <a:cxn ang="0">
                  <a:pos x="53" y="54"/>
                </a:cxn>
                <a:cxn ang="0">
                  <a:pos x="37" y="45"/>
                </a:cxn>
                <a:cxn ang="0">
                  <a:pos x="37" y="41"/>
                </a:cxn>
                <a:cxn ang="0">
                  <a:pos x="30" y="49"/>
                </a:cxn>
                <a:cxn ang="0">
                  <a:pos x="26" y="48"/>
                </a:cxn>
                <a:cxn ang="0">
                  <a:pos x="24" y="38"/>
                </a:cxn>
                <a:cxn ang="0">
                  <a:pos x="16" y="33"/>
                </a:cxn>
                <a:cxn ang="0">
                  <a:pos x="38" y="25"/>
                </a:cxn>
                <a:cxn ang="0">
                  <a:pos x="35" y="25"/>
                </a:cxn>
                <a:cxn ang="0">
                  <a:pos x="23" y="27"/>
                </a:cxn>
                <a:cxn ang="0">
                  <a:pos x="16" y="26"/>
                </a:cxn>
                <a:cxn ang="0">
                  <a:pos x="14" y="22"/>
                </a:cxn>
                <a:cxn ang="0">
                  <a:pos x="0" y="12"/>
                </a:cxn>
                <a:cxn ang="0">
                  <a:pos x="6" y="8"/>
                </a:cxn>
                <a:cxn ang="0">
                  <a:pos x="23" y="0"/>
                </a:cxn>
                <a:cxn ang="0">
                  <a:pos x="44" y="9"/>
                </a:cxn>
                <a:cxn ang="0">
                  <a:pos x="44" y="25"/>
                </a:cxn>
                <a:cxn ang="0">
                  <a:pos x="50" y="29"/>
                </a:cxn>
                <a:cxn ang="0">
                  <a:pos x="59" y="38"/>
                </a:cxn>
                <a:cxn ang="0">
                  <a:pos x="67" y="30"/>
                </a:cxn>
                <a:cxn ang="0">
                  <a:pos x="78" y="25"/>
                </a:cxn>
                <a:cxn ang="0">
                  <a:pos x="92" y="14"/>
                </a:cxn>
                <a:cxn ang="0">
                  <a:pos x="98" y="17"/>
                </a:cxn>
                <a:cxn ang="0">
                  <a:pos x="109" y="25"/>
                </a:cxn>
                <a:cxn ang="0">
                  <a:pos x="121" y="25"/>
                </a:cxn>
                <a:cxn ang="0">
                  <a:pos x="130" y="29"/>
                </a:cxn>
                <a:cxn ang="0">
                  <a:pos x="130" y="30"/>
                </a:cxn>
                <a:cxn ang="0">
                  <a:pos x="128" y="28"/>
                </a:cxn>
              </a:cxnLst>
              <a:rect l="0" t="0" r="r" b="b"/>
              <a:pathLst>
                <a:path w="255" h="133">
                  <a:moveTo>
                    <a:pt x="128" y="28"/>
                  </a:moveTo>
                  <a:cubicBezTo>
                    <a:pt x="133" y="33"/>
                    <a:pt x="149" y="39"/>
                    <a:pt x="160" y="39"/>
                  </a:cubicBezTo>
                  <a:cubicBezTo>
                    <a:pt x="165" y="39"/>
                    <a:pt x="168" y="45"/>
                    <a:pt x="173" y="45"/>
                  </a:cubicBezTo>
                  <a:cubicBezTo>
                    <a:pt x="173" y="48"/>
                    <a:pt x="176" y="49"/>
                    <a:pt x="179" y="49"/>
                  </a:cubicBezTo>
                  <a:cubicBezTo>
                    <a:pt x="193" y="54"/>
                    <a:pt x="192" y="66"/>
                    <a:pt x="203" y="71"/>
                  </a:cubicBezTo>
                  <a:cubicBezTo>
                    <a:pt x="207" y="73"/>
                    <a:pt x="217" y="68"/>
                    <a:pt x="217" y="78"/>
                  </a:cubicBezTo>
                  <a:cubicBezTo>
                    <a:pt x="217" y="83"/>
                    <a:pt x="208" y="81"/>
                    <a:pt x="208" y="85"/>
                  </a:cubicBezTo>
                  <a:cubicBezTo>
                    <a:pt x="208" y="87"/>
                    <a:pt x="216" y="95"/>
                    <a:pt x="217" y="96"/>
                  </a:cubicBezTo>
                  <a:cubicBezTo>
                    <a:pt x="221" y="100"/>
                    <a:pt x="220" y="103"/>
                    <a:pt x="224" y="108"/>
                  </a:cubicBezTo>
                  <a:cubicBezTo>
                    <a:pt x="225" y="111"/>
                    <a:pt x="230" y="113"/>
                    <a:pt x="233" y="113"/>
                  </a:cubicBezTo>
                  <a:cubicBezTo>
                    <a:pt x="235" y="113"/>
                    <a:pt x="236" y="116"/>
                    <a:pt x="237" y="118"/>
                  </a:cubicBezTo>
                  <a:cubicBezTo>
                    <a:pt x="238" y="120"/>
                    <a:pt x="240" y="118"/>
                    <a:pt x="242" y="119"/>
                  </a:cubicBezTo>
                  <a:cubicBezTo>
                    <a:pt x="245" y="119"/>
                    <a:pt x="246" y="122"/>
                    <a:pt x="247" y="124"/>
                  </a:cubicBezTo>
                  <a:cubicBezTo>
                    <a:pt x="247" y="126"/>
                    <a:pt x="254" y="125"/>
                    <a:pt x="255" y="126"/>
                  </a:cubicBezTo>
                  <a:cubicBezTo>
                    <a:pt x="253" y="127"/>
                    <a:pt x="250" y="130"/>
                    <a:pt x="250" y="133"/>
                  </a:cubicBezTo>
                  <a:cubicBezTo>
                    <a:pt x="249" y="133"/>
                    <a:pt x="248" y="133"/>
                    <a:pt x="247" y="133"/>
                  </a:cubicBezTo>
                  <a:cubicBezTo>
                    <a:pt x="246" y="133"/>
                    <a:pt x="240" y="128"/>
                    <a:pt x="239" y="127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1" y="126"/>
                    <a:pt x="210" y="121"/>
                    <a:pt x="210" y="116"/>
                  </a:cubicBezTo>
                  <a:cubicBezTo>
                    <a:pt x="210" y="115"/>
                    <a:pt x="207" y="114"/>
                    <a:pt x="206" y="113"/>
                  </a:cubicBezTo>
                  <a:cubicBezTo>
                    <a:pt x="197" y="104"/>
                    <a:pt x="189" y="92"/>
                    <a:pt x="175" y="92"/>
                  </a:cubicBezTo>
                  <a:cubicBezTo>
                    <a:pt x="164" y="92"/>
                    <a:pt x="165" y="100"/>
                    <a:pt x="158" y="103"/>
                  </a:cubicBezTo>
                  <a:cubicBezTo>
                    <a:pt x="160" y="108"/>
                    <a:pt x="156" y="110"/>
                    <a:pt x="156" y="113"/>
                  </a:cubicBezTo>
                  <a:cubicBezTo>
                    <a:pt x="146" y="113"/>
                    <a:pt x="144" y="113"/>
                    <a:pt x="139" y="113"/>
                  </a:cubicBezTo>
                  <a:cubicBezTo>
                    <a:pt x="128" y="113"/>
                    <a:pt x="125" y="100"/>
                    <a:pt x="113" y="100"/>
                  </a:cubicBezTo>
                  <a:cubicBezTo>
                    <a:pt x="112" y="100"/>
                    <a:pt x="107" y="100"/>
                    <a:pt x="107" y="102"/>
                  </a:cubicBezTo>
                  <a:cubicBezTo>
                    <a:pt x="98" y="102"/>
                    <a:pt x="98" y="102"/>
                    <a:pt x="98" y="102"/>
                  </a:cubicBezTo>
                  <a:cubicBezTo>
                    <a:pt x="94" y="102"/>
                    <a:pt x="90" y="102"/>
                    <a:pt x="90" y="99"/>
                  </a:cubicBezTo>
                  <a:cubicBezTo>
                    <a:pt x="90" y="93"/>
                    <a:pt x="99" y="91"/>
                    <a:pt x="101" y="90"/>
                  </a:cubicBezTo>
                  <a:cubicBezTo>
                    <a:pt x="95" y="84"/>
                    <a:pt x="98" y="78"/>
                    <a:pt x="96" y="71"/>
                  </a:cubicBezTo>
                  <a:cubicBezTo>
                    <a:pt x="94" y="66"/>
                    <a:pt x="82" y="61"/>
                    <a:pt x="77" y="59"/>
                  </a:cubicBezTo>
                  <a:cubicBezTo>
                    <a:pt x="72" y="56"/>
                    <a:pt x="60" y="54"/>
                    <a:pt x="53" y="54"/>
                  </a:cubicBezTo>
                  <a:cubicBezTo>
                    <a:pt x="47" y="54"/>
                    <a:pt x="44" y="43"/>
                    <a:pt x="37" y="45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4"/>
                    <a:pt x="34" y="49"/>
                    <a:pt x="30" y="49"/>
                  </a:cubicBezTo>
                  <a:cubicBezTo>
                    <a:pt x="29" y="49"/>
                    <a:pt x="26" y="49"/>
                    <a:pt x="26" y="48"/>
                  </a:cubicBezTo>
                  <a:cubicBezTo>
                    <a:pt x="24" y="43"/>
                    <a:pt x="26" y="41"/>
                    <a:pt x="24" y="38"/>
                  </a:cubicBezTo>
                  <a:cubicBezTo>
                    <a:pt x="22" y="34"/>
                    <a:pt x="17" y="36"/>
                    <a:pt x="16" y="33"/>
                  </a:cubicBezTo>
                  <a:cubicBezTo>
                    <a:pt x="22" y="29"/>
                    <a:pt x="35" y="30"/>
                    <a:pt x="38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0" y="26"/>
                    <a:pt x="27" y="27"/>
                    <a:pt x="23" y="27"/>
                  </a:cubicBezTo>
                  <a:cubicBezTo>
                    <a:pt x="20" y="27"/>
                    <a:pt x="19" y="26"/>
                    <a:pt x="16" y="26"/>
                  </a:cubicBezTo>
                  <a:cubicBezTo>
                    <a:pt x="15" y="25"/>
                    <a:pt x="14" y="23"/>
                    <a:pt x="14" y="22"/>
                  </a:cubicBezTo>
                  <a:cubicBezTo>
                    <a:pt x="11" y="15"/>
                    <a:pt x="0" y="18"/>
                    <a:pt x="0" y="12"/>
                  </a:cubicBezTo>
                  <a:cubicBezTo>
                    <a:pt x="0" y="9"/>
                    <a:pt x="4" y="8"/>
                    <a:pt x="6" y="8"/>
                  </a:cubicBezTo>
                  <a:cubicBezTo>
                    <a:pt x="12" y="8"/>
                    <a:pt x="15" y="0"/>
                    <a:pt x="23" y="0"/>
                  </a:cubicBezTo>
                  <a:cubicBezTo>
                    <a:pt x="30" y="0"/>
                    <a:pt x="36" y="7"/>
                    <a:pt x="44" y="9"/>
                  </a:cubicBezTo>
                  <a:cubicBezTo>
                    <a:pt x="44" y="15"/>
                    <a:pt x="44" y="22"/>
                    <a:pt x="44" y="25"/>
                  </a:cubicBezTo>
                  <a:cubicBezTo>
                    <a:pt x="44" y="27"/>
                    <a:pt x="46" y="29"/>
                    <a:pt x="50" y="29"/>
                  </a:cubicBezTo>
                  <a:cubicBezTo>
                    <a:pt x="50" y="31"/>
                    <a:pt x="56" y="38"/>
                    <a:pt x="59" y="38"/>
                  </a:cubicBezTo>
                  <a:cubicBezTo>
                    <a:pt x="62" y="38"/>
                    <a:pt x="66" y="31"/>
                    <a:pt x="67" y="30"/>
                  </a:cubicBezTo>
                  <a:cubicBezTo>
                    <a:pt x="71" y="27"/>
                    <a:pt x="71" y="26"/>
                    <a:pt x="78" y="25"/>
                  </a:cubicBezTo>
                  <a:cubicBezTo>
                    <a:pt x="82" y="23"/>
                    <a:pt x="87" y="15"/>
                    <a:pt x="92" y="14"/>
                  </a:cubicBezTo>
                  <a:cubicBezTo>
                    <a:pt x="93" y="17"/>
                    <a:pt x="96" y="16"/>
                    <a:pt x="98" y="17"/>
                  </a:cubicBezTo>
                  <a:cubicBezTo>
                    <a:pt x="103" y="18"/>
                    <a:pt x="106" y="24"/>
                    <a:pt x="109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3" y="27"/>
                    <a:pt x="128" y="29"/>
                    <a:pt x="130" y="29"/>
                  </a:cubicBezTo>
                  <a:cubicBezTo>
                    <a:pt x="130" y="30"/>
                    <a:pt x="130" y="30"/>
                    <a:pt x="130" y="30"/>
                  </a:cubicBezTo>
                  <a:lnTo>
                    <a:pt x="128" y="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13" name="Group 361"/>
            <p:cNvGrpSpPr/>
            <p:nvPr/>
          </p:nvGrpSpPr>
          <p:grpSpPr>
            <a:xfrm>
              <a:off x="6275388" y="2917825"/>
              <a:ext cx="966788" cy="806451"/>
              <a:chOff x="6275388" y="2917825"/>
              <a:chExt cx="966788" cy="806451"/>
            </a:xfrm>
            <a:grpFill/>
          </p:grpSpPr>
          <p:sp>
            <p:nvSpPr>
              <p:cNvPr id="114" name="Freeform 7"/>
              <p:cNvSpPr>
                <a:spLocks/>
              </p:cNvSpPr>
              <p:nvPr/>
            </p:nvSpPr>
            <p:spPr bwMode="auto">
              <a:xfrm>
                <a:off x="6623050" y="2968625"/>
                <a:ext cx="11113" cy="254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5"/>
                  </a:cxn>
                  <a:cxn ang="0">
                    <a:pos x="5" y="9"/>
                  </a:cxn>
                  <a:cxn ang="0">
                    <a:pos x="2" y="19"/>
                  </a:cxn>
                  <a:cxn ang="0">
                    <a:pos x="0" y="15"/>
                  </a:cxn>
                  <a:cxn ang="0">
                    <a:pos x="4" y="8"/>
                  </a:cxn>
                  <a:cxn ang="0">
                    <a:pos x="7" y="0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7" y="4"/>
                      <a:pt x="8" y="2"/>
                      <a:pt x="8" y="5"/>
                    </a:cubicBezTo>
                    <a:cubicBezTo>
                      <a:pt x="8" y="8"/>
                      <a:pt x="7" y="9"/>
                      <a:pt x="5" y="9"/>
                    </a:cubicBezTo>
                    <a:cubicBezTo>
                      <a:pt x="5" y="14"/>
                      <a:pt x="6" y="19"/>
                      <a:pt x="2" y="19"/>
                    </a:cubicBezTo>
                    <a:cubicBezTo>
                      <a:pt x="1" y="19"/>
                      <a:pt x="0" y="16"/>
                      <a:pt x="0" y="15"/>
                    </a:cubicBezTo>
                    <a:cubicBezTo>
                      <a:pt x="0" y="11"/>
                      <a:pt x="4" y="10"/>
                      <a:pt x="4" y="8"/>
                    </a:cubicBezTo>
                    <a:cubicBezTo>
                      <a:pt x="4" y="4"/>
                      <a:pt x="3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5" name="Freeform 8"/>
              <p:cNvSpPr>
                <a:spLocks/>
              </p:cNvSpPr>
              <p:nvPr/>
            </p:nvSpPr>
            <p:spPr bwMode="auto">
              <a:xfrm>
                <a:off x="6867525" y="2944813"/>
                <a:ext cx="65088" cy="38100"/>
              </a:xfrm>
              <a:custGeom>
                <a:avLst/>
                <a:gdLst/>
                <a:ahLst/>
                <a:cxnLst>
                  <a:cxn ang="0">
                    <a:pos x="13" y="27"/>
                  </a:cxn>
                  <a:cxn ang="0">
                    <a:pos x="0" y="18"/>
                  </a:cxn>
                  <a:cxn ang="0">
                    <a:pos x="13" y="18"/>
                  </a:cxn>
                  <a:cxn ang="0">
                    <a:pos x="18" y="17"/>
                  </a:cxn>
                  <a:cxn ang="0">
                    <a:pos x="35" y="13"/>
                  </a:cxn>
                  <a:cxn ang="0">
                    <a:pos x="45" y="0"/>
                  </a:cxn>
                  <a:cxn ang="0">
                    <a:pos x="49" y="7"/>
                  </a:cxn>
                  <a:cxn ang="0">
                    <a:pos x="40" y="22"/>
                  </a:cxn>
                  <a:cxn ang="0">
                    <a:pos x="19" y="29"/>
                  </a:cxn>
                  <a:cxn ang="0">
                    <a:pos x="11" y="25"/>
                  </a:cxn>
                  <a:cxn ang="0">
                    <a:pos x="13" y="27"/>
                  </a:cxn>
                </a:cxnLst>
                <a:rect l="0" t="0" r="r" b="b"/>
                <a:pathLst>
                  <a:path w="49" h="29">
                    <a:moveTo>
                      <a:pt x="13" y="27"/>
                    </a:moveTo>
                    <a:cubicBezTo>
                      <a:pt x="9" y="22"/>
                      <a:pt x="1" y="24"/>
                      <a:pt x="0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8" y="17"/>
                      <a:pt x="18" y="17"/>
                    </a:cubicBezTo>
                    <a:cubicBezTo>
                      <a:pt x="25" y="14"/>
                      <a:pt x="31" y="15"/>
                      <a:pt x="35" y="13"/>
                    </a:cubicBezTo>
                    <a:cubicBezTo>
                      <a:pt x="41" y="10"/>
                      <a:pt x="39" y="0"/>
                      <a:pt x="45" y="0"/>
                    </a:cubicBezTo>
                    <a:cubicBezTo>
                      <a:pt x="48" y="0"/>
                      <a:pt x="49" y="4"/>
                      <a:pt x="49" y="7"/>
                    </a:cubicBezTo>
                    <a:cubicBezTo>
                      <a:pt x="49" y="16"/>
                      <a:pt x="40" y="14"/>
                      <a:pt x="40" y="22"/>
                    </a:cubicBezTo>
                    <a:cubicBezTo>
                      <a:pt x="32" y="24"/>
                      <a:pt x="28" y="29"/>
                      <a:pt x="19" y="29"/>
                    </a:cubicBezTo>
                    <a:cubicBezTo>
                      <a:pt x="17" y="29"/>
                      <a:pt x="11" y="26"/>
                      <a:pt x="11" y="25"/>
                    </a:cubicBezTo>
                    <a:lnTo>
                      <a:pt x="1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6" name="Freeform 10"/>
              <p:cNvSpPr>
                <a:spLocks/>
              </p:cNvSpPr>
              <p:nvPr/>
            </p:nvSpPr>
            <p:spPr bwMode="auto">
              <a:xfrm>
                <a:off x="6911975" y="2917825"/>
                <a:ext cx="34925" cy="34925"/>
              </a:xfrm>
              <a:custGeom>
                <a:avLst/>
                <a:gdLst/>
                <a:ahLst/>
                <a:cxnLst>
                  <a:cxn ang="0">
                    <a:pos x="23" y="25"/>
                  </a:cxn>
                  <a:cxn ang="0">
                    <a:pos x="19" y="17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18" y="13"/>
                  </a:cxn>
                  <a:cxn ang="0">
                    <a:pos x="26" y="22"/>
                  </a:cxn>
                  <a:cxn ang="0">
                    <a:pos x="26" y="25"/>
                  </a:cxn>
                  <a:cxn ang="0">
                    <a:pos x="23" y="25"/>
                  </a:cxn>
                </a:cxnLst>
                <a:rect l="0" t="0" r="r" b="b"/>
                <a:pathLst>
                  <a:path w="26" h="26">
                    <a:moveTo>
                      <a:pt x="23" y="25"/>
                    </a:moveTo>
                    <a:cubicBezTo>
                      <a:pt x="18" y="24"/>
                      <a:pt x="18" y="21"/>
                      <a:pt x="19" y="17"/>
                    </a:cubicBezTo>
                    <a:cubicBezTo>
                      <a:pt x="13" y="14"/>
                      <a:pt x="14" y="9"/>
                      <a:pt x="8" y="6"/>
                    </a:cubicBezTo>
                    <a:cubicBezTo>
                      <a:pt x="5" y="4"/>
                      <a:pt x="2" y="4"/>
                      <a:pt x="0" y="0"/>
                    </a:cubicBezTo>
                    <a:cubicBezTo>
                      <a:pt x="9" y="3"/>
                      <a:pt x="13" y="8"/>
                      <a:pt x="18" y="13"/>
                    </a:cubicBezTo>
                    <a:cubicBezTo>
                      <a:pt x="21" y="17"/>
                      <a:pt x="26" y="16"/>
                      <a:pt x="26" y="22"/>
                    </a:cubicBezTo>
                    <a:cubicBezTo>
                      <a:pt x="26" y="23"/>
                      <a:pt x="26" y="24"/>
                      <a:pt x="26" y="25"/>
                    </a:cubicBezTo>
                    <a:cubicBezTo>
                      <a:pt x="25" y="25"/>
                      <a:pt x="24" y="26"/>
                      <a:pt x="23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7" name="Freeform 11"/>
              <p:cNvSpPr>
                <a:spLocks/>
              </p:cNvSpPr>
              <p:nvPr/>
            </p:nvSpPr>
            <p:spPr bwMode="auto">
              <a:xfrm>
                <a:off x="6972300" y="2967038"/>
                <a:ext cx="17463" cy="20638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1" y="0"/>
                  </a:cxn>
                  <a:cxn ang="0">
                    <a:pos x="13" y="12"/>
                  </a:cxn>
                  <a:cxn ang="0">
                    <a:pos x="10" y="16"/>
                  </a:cxn>
                  <a:cxn ang="0">
                    <a:pos x="7" y="13"/>
                  </a:cxn>
                  <a:cxn ang="0">
                    <a:pos x="7" y="9"/>
                  </a:cxn>
                </a:cxnLst>
                <a:rect l="0" t="0" r="r" b="b"/>
                <a:pathLst>
                  <a:path w="13" h="16">
                    <a:moveTo>
                      <a:pt x="7" y="9"/>
                    </a:moveTo>
                    <a:cubicBezTo>
                      <a:pt x="2" y="9"/>
                      <a:pt x="0" y="4"/>
                      <a:pt x="1" y="0"/>
                    </a:cubicBezTo>
                    <a:cubicBezTo>
                      <a:pt x="4" y="1"/>
                      <a:pt x="13" y="11"/>
                      <a:pt x="13" y="12"/>
                    </a:cubicBezTo>
                    <a:cubicBezTo>
                      <a:pt x="13" y="14"/>
                      <a:pt x="11" y="16"/>
                      <a:pt x="10" y="16"/>
                    </a:cubicBezTo>
                    <a:cubicBezTo>
                      <a:pt x="9" y="16"/>
                      <a:pt x="7" y="14"/>
                      <a:pt x="7" y="13"/>
                    </a:cubicBezTo>
                    <a:cubicBezTo>
                      <a:pt x="7" y="12"/>
                      <a:pt x="7" y="11"/>
                      <a:pt x="7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8" name="Freeform 12"/>
              <p:cNvSpPr>
                <a:spLocks/>
              </p:cNvSpPr>
              <p:nvPr/>
            </p:nvSpPr>
            <p:spPr bwMode="auto">
              <a:xfrm>
                <a:off x="7086600" y="3046413"/>
                <a:ext cx="9525" cy="11113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0" y="0"/>
                  </a:cxn>
                  <a:cxn ang="0">
                    <a:pos x="7" y="6"/>
                  </a:cxn>
                </a:cxnLst>
                <a:rect l="0" t="0" r="r" b="b"/>
                <a:pathLst>
                  <a:path w="7" h="9">
                    <a:moveTo>
                      <a:pt x="7" y="6"/>
                    </a:moveTo>
                    <a:cubicBezTo>
                      <a:pt x="7" y="7"/>
                      <a:pt x="7" y="8"/>
                      <a:pt x="7" y="9"/>
                    </a:cubicBezTo>
                    <a:cubicBezTo>
                      <a:pt x="3" y="9"/>
                      <a:pt x="0" y="2"/>
                      <a:pt x="0" y="0"/>
                    </a:cubicBezTo>
                    <a:cubicBezTo>
                      <a:pt x="4" y="2"/>
                      <a:pt x="7" y="3"/>
                      <a:pt x="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9" name="Freeform 13"/>
              <p:cNvSpPr>
                <a:spLocks/>
              </p:cNvSpPr>
              <p:nvPr/>
            </p:nvSpPr>
            <p:spPr bwMode="auto">
              <a:xfrm>
                <a:off x="7061200" y="3036888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12" y="7"/>
                  </a:cxn>
                  <a:cxn ang="0">
                    <a:pos x="0" y="0"/>
                  </a:cxn>
                  <a:cxn ang="0">
                    <a:pos x="15" y="6"/>
                  </a:cxn>
                </a:cxnLst>
                <a:rect l="0" t="0" r="r" b="b"/>
                <a:pathLst>
                  <a:path w="15" h="7">
                    <a:moveTo>
                      <a:pt x="15" y="6"/>
                    </a:moveTo>
                    <a:cubicBezTo>
                      <a:pt x="14" y="6"/>
                      <a:pt x="13" y="7"/>
                      <a:pt x="12" y="7"/>
                    </a:cubicBezTo>
                    <a:cubicBezTo>
                      <a:pt x="7" y="7"/>
                      <a:pt x="0" y="5"/>
                      <a:pt x="0" y="0"/>
                    </a:cubicBezTo>
                    <a:cubicBezTo>
                      <a:pt x="7" y="0"/>
                      <a:pt x="11" y="1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0" name="Freeform 14"/>
              <p:cNvSpPr>
                <a:spLocks/>
              </p:cNvSpPr>
              <p:nvPr/>
            </p:nvSpPr>
            <p:spPr bwMode="auto">
              <a:xfrm>
                <a:off x="7064375" y="3013075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14"/>
                  </a:cxn>
                  <a:cxn ang="0">
                    <a:pos x="0" y="0"/>
                  </a:cxn>
                  <a:cxn ang="0">
                    <a:pos x="13" y="14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9" y="14"/>
                      <a:pt x="1" y="3"/>
                      <a:pt x="0" y="0"/>
                    </a:cubicBezTo>
                    <a:cubicBezTo>
                      <a:pt x="6" y="3"/>
                      <a:pt x="11" y="7"/>
                      <a:pt x="1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1" name="Freeform 15"/>
              <p:cNvSpPr>
                <a:spLocks/>
              </p:cNvSpPr>
              <p:nvPr/>
            </p:nvSpPr>
            <p:spPr bwMode="auto">
              <a:xfrm>
                <a:off x="7027863" y="2998788"/>
                <a:ext cx="23813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7" y="9"/>
                  </a:cxn>
                  <a:cxn ang="0">
                    <a:pos x="14" y="1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0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6" y="2"/>
                      <a:pt x="15" y="5"/>
                      <a:pt x="17" y="9"/>
                    </a:cubicBezTo>
                    <a:cubicBezTo>
                      <a:pt x="17" y="9"/>
                      <a:pt x="15" y="10"/>
                      <a:pt x="14" y="10"/>
                    </a:cubicBezTo>
                    <a:cubicBezTo>
                      <a:pt x="10" y="10"/>
                      <a:pt x="0" y="6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2" name="Freeform 16"/>
              <p:cNvSpPr>
                <a:spLocks/>
              </p:cNvSpPr>
              <p:nvPr/>
            </p:nvSpPr>
            <p:spPr bwMode="auto">
              <a:xfrm>
                <a:off x="7002463" y="2984500"/>
                <a:ext cx="142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0" y="2"/>
                  </a:cxn>
                  <a:cxn ang="0">
                    <a:pos x="3" y="1"/>
                  </a:cxn>
                  <a:cxn ang="0">
                    <a:pos x="0" y="0"/>
                  </a:cxn>
                </a:cxnLst>
                <a:rect l="0" t="0" r="r" b="b"/>
                <a:pathLst>
                  <a:path w="11" h="6">
                    <a:moveTo>
                      <a:pt x="0" y="0"/>
                    </a:moveTo>
                    <a:cubicBezTo>
                      <a:pt x="5" y="3"/>
                      <a:pt x="8" y="2"/>
                      <a:pt x="11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3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3" name="Freeform 17"/>
              <p:cNvSpPr>
                <a:spLocks/>
              </p:cNvSpPr>
              <p:nvPr/>
            </p:nvSpPr>
            <p:spPr bwMode="auto">
              <a:xfrm>
                <a:off x="6800850" y="3594100"/>
                <a:ext cx="63500" cy="65088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43" y="3"/>
                  </a:cxn>
                  <a:cxn ang="0">
                    <a:pos x="48" y="16"/>
                  </a:cxn>
                  <a:cxn ang="0">
                    <a:pos x="27" y="49"/>
                  </a:cxn>
                  <a:cxn ang="0">
                    <a:pos x="0" y="7"/>
                  </a:cxn>
                  <a:cxn ang="0">
                    <a:pos x="24" y="7"/>
                  </a:cxn>
                </a:cxnLst>
                <a:rect l="0" t="0" r="r" b="b"/>
                <a:pathLst>
                  <a:path w="48" h="49">
                    <a:moveTo>
                      <a:pt x="24" y="7"/>
                    </a:moveTo>
                    <a:cubicBezTo>
                      <a:pt x="30" y="7"/>
                      <a:pt x="37" y="5"/>
                      <a:pt x="43" y="3"/>
                    </a:cubicBezTo>
                    <a:cubicBezTo>
                      <a:pt x="45" y="8"/>
                      <a:pt x="48" y="11"/>
                      <a:pt x="48" y="16"/>
                    </a:cubicBezTo>
                    <a:cubicBezTo>
                      <a:pt x="48" y="26"/>
                      <a:pt x="36" y="49"/>
                      <a:pt x="27" y="49"/>
                    </a:cubicBezTo>
                    <a:cubicBezTo>
                      <a:pt x="14" y="49"/>
                      <a:pt x="0" y="16"/>
                      <a:pt x="0" y="7"/>
                    </a:cubicBezTo>
                    <a:cubicBezTo>
                      <a:pt x="0" y="0"/>
                      <a:pt x="24" y="7"/>
                      <a:pt x="2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4" name="Freeform 18"/>
              <p:cNvSpPr>
                <a:spLocks/>
              </p:cNvSpPr>
              <p:nvPr/>
            </p:nvSpPr>
            <p:spPr bwMode="auto">
              <a:xfrm>
                <a:off x="6275388" y="3057525"/>
                <a:ext cx="676275" cy="509588"/>
              </a:xfrm>
              <a:custGeom>
                <a:avLst/>
                <a:gdLst/>
                <a:ahLst/>
                <a:cxnLst>
                  <a:cxn ang="0">
                    <a:pos x="508" y="232"/>
                  </a:cxn>
                  <a:cxn ang="0">
                    <a:pos x="501" y="272"/>
                  </a:cxn>
                  <a:cxn ang="0">
                    <a:pos x="478" y="312"/>
                  </a:cxn>
                  <a:cxn ang="0">
                    <a:pos x="465" y="351"/>
                  </a:cxn>
                  <a:cxn ang="0">
                    <a:pos x="398" y="370"/>
                  </a:cxn>
                  <a:cxn ang="0">
                    <a:pos x="335" y="350"/>
                  </a:cxn>
                  <a:cxn ang="0">
                    <a:pos x="329" y="330"/>
                  </a:cxn>
                  <a:cxn ang="0">
                    <a:pos x="314" y="333"/>
                  </a:cxn>
                  <a:cxn ang="0">
                    <a:pos x="313" y="315"/>
                  </a:cxn>
                  <a:cxn ang="0">
                    <a:pos x="301" y="329"/>
                  </a:cxn>
                  <a:cxn ang="0">
                    <a:pos x="310" y="292"/>
                  </a:cxn>
                  <a:cxn ang="0">
                    <a:pos x="278" y="315"/>
                  </a:cxn>
                  <a:cxn ang="0">
                    <a:pos x="214" y="276"/>
                  </a:cxn>
                  <a:cxn ang="0">
                    <a:pos x="131" y="308"/>
                  </a:cxn>
                  <a:cxn ang="0">
                    <a:pos x="93" y="311"/>
                  </a:cxn>
                  <a:cxn ang="0">
                    <a:pos x="22" y="310"/>
                  </a:cxn>
                  <a:cxn ang="0">
                    <a:pos x="23" y="262"/>
                  </a:cxn>
                  <a:cxn ang="0">
                    <a:pos x="2" y="204"/>
                  </a:cxn>
                  <a:cxn ang="0">
                    <a:pos x="9" y="204"/>
                  </a:cxn>
                  <a:cxn ang="0">
                    <a:pos x="3" y="176"/>
                  </a:cxn>
                  <a:cxn ang="0">
                    <a:pos x="8" y="145"/>
                  </a:cxn>
                  <a:cxn ang="0">
                    <a:pos x="32" y="132"/>
                  </a:cxn>
                  <a:cxn ang="0">
                    <a:pos x="114" y="95"/>
                  </a:cxn>
                  <a:cxn ang="0">
                    <a:pos x="119" y="76"/>
                  </a:cxn>
                  <a:cxn ang="0">
                    <a:pos x="131" y="71"/>
                  </a:cxn>
                  <a:cxn ang="0">
                    <a:pos x="150" y="50"/>
                  </a:cxn>
                  <a:cxn ang="0">
                    <a:pos x="187" y="58"/>
                  </a:cxn>
                  <a:cxn ang="0">
                    <a:pos x="203" y="56"/>
                  </a:cxn>
                  <a:cxn ang="0">
                    <a:pos x="211" y="30"/>
                  </a:cxn>
                  <a:cxn ang="0">
                    <a:pos x="244" y="17"/>
                  </a:cxn>
                  <a:cxn ang="0">
                    <a:pos x="276" y="19"/>
                  </a:cxn>
                  <a:cxn ang="0">
                    <a:pos x="297" y="23"/>
                  </a:cxn>
                  <a:cxn ang="0">
                    <a:pos x="281" y="54"/>
                  </a:cxn>
                  <a:cxn ang="0">
                    <a:pos x="295" y="68"/>
                  </a:cxn>
                  <a:cxn ang="0">
                    <a:pos x="341" y="90"/>
                  </a:cxn>
                  <a:cxn ang="0">
                    <a:pos x="359" y="15"/>
                  </a:cxn>
                  <a:cxn ang="0">
                    <a:pos x="381" y="28"/>
                  </a:cxn>
                  <a:cxn ang="0">
                    <a:pos x="400" y="50"/>
                  </a:cxn>
                  <a:cxn ang="0">
                    <a:pos x="419" y="104"/>
                  </a:cxn>
                  <a:cxn ang="0">
                    <a:pos x="457" y="146"/>
                  </a:cxn>
                  <a:cxn ang="0">
                    <a:pos x="497" y="185"/>
                  </a:cxn>
                </a:cxnLst>
                <a:rect l="0" t="0" r="r" b="b"/>
                <a:pathLst>
                  <a:path w="508" h="383">
                    <a:moveTo>
                      <a:pt x="496" y="186"/>
                    </a:moveTo>
                    <a:cubicBezTo>
                      <a:pt x="503" y="195"/>
                      <a:pt x="508" y="219"/>
                      <a:pt x="508" y="232"/>
                    </a:cubicBezTo>
                    <a:cubicBezTo>
                      <a:pt x="508" y="242"/>
                      <a:pt x="505" y="256"/>
                      <a:pt x="501" y="260"/>
                    </a:cubicBezTo>
                    <a:cubicBezTo>
                      <a:pt x="501" y="272"/>
                      <a:pt x="501" y="272"/>
                      <a:pt x="501" y="272"/>
                    </a:cubicBezTo>
                    <a:cubicBezTo>
                      <a:pt x="499" y="276"/>
                      <a:pt x="500" y="277"/>
                      <a:pt x="498" y="281"/>
                    </a:cubicBezTo>
                    <a:cubicBezTo>
                      <a:pt x="490" y="293"/>
                      <a:pt x="482" y="298"/>
                      <a:pt x="478" y="312"/>
                    </a:cubicBezTo>
                    <a:cubicBezTo>
                      <a:pt x="474" y="322"/>
                      <a:pt x="465" y="336"/>
                      <a:pt x="465" y="352"/>
                    </a:cubicBezTo>
                    <a:cubicBezTo>
                      <a:pt x="465" y="351"/>
                      <a:pt x="465" y="351"/>
                      <a:pt x="465" y="351"/>
                    </a:cubicBezTo>
                    <a:cubicBezTo>
                      <a:pt x="460" y="371"/>
                      <a:pt x="424" y="362"/>
                      <a:pt x="420" y="383"/>
                    </a:cubicBezTo>
                    <a:cubicBezTo>
                      <a:pt x="417" y="382"/>
                      <a:pt x="399" y="372"/>
                      <a:pt x="398" y="370"/>
                    </a:cubicBezTo>
                    <a:cubicBezTo>
                      <a:pt x="388" y="371"/>
                      <a:pt x="392" y="379"/>
                      <a:pt x="381" y="379"/>
                    </a:cubicBezTo>
                    <a:cubicBezTo>
                      <a:pt x="363" y="379"/>
                      <a:pt x="335" y="368"/>
                      <a:pt x="335" y="350"/>
                    </a:cubicBezTo>
                    <a:cubicBezTo>
                      <a:pt x="335" y="343"/>
                      <a:pt x="329" y="338"/>
                      <a:pt x="329" y="332"/>
                    </a:cubicBezTo>
                    <a:cubicBezTo>
                      <a:pt x="329" y="332"/>
                      <a:pt x="329" y="330"/>
                      <a:pt x="329" y="330"/>
                    </a:cubicBezTo>
                    <a:cubicBezTo>
                      <a:pt x="325" y="332"/>
                      <a:pt x="323" y="332"/>
                      <a:pt x="320" y="333"/>
                    </a:cubicBezTo>
                    <a:cubicBezTo>
                      <a:pt x="314" y="333"/>
                      <a:pt x="314" y="333"/>
                      <a:pt x="314" y="333"/>
                    </a:cubicBezTo>
                    <a:cubicBezTo>
                      <a:pt x="316" y="330"/>
                      <a:pt x="318" y="328"/>
                      <a:pt x="318" y="323"/>
                    </a:cubicBezTo>
                    <a:cubicBezTo>
                      <a:pt x="318" y="318"/>
                      <a:pt x="315" y="316"/>
                      <a:pt x="313" y="315"/>
                    </a:cubicBezTo>
                    <a:cubicBezTo>
                      <a:pt x="313" y="316"/>
                      <a:pt x="312" y="318"/>
                      <a:pt x="312" y="319"/>
                    </a:cubicBezTo>
                    <a:cubicBezTo>
                      <a:pt x="308" y="321"/>
                      <a:pt x="308" y="329"/>
                      <a:pt x="301" y="329"/>
                    </a:cubicBezTo>
                    <a:cubicBezTo>
                      <a:pt x="299" y="329"/>
                      <a:pt x="297" y="326"/>
                      <a:pt x="297" y="324"/>
                    </a:cubicBezTo>
                    <a:cubicBezTo>
                      <a:pt x="308" y="322"/>
                      <a:pt x="310" y="299"/>
                      <a:pt x="310" y="292"/>
                    </a:cubicBezTo>
                    <a:cubicBezTo>
                      <a:pt x="302" y="300"/>
                      <a:pt x="291" y="323"/>
                      <a:pt x="281" y="323"/>
                    </a:cubicBezTo>
                    <a:cubicBezTo>
                      <a:pt x="276" y="323"/>
                      <a:pt x="278" y="315"/>
                      <a:pt x="278" y="315"/>
                    </a:cubicBezTo>
                    <a:cubicBezTo>
                      <a:pt x="275" y="315"/>
                      <a:pt x="265" y="294"/>
                      <a:pt x="262" y="289"/>
                    </a:cubicBezTo>
                    <a:cubicBezTo>
                      <a:pt x="254" y="280"/>
                      <a:pt x="228" y="276"/>
                      <a:pt x="214" y="276"/>
                    </a:cubicBezTo>
                    <a:cubicBezTo>
                      <a:pt x="198" y="276"/>
                      <a:pt x="195" y="283"/>
                      <a:pt x="185" y="286"/>
                    </a:cubicBezTo>
                    <a:cubicBezTo>
                      <a:pt x="163" y="293"/>
                      <a:pt x="135" y="285"/>
                      <a:pt x="131" y="308"/>
                    </a:cubicBezTo>
                    <a:cubicBezTo>
                      <a:pt x="122" y="309"/>
                      <a:pt x="115" y="311"/>
                      <a:pt x="105" y="311"/>
                    </a:cubicBezTo>
                    <a:cubicBezTo>
                      <a:pt x="98" y="307"/>
                      <a:pt x="98" y="311"/>
                      <a:pt x="93" y="311"/>
                    </a:cubicBezTo>
                    <a:cubicBezTo>
                      <a:pt x="77" y="311"/>
                      <a:pt x="71" y="326"/>
                      <a:pt x="51" y="326"/>
                    </a:cubicBezTo>
                    <a:cubicBezTo>
                      <a:pt x="43" y="326"/>
                      <a:pt x="22" y="316"/>
                      <a:pt x="22" y="310"/>
                    </a:cubicBezTo>
                    <a:cubicBezTo>
                      <a:pt x="22" y="303"/>
                      <a:pt x="32" y="300"/>
                      <a:pt x="32" y="290"/>
                    </a:cubicBezTo>
                    <a:cubicBezTo>
                      <a:pt x="32" y="277"/>
                      <a:pt x="26" y="270"/>
                      <a:pt x="23" y="262"/>
                    </a:cubicBezTo>
                    <a:cubicBezTo>
                      <a:pt x="18" y="243"/>
                      <a:pt x="17" y="237"/>
                      <a:pt x="11" y="220"/>
                    </a:cubicBezTo>
                    <a:cubicBezTo>
                      <a:pt x="9" y="213"/>
                      <a:pt x="0" y="211"/>
                      <a:pt x="2" y="204"/>
                    </a:cubicBezTo>
                    <a:cubicBezTo>
                      <a:pt x="3" y="202"/>
                      <a:pt x="3" y="201"/>
                      <a:pt x="5" y="198"/>
                    </a:cubicBezTo>
                    <a:cubicBezTo>
                      <a:pt x="6" y="201"/>
                      <a:pt x="7" y="203"/>
                      <a:pt x="9" y="204"/>
                    </a:cubicBezTo>
                    <a:cubicBezTo>
                      <a:pt x="10" y="202"/>
                      <a:pt x="9" y="201"/>
                      <a:pt x="9" y="198"/>
                    </a:cubicBezTo>
                    <a:cubicBezTo>
                      <a:pt x="9" y="192"/>
                      <a:pt x="3" y="187"/>
                      <a:pt x="3" y="176"/>
                    </a:cubicBezTo>
                    <a:cubicBezTo>
                      <a:pt x="3" y="162"/>
                      <a:pt x="3" y="161"/>
                      <a:pt x="3" y="150"/>
                    </a:cubicBezTo>
                    <a:cubicBezTo>
                      <a:pt x="3" y="146"/>
                      <a:pt x="7" y="146"/>
                      <a:pt x="8" y="145"/>
                    </a:cubicBezTo>
                    <a:cubicBezTo>
                      <a:pt x="9" y="146"/>
                      <a:pt x="9" y="148"/>
                      <a:pt x="9" y="149"/>
                    </a:cubicBezTo>
                    <a:cubicBezTo>
                      <a:pt x="17" y="148"/>
                      <a:pt x="27" y="137"/>
                      <a:pt x="32" y="132"/>
                    </a:cubicBezTo>
                    <a:cubicBezTo>
                      <a:pt x="37" y="127"/>
                      <a:pt x="53" y="126"/>
                      <a:pt x="62" y="125"/>
                    </a:cubicBezTo>
                    <a:cubicBezTo>
                      <a:pt x="78" y="122"/>
                      <a:pt x="114" y="110"/>
                      <a:pt x="114" y="95"/>
                    </a:cubicBezTo>
                    <a:cubicBezTo>
                      <a:pt x="114" y="92"/>
                      <a:pt x="114" y="90"/>
                      <a:pt x="114" y="87"/>
                    </a:cubicBezTo>
                    <a:cubicBezTo>
                      <a:pt x="114" y="83"/>
                      <a:pt x="115" y="79"/>
                      <a:pt x="119" y="76"/>
                    </a:cubicBezTo>
                    <a:cubicBezTo>
                      <a:pt x="122" y="80"/>
                      <a:pt x="124" y="82"/>
                      <a:pt x="126" y="85"/>
                    </a:cubicBezTo>
                    <a:cubicBezTo>
                      <a:pt x="131" y="82"/>
                      <a:pt x="129" y="75"/>
                      <a:pt x="131" y="71"/>
                    </a:cubicBezTo>
                    <a:cubicBezTo>
                      <a:pt x="134" y="72"/>
                      <a:pt x="137" y="74"/>
                      <a:pt x="140" y="74"/>
                    </a:cubicBezTo>
                    <a:cubicBezTo>
                      <a:pt x="140" y="62"/>
                      <a:pt x="149" y="60"/>
                      <a:pt x="150" y="50"/>
                    </a:cubicBezTo>
                    <a:cubicBezTo>
                      <a:pt x="162" y="50"/>
                      <a:pt x="164" y="41"/>
                      <a:pt x="173" y="41"/>
                    </a:cubicBezTo>
                    <a:cubicBezTo>
                      <a:pt x="181" y="41"/>
                      <a:pt x="186" y="50"/>
                      <a:pt x="187" y="58"/>
                    </a:cubicBezTo>
                    <a:cubicBezTo>
                      <a:pt x="189" y="55"/>
                      <a:pt x="192" y="53"/>
                      <a:pt x="196" y="53"/>
                    </a:cubicBezTo>
                    <a:cubicBezTo>
                      <a:pt x="198" y="53"/>
                      <a:pt x="202" y="56"/>
                      <a:pt x="203" y="56"/>
                    </a:cubicBezTo>
                    <a:cubicBezTo>
                      <a:pt x="205" y="52"/>
                      <a:pt x="204" y="49"/>
                      <a:pt x="204" y="45"/>
                    </a:cubicBezTo>
                    <a:cubicBezTo>
                      <a:pt x="204" y="39"/>
                      <a:pt x="211" y="36"/>
                      <a:pt x="211" y="30"/>
                    </a:cubicBezTo>
                    <a:cubicBezTo>
                      <a:pt x="211" y="24"/>
                      <a:pt x="228" y="20"/>
                      <a:pt x="236" y="20"/>
                    </a:cubicBezTo>
                    <a:cubicBezTo>
                      <a:pt x="239" y="20"/>
                      <a:pt x="243" y="17"/>
                      <a:pt x="244" y="17"/>
                    </a:cubicBezTo>
                    <a:cubicBezTo>
                      <a:pt x="241" y="13"/>
                      <a:pt x="237" y="11"/>
                      <a:pt x="236" y="7"/>
                    </a:cubicBezTo>
                    <a:cubicBezTo>
                      <a:pt x="251" y="13"/>
                      <a:pt x="260" y="19"/>
                      <a:pt x="276" y="19"/>
                    </a:cubicBezTo>
                    <a:cubicBezTo>
                      <a:pt x="281" y="19"/>
                      <a:pt x="283" y="15"/>
                      <a:pt x="288" y="15"/>
                    </a:cubicBezTo>
                    <a:cubicBezTo>
                      <a:pt x="291" y="15"/>
                      <a:pt x="297" y="20"/>
                      <a:pt x="297" y="23"/>
                    </a:cubicBezTo>
                    <a:cubicBezTo>
                      <a:pt x="297" y="29"/>
                      <a:pt x="290" y="30"/>
                      <a:pt x="287" y="32"/>
                    </a:cubicBezTo>
                    <a:cubicBezTo>
                      <a:pt x="281" y="54"/>
                      <a:pt x="281" y="54"/>
                      <a:pt x="281" y="54"/>
                    </a:cubicBezTo>
                    <a:cubicBezTo>
                      <a:pt x="281" y="58"/>
                      <a:pt x="288" y="57"/>
                      <a:pt x="290" y="59"/>
                    </a:cubicBezTo>
                    <a:cubicBezTo>
                      <a:pt x="293" y="60"/>
                      <a:pt x="293" y="67"/>
                      <a:pt x="295" y="68"/>
                    </a:cubicBezTo>
                    <a:cubicBezTo>
                      <a:pt x="306" y="72"/>
                      <a:pt x="313" y="74"/>
                      <a:pt x="324" y="79"/>
                    </a:cubicBezTo>
                    <a:cubicBezTo>
                      <a:pt x="330" y="81"/>
                      <a:pt x="333" y="90"/>
                      <a:pt x="341" y="90"/>
                    </a:cubicBezTo>
                    <a:cubicBezTo>
                      <a:pt x="355" y="90"/>
                      <a:pt x="357" y="64"/>
                      <a:pt x="359" y="54"/>
                    </a:cubicBezTo>
                    <a:cubicBezTo>
                      <a:pt x="359" y="15"/>
                      <a:pt x="359" y="15"/>
                      <a:pt x="359" y="15"/>
                    </a:cubicBezTo>
                    <a:cubicBezTo>
                      <a:pt x="366" y="9"/>
                      <a:pt x="364" y="4"/>
                      <a:pt x="372" y="0"/>
                    </a:cubicBezTo>
                    <a:cubicBezTo>
                      <a:pt x="373" y="11"/>
                      <a:pt x="379" y="19"/>
                      <a:pt x="381" y="28"/>
                    </a:cubicBezTo>
                    <a:cubicBezTo>
                      <a:pt x="383" y="34"/>
                      <a:pt x="381" y="42"/>
                      <a:pt x="386" y="45"/>
                    </a:cubicBezTo>
                    <a:cubicBezTo>
                      <a:pt x="390" y="47"/>
                      <a:pt x="399" y="49"/>
                      <a:pt x="400" y="50"/>
                    </a:cubicBezTo>
                    <a:cubicBezTo>
                      <a:pt x="406" y="54"/>
                      <a:pt x="406" y="68"/>
                      <a:pt x="408" y="75"/>
                    </a:cubicBezTo>
                    <a:cubicBezTo>
                      <a:pt x="412" y="87"/>
                      <a:pt x="415" y="93"/>
                      <a:pt x="419" y="104"/>
                    </a:cubicBezTo>
                    <a:cubicBezTo>
                      <a:pt x="422" y="114"/>
                      <a:pt x="441" y="118"/>
                      <a:pt x="449" y="126"/>
                    </a:cubicBezTo>
                    <a:cubicBezTo>
                      <a:pt x="454" y="131"/>
                      <a:pt x="455" y="139"/>
                      <a:pt x="457" y="146"/>
                    </a:cubicBezTo>
                    <a:cubicBezTo>
                      <a:pt x="459" y="151"/>
                      <a:pt x="466" y="151"/>
                      <a:pt x="471" y="151"/>
                    </a:cubicBezTo>
                    <a:cubicBezTo>
                      <a:pt x="471" y="169"/>
                      <a:pt x="488" y="176"/>
                      <a:pt x="497" y="185"/>
                    </a:cubicBezTo>
                    <a:lnTo>
                      <a:pt x="496" y="18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5" name="Freeform 19"/>
              <p:cNvSpPr>
                <a:spLocks/>
              </p:cNvSpPr>
              <p:nvPr/>
            </p:nvSpPr>
            <p:spPr bwMode="auto">
              <a:xfrm>
                <a:off x="7043738" y="3598863"/>
                <a:ext cx="127000" cy="125413"/>
              </a:xfrm>
              <a:custGeom>
                <a:avLst/>
                <a:gdLst/>
                <a:ahLst/>
                <a:cxnLst>
                  <a:cxn ang="0">
                    <a:pos x="58" y="26"/>
                  </a:cxn>
                  <a:cxn ang="0">
                    <a:pos x="59" y="22"/>
                  </a:cxn>
                  <a:cxn ang="0">
                    <a:pos x="67" y="17"/>
                  </a:cxn>
                  <a:cxn ang="0">
                    <a:pos x="67" y="14"/>
                  </a:cxn>
                  <a:cxn ang="0">
                    <a:pos x="78" y="0"/>
                  </a:cxn>
                  <a:cxn ang="0">
                    <a:pos x="81" y="4"/>
                  </a:cxn>
                  <a:cxn ang="0">
                    <a:pos x="83" y="10"/>
                  </a:cxn>
                  <a:cxn ang="0">
                    <a:pos x="90" y="6"/>
                  </a:cxn>
                  <a:cxn ang="0">
                    <a:pos x="94" y="8"/>
                  </a:cxn>
                  <a:cxn ang="0">
                    <a:pos x="96" y="15"/>
                  </a:cxn>
                  <a:cxn ang="0">
                    <a:pos x="79" y="37"/>
                  </a:cxn>
                  <a:cxn ang="0">
                    <a:pos x="79" y="50"/>
                  </a:cxn>
                  <a:cxn ang="0">
                    <a:pos x="63" y="53"/>
                  </a:cxn>
                  <a:cxn ang="0">
                    <a:pos x="49" y="84"/>
                  </a:cxn>
                  <a:cxn ang="0">
                    <a:pos x="32" y="94"/>
                  </a:cxn>
                  <a:cxn ang="0">
                    <a:pos x="23" y="92"/>
                  </a:cxn>
                  <a:cxn ang="0">
                    <a:pos x="3" y="83"/>
                  </a:cxn>
                  <a:cxn ang="0">
                    <a:pos x="0" y="81"/>
                  </a:cxn>
                  <a:cxn ang="0">
                    <a:pos x="18" y="57"/>
                  </a:cxn>
                  <a:cxn ang="0">
                    <a:pos x="25" y="51"/>
                  </a:cxn>
                  <a:cxn ang="0">
                    <a:pos x="50" y="37"/>
                  </a:cxn>
                  <a:cxn ang="0">
                    <a:pos x="58" y="26"/>
                  </a:cxn>
                </a:cxnLst>
                <a:rect l="0" t="0" r="r" b="b"/>
                <a:pathLst>
                  <a:path w="96" h="94">
                    <a:moveTo>
                      <a:pt x="58" y="26"/>
                    </a:moveTo>
                    <a:cubicBezTo>
                      <a:pt x="58" y="26"/>
                      <a:pt x="58" y="23"/>
                      <a:pt x="59" y="22"/>
                    </a:cubicBezTo>
                    <a:cubicBezTo>
                      <a:pt x="60" y="18"/>
                      <a:pt x="63" y="17"/>
                      <a:pt x="67" y="17"/>
                    </a:cubicBezTo>
                    <a:cubicBezTo>
                      <a:pt x="67" y="16"/>
                      <a:pt x="67" y="15"/>
                      <a:pt x="67" y="14"/>
                    </a:cubicBezTo>
                    <a:cubicBezTo>
                      <a:pt x="67" y="8"/>
                      <a:pt x="74" y="2"/>
                      <a:pt x="78" y="0"/>
                    </a:cubicBezTo>
                    <a:cubicBezTo>
                      <a:pt x="78" y="3"/>
                      <a:pt x="79" y="4"/>
                      <a:pt x="81" y="4"/>
                    </a:cubicBezTo>
                    <a:cubicBezTo>
                      <a:pt x="81" y="7"/>
                      <a:pt x="80" y="10"/>
                      <a:pt x="83" y="10"/>
                    </a:cubicBezTo>
                    <a:cubicBezTo>
                      <a:pt x="86" y="10"/>
                      <a:pt x="88" y="7"/>
                      <a:pt x="90" y="6"/>
                    </a:cubicBezTo>
                    <a:cubicBezTo>
                      <a:pt x="91" y="8"/>
                      <a:pt x="92" y="8"/>
                      <a:pt x="94" y="8"/>
                    </a:cubicBezTo>
                    <a:cubicBezTo>
                      <a:pt x="94" y="12"/>
                      <a:pt x="94" y="14"/>
                      <a:pt x="96" y="15"/>
                    </a:cubicBezTo>
                    <a:cubicBezTo>
                      <a:pt x="95" y="21"/>
                      <a:pt x="86" y="37"/>
                      <a:pt x="79" y="37"/>
                    </a:cubicBezTo>
                    <a:cubicBezTo>
                      <a:pt x="78" y="43"/>
                      <a:pt x="80" y="45"/>
                      <a:pt x="79" y="50"/>
                    </a:cubicBezTo>
                    <a:cubicBezTo>
                      <a:pt x="77" y="50"/>
                      <a:pt x="66" y="53"/>
                      <a:pt x="63" y="53"/>
                    </a:cubicBezTo>
                    <a:cubicBezTo>
                      <a:pt x="61" y="58"/>
                      <a:pt x="49" y="84"/>
                      <a:pt x="49" y="84"/>
                    </a:cubicBezTo>
                    <a:cubicBezTo>
                      <a:pt x="45" y="88"/>
                      <a:pt x="37" y="94"/>
                      <a:pt x="32" y="94"/>
                    </a:cubicBezTo>
                    <a:cubicBezTo>
                      <a:pt x="30" y="94"/>
                      <a:pt x="25" y="92"/>
                      <a:pt x="23" y="92"/>
                    </a:cubicBezTo>
                    <a:cubicBezTo>
                      <a:pt x="20" y="92"/>
                      <a:pt x="3" y="85"/>
                      <a:pt x="3" y="83"/>
                    </a:cubicBezTo>
                    <a:cubicBezTo>
                      <a:pt x="2" y="83"/>
                      <a:pt x="0" y="82"/>
                      <a:pt x="0" y="81"/>
                    </a:cubicBezTo>
                    <a:cubicBezTo>
                      <a:pt x="0" y="70"/>
                      <a:pt x="14" y="64"/>
                      <a:pt x="18" y="57"/>
                    </a:cubicBezTo>
                    <a:cubicBezTo>
                      <a:pt x="20" y="54"/>
                      <a:pt x="22" y="51"/>
                      <a:pt x="25" y="51"/>
                    </a:cubicBezTo>
                    <a:cubicBezTo>
                      <a:pt x="36" y="51"/>
                      <a:pt x="42" y="40"/>
                      <a:pt x="50" y="37"/>
                    </a:cubicBezTo>
                    <a:cubicBezTo>
                      <a:pt x="52" y="36"/>
                      <a:pt x="58" y="26"/>
                      <a:pt x="58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6" name="Freeform 20"/>
              <p:cNvSpPr>
                <a:spLocks/>
              </p:cNvSpPr>
              <p:nvPr/>
            </p:nvSpPr>
            <p:spPr bwMode="auto">
              <a:xfrm>
                <a:off x="7148513" y="3476625"/>
                <a:ext cx="93663" cy="139700"/>
              </a:xfrm>
              <a:custGeom>
                <a:avLst/>
                <a:gdLst/>
                <a:ahLst/>
                <a:cxnLst>
                  <a:cxn ang="0">
                    <a:pos x="22" y="40"/>
                  </a:cxn>
                  <a:cxn ang="0">
                    <a:pos x="17" y="31"/>
                  </a:cxn>
                  <a:cxn ang="0">
                    <a:pos x="19" y="27"/>
                  </a:cxn>
                  <a:cxn ang="0">
                    <a:pos x="0" y="0"/>
                  </a:cxn>
                  <a:cxn ang="0">
                    <a:pos x="16" y="12"/>
                  </a:cxn>
                  <a:cxn ang="0">
                    <a:pos x="22" y="19"/>
                  </a:cxn>
                  <a:cxn ang="0">
                    <a:pos x="20" y="22"/>
                  </a:cxn>
                  <a:cxn ang="0">
                    <a:pos x="27" y="37"/>
                  </a:cxn>
                  <a:cxn ang="0">
                    <a:pos x="30" y="37"/>
                  </a:cxn>
                  <a:cxn ang="0">
                    <a:pos x="34" y="32"/>
                  </a:cxn>
                  <a:cxn ang="0">
                    <a:pos x="37" y="32"/>
                  </a:cxn>
                  <a:cxn ang="0">
                    <a:pos x="53" y="50"/>
                  </a:cxn>
                  <a:cxn ang="0">
                    <a:pos x="68" y="46"/>
                  </a:cxn>
                  <a:cxn ang="0">
                    <a:pos x="71" y="48"/>
                  </a:cxn>
                  <a:cxn ang="0">
                    <a:pos x="63" y="71"/>
                  </a:cxn>
                  <a:cxn ang="0">
                    <a:pos x="61" y="68"/>
                  </a:cxn>
                  <a:cxn ang="0">
                    <a:pos x="60" y="70"/>
                  </a:cxn>
                  <a:cxn ang="0">
                    <a:pos x="51" y="75"/>
                  </a:cxn>
                  <a:cxn ang="0">
                    <a:pos x="52" y="80"/>
                  </a:cxn>
                  <a:cxn ang="0">
                    <a:pos x="46" y="89"/>
                  </a:cxn>
                  <a:cxn ang="0">
                    <a:pos x="30" y="104"/>
                  </a:cxn>
                  <a:cxn ang="0">
                    <a:pos x="23" y="98"/>
                  </a:cxn>
                  <a:cxn ang="0">
                    <a:pos x="29" y="86"/>
                  </a:cxn>
                  <a:cxn ang="0">
                    <a:pos x="12" y="72"/>
                  </a:cxn>
                  <a:cxn ang="0">
                    <a:pos x="19" y="65"/>
                  </a:cxn>
                  <a:cxn ang="0">
                    <a:pos x="24" y="48"/>
                  </a:cxn>
                  <a:cxn ang="0">
                    <a:pos x="22" y="38"/>
                  </a:cxn>
                  <a:cxn ang="0">
                    <a:pos x="22" y="38"/>
                  </a:cxn>
                  <a:cxn ang="0">
                    <a:pos x="22" y="40"/>
                  </a:cxn>
                </a:cxnLst>
                <a:rect l="0" t="0" r="r" b="b"/>
                <a:pathLst>
                  <a:path w="71" h="104">
                    <a:moveTo>
                      <a:pt x="22" y="40"/>
                    </a:moveTo>
                    <a:cubicBezTo>
                      <a:pt x="21" y="36"/>
                      <a:pt x="17" y="35"/>
                      <a:pt x="17" y="31"/>
                    </a:cubicBezTo>
                    <a:cubicBezTo>
                      <a:pt x="17" y="30"/>
                      <a:pt x="18" y="28"/>
                      <a:pt x="19" y="27"/>
                    </a:cubicBezTo>
                    <a:cubicBezTo>
                      <a:pt x="8" y="25"/>
                      <a:pt x="2" y="11"/>
                      <a:pt x="0" y="0"/>
                    </a:cubicBezTo>
                    <a:cubicBezTo>
                      <a:pt x="4" y="7"/>
                      <a:pt x="12" y="8"/>
                      <a:pt x="16" y="12"/>
                    </a:cubicBezTo>
                    <a:cubicBezTo>
                      <a:pt x="19" y="15"/>
                      <a:pt x="19" y="18"/>
                      <a:pt x="22" y="19"/>
                    </a:cubicBezTo>
                    <a:cubicBezTo>
                      <a:pt x="21" y="21"/>
                      <a:pt x="20" y="21"/>
                      <a:pt x="20" y="22"/>
                    </a:cubicBezTo>
                    <a:cubicBezTo>
                      <a:pt x="20" y="25"/>
                      <a:pt x="25" y="34"/>
                      <a:pt x="27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4"/>
                      <a:pt x="32" y="32"/>
                      <a:pt x="34" y="32"/>
                    </a:cubicBezTo>
                    <a:cubicBezTo>
                      <a:pt x="35" y="32"/>
                      <a:pt x="36" y="32"/>
                      <a:pt x="37" y="32"/>
                    </a:cubicBezTo>
                    <a:cubicBezTo>
                      <a:pt x="37" y="44"/>
                      <a:pt x="42" y="50"/>
                      <a:pt x="53" y="50"/>
                    </a:cubicBezTo>
                    <a:cubicBezTo>
                      <a:pt x="61" y="50"/>
                      <a:pt x="61" y="46"/>
                      <a:pt x="68" y="46"/>
                    </a:cubicBezTo>
                    <a:cubicBezTo>
                      <a:pt x="69" y="46"/>
                      <a:pt x="71" y="47"/>
                      <a:pt x="71" y="48"/>
                    </a:cubicBezTo>
                    <a:cubicBezTo>
                      <a:pt x="65" y="55"/>
                      <a:pt x="67" y="64"/>
                      <a:pt x="63" y="71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0" y="68"/>
                      <a:pt x="60" y="70"/>
                      <a:pt x="60" y="70"/>
                    </a:cubicBezTo>
                    <a:cubicBezTo>
                      <a:pt x="55" y="71"/>
                      <a:pt x="51" y="72"/>
                      <a:pt x="51" y="75"/>
                    </a:cubicBezTo>
                    <a:cubicBezTo>
                      <a:pt x="51" y="77"/>
                      <a:pt x="52" y="78"/>
                      <a:pt x="52" y="80"/>
                    </a:cubicBezTo>
                    <a:cubicBezTo>
                      <a:pt x="52" y="83"/>
                      <a:pt x="47" y="87"/>
                      <a:pt x="46" y="89"/>
                    </a:cubicBezTo>
                    <a:cubicBezTo>
                      <a:pt x="42" y="95"/>
                      <a:pt x="39" y="104"/>
                      <a:pt x="30" y="104"/>
                    </a:cubicBezTo>
                    <a:cubicBezTo>
                      <a:pt x="26" y="104"/>
                      <a:pt x="23" y="102"/>
                      <a:pt x="23" y="98"/>
                    </a:cubicBezTo>
                    <a:cubicBezTo>
                      <a:pt x="23" y="93"/>
                      <a:pt x="29" y="91"/>
                      <a:pt x="29" y="86"/>
                    </a:cubicBezTo>
                    <a:cubicBezTo>
                      <a:pt x="29" y="77"/>
                      <a:pt x="12" y="80"/>
                      <a:pt x="12" y="72"/>
                    </a:cubicBezTo>
                    <a:cubicBezTo>
                      <a:pt x="12" y="68"/>
                      <a:pt x="16" y="67"/>
                      <a:pt x="19" y="65"/>
                    </a:cubicBezTo>
                    <a:cubicBezTo>
                      <a:pt x="23" y="61"/>
                      <a:pt x="24" y="55"/>
                      <a:pt x="24" y="48"/>
                    </a:cubicBezTo>
                    <a:cubicBezTo>
                      <a:pt x="24" y="44"/>
                      <a:pt x="22" y="40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lnTo>
                      <a:pt x="22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7" name="Freeform 116"/>
              <p:cNvSpPr>
                <a:spLocks/>
              </p:cNvSpPr>
              <p:nvPr/>
            </p:nvSpPr>
            <p:spPr bwMode="auto">
              <a:xfrm>
                <a:off x="6856413" y="3582988"/>
                <a:ext cx="6350" cy="952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cubicBezTo>
                      <a:pt x="5" y="4"/>
                      <a:pt x="4" y="5"/>
                      <a:pt x="4" y="7"/>
                    </a:cubicBezTo>
                    <a:cubicBezTo>
                      <a:pt x="0" y="6"/>
                      <a:pt x="0" y="3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664325" y="3500438"/>
                <a:ext cx="22225" cy="11113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0" y="4"/>
                  </a:cxn>
                  <a:cxn ang="0">
                    <a:pos x="16" y="4"/>
                  </a:cxn>
                </a:cxnLst>
                <a:rect l="0" t="0" r="r" b="b"/>
                <a:pathLst>
                  <a:path w="16" h="8">
                    <a:moveTo>
                      <a:pt x="16" y="4"/>
                    </a:moveTo>
                    <a:cubicBezTo>
                      <a:pt x="11" y="7"/>
                      <a:pt x="4" y="8"/>
                      <a:pt x="0" y="4"/>
                    </a:cubicBezTo>
                    <a:cubicBezTo>
                      <a:pt x="9" y="0"/>
                      <a:pt x="10" y="0"/>
                      <a:pt x="16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6556375" y="3065463"/>
                <a:ext cx="22225" cy="9525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7"/>
                  </a:cxn>
                  <a:cxn ang="0">
                    <a:pos x="13" y="7"/>
                  </a:cxn>
                  <a:cxn ang="0">
                    <a:pos x="0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7">
                    <a:moveTo>
                      <a:pt x="17" y="1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8" y="1"/>
                      <a:pt x="11" y="0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0" name="Group 383"/>
          <p:cNvGrpSpPr/>
          <p:nvPr/>
        </p:nvGrpSpPr>
        <p:grpSpPr>
          <a:xfrm>
            <a:off x="3094202" y="1618631"/>
            <a:ext cx="2387954" cy="1687807"/>
            <a:chOff x="4713288" y="1038225"/>
            <a:chExt cx="2847975" cy="2012950"/>
          </a:xfrm>
          <a:solidFill>
            <a:schemeClr val="bg1"/>
          </a:solidFill>
        </p:grpSpPr>
        <p:sp>
          <p:nvSpPr>
            <p:cNvPr id="131" name="Freeform 101"/>
            <p:cNvSpPr>
              <a:spLocks/>
            </p:cNvSpPr>
            <p:nvPr/>
          </p:nvSpPr>
          <p:spPr bwMode="auto">
            <a:xfrm>
              <a:off x="4818063" y="2127250"/>
              <a:ext cx="622300" cy="538163"/>
            </a:xfrm>
            <a:custGeom>
              <a:avLst/>
              <a:gdLst/>
              <a:ahLst/>
              <a:cxnLst>
                <a:cxn ang="0">
                  <a:pos x="102" y="154"/>
                </a:cxn>
                <a:cxn ang="0">
                  <a:pos x="113" y="126"/>
                </a:cxn>
                <a:cxn ang="0">
                  <a:pos x="122" y="86"/>
                </a:cxn>
                <a:cxn ang="0">
                  <a:pos x="125" y="77"/>
                </a:cxn>
                <a:cxn ang="0">
                  <a:pos x="108" y="77"/>
                </a:cxn>
                <a:cxn ang="0">
                  <a:pos x="64" y="77"/>
                </a:cxn>
                <a:cxn ang="0">
                  <a:pos x="27" y="79"/>
                </a:cxn>
                <a:cxn ang="0">
                  <a:pos x="26" y="77"/>
                </a:cxn>
                <a:cxn ang="0">
                  <a:pos x="0" y="55"/>
                </a:cxn>
                <a:cxn ang="0">
                  <a:pos x="9" y="37"/>
                </a:cxn>
                <a:cxn ang="0">
                  <a:pos x="41" y="20"/>
                </a:cxn>
                <a:cxn ang="0">
                  <a:pos x="48" y="13"/>
                </a:cxn>
                <a:cxn ang="0">
                  <a:pos x="80" y="4"/>
                </a:cxn>
                <a:cxn ang="0">
                  <a:pos x="127" y="7"/>
                </a:cxn>
                <a:cxn ang="0">
                  <a:pos x="174" y="15"/>
                </a:cxn>
                <a:cxn ang="0">
                  <a:pos x="223" y="21"/>
                </a:cxn>
                <a:cxn ang="0">
                  <a:pos x="256" y="44"/>
                </a:cxn>
                <a:cxn ang="0">
                  <a:pos x="278" y="33"/>
                </a:cxn>
                <a:cxn ang="0">
                  <a:pos x="281" y="43"/>
                </a:cxn>
                <a:cxn ang="0">
                  <a:pos x="289" y="65"/>
                </a:cxn>
                <a:cxn ang="0">
                  <a:pos x="309" y="76"/>
                </a:cxn>
                <a:cxn ang="0">
                  <a:pos x="350" y="76"/>
                </a:cxn>
                <a:cxn ang="0">
                  <a:pos x="359" y="63"/>
                </a:cxn>
                <a:cxn ang="0">
                  <a:pos x="387" y="51"/>
                </a:cxn>
                <a:cxn ang="0">
                  <a:pos x="439" y="74"/>
                </a:cxn>
                <a:cxn ang="0">
                  <a:pos x="445" y="96"/>
                </a:cxn>
                <a:cxn ang="0">
                  <a:pos x="435" y="119"/>
                </a:cxn>
                <a:cxn ang="0">
                  <a:pos x="436" y="138"/>
                </a:cxn>
                <a:cxn ang="0">
                  <a:pos x="449" y="156"/>
                </a:cxn>
                <a:cxn ang="0">
                  <a:pos x="445" y="179"/>
                </a:cxn>
                <a:cxn ang="0">
                  <a:pos x="448" y="232"/>
                </a:cxn>
                <a:cxn ang="0">
                  <a:pos x="448" y="240"/>
                </a:cxn>
                <a:cxn ang="0">
                  <a:pos x="393" y="231"/>
                </a:cxn>
                <a:cxn ang="0">
                  <a:pos x="370" y="220"/>
                </a:cxn>
                <a:cxn ang="0">
                  <a:pos x="333" y="207"/>
                </a:cxn>
                <a:cxn ang="0">
                  <a:pos x="313" y="192"/>
                </a:cxn>
                <a:cxn ang="0">
                  <a:pos x="278" y="183"/>
                </a:cxn>
                <a:cxn ang="0">
                  <a:pos x="304" y="224"/>
                </a:cxn>
                <a:cxn ang="0">
                  <a:pos x="315" y="227"/>
                </a:cxn>
                <a:cxn ang="0">
                  <a:pos x="313" y="246"/>
                </a:cxn>
                <a:cxn ang="0">
                  <a:pos x="379" y="225"/>
                </a:cxn>
                <a:cxn ang="0">
                  <a:pos x="406" y="260"/>
                </a:cxn>
                <a:cxn ang="0">
                  <a:pos x="414" y="270"/>
                </a:cxn>
                <a:cxn ang="0">
                  <a:pos x="410" y="302"/>
                </a:cxn>
                <a:cxn ang="0">
                  <a:pos x="390" y="321"/>
                </a:cxn>
                <a:cxn ang="0">
                  <a:pos x="365" y="347"/>
                </a:cxn>
                <a:cxn ang="0">
                  <a:pos x="328" y="368"/>
                </a:cxn>
                <a:cxn ang="0">
                  <a:pos x="265" y="395"/>
                </a:cxn>
                <a:cxn ang="0">
                  <a:pos x="234" y="404"/>
                </a:cxn>
                <a:cxn ang="0">
                  <a:pos x="217" y="399"/>
                </a:cxn>
                <a:cxn ang="0">
                  <a:pos x="209" y="372"/>
                </a:cxn>
                <a:cxn ang="0">
                  <a:pos x="198" y="340"/>
                </a:cxn>
                <a:cxn ang="0">
                  <a:pos x="162" y="280"/>
                </a:cxn>
                <a:cxn ang="0">
                  <a:pos x="154" y="259"/>
                </a:cxn>
                <a:cxn ang="0">
                  <a:pos x="140" y="251"/>
                </a:cxn>
                <a:cxn ang="0">
                  <a:pos x="131" y="229"/>
                </a:cxn>
                <a:cxn ang="0">
                  <a:pos x="109" y="196"/>
                </a:cxn>
                <a:cxn ang="0">
                  <a:pos x="112" y="177"/>
                </a:cxn>
              </a:cxnLst>
              <a:rect l="0" t="0" r="r" b="b"/>
              <a:pathLst>
                <a:path w="467" h="405">
                  <a:moveTo>
                    <a:pt x="112" y="177"/>
                  </a:moveTo>
                  <a:cubicBezTo>
                    <a:pt x="102" y="154"/>
                    <a:pt x="102" y="154"/>
                    <a:pt x="102" y="154"/>
                  </a:cubicBezTo>
                  <a:cubicBezTo>
                    <a:pt x="102" y="151"/>
                    <a:pt x="105" y="151"/>
                    <a:pt x="106" y="149"/>
                  </a:cubicBezTo>
                  <a:cubicBezTo>
                    <a:pt x="109" y="139"/>
                    <a:pt x="110" y="134"/>
                    <a:pt x="113" y="126"/>
                  </a:cubicBezTo>
                  <a:cubicBezTo>
                    <a:pt x="115" y="117"/>
                    <a:pt x="124" y="115"/>
                    <a:pt x="124" y="104"/>
                  </a:cubicBezTo>
                  <a:cubicBezTo>
                    <a:pt x="124" y="97"/>
                    <a:pt x="122" y="91"/>
                    <a:pt x="122" y="86"/>
                  </a:cubicBezTo>
                  <a:cubicBezTo>
                    <a:pt x="122" y="83"/>
                    <a:pt x="124" y="82"/>
                    <a:pt x="125" y="81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1" y="78"/>
                    <a:pt x="120" y="81"/>
                    <a:pt x="117" y="81"/>
                  </a:cubicBezTo>
                  <a:cubicBezTo>
                    <a:pt x="112" y="81"/>
                    <a:pt x="110" y="79"/>
                    <a:pt x="108" y="77"/>
                  </a:cubicBezTo>
                  <a:cubicBezTo>
                    <a:pt x="101" y="82"/>
                    <a:pt x="98" y="88"/>
                    <a:pt x="86" y="88"/>
                  </a:cubicBezTo>
                  <a:cubicBezTo>
                    <a:pt x="76" y="88"/>
                    <a:pt x="73" y="77"/>
                    <a:pt x="64" y="77"/>
                  </a:cubicBezTo>
                  <a:cubicBezTo>
                    <a:pt x="54" y="77"/>
                    <a:pt x="56" y="87"/>
                    <a:pt x="48" y="87"/>
                  </a:cubicBezTo>
                  <a:cubicBezTo>
                    <a:pt x="40" y="87"/>
                    <a:pt x="35" y="75"/>
                    <a:pt x="27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4" y="79"/>
                    <a:pt x="25" y="78"/>
                    <a:pt x="26" y="77"/>
                  </a:cubicBezTo>
                  <a:cubicBezTo>
                    <a:pt x="23" y="74"/>
                    <a:pt x="10" y="67"/>
                    <a:pt x="15" y="63"/>
                  </a:cubicBezTo>
                  <a:cubicBezTo>
                    <a:pt x="11" y="57"/>
                    <a:pt x="6" y="58"/>
                    <a:pt x="0" y="55"/>
                  </a:cubicBezTo>
                  <a:cubicBezTo>
                    <a:pt x="4" y="50"/>
                    <a:pt x="9" y="51"/>
                    <a:pt x="9" y="43"/>
                  </a:cubicBezTo>
                  <a:cubicBezTo>
                    <a:pt x="9" y="40"/>
                    <a:pt x="8" y="40"/>
                    <a:pt x="9" y="37"/>
                  </a:cubicBezTo>
                  <a:cubicBezTo>
                    <a:pt x="6" y="37"/>
                    <a:pt x="1" y="38"/>
                    <a:pt x="1" y="35"/>
                  </a:cubicBezTo>
                  <a:cubicBezTo>
                    <a:pt x="1" y="22"/>
                    <a:pt x="33" y="24"/>
                    <a:pt x="41" y="20"/>
                  </a:cubicBezTo>
                  <a:cubicBezTo>
                    <a:pt x="40" y="17"/>
                    <a:pt x="38" y="18"/>
                    <a:pt x="38" y="15"/>
                  </a:cubicBezTo>
                  <a:cubicBezTo>
                    <a:pt x="38" y="11"/>
                    <a:pt x="46" y="13"/>
                    <a:pt x="48" y="13"/>
                  </a:cubicBezTo>
                  <a:cubicBezTo>
                    <a:pt x="53" y="13"/>
                    <a:pt x="62" y="13"/>
                    <a:pt x="62" y="13"/>
                  </a:cubicBezTo>
                  <a:cubicBezTo>
                    <a:pt x="67" y="13"/>
                    <a:pt x="75" y="7"/>
                    <a:pt x="80" y="4"/>
                  </a:cubicBezTo>
                  <a:cubicBezTo>
                    <a:pt x="86" y="0"/>
                    <a:pt x="98" y="0"/>
                    <a:pt x="106" y="0"/>
                  </a:cubicBezTo>
                  <a:cubicBezTo>
                    <a:pt x="117" y="0"/>
                    <a:pt x="117" y="7"/>
                    <a:pt x="127" y="7"/>
                  </a:cubicBezTo>
                  <a:cubicBezTo>
                    <a:pt x="127" y="12"/>
                    <a:pt x="144" y="15"/>
                    <a:pt x="149" y="15"/>
                  </a:cubicBezTo>
                  <a:cubicBezTo>
                    <a:pt x="162" y="15"/>
                    <a:pt x="170" y="15"/>
                    <a:pt x="174" y="15"/>
                  </a:cubicBezTo>
                  <a:cubicBezTo>
                    <a:pt x="186" y="15"/>
                    <a:pt x="192" y="3"/>
                    <a:pt x="205" y="3"/>
                  </a:cubicBezTo>
                  <a:cubicBezTo>
                    <a:pt x="219" y="3"/>
                    <a:pt x="218" y="12"/>
                    <a:pt x="223" y="21"/>
                  </a:cubicBezTo>
                  <a:cubicBezTo>
                    <a:pt x="224" y="23"/>
                    <a:pt x="233" y="28"/>
                    <a:pt x="233" y="28"/>
                  </a:cubicBezTo>
                  <a:cubicBezTo>
                    <a:pt x="241" y="31"/>
                    <a:pt x="243" y="44"/>
                    <a:pt x="256" y="44"/>
                  </a:cubicBezTo>
                  <a:cubicBezTo>
                    <a:pt x="265" y="44"/>
                    <a:pt x="265" y="36"/>
                    <a:pt x="271" y="34"/>
                  </a:cubicBezTo>
                  <a:cubicBezTo>
                    <a:pt x="275" y="33"/>
                    <a:pt x="274" y="33"/>
                    <a:pt x="278" y="33"/>
                  </a:cubicBezTo>
                  <a:cubicBezTo>
                    <a:pt x="279" y="35"/>
                    <a:pt x="279" y="39"/>
                    <a:pt x="281" y="41"/>
                  </a:cubicBezTo>
                  <a:cubicBezTo>
                    <a:pt x="280" y="41"/>
                    <a:pt x="281" y="42"/>
                    <a:pt x="281" y="43"/>
                  </a:cubicBezTo>
                  <a:cubicBezTo>
                    <a:pt x="281" y="48"/>
                    <a:pt x="284" y="47"/>
                    <a:pt x="286" y="51"/>
                  </a:cubicBezTo>
                  <a:cubicBezTo>
                    <a:pt x="290" y="56"/>
                    <a:pt x="286" y="59"/>
                    <a:pt x="289" y="65"/>
                  </a:cubicBezTo>
                  <a:cubicBezTo>
                    <a:pt x="291" y="70"/>
                    <a:pt x="297" y="67"/>
                    <a:pt x="301" y="68"/>
                  </a:cubicBezTo>
                  <a:cubicBezTo>
                    <a:pt x="305" y="69"/>
                    <a:pt x="306" y="73"/>
                    <a:pt x="309" y="76"/>
                  </a:cubicBezTo>
                  <a:cubicBezTo>
                    <a:pt x="312" y="79"/>
                    <a:pt x="323" y="78"/>
                    <a:pt x="329" y="78"/>
                  </a:cubicBezTo>
                  <a:cubicBezTo>
                    <a:pt x="337" y="78"/>
                    <a:pt x="345" y="77"/>
                    <a:pt x="350" y="76"/>
                  </a:cubicBezTo>
                  <a:cubicBezTo>
                    <a:pt x="350" y="72"/>
                    <a:pt x="350" y="71"/>
                    <a:pt x="350" y="68"/>
                  </a:cubicBezTo>
                  <a:cubicBezTo>
                    <a:pt x="350" y="64"/>
                    <a:pt x="355" y="64"/>
                    <a:pt x="359" y="63"/>
                  </a:cubicBezTo>
                  <a:cubicBezTo>
                    <a:pt x="364" y="61"/>
                    <a:pt x="363" y="59"/>
                    <a:pt x="368" y="57"/>
                  </a:cubicBezTo>
                  <a:cubicBezTo>
                    <a:pt x="376" y="54"/>
                    <a:pt x="381" y="56"/>
                    <a:pt x="387" y="51"/>
                  </a:cubicBezTo>
                  <a:cubicBezTo>
                    <a:pt x="397" y="57"/>
                    <a:pt x="403" y="57"/>
                    <a:pt x="412" y="60"/>
                  </a:cubicBezTo>
                  <a:cubicBezTo>
                    <a:pt x="423" y="64"/>
                    <a:pt x="426" y="74"/>
                    <a:pt x="439" y="74"/>
                  </a:cubicBezTo>
                  <a:cubicBezTo>
                    <a:pt x="439" y="76"/>
                    <a:pt x="442" y="77"/>
                    <a:pt x="443" y="79"/>
                  </a:cubicBezTo>
                  <a:cubicBezTo>
                    <a:pt x="445" y="86"/>
                    <a:pt x="442" y="92"/>
                    <a:pt x="445" y="96"/>
                  </a:cubicBezTo>
                  <a:cubicBezTo>
                    <a:pt x="442" y="98"/>
                    <a:pt x="435" y="114"/>
                    <a:pt x="435" y="115"/>
                  </a:cubicBezTo>
                  <a:cubicBezTo>
                    <a:pt x="435" y="116"/>
                    <a:pt x="436" y="118"/>
                    <a:pt x="435" y="119"/>
                  </a:cubicBezTo>
                  <a:cubicBezTo>
                    <a:pt x="436" y="121"/>
                    <a:pt x="435" y="122"/>
                    <a:pt x="436" y="124"/>
                  </a:cubicBezTo>
                  <a:cubicBezTo>
                    <a:pt x="436" y="138"/>
                    <a:pt x="436" y="138"/>
                    <a:pt x="436" y="138"/>
                  </a:cubicBezTo>
                  <a:cubicBezTo>
                    <a:pt x="438" y="142"/>
                    <a:pt x="437" y="145"/>
                    <a:pt x="439" y="149"/>
                  </a:cubicBezTo>
                  <a:cubicBezTo>
                    <a:pt x="440" y="153"/>
                    <a:pt x="449" y="149"/>
                    <a:pt x="449" y="156"/>
                  </a:cubicBezTo>
                  <a:cubicBezTo>
                    <a:pt x="449" y="165"/>
                    <a:pt x="439" y="164"/>
                    <a:pt x="439" y="171"/>
                  </a:cubicBezTo>
                  <a:cubicBezTo>
                    <a:pt x="439" y="177"/>
                    <a:pt x="443" y="177"/>
                    <a:pt x="445" y="179"/>
                  </a:cubicBezTo>
                  <a:cubicBezTo>
                    <a:pt x="452" y="194"/>
                    <a:pt x="467" y="196"/>
                    <a:pt x="467" y="215"/>
                  </a:cubicBezTo>
                  <a:cubicBezTo>
                    <a:pt x="456" y="218"/>
                    <a:pt x="448" y="220"/>
                    <a:pt x="448" y="232"/>
                  </a:cubicBezTo>
                  <a:cubicBezTo>
                    <a:pt x="448" y="235"/>
                    <a:pt x="450" y="238"/>
                    <a:pt x="450" y="240"/>
                  </a:cubicBezTo>
                  <a:cubicBezTo>
                    <a:pt x="450" y="240"/>
                    <a:pt x="448" y="240"/>
                    <a:pt x="448" y="240"/>
                  </a:cubicBezTo>
                  <a:cubicBezTo>
                    <a:pt x="439" y="240"/>
                    <a:pt x="420" y="235"/>
                    <a:pt x="408" y="235"/>
                  </a:cubicBezTo>
                  <a:cubicBezTo>
                    <a:pt x="406" y="235"/>
                    <a:pt x="393" y="231"/>
                    <a:pt x="393" y="231"/>
                  </a:cubicBezTo>
                  <a:cubicBezTo>
                    <a:pt x="388" y="226"/>
                    <a:pt x="388" y="213"/>
                    <a:pt x="379" y="213"/>
                  </a:cubicBezTo>
                  <a:cubicBezTo>
                    <a:pt x="374" y="213"/>
                    <a:pt x="372" y="217"/>
                    <a:pt x="370" y="220"/>
                  </a:cubicBezTo>
                  <a:cubicBezTo>
                    <a:pt x="348" y="220"/>
                    <a:pt x="348" y="220"/>
                    <a:pt x="348" y="220"/>
                  </a:cubicBezTo>
                  <a:cubicBezTo>
                    <a:pt x="341" y="217"/>
                    <a:pt x="337" y="212"/>
                    <a:pt x="333" y="207"/>
                  </a:cubicBezTo>
                  <a:cubicBezTo>
                    <a:pt x="327" y="202"/>
                    <a:pt x="320" y="205"/>
                    <a:pt x="315" y="200"/>
                  </a:cubicBezTo>
                  <a:cubicBezTo>
                    <a:pt x="313" y="197"/>
                    <a:pt x="314" y="194"/>
                    <a:pt x="313" y="192"/>
                  </a:cubicBezTo>
                  <a:cubicBezTo>
                    <a:pt x="308" y="182"/>
                    <a:pt x="299" y="168"/>
                    <a:pt x="286" y="168"/>
                  </a:cubicBezTo>
                  <a:cubicBezTo>
                    <a:pt x="280" y="168"/>
                    <a:pt x="278" y="176"/>
                    <a:pt x="278" y="183"/>
                  </a:cubicBezTo>
                  <a:cubicBezTo>
                    <a:pt x="278" y="187"/>
                    <a:pt x="278" y="189"/>
                    <a:pt x="278" y="193"/>
                  </a:cubicBezTo>
                  <a:cubicBezTo>
                    <a:pt x="281" y="203"/>
                    <a:pt x="293" y="222"/>
                    <a:pt x="304" y="224"/>
                  </a:cubicBezTo>
                  <a:cubicBezTo>
                    <a:pt x="304" y="229"/>
                    <a:pt x="306" y="231"/>
                    <a:pt x="307" y="235"/>
                  </a:cubicBezTo>
                  <a:cubicBezTo>
                    <a:pt x="312" y="233"/>
                    <a:pt x="311" y="228"/>
                    <a:pt x="315" y="227"/>
                  </a:cubicBezTo>
                  <a:cubicBezTo>
                    <a:pt x="316" y="228"/>
                    <a:pt x="316" y="230"/>
                    <a:pt x="316" y="231"/>
                  </a:cubicBezTo>
                  <a:cubicBezTo>
                    <a:pt x="316" y="237"/>
                    <a:pt x="313" y="240"/>
                    <a:pt x="313" y="246"/>
                  </a:cubicBezTo>
                  <a:cubicBezTo>
                    <a:pt x="313" y="252"/>
                    <a:pt x="324" y="255"/>
                    <a:pt x="331" y="255"/>
                  </a:cubicBezTo>
                  <a:cubicBezTo>
                    <a:pt x="360" y="255"/>
                    <a:pt x="363" y="237"/>
                    <a:pt x="379" y="225"/>
                  </a:cubicBezTo>
                  <a:cubicBezTo>
                    <a:pt x="379" y="241"/>
                    <a:pt x="379" y="241"/>
                    <a:pt x="379" y="241"/>
                  </a:cubicBezTo>
                  <a:cubicBezTo>
                    <a:pt x="385" y="254"/>
                    <a:pt x="393" y="256"/>
                    <a:pt x="406" y="260"/>
                  </a:cubicBezTo>
                  <a:cubicBezTo>
                    <a:pt x="411" y="261"/>
                    <a:pt x="411" y="269"/>
                    <a:pt x="414" y="271"/>
                  </a:cubicBezTo>
                  <a:cubicBezTo>
                    <a:pt x="414" y="270"/>
                    <a:pt x="414" y="270"/>
                    <a:pt x="414" y="270"/>
                  </a:cubicBezTo>
                  <a:cubicBezTo>
                    <a:pt x="416" y="274"/>
                    <a:pt x="423" y="273"/>
                    <a:pt x="423" y="277"/>
                  </a:cubicBezTo>
                  <a:cubicBezTo>
                    <a:pt x="423" y="288"/>
                    <a:pt x="410" y="291"/>
                    <a:pt x="410" y="302"/>
                  </a:cubicBezTo>
                  <a:cubicBezTo>
                    <a:pt x="403" y="302"/>
                    <a:pt x="399" y="303"/>
                    <a:pt x="397" y="309"/>
                  </a:cubicBezTo>
                  <a:cubicBezTo>
                    <a:pt x="395" y="314"/>
                    <a:pt x="396" y="321"/>
                    <a:pt x="390" y="321"/>
                  </a:cubicBezTo>
                  <a:cubicBezTo>
                    <a:pt x="384" y="321"/>
                    <a:pt x="384" y="334"/>
                    <a:pt x="378" y="334"/>
                  </a:cubicBezTo>
                  <a:cubicBezTo>
                    <a:pt x="374" y="334"/>
                    <a:pt x="365" y="342"/>
                    <a:pt x="365" y="347"/>
                  </a:cubicBezTo>
                  <a:cubicBezTo>
                    <a:pt x="353" y="349"/>
                    <a:pt x="327" y="354"/>
                    <a:pt x="327" y="364"/>
                  </a:cubicBezTo>
                  <a:cubicBezTo>
                    <a:pt x="327" y="365"/>
                    <a:pt x="327" y="367"/>
                    <a:pt x="328" y="368"/>
                  </a:cubicBezTo>
                  <a:cubicBezTo>
                    <a:pt x="318" y="373"/>
                    <a:pt x="304" y="376"/>
                    <a:pt x="294" y="378"/>
                  </a:cubicBezTo>
                  <a:cubicBezTo>
                    <a:pt x="289" y="380"/>
                    <a:pt x="271" y="392"/>
                    <a:pt x="265" y="395"/>
                  </a:cubicBezTo>
                  <a:cubicBezTo>
                    <a:pt x="252" y="395"/>
                    <a:pt x="252" y="395"/>
                    <a:pt x="252" y="395"/>
                  </a:cubicBezTo>
                  <a:cubicBezTo>
                    <a:pt x="244" y="400"/>
                    <a:pt x="243" y="404"/>
                    <a:pt x="234" y="404"/>
                  </a:cubicBezTo>
                  <a:cubicBezTo>
                    <a:pt x="231" y="405"/>
                    <a:pt x="231" y="405"/>
                    <a:pt x="231" y="405"/>
                  </a:cubicBezTo>
                  <a:cubicBezTo>
                    <a:pt x="229" y="405"/>
                    <a:pt x="218" y="400"/>
                    <a:pt x="217" y="399"/>
                  </a:cubicBezTo>
                  <a:cubicBezTo>
                    <a:pt x="216" y="399"/>
                    <a:pt x="219" y="399"/>
                    <a:pt x="217" y="394"/>
                  </a:cubicBezTo>
                  <a:cubicBezTo>
                    <a:pt x="212" y="387"/>
                    <a:pt x="209" y="380"/>
                    <a:pt x="209" y="372"/>
                  </a:cubicBezTo>
                  <a:cubicBezTo>
                    <a:pt x="204" y="371"/>
                    <a:pt x="207" y="363"/>
                    <a:pt x="208" y="359"/>
                  </a:cubicBezTo>
                  <a:cubicBezTo>
                    <a:pt x="210" y="349"/>
                    <a:pt x="203" y="345"/>
                    <a:pt x="198" y="340"/>
                  </a:cubicBezTo>
                  <a:cubicBezTo>
                    <a:pt x="193" y="335"/>
                    <a:pt x="181" y="320"/>
                    <a:pt x="181" y="309"/>
                  </a:cubicBezTo>
                  <a:cubicBezTo>
                    <a:pt x="165" y="306"/>
                    <a:pt x="162" y="297"/>
                    <a:pt x="162" y="280"/>
                  </a:cubicBezTo>
                  <a:cubicBezTo>
                    <a:pt x="162" y="270"/>
                    <a:pt x="156" y="268"/>
                    <a:pt x="154" y="259"/>
                  </a:cubicBezTo>
                  <a:cubicBezTo>
                    <a:pt x="154" y="259"/>
                    <a:pt x="154" y="259"/>
                    <a:pt x="154" y="259"/>
                  </a:cubicBezTo>
                  <a:cubicBezTo>
                    <a:pt x="152" y="258"/>
                    <a:pt x="150" y="255"/>
                    <a:pt x="148" y="254"/>
                  </a:cubicBezTo>
                  <a:cubicBezTo>
                    <a:pt x="147" y="252"/>
                    <a:pt x="141" y="253"/>
                    <a:pt x="140" y="251"/>
                  </a:cubicBezTo>
                  <a:cubicBezTo>
                    <a:pt x="137" y="249"/>
                    <a:pt x="138" y="242"/>
                    <a:pt x="137" y="239"/>
                  </a:cubicBezTo>
                  <a:cubicBezTo>
                    <a:pt x="136" y="235"/>
                    <a:pt x="132" y="231"/>
                    <a:pt x="131" y="229"/>
                  </a:cubicBezTo>
                  <a:cubicBezTo>
                    <a:pt x="125" y="221"/>
                    <a:pt x="121" y="214"/>
                    <a:pt x="116" y="207"/>
                  </a:cubicBezTo>
                  <a:cubicBezTo>
                    <a:pt x="115" y="205"/>
                    <a:pt x="109" y="198"/>
                    <a:pt x="109" y="196"/>
                  </a:cubicBezTo>
                  <a:cubicBezTo>
                    <a:pt x="109" y="192"/>
                    <a:pt x="112" y="182"/>
                    <a:pt x="112" y="175"/>
                  </a:cubicBezTo>
                  <a:lnTo>
                    <a:pt x="112" y="1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2" name="Freeform 102"/>
            <p:cNvSpPr>
              <a:spLocks/>
            </p:cNvSpPr>
            <p:nvPr/>
          </p:nvSpPr>
          <p:spPr bwMode="auto">
            <a:xfrm>
              <a:off x="5713413" y="2714625"/>
              <a:ext cx="33338" cy="63500"/>
            </a:xfrm>
            <a:custGeom>
              <a:avLst/>
              <a:gdLst/>
              <a:ahLst/>
              <a:cxnLst>
                <a:cxn ang="0">
                  <a:pos x="25" y="30"/>
                </a:cxn>
                <a:cxn ang="0">
                  <a:pos x="11" y="48"/>
                </a:cxn>
                <a:cxn ang="0">
                  <a:pos x="0" y="35"/>
                </a:cxn>
                <a:cxn ang="0">
                  <a:pos x="6" y="0"/>
                </a:cxn>
                <a:cxn ang="0">
                  <a:pos x="25" y="30"/>
                </a:cxn>
              </a:cxnLst>
              <a:rect l="0" t="0" r="r" b="b"/>
              <a:pathLst>
                <a:path w="25" h="48">
                  <a:moveTo>
                    <a:pt x="25" y="30"/>
                  </a:moveTo>
                  <a:cubicBezTo>
                    <a:pt x="25" y="37"/>
                    <a:pt x="20" y="48"/>
                    <a:pt x="11" y="48"/>
                  </a:cubicBezTo>
                  <a:cubicBezTo>
                    <a:pt x="5" y="48"/>
                    <a:pt x="0" y="41"/>
                    <a:pt x="0" y="35"/>
                  </a:cubicBezTo>
                  <a:cubicBezTo>
                    <a:pt x="0" y="22"/>
                    <a:pt x="6" y="13"/>
                    <a:pt x="6" y="0"/>
                  </a:cubicBezTo>
                  <a:cubicBezTo>
                    <a:pt x="13" y="10"/>
                    <a:pt x="25" y="15"/>
                    <a:pt x="25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3" name="Freeform 103"/>
            <p:cNvSpPr>
              <a:spLocks/>
            </p:cNvSpPr>
            <p:nvPr/>
          </p:nvSpPr>
          <p:spPr bwMode="auto">
            <a:xfrm>
              <a:off x="5397500" y="2195513"/>
              <a:ext cx="677863" cy="544513"/>
            </a:xfrm>
            <a:custGeom>
              <a:avLst/>
              <a:gdLst/>
              <a:ahLst/>
              <a:cxnLst>
                <a:cxn ang="0">
                  <a:pos x="148" y="270"/>
                </a:cxn>
                <a:cxn ang="0">
                  <a:pos x="174" y="340"/>
                </a:cxn>
                <a:cxn ang="0">
                  <a:pos x="200" y="401"/>
                </a:cxn>
                <a:cxn ang="0">
                  <a:pos x="216" y="401"/>
                </a:cxn>
                <a:cxn ang="0">
                  <a:pos x="237" y="379"/>
                </a:cxn>
                <a:cxn ang="0">
                  <a:pos x="243" y="341"/>
                </a:cxn>
                <a:cxn ang="0">
                  <a:pos x="268" y="298"/>
                </a:cxn>
                <a:cxn ang="0">
                  <a:pos x="326" y="240"/>
                </a:cxn>
                <a:cxn ang="0">
                  <a:pos x="374" y="218"/>
                </a:cxn>
                <a:cxn ang="0">
                  <a:pos x="409" y="259"/>
                </a:cxn>
                <a:cxn ang="0">
                  <a:pos x="423" y="302"/>
                </a:cxn>
                <a:cxn ang="0">
                  <a:pos x="457" y="300"/>
                </a:cxn>
                <a:cxn ang="0">
                  <a:pos x="476" y="367"/>
                </a:cxn>
                <a:cxn ang="0">
                  <a:pos x="489" y="358"/>
                </a:cxn>
                <a:cxn ang="0">
                  <a:pos x="472" y="316"/>
                </a:cxn>
                <a:cxn ang="0">
                  <a:pos x="473" y="288"/>
                </a:cxn>
                <a:cxn ang="0">
                  <a:pos x="483" y="254"/>
                </a:cxn>
                <a:cxn ang="0">
                  <a:pos x="487" y="213"/>
                </a:cxn>
                <a:cxn ang="0">
                  <a:pos x="467" y="197"/>
                </a:cxn>
                <a:cxn ang="0">
                  <a:pos x="445" y="125"/>
                </a:cxn>
                <a:cxn ang="0">
                  <a:pos x="423" y="130"/>
                </a:cxn>
                <a:cxn ang="0">
                  <a:pos x="373" y="144"/>
                </a:cxn>
                <a:cxn ang="0">
                  <a:pos x="341" y="147"/>
                </a:cxn>
                <a:cxn ang="0">
                  <a:pos x="295" y="136"/>
                </a:cxn>
                <a:cxn ang="0">
                  <a:pos x="254" y="116"/>
                </a:cxn>
                <a:cxn ang="0">
                  <a:pos x="226" y="89"/>
                </a:cxn>
                <a:cxn ang="0">
                  <a:pos x="229" y="69"/>
                </a:cxn>
                <a:cxn ang="0">
                  <a:pos x="213" y="43"/>
                </a:cxn>
                <a:cxn ang="0">
                  <a:pos x="178" y="16"/>
                </a:cxn>
                <a:cxn ang="0">
                  <a:pos x="131" y="0"/>
                </a:cxn>
                <a:cxn ang="0">
                  <a:pos x="94" y="21"/>
                </a:cxn>
                <a:cxn ang="0">
                  <a:pos x="65" y="13"/>
                </a:cxn>
                <a:cxn ang="0">
                  <a:pos x="23" y="46"/>
                </a:cxn>
                <a:cxn ang="0">
                  <a:pos x="0" y="64"/>
                </a:cxn>
                <a:cxn ang="0">
                  <a:pos x="1" y="87"/>
                </a:cxn>
                <a:cxn ang="0">
                  <a:pos x="4" y="120"/>
                </a:cxn>
                <a:cxn ang="0">
                  <a:pos x="13" y="181"/>
                </a:cxn>
                <a:cxn ang="0">
                  <a:pos x="34" y="185"/>
                </a:cxn>
                <a:cxn ang="0">
                  <a:pos x="70" y="185"/>
                </a:cxn>
                <a:cxn ang="0">
                  <a:pos x="118" y="219"/>
                </a:cxn>
                <a:cxn ang="0">
                  <a:pos x="127" y="248"/>
                </a:cxn>
                <a:cxn ang="0">
                  <a:pos x="145" y="233"/>
                </a:cxn>
                <a:cxn ang="0">
                  <a:pos x="149" y="265"/>
                </a:cxn>
              </a:cxnLst>
              <a:rect l="0" t="0" r="r" b="b"/>
              <a:pathLst>
                <a:path w="509" h="410">
                  <a:moveTo>
                    <a:pt x="149" y="265"/>
                  </a:moveTo>
                  <a:cubicBezTo>
                    <a:pt x="147" y="263"/>
                    <a:pt x="147" y="263"/>
                    <a:pt x="147" y="263"/>
                  </a:cubicBezTo>
                  <a:cubicBezTo>
                    <a:pt x="147" y="265"/>
                    <a:pt x="148" y="268"/>
                    <a:pt x="148" y="270"/>
                  </a:cubicBezTo>
                  <a:cubicBezTo>
                    <a:pt x="148" y="278"/>
                    <a:pt x="153" y="286"/>
                    <a:pt x="155" y="295"/>
                  </a:cubicBezTo>
                  <a:cubicBezTo>
                    <a:pt x="158" y="305"/>
                    <a:pt x="166" y="319"/>
                    <a:pt x="168" y="326"/>
                  </a:cubicBezTo>
                  <a:cubicBezTo>
                    <a:pt x="170" y="332"/>
                    <a:pt x="170" y="334"/>
                    <a:pt x="174" y="340"/>
                  </a:cubicBezTo>
                  <a:cubicBezTo>
                    <a:pt x="177" y="345"/>
                    <a:pt x="175" y="351"/>
                    <a:pt x="179" y="358"/>
                  </a:cubicBezTo>
                  <a:cubicBezTo>
                    <a:pt x="180" y="362"/>
                    <a:pt x="187" y="366"/>
                    <a:pt x="188" y="372"/>
                  </a:cubicBezTo>
                  <a:cubicBezTo>
                    <a:pt x="191" y="382"/>
                    <a:pt x="196" y="390"/>
                    <a:pt x="200" y="401"/>
                  </a:cubicBezTo>
                  <a:cubicBezTo>
                    <a:pt x="200" y="402"/>
                    <a:pt x="202" y="405"/>
                    <a:pt x="204" y="405"/>
                  </a:cubicBezTo>
                  <a:cubicBezTo>
                    <a:pt x="204" y="409"/>
                    <a:pt x="207" y="410"/>
                    <a:pt x="210" y="410"/>
                  </a:cubicBezTo>
                  <a:cubicBezTo>
                    <a:pt x="214" y="410"/>
                    <a:pt x="214" y="405"/>
                    <a:pt x="216" y="401"/>
                  </a:cubicBezTo>
                  <a:cubicBezTo>
                    <a:pt x="218" y="397"/>
                    <a:pt x="219" y="398"/>
                    <a:pt x="224" y="396"/>
                  </a:cubicBezTo>
                  <a:cubicBezTo>
                    <a:pt x="228" y="394"/>
                    <a:pt x="227" y="382"/>
                    <a:pt x="233" y="381"/>
                  </a:cubicBezTo>
                  <a:cubicBezTo>
                    <a:pt x="234" y="380"/>
                    <a:pt x="237" y="380"/>
                    <a:pt x="237" y="379"/>
                  </a:cubicBezTo>
                  <a:cubicBezTo>
                    <a:pt x="240" y="379"/>
                    <a:pt x="240" y="379"/>
                    <a:pt x="240" y="379"/>
                  </a:cubicBezTo>
                  <a:cubicBezTo>
                    <a:pt x="237" y="367"/>
                    <a:pt x="237" y="367"/>
                    <a:pt x="237" y="367"/>
                  </a:cubicBezTo>
                  <a:cubicBezTo>
                    <a:pt x="237" y="359"/>
                    <a:pt x="243" y="352"/>
                    <a:pt x="243" y="341"/>
                  </a:cubicBezTo>
                  <a:cubicBezTo>
                    <a:pt x="243" y="334"/>
                    <a:pt x="240" y="329"/>
                    <a:pt x="240" y="321"/>
                  </a:cubicBezTo>
                  <a:cubicBezTo>
                    <a:pt x="240" y="312"/>
                    <a:pt x="249" y="311"/>
                    <a:pt x="257" y="308"/>
                  </a:cubicBezTo>
                  <a:cubicBezTo>
                    <a:pt x="260" y="307"/>
                    <a:pt x="265" y="302"/>
                    <a:pt x="268" y="298"/>
                  </a:cubicBezTo>
                  <a:cubicBezTo>
                    <a:pt x="277" y="290"/>
                    <a:pt x="284" y="281"/>
                    <a:pt x="293" y="272"/>
                  </a:cubicBezTo>
                  <a:cubicBezTo>
                    <a:pt x="300" y="265"/>
                    <a:pt x="313" y="263"/>
                    <a:pt x="321" y="255"/>
                  </a:cubicBezTo>
                  <a:cubicBezTo>
                    <a:pt x="325" y="251"/>
                    <a:pt x="325" y="246"/>
                    <a:pt x="326" y="240"/>
                  </a:cubicBezTo>
                  <a:cubicBezTo>
                    <a:pt x="328" y="236"/>
                    <a:pt x="337" y="236"/>
                    <a:pt x="340" y="229"/>
                  </a:cubicBezTo>
                  <a:cubicBezTo>
                    <a:pt x="344" y="231"/>
                    <a:pt x="344" y="233"/>
                    <a:pt x="351" y="233"/>
                  </a:cubicBezTo>
                  <a:cubicBezTo>
                    <a:pt x="362" y="233"/>
                    <a:pt x="374" y="231"/>
                    <a:pt x="374" y="218"/>
                  </a:cubicBezTo>
                  <a:cubicBezTo>
                    <a:pt x="381" y="219"/>
                    <a:pt x="389" y="222"/>
                    <a:pt x="390" y="228"/>
                  </a:cubicBezTo>
                  <a:cubicBezTo>
                    <a:pt x="392" y="233"/>
                    <a:pt x="391" y="240"/>
                    <a:pt x="395" y="245"/>
                  </a:cubicBezTo>
                  <a:cubicBezTo>
                    <a:pt x="398" y="251"/>
                    <a:pt x="403" y="255"/>
                    <a:pt x="409" y="259"/>
                  </a:cubicBezTo>
                  <a:cubicBezTo>
                    <a:pt x="414" y="267"/>
                    <a:pt x="419" y="274"/>
                    <a:pt x="422" y="283"/>
                  </a:cubicBezTo>
                  <a:cubicBezTo>
                    <a:pt x="423" y="285"/>
                    <a:pt x="425" y="286"/>
                    <a:pt x="425" y="289"/>
                  </a:cubicBezTo>
                  <a:cubicBezTo>
                    <a:pt x="425" y="293"/>
                    <a:pt x="423" y="296"/>
                    <a:pt x="423" y="302"/>
                  </a:cubicBezTo>
                  <a:cubicBezTo>
                    <a:pt x="423" y="307"/>
                    <a:pt x="423" y="313"/>
                    <a:pt x="430" y="313"/>
                  </a:cubicBezTo>
                  <a:cubicBezTo>
                    <a:pt x="442" y="313"/>
                    <a:pt x="445" y="300"/>
                    <a:pt x="453" y="293"/>
                  </a:cubicBezTo>
                  <a:cubicBezTo>
                    <a:pt x="455" y="295"/>
                    <a:pt x="454" y="297"/>
                    <a:pt x="457" y="300"/>
                  </a:cubicBezTo>
                  <a:cubicBezTo>
                    <a:pt x="457" y="300"/>
                    <a:pt x="461" y="300"/>
                    <a:pt x="462" y="302"/>
                  </a:cubicBezTo>
                  <a:cubicBezTo>
                    <a:pt x="467" y="308"/>
                    <a:pt x="459" y="322"/>
                    <a:pt x="465" y="322"/>
                  </a:cubicBezTo>
                  <a:cubicBezTo>
                    <a:pt x="465" y="336"/>
                    <a:pt x="476" y="347"/>
                    <a:pt x="476" y="367"/>
                  </a:cubicBezTo>
                  <a:cubicBezTo>
                    <a:pt x="476" y="371"/>
                    <a:pt x="473" y="382"/>
                    <a:pt x="476" y="383"/>
                  </a:cubicBezTo>
                  <a:cubicBezTo>
                    <a:pt x="480" y="376"/>
                    <a:pt x="481" y="371"/>
                    <a:pt x="485" y="363"/>
                  </a:cubicBezTo>
                  <a:cubicBezTo>
                    <a:pt x="486" y="361"/>
                    <a:pt x="489" y="360"/>
                    <a:pt x="489" y="358"/>
                  </a:cubicBezTo>
                  <a:cubicBezTo>
                    <a:pt x="489" y="354"/>
                    <a:pt x="483" y="334"/>
                    <a:pt x="479" y="330"/>
                  </a:cubicBezTo>
                  <a:cubicBezTo>
                    <a:pt x="476" y="327"/>
                    <a:pt x="472" y="325"/>
                    <a:pt x="472" y="320"/>
                  </a:cubicBezTo>
                  <a:cubicBezTo>
                    <a:pt x="472" y="319"/>
                    <a:pt x="472" y="318"/>
                    <a:pt x="472" y="316"/>
                  </a:cubicBezTo>
                  <a:cubicBezTo>
                    <a:pt x="472" y="317"/>
                    <a:pt x="472" y="317"/>
                    <a:pt x="472" y="317"/>
                  </a:cubicBezTo>
                  <a:cubicBezTo>
                    <a:pt x="473" y="316"/>
                    <a:pt x="476" y="311"/>
                    <a:pt x="476" y="307"/>
                  </a:cubicBezTo>
                  <a:cubicBezTo>
                    <a:pt x="476" y="302"/>
                    <a:pt x="476" y="293"/>
                    <a:pt x="473" y="288"/>
                  </a:cubicBezTo>
                  <a:cubicBezTo>
                    <a:pt x="470" y="284"/>
                    <a:pt x="464" y="284"/>
                    <a:pt x="464" y="276"/>
                  </a:cubicBezTo>
                  <a:cubicBezTo>
                    <a:pt x="464" y="268"/>
                    <a:pt x="467" y="262"/>
                    <a:pt x="472" y="258"/>
                  </a:cubicBezTo>
                  <a:cubicBezTo>
                    <a:pt x="474" y="255"/>
                    <a:pt x="479" y="256"/>
                    <a:pt x="483" y="254"/>
                  </a:cubicBezTo>
                  <a:cubicBezTo>
                    <a:pt x="493" y="247"/>
                    <a:pt x="500" y="244"/>
                    <a:pt x="509" y="230"/>
                  </a:cubicBezTo>
                  <a:cubicBezTo>
                    <a:pt x="506" y="230"/>
                    <a:pt x="505" y="231"/>
                    <a:pt x="501" y="231"/>
                  </a:cubicBezTo>
                  <a:cubicBezTo>
                    <a:pt x="493" y="231"/>
                    <a:pt x="487" y="222"/>
                    <a:pt x="487" y="213"/>
                  </a:cubicBezTo>
                  <a:cubicBezTo>
                    <a:pt x="483" y="212"/>
                    <a:pt x="482" y="199"/>
                    <a:pt x="478" y="199"/>
                  </a:cubicBezTo>
                  <a:cubicBezTo>
                    <a:pt x="475" y="199"/>
                    <a:pt x="472" y="202"/>
                    <a:pt x="469" y="202"/>
                  </a:cubicBezTo>
                  <a:cubicBezTo>
                    <a:pt x="468" y="202"/>
                    <a:pt x="467" y="199"/>
                    <a:pt x="467" y="197"/>
                  </a:cubicBezTo>
                  <a:cubicBezTo>
                    <a:pt x="467" y="181"/>
                    <a:pt x="479" y="180"/>
                    <a:pt x="479" y="163"/>
                  </a:cubicBezTo>
                  <a:cubicBezTo>
                    <a:pt x="479" y="154"/>
                    <a:pt x="472" y="151"/>
                    <a:pt x="468" y="144"/>
                  </a:cubicBezTo>
                  <a:cubicBezTo>
                    <a:pt x="457" y="139"/>
                    <a:pt x="448" y="140"/>
                    <a:pt x="445" y="125"/>
                  </a:cubicBezTo>
                  <a:cubicBezTo>
                    <a:pt x="442" y="125"/>
                    <a:pt x="442" y="125"/>
                    <a:pt x="442" y="125"/>
                  </a:cubicBezTo>
                  <a:cubicBezTo>
                    <a:pt x="438" y="129"/>
                    <a:pt x="438" y="129"/>
                    <a:pt x="438" y="129"/>
                  </a:cubicBezTo>
                  <a:cubicBezTo>
                    <a:pt x="433" y="131"/>
                    <a:pt x="427" y="126"/>
                    <a:pt x="423" y="130"/>
                  </a:cubicBezTo>
                  <a:cubicBezTo>
                    <a:pt x="422" y="132"/>
                    <a:pt x="421" y="133"/>
                    <a:pt x="418" y="135"/>
                  </a:cubicBezTo>
                  <a:cubicBezTo>
                    <a:pt x="415" y="137"/>
                    <a:pt x="401" y="149"/>
                    <a:pt x="394" y="149"/>
                  </a:cubicBezTo>
                  <a:cubicBezTo>
                    <a:pt x="387" y="149"/>
                    <a:pt x="382" y="144"/>
                    <a:pt x="373" y="144"/>
                  </a:cubicBezTo>
                  <a:cubicBezTo>
                    <a:pt x="362" y="144"/>
                    <a:pt x="360" y="152"/>
                    <a:pt x="354" y="155"/>
                  </a:cubicBezTo>
                  <a:cubicBezTo>
                    <a:pt x="353" y="152"/>
                    <a:pt x="352" y="145"/>
                    <a:pt x="349" y="145"/>
                  </a:cubicBezTo>
                  <a:cubicBezTo>
                    <a:pt x="347" y="145"/>
                    <a:pt x="345" y="147"/>
                    <a:pt x="341" y="147"/>
                  </a:cubicBezTo>
                  <a:cubicBezTo>
                    <a:pt x="335" y="147"/>
                    <a:pt x="329" y="147"/>
                    <a:pt x="323" y="147"/>
                  </a:cubicBezTo>
                  <a:cubicBezTo>
                    <a:pt x="313" y="147"/>
                    <a:pt x="309" y="141"/>
                    <a:pt x="302" y="136"/>
                  </a:cubicBezTo>
                  <a:cubicBezTo>
                    <a:pt x="300" y="135"/>
                    <a:pt x="296" y="139"/>
                    <a:pt x="295" y="136"/>
                  </a:cubicBezTo>
                  <a:cubicBezTo>
                    <a:pt x="293" y="132"/>
                    <a:pt x="293" y="129"/>
                    <a:pt x="290" y="127"/>
                  </a:cubicBezTo>
                  <a:cubicBezTo>
                    <a:pt x="283" y="124"/>
                    <a:pt x="279" y="126"/>
                    <a:pt x="273" y="120"/>
                  </a:cubicBezTo>
                  <a:cubicBezTo>
                    <a:pt x="268" y="115"/>
                    <a:pt x="263" y="118"/>
                    <a:pt x="254" y="116"/>
                  </a:cubicBezTo>
                  <a:cubicBezTo>
                    <a:pt x="246" y="114"/>
                    <a:pt x="243" y="108"/>
                    <a:pt x="236" y="106"/>
                  </a:cubicBezTo>
                  <a:cubicBezTo>
                    <a:pt x="234" y="105"/>
                    <a:pt x="229" y="106"/>
                    <a:pt x="228" y="103"/>
                  </a:cubicBezTo>
                  <a:cubicBezTo>
                    <a:pt x="227" y="98"/>
                    <a:pt x="227" y="94"/>
                    <a:pt x="226" y="89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1" y="85"/>
                    <a:pt x="236" y="86"/>
                    <a:pt x="236" y="80"/>
                  </a:cubicBezTo>
                  <a:cubicBezTo>
                    <a:pt x="236" y="75"/>
                    <a:pt x="229" y="74"/>
                    <a:pt x="229" y="69"/>
                  </a:cubicBezTo>
                  <a:cubicBezTo>
                    <a:pt x="229" y="57"/>
                    <a:pt x="246" y="59"/>
                    <a:pt x="246" y="47"/>
                  </a:cubicBezTo>
                  <a:cubicBezTo>
                    <a:pt x="246" y="43"/>
                    <a:pt x="236" y="35"/>
                    <a:pt x="232" y="35"/>
                  </a:cubicBezTo>
                  <a:cubicBezTo>
                    <a:pt x="224" y="35"/>
                    <a:pt x="221" y="42"/>
                    <a:pt x="213" y="43"/>
                  </a:cubicBezTo>
                  <a:cubicBezTo>
                    <a:pt x="205" y="40"/>
                    <a:pt x="200" y="40"/>
                    <a:pt x="194" y="34"/>
                  </a:cubicBezTo>
                  <a:cubicBezTo>
                    <a:pt x="191" y="31"/>
                    <a:pt x="193" y="25"/>
                    <a:pt x="188" y="24"/>
                  </a:cubicBezTo>
                  <a:cubicBezTo>
                    <a:pt x="182" y="22"/>
                    <a:pt x="178" y="24"/>
                    <a:pt x="178" y="16"/>
                  </a:cubicBezTo>
                  <a:cubicBezTo>
                    <a:pt x="172" y="15"/>
                    <a:pt x="168" y="15"/>
                    <a:pt x="163" y="15"/>
                  </a:cubicBezTo>
                  <a:cubicBezTo>
                    <a:pt x="154" y="15"/>
                    <a:pt x="150" y="23"/>
                    <a:pt x="140" y="23"/>
                  </a:cubicBezTo>
                  <a:cubicBezTo>
                    <a:pt x="130" y="23"/>
                    <a:pt x="140" y="0"/>
                    <a:pt x="131" y="0"/>
                  </a:cubicBezTo>
                  <a:cubicBezTo>
                    <a:pt x="122" y="0"/>
                    <a:pt x="120" y="10"/>
                    <a:pt x="116" y="10"/>
                  </a:cubicBezTo>
                  <a:cubicBezTo>
                    <a:pt x="115" y="10"/>
                    <a:pt x="114" y="11"/>
                    <a:pt x="113" y="10"/>
                  </a:cubicBezTo>
                  <a:cubicBezTo>
                    <a:pt x="110" y="16"/>
                    <a:pt x="103" y="21"/>
                    <a:pt x="94" y="21"/>
                  </a:cubicBezTo>
                  <a:cubicBezTo>
                    <a:pt x="91" y="21"/>
                    <a:pt x="90" y="16"/>
                    <a:pt x="86" y="16"/>
                  </a:cubicBezTo>
                  <a:cubicBezTo>
                    <a:pt x="83" y="16"/>
                    <a:pt x="73" y="20"/>
                    <a:pt x="72" y="15"/>
                  </a:cubicBezTo>
                  <a:cubicBezTo>
                    <a:pt x="68" y="15"/>
                    <a:pt x="69" y="13"/>
                    <a:pt x="65" y="13"/>
                  </a:cubicBezTo>
                  <a:cubicBezTo>
                    <a:pt x="54" y="13"/>
                    <a:pt x="53" y="24"/>
                    <a:pt x="45" y="32"/>
                  </a:cubicBezTo>
                  <a:cubicBezTo>
                    <a:pt x="42" y="35"/>
                    <a:pt x="37" y="35"/>
                    <a:pt x="33" y="39"/>
                  </a:cubicBezTo>
                  <a:cubicBezTo>
                    <a:pt x="30" y="42"/>
                    <a:pt x="28" y="46"/>
                    <a:pt x="23" y="46"/>
                  </a:cubicBezTo>
                  <a:cubicBezTo>
                    <a:pt x="19" y="46"/>
                    <a:pt x="16" y="42"/>
                    <a:pt x="12" y="42"/>
                  </a:cubicBezTo>
                  <a:cubicBezTo>
                    <a:pt x="11" y="42"/>
                    <a:pt x="11" y="45"/>
                    <a:pt x="10" y="45"/>
                  </a:cubicBezTo>
                  <a:cubicBezTo>
                    <a:pt x="7" y="47"/>
                    <a:pt x="0" y="63"/>
                    <a:pt x="0" y="64"/>
                  </a:cubicBezTo>
                  <a:cubicBezTo>
                    <a:pt x="0" y="65"/>
                    <a:pt x="1" y="67"/>
                    <a:pt x="0" y="68"/>
                  </a:cubicBezTo>
                  <a:cubicBezTo>
                    <a:pt x="1" y="70"/>
                    <a:pt x="0" y="71"/>
                    <a:pt x="1" y="73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3" y="91"/>
                    <a:pt x="2" y="94"/>
                    <a:pt x="4" y="98"/>
                  </a:cubicBezTo>
                  <a:cubicBezTo>
                    <a:pt x="5" y="102"/>
                    <a:pt x="14" y="98"/>
                    <a:pt x="14" y="105"/>
                  </a:cubicBezTo>
                  <a:cubicBezTo>
                    <a:pt x="14" y="114"/>
                    <a:pt x="4" y="113"/>
                    <a:pt x="4" y="120"/>
                  </a:cubicBezTo>
                  <a:cubicBezTo>
                    <a:pt x="4" y="126"/>
                    <a:pt x="8" y="126"/>
                    <a:pt x="10" y="128"/>
                  </a:cubicBezTo>
                  <a:cubicBezTo>
                    <a:pt x="17" y="143"/>
                    <a:pt x="32" y="145"/>
                    <a:pt x="32" y="164"/>
                  </a:cubicBezTo>
                  <a:cubicBezTo>
                    <a:pt x="21" y="167"/>
                    <a:pt x="13" y="169"/>
                    <a:pt x="13" y="181"/>
                  </a:cubicBezTo>
                  <a:cubicBezTo>
                    <a:pt x="13" y="184"/>
                    <a:pt x="15" y="187"/>
                    <a:pt x="15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1" y="187"/>
                    <a:pt x="33" y="186"/>
                    <a:pt x="34" y="185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50" y="188"/>
                    <a:pt x="52" y="184"/>
                    <a:pt x="57" y="184"/>
                  </a:cubicBezTo>
                  <a:cubicBezTo>
                    <a:pt x="62" y="184"/>
                    <a:pt x="65" y="184"/>
                    <a:pt x="70" y="185"/>
                  </a:cubicBezTo>
                  <a:cubicBezTo>
                    <a:pt x="75" y="187"/>
                    <a:pt x="78" y="197"/>
                    <a:pt x="82" y="203"/>
                  </a:cubicBezTo>
                  <a:cubicBezTo>
                    <a:pt x="86" y="209"/>
                    <a:pt x="99" y="218"/>
                    <a:pt x="108" y="218"/>
                  </a:cubicBezTo>
                  <a:cubicBezTo>
                    <a:pt x="111" y="218"/>
                    <a:pt x="114" y="218"/>
                    <a:pt x="118" y="219"/>
                  </a:cubicBezTo>
                  <a:cubicBezTo>
                    <a:pt x="116" y="221"/>
                    <a:pt x="116" y="225"/>
                    <a:pt x="112" y="225"/>
                  </a:cubicBezTo>
                  <a:cubicBezTo>
                    <a:pt x="108" y="227"/>
                    <a:pt x="105" y="225"/>
                    <a:pt x="101" y="227"/>
                  </a:cubicBezTo>
                  <a:cubicBezTo>
                    <a:pt x="108" y="234"/>
                    <a:pt x="113" y="248"/>
                    <a:pt x="127" y="248"/>
                  </a:cubicBezTo>
                  <a:cubicBezTo>
                    <a:pt x="138" y="248"/>
                    <a:pt x="139" y="233"/>
                    <a:pt x="144" y="227"/>
                  </a:cubicBezTo>
                  <a:cubicBezTo>
                    <a:pt x="148" y="227"/>
                    <a:pt x="148" y="227"/>
                    <a:pt x="148" y="227"/>
                  </a:cubicBezTo>
                  <a:cubicBezTo>
                    <a:pt x="148" y="229"/>
                    <a:pt x="145" y="232"/>
                    <a:pt x="145" y="233"/>
                  </a:cubicBezTo>
                  <a:cubicBezTo>
                    <a:pt x="145" y="239"/>
                    <a:pt x="150" y="244"/>
                    <a:pt x="150" y="251"/>
                  </a:cubicBezTo>
                  <a:cubicBezTo>
                    <a:pt x="150" y="257"/>
                    <a:pt x="147" y="258"/>
                    <a:pt x="147" y="264"/>
                  </a:cubicBezTo>
                  <a:lnTo>
                    <a:pt x="149" y="2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4" name="Freeform 104"/>
            <p:cNvSpPr>
              <a:spLocks/>
            </p:cNvSpPr>
            <p:nvPr/>
          </p:nvSpPr>
          <p:spPr bwMode="auto">
            <a:xfrm>
              <a:off x="5975350" y="2781300"/>
              <a:ext cx="177800" cy="192088"/>
            </a:xfrm>
            <a:custGeom>
              <a:avLst/>
              <a:gdLst/>
              <a:ahLst/>
              <a:cxnLst>
                <a:cxn ang="0">
                  <a:pos x="59" y="74"/>
                </a:cxn>
                <a:cxn ang="0">
                  <a:pos x="58" y="70"/>
                </a:cxn>
                <a:cxn ang="0">
                  <a:pos x="51" y="68"/>
                </a:cxn>
                <a:cxn ang="0">
                  <a:pos x="45" y="53"/>
                </a:cxn>
                <a:cxn ang="0">
                  <a:pos x="28" y="38"/>
                </a:cxn>
                <a:cxn ang="0">
                  <a:pos x="22" y="25"/>
                </a:cxn>
                <a:cxn ang="0">
                  <a:pos x="11" y="2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11" y="4"/>
                </a:cxn>
                <a:cxn ang="0">
                  <a:pos x="26" y="4"/>
                </a:cxn>
                <a:cxn ang="0">
                  <a:pos x="42" y="20"/>
                </a:cxn>
                <a:cxn ang="0">
                  <a:pos x="47" y="23"/>
                </a:cxn>
                <a:cxn ang="0">
                  <a:pos x="61" y="35"/>
                </a:cxn>
                <a:cxn ang="0">
                  <a:pos x="86" y="53"/>
                </a:cxn>
                <a:cxn ang="0">
                  <a:pos x="101" y="64"/>
                </a:cxn>
                <a:cxn ang="0">
                  <a:pos x="100" y="66"/>
                </a:cxn>
                <a:cxn ang="0">
                  <a:pos x="103" y="66"/>
                </a:cxn>
                <a:cxn ang="0">
                  <a:pos x="107" y="70"/>
                </a:cxn>
                <a:cxn ang="0">
                  <a:pos x="105" y="74"/>
                </a:cxn>
                <a:cxn ang="0">
                  <a:pos x="114" y="81"/>
                </a:cxn>
                <a:cxn ang="0">
                  <a:pos x="124" y="98"/>
                </a:cxn>
                <a:cxn ang="0">
                  <a:pos x="133" y="106"/>
                </a:cxn>
                <a:cxn ang="0">
                  <a:pos x="133" y="125"/>
                </a:cxn>
                <a:cxn ang="0">
                  <a:pos x="131" y="138"/>
                </a:cxn>
                <a:cxn ang="0">
                  <a:pos x="119" y="144"/>
                </a:cxn>
                <a:cxn ang="0">
                  <a:pos x="108" y="132"/>
                </a:cxn>
                <a:cxn ang="0">
                  <a:pos x="84" y="112"/>
                </a:cxn>
                <a:cxn ang="0">
                  <a:pos x="67" y="85"/>
                </a:cxn>
                <a:cxn ang="0">
                  <a:pos x="59" y="74"/>
                </a:cxn>
              </a:cxnLst>
              <a:rect l="0" t="0" r="r" b="b"/>
              <a:pathLst>
                <a:path w="133" h="144">
                  <a:moveTo>
                    <a:pt x="59" y="74"/>
                  </a:moveTo>
                  <a:cubicBezTo>
                    <a:pt x="58" y="74"/>
                    <a:pt x="59" y="72"/>
                    <a:pt x="58" y="70"/>
                  </a:cubicBezTo>
                  <a:cubicBezTo>
                    <a:pt x="57" y="69"/>
                    <a:pt x="52" y="69"/>
                    <a:pt x="51" y="68"/>
                  </a:cubicBezTo>
                  <a:cubicBezTo>
                    <a:pt x="49" y="67"/>
                    <a:pt x="45" y="56"/>
                    <a:pt x="45" y="53"/>
                  </a:cubicBezTo>
                  <a:cubicBezTo>
                    <a:pt x="41" y="43"/>
                    <a:pt x="31" y="44"/>
                    <a:pt x="28" y="38"/>
                  </a:cubicBezTo>
                  <a:cubicBezTo>
                    <a:pt x="26" y="33"/>
                    <a:pt x="24" y="30"/>
                    <a:pt x="22" y="25"/>
                  </a:cubicBezTo>
                  <a:cubicBezTo>
                    <a:pt x="20" y="21"/>
                    <a:pt x="15" y="22"/>
                    <a:pt x="11" y="21"/>
                  </a:cubicBezTo>
                  <a:cubicBezTo>
                    <a:pt x="8" y="20"/>
                    <a:pt x="1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" y="0"/>
                    <a:pt x="8" y="2"/>
                    <a:pt x="11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5" y="7"/>
                    <a:pt x="38" y="13"/>
                    <a:pt x="42" y="20"/>
                  </a:cubicBezTo>
                  <a:cubicBezTo>
                    <a:pt x="43" y="23"/>
                    <a:pt x="45" y="22"/>
                    <a:pt x="47" y="23"/>
                  </a:cubicBezTo>
                  <a:cubicBezTo>
                    <a:pt x="53" y="25"/>
                    <a:pt x="56" y="30"/>
                    <a:pt x="61" y="35"/>
                  </a:cubicBezTo>
                  <a:cubicBezTo>
                    <a:pt x="69" y="43"/>
                    <a:pt x="74" y="49"/>
                    <a:pt x="86" y="53"/>
                  </a:cubicBezTo>
                  <a:cubicBezTo>
                    <a:pt x="93" y="55"/>
                    <a:pt x="101" y="57"/>
                    <a:pt x="101" y="64"/>
                  </a:cubicBezTo>
                  <a:cubicBezTo>
                    <a:pt x="101" y="64"/>
                    <a:pt x="100" y="65"/>
                    <a:pt x="100" y="66"/>
                  </a:cubicBezTo>
                  <a:cubicBezTo>
                    <a:pt x="101" y="66"/>
                    <a:pt x="102" y="66"/>
                    <a:pt x="103" y="66"/>
                  </a:cubicBezTo>
                  <a:cubicBezTo>
                    <a:pt x="105" y="66"/>
                    <a:pt x="106" y="68"/>
                    <a:pt x="107" y="70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5" y="80"/>
                    <a:pt x="109" y="81"/>
                    <a:pt x="114" y="81"/>
                  </a:cubicBezTo>
                  <a:cubicBezTo>
                    <a:pt x="114" y="91"/>
                    <a:pt x="119" y="93"/>
                    <a:pt x="124" y="98"/>
                  </a:cubicBezTo>
                  <a:cubicBezTo>
                    <a:pt x="127" y="101"/>
                    <a:pt x="133" y="102"/>
                    <a:pt x="133" y="106"/>
                  </a:cubicBezTo>
                  <a:cubicBezTo>
                    <a:pt x="133" y="112"/>
                    <a:pt x="133" y="116"/>
                    <a:pt x="133" y="125"/>
                  </a:cubicBezTo>
                  <a:cubicBezTo>
                    <a:pt x="128" y="127"/>
                    <a:pt x="131" y="133"/>
                    <a:pt x="131" y="138"/>
                  </a:cubicBezTo>
                  <a:cubicBezTo>
                    <a:pt x="131" y="143"/>
                    <a:pt x="122" y="144"/>
                    <a:pt x="119" y="144"/>
                  </a:cubicBezTo>
                  <a:cubicBezTo>
                    <a:pt x="116" y="144"/>
                    <a:pt x="109" y="132"/>
                    <a:pt x="108" y="132"/>
                  </a:cubicBezTo>
                  <a:cubicBezTo>
                    <a:pt x="100" y="124"/>
                    <a:pt x="92" y="120"/>
                    <a:pt x="84" y="112"/>
                  </a:cubicBezTo>
                  <a:cubicBezTo>
                    <a:pt x="75" y="103"/>
                    <a:pt x="71" y="95"/>
                    <a:pt x="67" y="85"/>
                  </a:cubicBezTo>
                  <a:cubicBezTo>
                    <a:pt x="66" y="83"/>
                    <a:pt x="60" y="74"/>
                    <a:pt x="59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5" name="Freeform 105"/>
            <p:cNvSpPr>
              <a:spLocks/>
            </p:cNvSpPr>
            <p:nvPr/>
          </p:nvSpPr>
          <p:spPr bwMode="auto">
            <a:xfrm>
              <a:off x="6203950" y="2757488"/>
              <a:ext cx="169863" cy="188913"/>
            </a:xfrm>
            <a:custGeom>
              <a:avLst/>
              <a:gdLst/>
              <a:ahLst/>
              <a:cxnLst>
                <a:cxn ang="0">
                  <a:pos x="37" y="130"/>
                </a:cxn>
                <a:cxn ang="0">
                  <a:pos x="36" y="124"/>
                </a:cxn>
                <a:cxn ang="0">
                  <a:pos x="27" y="126"/>
                </a:cxn>
                <a:cxn ang="0">
                  <a:pos x="11" y="102"/>
                </a:cxn>
                <a:cxn ang="0">
                  <a:pos x="12" y="99"/>
                </a:cxn>
                <a:cxn ang="0">
                  <a:pos x="6" y="97"/>
                </a:cxn>
                <a:cxn ang="0">
                  <a:pos x="0" y="78"/>
                </a:cxn>
                <a:cxn ang="0">
                  <a:pos x="15" y="74"/>
                </a:cxn>
                <a:cxn ang="0">
                  <a:pos x="33" y="54"/>
                </a:cxn>
                <a:cxn ang="0">
                  <a:pos x="45" y="50"/>
                </a:cxn>
                <a:cxn ang="0">
                  <a:pos x="56" y="41"/>
                </a:cxn>
                <a:cxn ang="0">
                  <a:pos x="59" y="35"/>
                </a:cxn>
                <a:cxn ang="0">
                  <a:pos x="63" y="32"/>
                </a:cxn>
                <a:cxn ang="0">
                  <a:pos x="66" y="29"/>
                </a:cxn>
                <a:cxn ang="0">
                  <a:pos x="82" y="23"/>
                </a:cxn>
                <a:cxn ang="0">
                  <a:pos x="102" y="0"/>
                </a:cxn>
                <a:cxn ang="0">
                  <a:pos x="109" y="11"/>
                </a:cxn>
                <a:cxn ang="0">
                  <a:pos x="127" y="23"/>
                </a:cxn>
                <a:cxn ang="0">
                  <a:pos x="117" y="29"/>
                </a:cxn>
                <a:cxn ang="0">
                  <a:pos x="119" y="31"/>
                </a:cxn>
                <a:cxn ang="0">
                  <a:pos x="106" y="37"/>
                </a:cxn>
                <a:cxn ang="0">
                  <a:pos x="108" y="41"/>
                </a:cxn>
                <a:cxn ang="0">
                  <a:pos x="105" y="44"/>
                </a:cxn>
                <a:cxn ang="0">
                  <a:pos x="125" y="73"/>
                </a:cxn>
                <a:cxn ang="0">
                  <a:pos x="115" y="77"/>
                </a:cxn>
                <a:cxn ang="0">
                  <a:pos x="111" y="78"/>
                </a:cxn>
                <a:cxn ang="0">
                  <a:pos x="109" y="83"/>
                </a:cxn>
                <a:cxn ang="0">
                  <a:pos x="103" y="102"/>
                </a:cxn>
                <a:cxn ang="0">
                  <a:pos x="93" y="113"/>
                </a:cxn>
                <a:cxn ang="0">
                  <a:pos x="95" y="119"/>
                </a:cxn>
                <a:cxn ang="0">
                  <a:pos x="90" y="134"/>
                </a:cxn>
                <a:cxn ang="0">
                  <a:pos x="76" y="141"/>
                </a:cxn>
                <a:cxn ang="0">
                  <a:pos x="71" y="135"/>
                </a:cxn>
                <a:cxn ang="0">
                  <a:pos x="51" y="128"/>
                </a:cxn>
                <a:cxn ang="0">
                  <a:pos x="40" y="132"/>
                </a:cxn>
                <a:cxn ang="0">
                  <a:pos x="37" y="130"/>
                </a:cxn>
              </a:cxnLst>
              <a:rect l="0" t="0" r="r" b="b"/>
              <a:pathLst>
                <a:path w="127" h="141">
                  <a:moveTo>
                    <a:pt x="37" y="130"/>
                  </a:moveTo>
                  <a:cubicBezTo>
                    <a:pt x="36" y="130"/>
                    <a:pt x="36" y="125"/>
                    <a:pt x="36" y="124"/>
                  </a:cubicBezTo>
                  <a:cubicBezTo>
                    <a:pt x="32" y="123"/>
                    <a:pt x="30" y="126"/>
                    <a:pt x="27" y="126"/>
                  </a:cubicBezTo>
                  <a:cubicBezTo>
                    <a:pt x="10" y="126"/>
                    <a:pt x="17" y="110"/>
                    <a:pt x="11" y="102"/>
                  </a:cubicBezTo>
                  <a:cubicBezTo>
                    <a:pt x="11" y="101"/>
                    <a:pt x="12" y="100"/>
                    <a:pt x="12" y="99"/>
                  </a:cubicBezTo>
                  <a:cubicBezTo>
                    <a:pt x="11" y="97"/>
                    <a:pt x="8" y="97"/>
                    <a:pt x="6" y="97"/>
                  </a:cubicBezTo>
                  <a:cubicBezTo>
                    <a:pt x="4" y="96"/>
                    <a:pt x="0" y="80"/>
                    <a:pt x="0" y="78"/>
                  </a:cubicBezTo>
                  <a:cubicBezTo>
                    <a:pt x="0" y="71"/>
                    <a:pt x="9" y="74"/>
                    <a:pt x="15" y="74"/>
                  </a:cubicBezTo>
                  <a:cubicBezTo>
                    <a:pt x="29" y="74"/>
                    <a:pt x="27" y="60"/>
                    <a:pt x="33" y="54"/>
                  </a:cubicBezTo>
                  <a:cubicBezTo>
                    <a:pt x="36" y="51"/>
                    <a:pt x="41" y="51"/>
                    <a:pt x="45" y="50"/>
                  </a:cubicBezTo>
                  <a:cubicBezTo>
                    <a:pt x="52" y="49"/>
                    <a:pt x="52" y="44"/>
                    <a:pt x="56" y="41"/>
                  </a:cubicBezTo>
                  <a:cubicBezTo>
                    <a:pt x="54" y="39"/>
                    <a:pt x="59" y="35"/>
                    <a:pt x="59" y="35"/>
                  </a:cubicBezTo>
                  <a:cubicBezTo>
                    <a:pt x="61" y="34"/>
                    <a:pt x="61" y="33"/>
                    <a:pt x="63" y="32"/>
                  </a:cubicBezTo>
                  <a:cubicBezTo>
                    <a:pt x="64" y="32"/>
                    <a:pt x="65" y="30"/>
                    <a:pt x="66" y="29"/>
                  </a:cubicBezTo>
                  <a:cubicBezTo>
                    <a:pt x="70" y="25"/>
                    <a:pt x="80" y="27"/>
                    <a:pt x="82" y="23"/>
                  </a:cubicBezTo>
                  <a:cubicBezTo>
                    <a:pt x="85" y="16"/>
                    <a:pt x="95" y="0"/>
                    <a:pt x="102" y="0"/>
                  </a:cubicBezTo>
                  <a:cubicBezTo>
                    <a:pt x="109" y="0"/>
                    <a:pt x="109" y="4"/>
                    <a:pt x="109" y="11"/>
                  </a:cubicBezTo>
                  <a:cubicBezTo>
                    <a:pt x="109" y="20"/>
                    <a:pt x="127" y="15"/>
                    <a:pt x="127" y="23"/>
                  </a:cubicBezTo>
                  <a:cubicBezTo>
                    <a:pt x="127" y="27"/>
                    <a:pt x="117" y="25"/>
                    <a:pt x="117" y="29"/>
                  </a:cubicBezTo>
                  <a:cubicBezTo>
                    <a:pt x="117" y="30"/>
                    <a:pt x="118" y="31"/>
                    <a:pt x="119" y="31"/>
                  </a:cubicBezTo>
                  <a:cubicBezTo>
                    <a:pt x="118" y="32"/>
                    <a:pt x="106" y="37"/>
                    <a:pt x="106" y="37"/>
                  </a:cubicBezTo>
                  <a:cubicBezTo>
                    <a:pt x="107" y="38"/>
                    <a:pt x="108" y="40"/>
                    <a:pt x="108" y="41"/>
                  </a:cubicBezTo>
                  <a:cubicBezTo>
                    <a:pt x="107" y="42"/>
                    <a:pt x="105" y="43"/>
                    <a:pt x="105" y="44"/>
                  </a:cubicBezTo>
                  <a:cubicBezTo>
                    <a:pt x="105" y="51"/>
                    <a:pt x="117" y="73"/>
                    <a:pt x="125" y="73"/>
                  </a:cubicBezTo>
                  <a:cubicBezTo>
                    <a:pt x="124" y="79"/>
                    <a:pt x="120" y="77"/>
                    <a:pt x="115" y="77"/>
                  </a:cubicBezTo>
                  <a:cubicBezTo>
                    <a:pt x="114" y="77"/>
                    <a:pt x="112" y="78"/>
                    <a:pt x="111" y="78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6" y="92"/>
                    <a:pt x="103" y="95"/>
                    <a:pt x="103" y="102"/>
                  </a:cubicBezTo>
                  <a:cubicBezTo>
                    <a:pt x="98" y="103"/>
                    <a:pt x="93" y="110"/>
                    <a:pt x="93" y="113"/>
                  </a:cubicBezTo>
                  <a:cubicBezTo>
                    <a:pt x="93" y="116"/>
                    <a:pt x="95" y="117"/>
                    <a:pt x="95" y="119"/>
                  </a:cubicBezTo>
                  <a:cubicBezTo>
                    <a:pt x="95" y="122"/>
                    <a:pt x="90" y="129"/>
                    <a:pt x="90" y="134"/>
                  </a:cubicBezTo>
                  <a:cubicBezTo>
                    <a:pt x="83" y="135"/>
                    <a:pt x="82" y="141"/>
                    <a:pt x="76" y="141"/>
                  </a:cubicBezTo>
                  <a:cubicBezTo>
                    <a:pt x="72" y="141"/>
                    <a:pt x="71" y="137"/>
                    <a:pt x="71" y="135"/>
                  </a:cubicBezTo>
                  <a:cubicBezTo>
                    <a:pt x="64" y="133"/>
                    <a:pt x="59" y="128"/>
                    <a:pt x="51" y="128"/>
                  </a:cubicBezTo>
                  <a:cubicBezTo>
                    <a:pt x="48" y="128"/>
                    <a:pt x="45" y="132"/>
                    <a:pt x="40" y="132"/>
                  </a:cubicBezTo>
                  <a:cubicBezTo>
                    <a:pt x="39" y="132"/>
                    <a:pt x="38" y="130"/>
                    <a:pt x="37" y="1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6" name="Freeform 106"/>
            <p:cNvSpPr>
              <a:spLocks/>
            </p:cNvSpPr>
            <p:nvPr/>
          </p:nvSpPr>
          <p:spPr bwMode="auto">
            <a:xfrm>
              <a:off x="6367463" y="2847975"/>
              <a:ext cx="106363" cy="123825"/>
            </a:xfrm>
            <a:custGeom>
              <a:avLst/>
              <a:gdLst/>
              <a:ahLst/>
              <a:cxnLst>
                <a:cxn ang="0">
                  <a:pos x="31" y="34"/>
                </a:cxn>
                <a:cxn ang="0">
                  <a:pos x="27" y="38"/>
                </a:cxn>
                <a:cxn ang="0">
                  <a:pos x="17" y="24"/>
                </a:cxn>
                <a:cxn ang="0">
                  <a:pos x="32" y="16"/>
                </a:cxn>
                <a:cxn ang="0">
                  <a:pos x="49" y="15"/>
                </a:cxn>
                <a:cxn ang="0">
                  <a:pos x="64" y="18"/>
                </a:cxn>
                <a:cxn ang="0">
                  <a:pos x="77" y="4"/>
                </a:cxn>
                <a:cxn ang="0">
                  <a:pos x="79" y="0"/>
                </a:cxn>
                <a:cxn ang="0">
                  <a:pos x="77" y="0"/>
                </a:cxn>
                <a:cxn ang="0">
                  <a:pos x="63" y="10"/>
                </a:cxn>
                <a:cxn ang="0">
                  <a:pos x="59" y="10"/>
                </a:cxn>
                <a:cxn ang="0">
                  <a:pos x="28" y="5"/>
                </a:cxn>
                <a:cxn ang="0">
                  <a:pos x="12" y="30"/>
                </a:cxn>
                <a:cxn ang="0">
                  <a:pos x="8" y="37"/>
                </a:cxn>
                <a:cxn ang="0">
                  <a:pos x="0" y="61"/>
                </a:cxn>
                <a:cxn ang="0">
                  <a:pos x="8" y="66"/>
                </a:cxn>
                <a:cxn ang="0">
                  <a:pos x="8" y="87"/>
                </a:cxn>
                <a:cxn ang="0">
                  <a:pos x="16" y="93"/>
                </a:cxn>
                <a:cxn ang="0">
                  <a:pos x="22" y="76"/>
                </a:cxn>
                <a:cxn ang="0">
                  <a:pos x="18" y="61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27" y="65"/>
                </a:cxn>
                <a:cxn ang="0">
                  <a:pos x="34" y="79"/>
                </a:cxn>
                <a:cxn ang="0">
                  <a:pos x="34" y="83"/>
                </a:cxn>
                <a:cxn ang="0">
                  <a:pos x="39" y="83"/>
                </a:cxn>
                <a:cxn ang="0">
                  <a:pos x="49" y="73"/>
                </a:cxn>
                <a:cxn ang="0">
                  <a:pos x="43" y="65"/>
                </a:cxn>
                <a:cxn ang="0">
                  <a:pos x="45" y="63"/>
                </a:cxn>
                <a:cxn ang="0">
                  <a:pos x="34" y="44"/>
                </a:cxn>
                <a:cxn ang="0">
                  <a:pos x="57" y="31"/>
                </a:cxn>
                <a:cxn ang="0">
                  <a:pos x="57" y="28"/>
                </a:cxn>
                <a:cxn ang="0">
                  <a:pos x="31" y="36"/>
                </a:cxn>
                <a:cxn ang="0">
                  <a:pos x="31" y="34"/>
                </a:cxn>
              </a:cxnLst>
              <a:rect l="0" t="0" r="r" b="b"/>
              <a:pathLst>
                <a:path w="79" h="93">
                  <a:moveTo>
                    <a:pt x="31" y="34"/>
                  </a:moveTo>
                  <a:cubicBezTo>
                    <a:pt x="30" y="36"/>
                    <a:pt x="29" y="38"/>
                    <a:pt x="27" y="38"/>
                  </a:cubicBezTo>
                  <a:cubicBezTo>
                    <a:pt x="20" y="38"/>
                    <a:pt x="17" y="30"/>
                    <a:pt x="17" y="24"/>
                  </a:cubicBezTo>
                  <a:cubicBezTo>
                    <a:pt x="17" y="15"/>
                    <a:pt x="24" y="16"/>
                    <a:pt x="32" y="16"/>
                  </a:cubicBezTo>
                  <a:cubicBezTo>
                    <a:pt x="39" y="16"/>
                    <a:pt x="42" y="15"/>
                    <a:pt x="49" y="15"/>
                  </a:cubicBezTo>
                  <a:cubicBezTo>
                    <a:pt x="54" y="15"/>
                    <a:pt x="58" y="18"/>
                    <a:pt x="64" y="18"/>
                  </a:cubicBezTo>
                  <a:cubicBezTo>
                    <a:pt x="73" y="18"/>
                    <a:pt x="76" y="10"/>
                    <a:pt x="77" y="4"/>
                  </a:cubicBezTo>
                  <a:cubicBezTo>
                    <a:pt x="79" y="4"/>
                    <a:pt x="79" y="1"/>
                    <a:pt x="7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4"/>
                    <a:pt x="65" y="8"/>
                    <a:pt x="63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17" y="5"/>
                    <a:pt x="12" y="20"/>
                    <a:pt x="12" y="30"/>
                  </a:cubicBezTo>
                  <a:cubicBezTo>
                    <a:pt x="12" y="33"/>
                    <a:pt x="8" y="35"/>
                    <a:pt x="8" y="37"/>
                  </a:cubicBezTo>
                  <a:cubicBezTo>
                    <a:pt x="4" y="47"/>
                    <a:pt x="0" y="51"/>
                    <a:pt x="0" y="61"/>
                  </a:cubicBezTo>
                  <a:cubicBezTo>
                    <a:pt x="0" y="66"/>
                    <a:pt x="6" y="66"/>
                    <a:pt x="8" y="66"/>
                  </a:cubicBezTo>
                  <a:cubicBezTo>
                    <a:pt x="8" y="73"/>
                    <a:pt x="8" y="83"/>
                    <a:pt x="8" y="87"/>
                  </a:cubicBezTo>
                  <a:cubicBezTo>
                    <a:pt x="8" y="90"/>
                    <a:pt x="12" y="93"/>
                    <a:pt x="16" y="93"/>
                  </a:cubicBezTo>
                  <a:cubicBezTo>
                    <a:pt x="20" y="93"/>
                    <a:pt x="22" y="78"/>
                    <a:pt x="22" y="76"/>
                  </a:cubicBezTo>
                  <a:cubicBezTo>
                    <a:pt x="22" y="70"/>
                    <a:pt x="18" y="67"/>
                    <a:pt x="18" y="61"/>
                  </a:cubicBezTo>
                  <a:cubicBezTo>
                    <a:pt x="18" y="58"/>
                    <a:pt x="22" y="56"/>
                    <a:pt x="25" y="56"/>
                  </a:cubicBezTo>
                  <a:cubicBezTo>
                    <a:pt x="26" y="56"/>
                    <a:pt x="27" y="56"/>
                    <a:pt x="28" y="5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71"/>
                    <a:pt x="34" y="73"/>
                    <a:pt x="34" y="79"/>
                  </a:cubicBezTo>
                  <a:cubicBezTo>
                    <a:pt x="34" y="80"/>
                    <a:pt x="34" y="81"/>
                    <a:pt x="34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78"/>
                    <a:pt x="49" y="78"/>
                    <a:pt x="49" y="73"/>
                  </a:cubicBezTo>
                  <a:cubicBezTo>
                    <a:pt x="47" y="73"/>
                    <a:pt x="43" y="68"/>
                    <a:pt x="43" y="65"/>
                  </a:cubicBezTo>
                  <a:cubicBezTo>
                    <a:pt x="43" y="65"/>
                    <a:pt x="44" y="64"/>
                    <a:pt x="45" y="63"/>
                  </a:cubicBezTo>
                  <a:cubicBezTo>
                    <a:pt x="42" y="61"/>
                    <a:pt x="34" y="46"/>
                    <a:pt x="34" y="44"/>
                  </a:cubicBezTo>
                  <a:cubicBezTo>
                    <a:pt x="46" y="44"/>
                    <a:pt x="47" y="35"/>
                    <a:pt x="57" y="31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4" y="27"/>
                    <a:pt x="31" y="35"/>
                    <a:pt x="31" y="36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7" name="Freeform 107"/>
            <p:cNvSpPr>
              <a:spLocks/>
            </p:cNvSpPr>
            <p:nvPr/>
          </p:nvSpPr>
          <p:spPr bwMode="auto">
            <a:xfrm>
              <a:off x="6145213" y="2973388"/>
              <a:ext cx="171450" cy="49213"/>
            </a:xfrm>
            <a:custGeom>
              <a:avLst/>
              <a:gdLst/>
              <a:ahLst/>
              <a:cxnLst>
                <a:cxn ang="0">
                  <a:pos x="123" y="36"/>
                </a:cxn>
                <a:cxn ang="0">
                  <a:pos x="114" y="33"/>
                </a:cxn>
                <a:cxn ang="0">
                  <a:pos x="114" y="37"/>
                </a:cxn>
                <a:cxn ang="0">
                  <a:pos x="67" y="31"/>
                </a:cxn>
                <a:cxn ang="0">
                  <a:pos x="56" y="25"/>
                </a:cxn>
                <a:cxn ang="0">
                  <a:pos x="32" y="22"/>
                </a:cxn>
                <a:cxn ang="0">
                  <a:pos x="14" y="20"/>
                </a:cxn>
                <a:cxn ang="0">
                  <a:pos x="0" y="10"/>
                </a:cxn>
                <a:cxn ang="0">
                  <a:pos x="11" y="1"/>
                </a:cxn>
                <a:cxn ang="0">
                  <a:pos x="14" y="3"/>
                </a:cxn>
                <a:cxn ang="0">
                  <a:pos x="22" y="0"/>
                </a:cxn>
                <a:cxn ang="0">
                  <a:pos x="55" y="14"/>
                </a:cxn>
                <a:cxn ang="0">
                  <a:pos x="68" y="7"/>
                </a:cxn>
                <a:cxn ang="0">
                  <a:pos x="88" y="15"/>
                </a:cxn>
                <a:cxn ang="0">
                  <a:pos x="101" y="14"/>
                </a:cxn>
                <a:cxn ang="0">
                  <a:pos x="105" y="14"/>
                </a:cxn>
                <a:cxn ang="0">
                  <a:pos x="89" y="17"/>
                </a:cxn>
                <a:cxn ang="0">
                  <a:pos x="107" y="22"/>
                </a:cxn>
                <a:cxn ang="0">
                  <a:pos x="111" y="26"/>
                </a:cxn>
                <a:cxn ang="0">
                  <a:pos x="121" y="27"/>
                </a:cxn>
                <a:cxn ang="0">
                  <a:pos x="128" y="31"/>
                </a:cxn>
                <a:cxn ang="0">
                  <a:pos x="123" y="36"/>
                </a:cxn>
              </a:cxnLst>
              <a:rect l="0" t="0" r="r" b="b"/>
              <a:pathLst>
                <a:path w="128" h="37">
                  <a:moveTo>
                    <a:pt x="123" y="36"/>
                  </a:moveTo>
                  <a:cubicBezTo>
                    <a:pt x="119" y="36"/>
                    <a:pt x="119" y="33"/>
                    <a:pt x="114" y="33"/>
                  </a:cubicBezTo>
                  <a:cubicBezTo>
                    <a:pt x="113" y="33"/>
                    <a:pt x="114" y="36"/>
                    <a:pt x="114" y="37"/>
                  </a:cubicBezTo>
                  <a:cubicBezTo>
                    <a:pt x="100" y="32"/>
                    <a:pt x="85" y="31"/>
                    <a:pt x="67" y="31"/>
                  </a:cubicBezTo>
                  <a:cubicBezTo>
                    <a:pt x="62" y="31"/>
                    <a:pt x="61" y="25"/>
                    <a:pt x="56" y="25"/>
                  </a:cubicBezTo>
                  <a:cubicBezTo>
                    <a:pt x="48" y="25"/>
                    <a:pt x="41" y="25"/>
                    <a:pt x="32" y="22"/>
                  </a:cubicBezTo>
                  <a:cubicBezTo>
                    <a:pt x="25" y="20"/>
                    <a:pt x="19" y="24"/>
                    <a:pt x="14" y="20"/>
                  </a:cubicBezTo>
                  <a:cubicBezTo>
                    <a:pt x="10" y="15"/>
                    <a:pt x="7" y="10"/>
                    <a:pt x="0" y="10"/>
                  </a:cubicBezTo>
                  <a:cubicBezTo>
                    <a:pt x="0" y="9"/>
                    <a:pt x="8" y="1"/>
                    <a:pt x="11" y="1"/>
                  </a:cubicBezTo>
                  <a:cubicBezTo>
                    <a:pt x="12" y="1"/>
                    <a:pt x="13" y="3"/>
                    <a:pt x="14" y="3"/>
                  </a:cubicBezTo>
                  <a:cubicBezTo>
                    <a:pt x="17" y="3"/>
                    <a:pt x="19" y="0"/>
                    <a:pt x="22" y="0"/>
                  </a:cubicBezTo>
                  <a:cubicBezTo>
                    <a:pt x="35" y="0"/>
                    <a:pt x="41" y="14"/>
                    <a:pt x="55" y="14"/>
                  </a:cubicBezTo>
                  <a:cubicBezTo>
                    <a:pt x="62" y="14"/>
                    <a:pt x="63" y="7"/>
                    <a:pt x="68" y="7"/>
                  </a:cubicBezTo>
                  <a:cubicBezTo>
                    <a:pt x="77" y="7"/>
                    <a:pt x="80" y="15"/>
                    <a:pt x="8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4" y="16"/>
                    <a:pt x="89" y="17"/>
                    <a:pt x="89" y="17"/>
                  </a:cubicBezTo>
                  <a:cubicBezTo>
                    <a:pt x="93" y="22"/>
                    <a:pt x="99" y="22"/>
                    <a:pt x="107" y="22"/>
                  </a:cubicBezTo>
                  <a:cubicBezTo>
                    <a:pt x="110" y="22"/>
                    <a:pt x="110" y="26"/>
                    <a:pt x="111" y="26"/>
                  </a:cubicBezTo>
                  <a:cubicBezTo>
                    <a:pt x="114" y="30"/>
                    <a:pt x="117" y="26"/>
                    <a:pt x="121" y="27"/>
                  </a:cubicBezTo>
                  <a:cubicBezTo>
                    <a:pt x="125" y="29"/>
                    <a:pt x="125" y="30"/>
                    <a:pt x="128" y="31"/>
                  </a:cubicBezTo>
                  <a:cubicBezTo>
                    <a:pt x="127" y="33"/>
                    <a:pt x="124" y="36"/>
                    <a:pt x="123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8" name="Freeform 108"/>
            <p:cNvSpPr>
              <a:spLocks/>
            </p:cNvSpPr>
            <p:nvPr/>
          </p:nvSpPr>
          <p:spPr bwMode="auto">
            <a:xfrm>
              <a:off x="6386513" y="3013075"/>
              <a:ext cx="52388" cy="12700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8" y="1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26" y="9"/>
                </a:cxn>
              </a:cxnLst>
              <a:rect l="0" t="0" r="r" b="b"/>
              <a:pathLst>
                <a:path w="39" h="9">
                  <a:moveTo>
                    <a:pt x="26" y="9"/>
                  </a:moveTo>
                  <a:cubicBezTo>
                    <a:pt x="20" y="9"/>
                    <a:pt x="13" y="9"/>
                    <a:pt x="10" y="9"/>
                  </a:cubicBezTo>
                  <a:cubicBezTo>
                    <a:pt x="7" y="9"/>
                    <a:pt x="0" y="9"/>
                    <a:pt x="0" y="4"/>
                  </a:cubicBezTo>
                  <a:cubicBezTo>
                    <a:pt x="0" y="1"/>
                    <a:pt x="5" y="1"/>
                    <a:pt x="8" y="1"/>
                  </a:cubicBezTo>
                  <a:cubicBezTo>
                    <a:pt x="16" y="1"/>
                    <a:pt x="19" y="4"/>
                    <a:pt x="26" y="4"/>
                  </a:cubicBezTo>
                  <a:cubicBezTo>
                    <a:pt x="32" y="4"/>
                    <a:pt x="35" y="2"/>
                    <a:pt x="39" y="0"/>
                  </a:cubicBezTo>
                  <a:cubicBezTo>
                    <a:pt x="35" y="6"/>
                    <a:pt x="32" y="7"/>
                    <a:pt x="2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9" name="Freeform 109"/>
            <p:cNvSpPr>
              <a:spLocks/>
            </p:cNvSpPr>
            <p:nvPr/>
          </p:nvSpPr>
          <p:spPr bwMode="auto">
            <a:xfrm>
              <a:off x="6335713" y="3016250"/>
              <a:ext cx="36513" cy="12700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6"/>
                </a:cxn>
                <a:cxn ang="0">
                  <a:pos x="19" y="5"/>
                </a:cxn>
                <a:cxn ang="0">
                  <a:pos x="9" y="9"/>
                </a:cxn>
                <a:cxn ang="0">
                  <a:pos x="0" y="6"/>
                </a:cxn>
                <a:cxn ang="0">
                  <a:pos x="7" y="1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27" y="6"/>
                </a:cxn>
              </a:cxnLst>
              <a:rect l="0" t="0" r="r" b="b"/>
              <a:pathLst>
                <a:path w="27" h="9">
                  <a:moveTo>
                    <a:pt x="27" y="6"/>
                  </a:moveTo>
                  <a:cubicBezTo>
                    <a:pt x="23" y="6"/>
                    <a:pt x="23" y="6"/>
                    <a:pt x="23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3" y="9"/>
                    <a:pt x="9" y="9"/>
                  </a:cubicBezTo>
                  <a:cubicBezTo>
                    <a:pt x="5" y="9"/>
                    <a:pt x="0" y="8"/>
                    <a:pt x="0" y="6"/>
                  </a:cubicBezTo>
                  <a:cubicBezTo>
                    <a:pt x="0" y="1"/>
                    <a:pt x="3" y="1"/>
                    <a:pt x="7" y="1"/>
                  </a:cubicBezTo>
                  <a:cubicBezTo>
                    <a:pt x="11" y="1"/>
                    <a:pt x="13" y="2"/>
                    <a:pt x="16" y="3"/>
                  </a:cubicBezTo>
                  <a:cubicBezTo>
                    <a:pt x="16" y="2"/>
                    <a:pt x="16" y="1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6" y="5"/>
                    <a:pt x="27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0" name="Freeform 110"/>
            <p:cNvSpPr>
              <a:spLocks/>
            </p:cNvSpPr>
            <p:nvPr/>
          </p:nvSpPr>
          <p:spPr bwMode="auto">
            <a:xfrm>
              <a:off x="6373813" y="3030538"/>
              <a:ext cx="26988" cy="19050"/>
            </a:xfrm>
            <a:custGeom>
              <a:avLst/>
              <a:gdLst/>
              <a:ahLst/>
              <a:cxnLst>
                <a:cxn ang="0">
                  <a:pos x="15" y="14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20" y="11"/>
                </a:cxn>
                <a:cxn ang="0">
                  <a:pos x="16" y="14"/>
                </a:cxn>
                <a:cxn ang="0">
                  <a:pos x="15" y="14"/>
                </a:cxn>
              </a:cxnLst>
              <a:rect l="0" t="0" r="r" b="b"/>
              <a:pathLst>
                <a:path w="20" h="14">
                  <a:moveTo>
                    <a:pt x="15" y="14"/>
                  </a:moveTo>
                  <a:cubicBezTo>
                    <a:pt x="12" y="14"/>
                    <a:pt x="12" y="10"/>
                    <a:pt x="12" y="9"/>
                  </a:cubicBezTo>
                  <a:cubicBezTo>
                    <a:pt x="8" y="9"/>
                    <a:pt x="0" y="8"/>
                    <a:pt x="0" y="4"/>
                  </a:cubicBezTo>
                  <a:cubicBezTo>
                    <a:pt x="0" y="0"/>
                    <a:pt x="6" y="1"/>
                    <a:pt x="9" y="1"/>
                  </a:cubicBezTo>
                  <a:cubicBezTo>
                    <a:pt x="10" y="1"/>
                    <a:pt x="12" y="1"/>
                    <a:pt x="13" y="1"/>
                  </a:cubicBezTo>
                  <a:cubicBezTo>
                    <a:pt x="13" y="7"/>
                    <a:pt x="20" y="6"/>
                    <a:pt x="20" y="11"/>
                  </a:cubicBezTo>
                  <a:cubicBezTo>
                    <a:pt x="20" y="13"/>
                    <a:pt x="18" y="14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1" name="Freeform 111"/>
            <p:cNvSpPr>
              <a:spLocks/>
            </p:cNvSpPr>
            <p:nvPr/>
          </p:nvSpPr>
          <p:spPr bwMode="auto">
            <a:xfrm>
              <a:off x="6323013" y="3014663"/>
              <a:ext cx="11113" cy="1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6" y="0"/>
                    <a:pt x="6" y="2"/>
                    <a:pt x="8" y="3"/>
                  </a:cubicBezTo>
                  <a:cubicBezTo>
                    <a:pt x="7" y="6"/>
                    <a:pt x="5" y="8"/>
                    <a:pt x="3" y="8"/>
                  </a:cubicBezTo>
                  <a:cubicBezTo>
                    <a:pt x="2" y="8"/>
                    <a:pt x="0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2" name="Freeform 112"/>
            <p:cNvSpPr>
              <a:spLocks/>
            </p:cNvSpPr>
            <p:nvPr/>
          </p:nvSpPr>
          <p:spPr bwMode="auto">
            <a:xfrm>
              <a:off x="6448425" y="3016250"/>
              <a:ext cx="58738" cy="34925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7" y="19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15" y="10"/>
                </a:cxn>
                <a:cxn ang="0">
                  <a:pos x="17" y="6"/>
                </a:cxn>
                <a:cxn ang="0">
                  <a:pos x="45" y="3"/>
                </a:cxn>
                <a:cxn ang="0">
                  <a:pos x="19" y="13"/>
                </a:cxn>
              </a:cxnLst>
              <a:rect l="0" t="0" r="r" b="b"/>
              <a:pathLst>
                <a:path w="45" h="26">
                  <a:moveTo>
                    <a:pt x="19" y="13"/>
                  </a:moveTo>
                  <a:cubicBezTo>
                    <a:pt x="16" y="13"/>
                    <a:pt x="19" y="17"/>
                    <a:pt x="17" y="19"/>
                  </a:cubicBezTo>
                  <a:cubicBezTo>
                    <a:pt x="15" y="21"/>
                    <a:pt x="8" y="26"/>
                    <a:pt x="3" y="26"/>
                  </a:cubicBezTo>
                  <a:cubicBezTo>
                    <a:pt x="1" y="26"/>
                    <a:pt x="0" y="24"/>
                    <a:pt x="0" y="22"/>
                  </a:cubicBezTo>
                  <a:cubicBezTo>
                    <a:pt x="0" y="12"/>
                    <a:pt x="8" y="12"/>
                    <a:pt x="15" y="10"/>
                  </a:cubicBezTo>
                  <a:cubicBezTo>
                    <a:pt x="16" y="10"/>
                    <a:pt x="16" y="7"/>
                    <a:pt x="17" y="6"/>
                  </a:cubicBezTo>
                  <a:cubicBezTo>
                    <a:pt x="21" y="2"/>
                    <a:pt x="41" y="0"/>
                    <a:pt x="45" y="3"/>
                  </a:cubicBezTo>
                  <a:cubicBezTo>
                    <a:pt x="40" y="9"/>
                    <a:pt x="26" y="13"/>
                    <a:pt x="19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3" name="Freeform 113"/>
            <p:cNvSpPr>
              <a:spLocks/>
            </p:cNvSpPr>
            <p:nvPr/>
          </p:nvSpPr>
          <p:spPr bwMode="auto">
            <a:xfrm>
              <a:off x="6489700" y="2922588"/>
              <a:ext cx="17463" cy="19050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8" y="14"/>
                </a:cxn>
                <a:cxn ang="0">
                  <a:pos x="0" y="5"/>
                </a:cxn>
                <a:cxn ang="0">
                  <a:pos x="13" y="8"/>
                </a:cxn>
              </a:cxnLst>
              <a:rect l="0" t="0" r="r" b="b"/>
              <a:pathLst>
                <a:path w="13" h="14">
                  <a:moveTo>
                    <a:pt x="13" y="8"/>
                  </a:moveTo>
                  <a:cubicBezTo>
                    <a:pt x="13" y="9"/>
                    <a:pt x="10" y="14"/>
                    <a:pt x="8" y="14"/>
                  </a:cubicBezTo>
                  <a:cubicBezTo>
                    <a:pt x="6" y="14"/>
                    <a:pt x="0" y="9"/>
                    <a:pt x="0" y="5"/>
                  </a:cubicBezTo>
                  <a:cubicBezTo>
                    <a:pt x="0" y="0"/>
                    <a:pt x="13" y="4"/>
                    <a:pt x="13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4" name="Freeform 114"/>
            <p:cNvSpPr>
              <a:spLocks/>
            </p:cNvSpPr>
            <p:nvPr/>
          </p:nvSpPr>
          <p:spPr bwMode="auto">
            <a:xfrm>
              <a:off x="6519863" y="2924175"/>
              <a:ext cx="47625" cy="14288"/>
            </a:xfrm>
            <a:custGeom>
              <a:avLst/>
              <a:gdLst/>
              <a:ahLst/>
              <a:cxnLst>
                <a:cxn ang="0">
                  <a:pos x="31" y="2"/>
                </a:cxn>
                <a:cxn ang="0">
                  <a:pos x="36" y="10"/>
                </a:cxn>
                <a:cxn ang="0">
                  <a:pos x="34" y="10"/>
                </a:cxn>
                <a:cxn ang="0">
                  <a:pos x="18" y="6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31" y="2"/>
                </a:cxn>
              </a:cxnLst>
              <a:rect l="0" t="0" r="r" b="b"/>
              <a:pathLst>
                <a:path w="36" h="10">
                  <a:moveTo>
                    <a:pt x="31" y="2"/>
                  </a:moveTo>
                  <a:cubicBezTo>
                    <a:pt x="32" y="5"/>
                    <a:pt x="36" y="6"/>
                    <a:pt x="36" y="10"/>
                  </a:cubicBezTo>
                  <a:cubicBezTo>
                    <a:pt x="36" y="10"/>
                    <a:pt x="35" y="10"/>
                    <a:pt x="34" y="10"/>
                  </a:cubicBezTo>
                  <a:cubicBezTo>
                    <a:pt x="28" y="10"/>
                    <a:pt x="25" y="6"/>
                    <a:pt x="18" y="6"/>
                  </a:cubicBezTo>
                  <a:cubicBezTo>
                    <a:pt x="14" y="6"/>
                    <a:pt x="12" y="6"/>
                    <a:pt x="8" y="6"/>
                  </a:cubicBezTo>
                  <a:cubicBezTo>
                    <a:pt x="6" y="6"/>
                    <a:pt x="0" y="4"/>
                    <a:pt x="0" y="4"/>
                  </a:cubicBezTo>
                  <a:cubicBezTo>
                    <a:pt x="0" y="2"/>
                    <a:pt x="3" y="1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3"/>
                    <a:pt x="27" y="2"/>
                    <a:pt x="30" y="2"/>
                  </a:cubicBezTo>
                  <a:lnTo>
                    <a:pt x="3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5" name="Freeform 115"/>
            <p:cNvSpPr>
              <a:spLocks/>
            </p:cNvSpPr>
            <p:nvPr/>
          </p:nvSpPr>
          <p:spPr bwMode="auto">
            <a:xfrm>
              <a:off x="6513513" y="2836863"/>
              <a:ext cx="19050" cy="46038"/>
            </a:xfrm>
            <a:custGeom>
              <a:avLst/>
              <a:gdLst/>
              <a:ahLst/>
              <a:cxnLst>
                <a:cxn ang="0">
                  <a:pos x="4" y="28"/>
                </a:cxn>
                <a:cxn ang="0">
                  <a:pos x="4" y="25"/>
                </a:cxn>
                <a:cxn ang="0">
                  <a:pos x="14" y="24"/>
                </a:cxn>
                <a:cxn ang="0">
                  <a:pos x="11" y="17"/>
                </a:cxn>
                <a:cxn ang="0">
                  <a:pos x="15" y="12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3" y="21"/>
                </a:cxn>
                <a:cxn ang="0">
                  <a:pos x="3" y="27"/>
                </a:cxn>
                <a:cxn ang="0">
                  <a:pos x="9" y="35"/>
                </a:cxn>
                <a:cxn ang="0">
                  <a:pos x="4" y="28"/>
                </a:cxn>
              </a:cxnLst>
              <a:rect l="0" t="0" r="r" b="b"/>
              <a:pathLst>
                <a:path w="15" h="35">
                  <a:moveTo>
                    <a:pt x="4" y="28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8" y="25"/>
                    <a:pt x="12" y="24"/>
                    <a:pt x="14" y="24"/>
                  </a:cubicBezTo>
                  <a:cubicBezTo>
                    <a:pt x="14" y="20"/>
                    <a:pt x="11" y="20"/>
                    <a:pt x="11" y="17"/>
                  </a:cubicBezTo>
                  <a:cubicBezTo>
                    <a:pt x="11" y="15"/>
                    <a:pt x="15" y="14"/>
                    <a:pt x="15" y="12"/>
                  </a:cubicBezTo>
                  <a:cubicBezTo>
                    <a:pt x="8" y="10"/>
                    <a:pt x="4" y="6"/>
                    <a:pt x="4" y="0"/>
                  </a:cubicBezTo>
                  <a:cubicBezTo>
                    <a:pt x="0" y="2"/>
                    <a:pt x="0" y="5"/>
                    <a:pt x="0" y="9"/>
                  </a:cubicBezTo>
                  <a:cubicBezTo>
                    <a:pt x="0" y="15"/>
                    <a:pt x="3" y="16"/>
                    <a:pt x="3" y="21"/>
                  </a:cubicBezTo>
                  <a:cubicBezTo>
                    <a:pt x="3" y="26"/>
                    <a:pt x="3" y="24"/>
                    <a:pt x="3" y="27"/>
                  </a:cubicBezTo>
                  <a:cubicBezTo>
                    <a:pt x="3" y="30"/>
                    <a:pt x="4" y="35"/>
                    <a:pt x="9" y="35"/>
                  </a:cubicBezTo>
                  <a:cubicBezTo>
                    <a:pt x="7" y="32"/>
                    <a:pt x="6" y="31"/>
                    <a:pt x="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6" name="Freeform 119"/>
            <p:cNvSpPr>
              <a:spLocks/>
            </p:cNvSpPr>
            <p:nvPr/>
          </p:nvSpPr>
          <p:spPr bwMode="auto">
            <a:xfrm>
              <a:off x="6424613" y="2709863"/>
              <a:ext cx="76200" cy="71438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6" y="35"/>
                </a:cxn>
                <a:cxn ang="0">
                  <a:pos x="42" y="40"/>
                </a:cxn>
                <a:cxn ang="0">
                  <a:pos x="47" y="48"/>
                </a:cxn>
                <a:cxn ang="0">
                  <a:pos x="42" y="53"/>
                </a:cxn>
                <a:cxn ang="0">
                  <a:pos x="40" y="50"/>
                </a:cxn>
                <a:cxn ang="0">
                  <a:pos x="36" y="51"/>
                </a:cxn>
                <a:cxn ang="0">
                  <a:pos x="26" y="37"/>
                </a:cxn>
                <a:cxn ang="0">
                  <a:pos x="28" y="32"/>
                </a:cxn>
                <a:cxn ang="0">
                  <a:pos x="27" y="29"/>
                </a:cxn>
                <a:cxn ang="0">
                  <a:pos x="21" y="28"/>
                </a:cxn>
                <a:cxn ang="0">
                  <a:pos x="21" y="32"/>
                </a:cxn>
                <a:cxn ang="0">
                  <a:pos x="17" y="30"/>
                </a:cxn>
                <a:cxn ang="0">
                  <a:pos x="16" y="32"/>
                </a:cxn>
                <a:cxn ang="0">
                  <a:pos x="12" y="28"/>
                </a:cxn>
                <a:cxn ang="0">
                  <a:pos x="4" y="45"/>
                </a:cxn>
                <a:cxn ang="0">
                  <a:pos x="4" y="36"/>
                </a:cxn>
                <a:cxn ang="0">
                  <a:pos x="2" y="32"/>
                </a:cxn>
                <a:cxn ang="0">
                  <a:pos x="5" y="22"/>
                </a:cxn>
                <a:cxn ang="0">
                  <a:pos x="19" y="14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2" y="0"/>
                </a:cxn>
                <a:cxn ang="0">
                  <a:pos x="48" y="4"/>
                </a:cxn>
                <a:cxn ang="0">
                  <a:pos x="58" y="33"/>
                </a:cxn>
                <a:cxn ang="0">
                  <a:pos x="53" y="46"/>
                </a:cxn>
                <a:cxn ang="0">
                  <a:pos x="48" y="36"/>
                </a:cxn>
                <a:cxn ang="0">
                  <a:pos x="48" y="38"/>
                </a:cxn>
              </a:cxnLst>
              <a:rect l="0" t="0" r="r" b="b"/>
              <a:pathLst>
                <a:path w="58" h="53">
                  <a:moveTo>
                    <a:pt x="48" y="38"/>
                  </a:moveTo>
                  <a:cubicBezTo>
                    <a:pt x="48" y="37"/>
                    <a:pt x="47" y="36"/>
                    <a:pt x="46" y="35"/>
                  </a:cubicBezTo>
                  <a:cubicBezTo>
                    <a:pt x="44" y="37"/>
                    <a:pt x="42" y="38"/>
                    <a:pt x="42" y="40"/>
                  </a:cubicBezTo>
                  <a:cubicBezTo>
                    <a:pt x="42" y="43"/>
                    <a:pt x="47" y="44"/>
                    <a:pt x="47" y="48"/>
                  </a:cubicBezTo>
                  <a:cubicBezTo>
                    <a:pt x="47" y="51"/>
                    <a:pt x="45" y="53"/>
                    <a:pt x="42" y="53"/>
                  </a:cubicBezTo>
                  <a:cubicBezTo>
                    <a:pt x="41" y="53"/>
                    <a:pt x="40" y="51"/>
                    <a:pt x="40" y="50"/>
                  </a:cubicBezTo>
                  <a:cubicBezTo>
                    <a:pt x="39" y="51"/>
                    <a:pt x="37" y="51"/>
                    <a:pt x="36" y="51"/>
                  </a:cubicBezTo>
                  <a:cubicBezTo>
                    <a:pt x="31" y="51"/>
                    <a:pt x="26" y="44"/>
                    <a:pt x="26" y="37"/>
                  </a:cubicBezTo>
                  <a:cubicBezTo>
                    <a:pt x="26" y="34"/>
                    <a:pt x="27" y="33"/>
                    <a:pt x="28" y="32"/>
                  </a:cubicBezTo>
                  <a:cubicBezTo>
                    <a:pt x="28" y="31"/>
                    <a:pt x="27" y="30"/>
                    <a:pt x="27" y="2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0" y="31"/>
                    <a:pt x="21" y="32"/>
                  </a:cubicBezTo>
                  <a:cubicBezTo>
                    <a:pt x="18" y="32"/>
                    <a:pt x="18" y="31"/>
                    <a:pt x="17" y="30"/>
                  </a:cubicBezTo>
                  <a:cubicBezTo>
                    <a:pt x="17" y="30"/>
                    <a:pt x="16" y="31"/>
                    <a:pt x="16" y="32"/>
                  </a:cubicBezTo>
                  <a:cubicBezTo>
                    <a:pt x="14" y="31"/>
                    <a:pt x="12" y="28"/>
                    <a:pt x="12" y="28"/>
                  </a:cubicBezTo>
                  <a:cubicBezTo>
                    <a:pt x="8" y="32"/>
                    <a:pt x="8" y="45"/>
                    <a:pt x="4" y="45"/>
                  </a:cubicBezTo>
                  <a:cubicBezTo>
                    <a:pt x="0" y="45"/>
                    <a:pt x="4" y="37"/>
                    <a:pt x="4" y="36"/>
                  </a:cubicBezTo>
                  <a:cubicBezTo>
                    <a:pt x="4" y="35"/>
                    <a:pt x="2" y="33"/>
                    <a:pt x="2" y="32"/>
                  </a:cubicBezTo>
                  <a:cubicBezTo>
                    <a:pt x="2" y="28"/>
                    <a:pt x="4" y="26"/>
                    <a:pt x="5" y="22"/>
                  </a:cubicBezTo>
                  <a:cubicBezTo>
                    <a:pt x="13" y="22"/>
                    <a:pt x="11" y="14"/>
                    <a:pt x="19" y="14"/>
                  </a:cubicBezTo>
                  <a:cubicBezTo>
                    <a:pt x="24" y="14"/>
                    <a:pt x="23" y="20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8" y="18"/>
                    <a:pt x="30" y="16"/>
                    <a:pt x="32" y="15"/>
                  </a:cubicBezTo>
                  <a:cubicBezTo>
                    <a:pt x="32" y="10"/>
                    <a:pt x="39" y="12"/>
                    <a:pt x="41" y="9"/>
                  </a:cubicBezTo>
                  <a:cubicBezTo>
                    <a:pt x="42" y="7"/>
                    <a:pt x="42" y="1"/>
                    <a:pt x="42" y="0"/>
                  </a:cubicBezTo>
                  <a:cubicBezTo>
                    <a:pt x="45" y="0"/>
                    <a:pt x="47" y="2"/>
                    <a:pt x="48" y="4"/>
                  </a:cubicBezTo>
                  <a:cubicBezTo>
                    <a:pt x="51" y="7"/>
                    <a:pt x="58" y="30"/>
                    <a:pt x="58" y="33"/>
                  </a:cubicBezTo>
                  <a:cubicBezTo>
                    <a:pt x="58" y="37"/>
                    <a:pt x="53" y="39"/>
                    <a:pt x="53" y="46"/>
                  </a:cubicBezTo>
                  <a:cubicBezTo>
                    <a:pt x="51" y="46"/>
                    <a:pt x="48" y="37"/>
                    <a:pt x="48" y="36"/>
                  </a:cubicBezTo>
                  <a:lnTo>
                    <a:pt x="48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7" name="Freeform 120"/>
            <p:cNvSpPr>
              <a:spLocks/>
            </p:cNvSpPr>
            <p:nvPr/>
          </p:nvSpPr>
          <p:spPr bwMode="auto">
            <a:xfrm>
              <a:off x="6354763" y="2690813"/>
              <a:ext cx="36513" cy="39688"/>
            </a:xfrm>
            <a:custGeom>
              <a:avLst/>
              <a:gdLst/>
              <a:ahLst/>
              <a:cxnLst>
                <a:cxn ang="0">
                  <a:pos x="3" y="29"/>
                </a:cxn>
                <a:cxn ang="0">
                  <a:pos x="0" y="29"/>
                </a:cxn>
                <a:cxn ang="0">
                  <a:pos x="22" y="5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24" y="9"/>
                </a:cxn>
                <a:cxn ang="0">
                  <a:pos x="17" y="13"/>
                </a:cxn>
                <a:cxn ang="0">
                  <a:pos x="3" y="29"/>
                </a:cxn>
              </a:cxnLst>
              <a:rect l="0" t="0" r="r" b="b"/>
              <a:pathLst>
                <a:path w="28" h="29">
                  <a:moveTo>
                    <a:pt x="3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4" y="18"/>
                    <a:pt x="18" y="13"/>
                    <a:pt x="22" y="5"/>
                  </a:cubicBezTo>
                  <a:cubicBezTo>
                    <a:pt x="23" y="3"/>
                    <a:pt x="23" y="1"/>
                    <a:pt x="25" y="0"/>
                  </a:cubicBezTo>
                  <a:cubicBezTo>
                    <a:pt x="24" y="4"/>
                    <a:pt x="26" y="5"/>
                    <a:pt x="28" y="6"/>
                  </a:cubicBezTo>
                  <a:cubicBezTo>
                    <a:pt x="26" y="8"/>
                    <a:pt x="26" y="9"/>
                    <a:pt x="24" y="9"/>
                  </a:cubicBezTo>
                  <a:cubicBezTo>
                    <a:pt x="23" y="12"/>
                    <a:pt x="20" y="13"/>
                    <a:pt x="17" y="13"/>
                  </a:cubicBezTo>
                  <a:cubicBezTo>
                    <a:pt x="15" y="22"/>
                    <a:pt x="8" y="26"/>
                    <a:pt x="3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8" name="Freeform 121"/>
            <p:cNvSpPr>
              <a:spLocks/>
            </p:cNvSpPr>
            <p:nvPr/>
          </p:nvSpPr>
          <p:spPr bwMode="auto">
            <a:xfrm>
              <a:off x="6383338" y="2563813"/>
              <a:ext cx="71438" cy="10160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6" y="20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6" y="7"/>
                </a:cxn>
                <a:cxn ang="0">
                  <a:pos x="21" y="3"/>
                </a:cxn>
                <a:cxn ang="0">
                  <a:pos x="22" y="5"/>
                </a:cxn>
                <a:cxn ang="0">
                  <a:pos x="23" y="8"/>
                </a:cxn>
                <a:cxn ang="0">
                  <a:pos x="28" y="25"/>
                </a:cxn>
                <a:cxn ang="0">
                  <a:pos x="20" y="42"/>
                </a:cxn>
                <a:cxn ang="0">
                  <a:pos x="30" y="59"/>
                </a:cxn>
                <a:cxn ang="0">
                  <a:pos x="30" y="58"/>
                </a:cxn>
                <a:cxn ang="0">
                  <a:pos x="34" y="55"/>
                </a:cxn>
                <a:cxn ang="0">
                  <a:pos x="43" y="64"/>
                </a:cxn>
                <a:cxn ang="0">
                  <a:pos x="46" y="61"/>
                </a:cxn>
                <a:cxn ang="0">
                  <a:pos x="49" y="62"/>
                </a:cxn>
                <a:cxn ang="0">
                  <a:pos x="46" y="66"/>
                </a:cxn>
                <a:cxn ang="0">
                  <a:pos x="49" y="66"/>
                </a:cxn>
                <a:cxn ang="0">
                  <a:pos x="54" y="71"/>
                </a:cxn>
                <a:cxn ang="0">
                  <a:pos x="54" y="74"/>
                </a:cxn>
                <a:cxn ang="0">
                  <a:pos x="53" y="76"/>
                </a:cxn>
                <a:cxn ang="0">
                  <a:pos x="51" y="73"/>
                </a:cxn>
                <a:cxn ang="0">
                  <a:pos x="36" y="61"/>
                </a:cxn>
                <a:cxn ang="0">
                  <a:pos x="37" y="69"/>
                </a:cxn>
                <a:cxn ang="0">
                  <a:pos x="25" y="60"/>
                </a:cxn>
                <a:cxn ang="0">
                  <a:pos x="19" y="62"/>
                </a:cxn>
                <a:cxn ang="0">
                  <a:pos x="13" y="57"/>
                </a:cxn>
                <a:cxn ang="0">
                  <a:pos x="15" y="53"/>
                </a:cxn>
                <a:cxn ang="0">
                  <a:pos x="15" y="49"/>
                </a:cxn>
                <a:cxn ang="0">
                  <a:pos x="13" y="49"/>
                </a:cxn>
                <a:cxn ang="0">
                  <a:pos x="10" y="51"/>
                </a:cxn>
                <a:cxn ang="0">
                  <a:pos x="1" y="44"/>
                </a:cxn>
                <a:cxn ang="0">
                  <a:pos x="4" y="31"/>
                </a:cxn>
              </a:cxnLst>
              <a:rect l="0" t="0" r="r" b="b"/>
              <a:pathLst>
                <a:path w="54" h="76">
                  <a:moveTo>
                    <a:pt x="4" y="31"/>
                  </a:moveTo>
                  <a:cubicBezTo>
                    <a:pt x="6" y="28"/>
                    <a:pt x="6" y="23"/>
                    <a:pt x="6" y="20"/>
                  </a:cubicBezTo>
                  <a:cubicBezTo>
                    <a:pt x="7" y="15"/>
                    <a:pt x="5" y="12"/>
                    <a:pt x="5" y="7"/>
                  </a:cubicBezTo>
                  <a:cubicBezTo>
                    <a:pt x="5" y="3"/>
                    <a:pt x="6" y="0"/>
                    <a:pt x="9" y="0"/>
                  </a:cubicBezTo>
                  <a:cubicBezTo>
                    <a:pt x="13" y="0"/>
                    <a:pt x="12" y="7"/>
                    <a:pt x="16" y="7"/>
                  </a:cubicBezTo>
                  <a:cubicBezTo>
                    <a:pt x="18" y="7"/>
                    <a:pt x="20" y="4"/>
                    <a:pt x="21" y="3"/>
                  </a:cubicBezTo>
                  <a:cubicBezTo>
                    <a:pt x="21" y="3"/>
                    <a:pt x="22" y="4"/>
                    <a:pt x="22" y="5"/>
                  </a:cubicBezTo>
                  <a:cubicBezTo>
                    <a:pt x="22" y="6"/>
                    <a:pt x="23" y="7"/>
                    <a:pt x="23" y="8"/>
                  </a:cubicBezTo>
                  <a:cubicBezTo>
                    <a:pt x="23" y="13"/>
                    <a:pt x="28" y="18"/>
                    <a:pt x="28" y="25"/>
                  </a:cubicBezTo>
                  <a:cubicBezTo>
                    <a:pt x="28" y="33"/>
                    <a:pt x="20" y="34"/>
                    <a:pt x="20" y="42"/>
                  </a:cubicBezTo>
                  <a:cubicBezTo>
                    <a:pt x="20" y="48"/>
                    <a:pt x="26" y="57"/>
                    <a:pt x="30" y="59"/>
                  </a:cubicBezTo>
                  <a:cubicBezTo>
                    <a:pt x="30" y="59"/>
                    <a:pt x="30" y="58"/>
                    <a:pt x="30" y="58"/>
                  </a:cubicBezTo>
                  <a:cubicBezTo>
                    <a:pt x="30" y="56"/>
                    <a:pt x="32" y="54"/>
                    <a:pt x="34" y="55"/>
                  </a:cubicBezTo>
                  <a:cubicBezTo>
                    <a:pt x="39" y="55"/>
                    <a:pt x="40" y="63"/>
                    <a:pt x="43" y="64"/>
                  </a:cubicBezTo>
                  <a:cubicBezTo>
                    <a:pt x="44" y="64"/>
                    <a:pt x="45" y="61"/>
                    <a:pt x="46" y="61"/>
                  </a:cubicBezTo>
                  <a:cubicBezTo>
                    <a:pt x="47" y="61"/>
                    <a:pt x="48" y="62"/>
                    <a:pt x="49" y="62"/>
                  </a:cubicBezTo>
                  <a:cubicBezTo>
                    <a:pt x="48" y="64"/>
                    <a:pt x="46" y="64"/>
                    <a:pt x="46" y="66"/>
                  </a:cubicBezTo>
                  <a:cubicBezTo>
                    <a:pt x="46" y="67"/>
                    <a:pt x="48" y="67"/>
                    <a:pt x="49" y="66"/>
                  </a:cubicBezTo>
                  <a:cubicBezTo>
                    <a:pt x="49" y="69"/>
                    <a:pt x="51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54" y="75"/>
                    <a:pt x="53" y="76"/>
                    <a:pt x="53" y="76"/>
                  </a:cubicBezTo>
                  <a:cubicBezTo>
                    <a:pt x="51" y="76"/>
                    <a:pt x="51" y="74"/>
                    <a:pt x="51" y="73"/>
                  </a:cubicBezTo>
                  <a:cubicBezTo>
                    <a:pt x="48" y="69"/>
                    <a:pt x="39" y="65"/>
                    <a:pt x="36" y="61"/>
                  </a:cubicBezTo>
                  <a:cubicBezTo>
                    <a:pt x="34" y="64"/>
                    <a:pt x="35" y="66"/>
                    <a:pt x="37" y="69"/>
                  </a:cubicBezTo>
                  <a:cubicBezTo>
                    <a:pt x="31" y="69"/>
                    <a:pt x="31" y="60"/>
                    <a:pt x="25" y="60"/>
                  </a:cubicBezTo>
                  <a:cubicBezTo>
                    <a:pt x="23" y="60"/>
                    <a:pt x="21" y="62"/>
                    <a:pt x="19" y="62"/>
                  </a:cubicBezTo>
                  <a:cubicBezTo>
                    <a:pt x="16" y="62"/>
                    <a:pt x="13" y="59"/>
                    <a:pt x="13" y="57"/>
                  </a:cubicBezTo>
                  <a:cubicBezTo>
                    <a:pt x="13" y="55"/>
                    <a:pt x="14" y="53"/>
                    <a:pt x="15" y="53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50"/>
                    <a:pt x="11" y="51"/>
                    <a:pt x="10" y="51"/>
                  </a:cubicBezTo>
                  <a:cubicBezTo>
                    <a:pt x="8" y="51"/>
                    <a:pt x="1" y="47"/>
                    <a:pt x="1" y="44"/>
                  </a:cubicBezTo>
                  <a:cubicBezTo>
                    <a:pt x="1" y="38"/>
                    <a:pt x="0" y="30"/>
                    <a:pt x="4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9" name="Freeform 122"/>
            <p:cNvSpPr>
              <a:spLocks/>
            </p:cNvSpPr>
            <p:nvPr/>
          </p:nvSpPr>
          <p:spPr bwMode="auto">
            <a:xfrm>
              <a:off x="6457950" y="2665413"/>
              <a:ext cx="23813" cy="41275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10" y="20"/>
                </a:cxn>
                <a:cxn ang="0">
                  <a:pos x="14" y="28"/>
                </a:cxn>
                <a:cxn ang="0">
                  <a:pos x="14" y="30"/>
                </a:cxn>
                <a:cxn ang="0">
                  <a:pos x="10" y="30"/>
                </a:cxn>
                <a:cxn ang="0">
                  <a:pos x="8" y="25"/>
                </a:cxn>
                <a:cxn ang="0">
                  <a:pos x="8" y="23"/>
                </a:cxn>
                <a:cxn ang="0">
                  <a:pos x="2" y="17"/>
                </a:cxn>
                <a:cxn ang="0">
                  <a:pos x="2" y="15"/>
                </a:cxn>
                <a:cxn ang="0">
                  <a:pos x="8" y="15"/>
                </a:cxn>
                <a:cxn ang="0">
                  <a:pos x="10" y="1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3" y="2"/>
                </a:cxn>
                <a:cxn ang="0">
                  <a:pos x="13" y="6"/>
                </a:cxn>
                <a:cxn ang="0">
                  <a:pos x="15" y="6"/>
                </a:cxn>
                <a:cxn ang="0">
                  <a:pos x="15" y="12"/>
                </a:cxn>
                <a:cxn ang="0">
                  <a:pos x="18" y="15"/>
                </a:cxn>
                <a:cxn ang="0">
                  <a:pos x="16" y="20"/>
                </a:cxn>
              </a:cxnLst>
              <a:rect l="0" t="0" r="r" b="b"/>
              <a:pathLst>
                <a:path w="18" h="30">
                  <a:moveTo>
                    <a:pt x="1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1" y="23"/>
                    <a:pt x="12" y="27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1" y="30"/>
                    <a:pt x="10" y="30"/>
                  </a:cubicBezTo>
                  <a:cubicBezTo>
                    <a:pt x="7" y="30"/>
                    <a:pt x="7" y="27"/>
                    <a:pt x="8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3"/>
                    <a:pt x="3" y="19"/>
                    <a:pt x="2" y="1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10" y="14"/>
                    <a:pt x="10" y="13"/>
                  </a:cubicBezTo>
                  <a:cubicBezTo>
                    <a:pt x="10" y="8"/>
                    <a:pt x="1" y="5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9" y="2"/>
                    <a:pt x="13" y="2"/>
                  </a:cubicBezTo>
                  <a:cubicBezTo>
                    <a:pt x="13" y="3"/>
                    <a:pt x="13" y="5"/>
                    <a:pt x="13" y="6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8"/>
                    <a:pt x="15" y="12"/>
                    <a:pt x="15" y="12"/>
                  </a:cubicBezTo>
                  <a:cubicBezTo>
                    <a:pt x="15" y="12"/>
                    <a:pt x="18" y="15"/>
                    <a:pt x="18" y="15"/>
                  </a:cubicBezTo>
                  <a:cubicBezTo>
                    <a:pt x="18" y="18"/>
                    <a:pt x="17" y="19"/>
                    <a:pt x="16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0" name="Freeform 123"/>
            <p:cNvSpPr>
              <a:spLocks/>
            </p:cNvSpPr>
            <p:nvPr/>
          </p:nvSpPr>
          <p:spPr bwMode="auto">
            <a:xfrm>
              <a:off x="6423025" y="2676525"/>
              <a:ext cx="19050" cy="2540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14" y="7"/>
                </a:cxn>
                <a:cxn ang="0">
                  <a:pos x="1" y="19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3" y="1"/>
                </a:cxn>
              </a:cxnLst>
              <a:rect l="0" t="0" r="r" b="b"/>
              <a:pathLst>
                <a:path w="14" h="19">
                  <a:moveTo>
                    <a:pt x="3" y="1"/>
                  </a:moveTo>
                  <a:cubicBezTo>
                    <a:pt x="4" y="3"/>
                    <a:pt x="14" y="4"/>
                    <a:pt x="14" y="7"/>
                  </a:cubicBezTo>
                  <a:cubicBezTo>
                    <a:pt x="14" y="14"/>
                    <a:pt x="5" y="17"/>
                    <a:pt x="1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3" y="0"/>
                    <a:pt x="4" y="2"/>
                    <a:pt x="5" y="2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1" name="Freeform 124"/>
            <p:cNvSpPr>
              <a:spLocks/>
            </p:cNvSpPr>
            <p:nvPr/>
          </p:nvSpPr>
          <p:spPr bwMode="auto">
            <a:xfrm>
              <a:off x="6432550" y="2692400"/>
              <a:ext cx="19050" cy="31750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17"/>
                </a:cxn>
                <a:cxn ang="0">
                  <a:pos x="11" y="22"/>
                </a:cxn>
                <a:cxn ang="0">
                  <a:pos x="9" y="24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8" y="1"/>
                </a:cxn>
                <a:cxn ang="0">
                  <a:pos x="14" y="5"/>
                </a:cxn>
              </a:cxnLst>
              <a:rect l="0" t="0" r="r" b="b"/>
              <a:pathLst>
                <a:path w="14" h="24">
                  <a:moveTo>
                    <a:pt x="14" y="5"/>
                  </a:moveTo>
                  <a:cubicBezTo>
                    <a:pt x="14" y="10"/>
                    <a:pt x="10" y="13"/>
                    <a:pt x="9" y="17"/>
                  </a:cubicBezTo>
                  <a:cubicBezTo>
                    <a:pt x="9" y="21"/>
                    <a:pt x="11" y="20"/>
                    <a:pt x="11" y="22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7" y="24"/>
                    <a:pt x="0" y="17"/>
                    <a:pt x="0" y="14"/>
                  </a:cubicBezTo>
                  <a:cubicBezTo>
                    <a:pt x="0" y="13"/>
                    <a:pt x="3" y="12"/>
                    <a:pt x="4" y="12"/>
                  </a:cubicBezTo>
                  <a:cubicBezTo>
                    <a:pt x="4" y="11"/>
                    <a:pt x="6" y="1"/>
                    <a:pt x="8" y="1"/>
                  </a:cubicBezTo>
                  <a:cubicBezTo>
                    <a:pt x="12" y="0"/>
                    <a:pt x="14" y="3"/>
                    <a:pt x="14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2" name="Freeform 125"/>
            <p:cNvSpPr>
              <a:spLocks/>
            </p:cNvSpPr>
            <p:nvPr/>
          </p:nvSpPr>
          <p:spPr bwMode="auto">
            <a:xfrm>
              <a:off x="6450013" y="2693988"/>
              <a:ext cx="7938" cy="206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7" y="7"/>
                    <a:pt x="2" y="9"/>
                    <a:pt x="2" y="15"/>
                  </a:cubicBezTo>
                  <a:cubicBezTo>
                    <a:pt x="2" y="15"/>
                    <a:pt x="0" y="15"/>
                    <a:pt x="0" y="15"/>
                  </a:cubicBezTo>
                  <a:cubicBezTo>
                    <a:pt x="1" y="10"/>
                    <a:pt x="4" y="7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3" name="Freeform 126"/>
            <p:cNvSpPr>
              <a:spLocks/>
            </p:cNvSpPr>
            <p:nvPr/>
          </p:nvSpPr>
          <p:spPr bwMode="auto">
            <a:xfrm>
              <a:off x="6454775" y="2706688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cubicBezTo>
                    <a:pt x="8" y="4"/>
                    <a:pt x="6" y="8"/>
                    <a:pt x="2" y="8"/>
                  </a:cubicBezTo>
                  <a:cubicBezTo>
                    <a:pt x="1" y="8"/>
                    <a:pt x="0" y="6"/>
                    <a:pt x="0" y="6"/>
                  </a:cubicBezTo>
                  <a:cubicBezTo>
                    <a:pt x="0" y="3"/>
                    <a:pt x="2" y="2"/>
                    <a:pt x="3" y="0"/>
                  </a:cubicBezTo>
                  <a:cubicBezTo>
                    <a:pt x="5" y="1"/>
                    <a:pt x="7" y="1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4" name="Freeform 127"/>
            <p:cNvSpPr>
              <a:spLocks/>
            </p:cNvSpPr>
            <p:nvPr/>
          </p:nvSpPr>
          <p:spPr bwMode="auto">
            <a:xfrm>
              <a:off x="6442075" y="2665413"/>
              <a:ext cx="12700" cy="1746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0" y="10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" h="12">
                  <a:moveTo>
                    <a:pt x="0" y="6"/>
                  </a:moveTo>
                  <a:cubicBezTo>
                    <a:pt x="0" y="3"/>
                    <a:pt x="0" y="2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4"/>
                    <a:pt x="10" y="5"/>
                    <a:pt x="10" y="10"/>
                  </a:cubicBezTo>
                  <a:cubicBezTo>
                    <a:pt x="10" y="12"/>
                    <a:pt x="6" y="8"/>
                    <a:pt x="6" y="6"/>
                  </a:cubicBezTo>
                  <a:cubicBezTo>
                    <a:pt x="4" y="5"/>
                    <a:pt x="2" y="6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5" name="Freeform 128"/>
            <p:cNvSpPr>
              <a:spLocks/>
            </p:cNvSpPr>
            <p:nvPr/>
          </p:nvSpPr>
          <p:spPr bwMode="auto">
            <a:xfrm>
              <a:off x="6397625" y="2649538"/>
              <a:ext cx="19050" cy="20638"/>
            </a:xfrm>
            <a:custGeom>
              <a:avLst/>
              <a:gdLst/>
              <a:ahLst/>
              <a:cxnLst>
                <a:cxn ang="0">
                  <a:pos x="11" y="15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11" y="15"/>
                </a:cxn>
              </a:cxnLst>
              <a:rect l="0" t="0" r="r" b="b"/>
              <a:pathLst>
                <a:path w="15" h="15">
                  <a:moveTo>
                    <a:pt x="11" y="15"/>
                  </a:moveTo>
                  <a:cubicBezTo>
                    <a:pt x="9" y="15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3"/>
                    <a:pt x="13" y="2"/>
                    <a:pt x="14" y="7"/>
                  </a:cubicBezTo>
                  <a:cubicBezTo>
                    <a:pt x="15" y="10"/>
                    <a:pt x="13" y="15"/>
                    <a:pt x="11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6" name="Freeform 129"/>
            <p:cNvSpPr>
              <a:spLocks/>
            </p:cNvSpPr>
            <p:nvPr/>
          </p:nvSpPr>
          <p:spPr bwMode="auto">
            <a:xfrm>
              <a:off x="6416675" y="2652713"/>
              <a:ext cx="63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7" name="Freeform 130"/>
            <p:cNvSpPr>
              <a:spLocks/>
            </p:cNvSpPr>
            <p:nvPr/>
          </p:nvSpPr>
          <p:spPr bwMode="auto">
            <a:xfrm>
              <a:off x="6388100" y="2441575"/>
              <a:ext cx="36513" cy="50800"/>
            </a:xfrm>
            <a:custGeom>
              <a:avLst/>
              <a:gdLst/>
              <a:ahLst/>
              <a:cxnLst>
                <a:cxn ang="0">
                  <a:pos x="8" y="39"/>
                </a:cxn>
                <a:cxn ang="0">
                  <a:pos x="1" y="26"/>
                </a:cxn>
                <a:cxn ang="0">
                  <a:pos x="16" y="0"/>
                </a:cxn>
                <a:cxn ang="0">
                  <a:pos x="8" y="39"/>
                </a:cxn>
              </a:cxnLst>
              <a:rect l="0" t="0" r="r" b="b"/>
              <a:pathLst>
                <a:path w="27" h="39">
                  <a:moveTo>
                    <a:pt x="8" y="39"/>
                  </a:moveTo>
                  <a:cubicBezTo>
                    <a:pt x="0" y="39"/>
                    <a:pt x="1" y="33"/>
                    <a:pt x="1" y="26"/>
                  </a:cubicBezTo>
                  <a:cubicBezTo>
                    <a:pt x="1" y="17"/>
                    <a:pt x="10" y="0"/>
                    <a:pt x="16" y="0"/>
                  </a:cubicBezTo>
                  <a:cubicBezTo>
                    <a:pt x="27" y="0"/>
                    <a:pt x="18" y="39"/>
                    <a:pt x="8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8" name="Freeform 131"/>
            <p:cNvSpPr>
              <a:spLocks/>
            </p:cNvSpPr>
            <p:nvPr/>
          </p:nvSpPr>
          <p:spPr bwMode="auto">
            <a:xfrm>
              <a:off x="6194425" y="2532063"/>
              <a:ext cx="41275" cy="34925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26" y="0"/>
                </a:cxn>
                <a:cxn ang="0">
                  <a:pos x="31" y="7"/>
                </a:cxn>
                <a:cxn ang="0">
                  <a:pos x="11" y="27"/>
                </a:cxn>
                <a:cxn ang="0">
                  <a:pos x="2" y="18"/>
                </a:cxn>
                <a:cxn ang="0">
                  <a:pos x="2" y="11"/>
                </a:cxn>
              </a:cxnLst>
              <a:rect l="0" t="0" r="r" b="b"/>
              <a:pathLst>
                <a:path w="31" h="27">
                  <a:moveTo>
                    <a:pt x="2" y="11"/>
                  </a:moveTo>
                  <a:cubicBezTo>
                    <a:pt x="5" y="11"/>
                    <a:pt x="20" y="0"/>
                    <a:pt x="26" y="0"/>
                  </a:cubicBezTo>
                  <a:cubicBezTo>
                    <a:pt x="28" y="0"/>
                    <a:pt x="31" y="4"/>
                    <a:pt x="31" y="7"/>
                  </a:cubicBezTo>
                  <a:cubicBezTo>
                    <a:pt x="31" y="13"/>
                    <a:pt x="18" y="27"/>
                    <a:pt x="11" y="27"/>
                  </a:cubicBezTo>
                  <a:cubicBezTo>
                    <a:pt x="5" y="27"/>
                    <a:pt x="2" y="24"/>
                    <a:pt x="2" y="18"/>
                  </a:cubicBezTo>
                  <a:cubicBezTo>
                    <a:pt x="2" y="15"/>
                    <a:pt x="0" y="11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9" name="Freeform 132"/>
            <p:cNvSpPr>
              <a:spLocks/>
            </p:cNvSpPr>
            <p:nvPr/>
          </p:nvSpPr>
          <p:spPr bwMode="auto">
            <a:xfrm>
              <a:off x="6015038" y="2476500"/>
              <a:ext cx="195263" cy="374650"/>
            </a:xfrm>
            <a:custGeom>
              <a:avLst/>
              <a:gdLst/>
              <a:ahLst/>
              <a:cxnLst>
                <a:cxn ang="0">
                  <a:pos x="12" y="172"/>
                </a:cxn>
                <a:cxn ang="0">
                  <a:pos x="21" y="152"/>
                </a:cxn>
                <a:cxn ang="0">
                  <a:pos x="25" y="147"/>
                </a:cxn>
                <a:cxn ang="0">
                  <a:pos x="15" y="119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8" y="106"/>
                </a:cxn>
                <a:cxn ang="0">
                  <a:pos x="12" y="96"/>
                </a:cxn>
                <a:cxn ang="0">
                  <a:pos x="9" y="77"/>
                </a:cxn>
                <a:cxn ang="0">
                  <a:pos x="0" y="65"/>
                </a:cxn>
                <a:cxn ang="0">
                  <a:pos x="8" y="47"/>
                </a:cxn>
                <a:cxn ang="0">
                  <a:pos x="19" y="43"/>
                </a:cxn>
                <a:cxn ang="0">
                  <a:pos x="45" y="19"/>
                </a:cxn>
                <a:cxn ang="0">
                  <a:pos x="47" y="19"/>
                </a:cxn>
                <a:cxn ang="0">
                  <a:pos x="50" y="24"/>
                </a:cxn>
                <a:cxn ang="0">
                  <a:pos x="52" y="20"/>
                </a:cxn>
                <a:cxn ang="0">
                  <a:pos x="52" y="9"/>
                </a:cxn>
                <a:cxn ang="0">
                  <a:pos x="64" y="6"/>
                </a:cxn>
                <a:cxn ang="0">
                  <a:pos x="78" y="6"/>
                </a:cxn>
                <a:cxn ang="0">
                  <a:pos x="96" y="0"/>
                </a:cxn>
                <a:cxn ang="0">
                  <a:pos x="115" y="5"/>
                </a:cxn>
                <a:cxn ang="0">
                  <a:pos x="130" y="22"/>
                </a:cxn>
                <a:cxn ang="0">
                  <a:pos x="100" y="58"/>
                </a:cxn>
                <a:cxn ang="0">
                  <a:pos x="104" y="64"/>
                </a:cxn>
                <a:cxn ang="0">
                  <a:pos x="129" y="93"/>
                </a:cxn>
                <a:cxn ang="0">
                  <a:pos x="147" y="134"/>
                </a:cxn>
                <a:cxn ang="0">
                  <a:pos x="142" y="156"/>
                </a:cxn>
                <a:cxn ang="0">
                  <a:pos x="115" y="170"/>
                </a:cxn>
                <a:cxn ang="0">
                  <a:pos x="105" y="180"/>
                </a:cxn>
                <a:cxn ang="0">
                  <a:pos x="104" y="176"/>
                </a:cxn>
                <a:cxn ang="0">
                  <a:pos x="104" y="181"/>
                </a:cxn>
                <a:cxn ang="0">
                  <a:pos x="93" y="192"/>
                </a:cxn>
                <a:cxn ang="0">
                  <a:pos x="90" y="183"/>
                </a:cxn>
                <a:cxn ang="0">
                  <a:pos x="91" y="177"/>
                </a:cxn>
                <a:cxn ang="0">
                  <a:pos x="88" y="170"/>
                </a:cxn>
                <a:cxn ang="0">
                  <a:pos x="73" y="161"/>
                </a:cxn>
                <a:cxn ang="0">
                  <a:pos x="63" y="149"/>
                </a:cxn>
                <a:cxn ang="0">
                  <a:pos x="43" y="141"/>
                </a:cxn>
                <a:cxn ang="0">
                  <a:pos x="41" y="135"/>
                </a:cxn>
                <a:cxn ang="0">
                  <a:pos x="30" y="129"/>
                </a:cxn>
                <a:cxn ang="0">
                  <a:pos x="27" y="134"/>
                </a:cxn>
                <a:cxn ang="0">
                  <a:pos x="29" y="142"/>
                </a:cxn>
                <a:cxn ang="0">
                  <a:pos x="16" y="171"/>
                </a:cxn>
                <a:cxn ang="0">
                  <a:pos x="31" y="192"/>
                </a:cxn>
                <a:cxn ang="0">
                  <a:pos x="30" y="192"/>
                </a:cxn>
                <a:cxn ang="0">
                  <a:pos x="35" y="206"/>
                </a:cxn>
                <a:cxn ang="0">
                  <a:pos x="73" y="243"/>
                </a:cxn>
                <a:cxn ang="0">
                  <a:pos x="71" y="251"/>
                </a:cxn>
                <a:cxn ang="0">
                  <a:pos x="80" y="267"/>
                </a:cxn>
                <a:cxn ang="0">
                  <a:pos x="84" y="280"/>
                </a:cxn>
                <a:cxn ang="0">
                  <a:pos x="78" y="280"/>
                </a:cxn>
                <a:cxn ang="0">
                  <a:pos x="75" y="282"/>
                </a:cxn>
                <a:cxn ang="0">
                  <a:pos x="68" y="278"/>
                </a:cxn>
                <a:cxn ang="0">
                  <a:pos x="37" y="246"/>
                </a:cxn>
                <a:cxn ang="0">
                  <a:pos x="27" y="214"/>
                </a:cxn>
                <a:cxn ang="0">
                  <a:pos x="14" y="192"/>
                </a:cxn>
                <a:cxn ang="0">
                  <a:pos x="8" y="192"/>
                </a:cxn>
                <a:cxn ang="0">
                  <a:pos x="8" y="189"/>
                </a:cxn>
                <a:cxn ang="0">
                  <a:pos x="10" y="172"/>
                </a:cxn>
                <a:cxn ang="0">
                  <a:pos x="11" y="172"/>
                </a:cxn>
                <a:cxn ang="0">
                  <a:pos x="12" y="172"/>
                </a:cxn>
              </a:cxnLst>
              <a:rect l="0" t="0" r="r" b="b"/>
              <a:pathLst>
                <a:path w="147" h="282">
                  <a:moveTo>
                    <a:pt x="12" y="172"/>
                  </a:moveTo>
                  <a:cubicBezTo>
                    <a:pt x="16" y="165"/>
                    <a:pt x="17" y="160"/>
                    <a:pt x="21" y="152"/>
                  </a:cubicBezTo>
                  <a:cubicBezTo>
                    <a:pt x="22" y="150"/>
                    <a:pt x="25" y="149"/>
                    <a:pt x="25" y="147"/>
                  </a:cubicBezTo>
                  <a:cubicBezTo>
                    <a:pt x="25" y="143"/>
                    <a:pt x="19" y="123"/>
                    <a:pt x="15" y="119"/>
                  </a:cubicBezTo>
                  <a:cubicBezTo>
                    <a:pt x="12" y="116"/>
                    <a:pt x="8" y="114"/>
                    <a:pt x="8" y="109"/>
                  </a:cubicBezTo>
                  <a:cubicBezTo>
                    <a:pt x="8" y="108"/>
                    <a:pt x="8" y="107"/>
                    <a:pt x="8" y="105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9" y="105"/>
                    <a:pt x="12" y="100"/>
                    <a:pt x="12" y="96"/>
                  </a:cubicBezTo>
                  <a:cubicBezTo>
                    <a:pt x="12" y="91"/>
                    <a:pt x="12" y="82"/>
                    <a:pt x="9" y="77"/>
                  </a:cubicBezTo>
                  <a:cubicBezTo>
                    <a:pt x="6" y="73"/>
                    <a:pt x="0" y="73"/>
                    <a:pt x="0" y="65"/>
                  </a:cubicBezTo>
                  <a:cubicBezTo>
                    <a:pt x="0" y="57"/>
                    <a:pt x="3" y="51"/>
                    <a:pt x="8" y="47"/>
                  </a:cubicBezTo>
                  <a:cubicBezTo>
                    <a:pt x="10" y="44"/>
                    <a:pt x="15" y="45"/>
                    <a:pt x="19" y="43"/>
                  </a:cubicBezTo>
                  <a:cubicBezTo>
                    <a:pt x="29" y="36"/>
                    <a:pt x="36" y="33"/>
                    <a:pt x="45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2" y="22"/>
                    <a:pt x="52" y="20"/>
                  </a:cubicBezTo>
                  <a:cubicBezTo>
                    <a:pt x="52" y="16"/>
                    <a:pt x="52" y="13"/>
                    <a:pt x="52" y="9"/>
                  </a:cubicBezTo>
                  <a:cubicBezTo>
                    <a:pt x="52" y="9"/>
                    <a:pt x="62" y="6"/>
                    <a:pt x="64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84" y="9"/>
                    <a:pt x="89" y="0"/>
                    <a:pt x="96" y="0"/>
                  </a:cubicBezTo>
                  <a:cubicBezTo>
                    <a:pt x="103" y="0"/>
                    <a:pt x="107" y="5"/>
                    <a:pt x="115" y="5"/>
                  </a:cubicBezTo>
                  <a:cubicBezTo>
                    <a:pt x="115" y="16"/>
                    <a:pt x="123" y="20"/>
                    <a:pt x="130" y="22"/>
                  </a:cubicBezTo>
                  <a:cubicBezTo>
                    <a:pt x="121" y="36"/>
                    <a:pt x="100" y="39"/>
                    <a:pt x="100" y="58"/>
                  </a:cubicBezTo>
                  <a:cubicBezTo>
                    <a:pt x="100" y="62"/>
                    <a:pt x="102" y="63"/>
                    <a:pt x="104" y="64"/>
                  </a:cubicBezTo>
                  <a:cubicBezTo>
                    <a:pt x="114" y="74"/>
                    <a:pt x="118" y="86"/>
                    <a:pt x="129" y="93"/>
                  </a:cubicBezTo>
                  <a:cubicBezTo>
                    <a:pt x="140" y="100"/>
                    <a:pt x="147" y="119"/>
                    <a:pt x="147" y="134"/>
                  </a:cubicBezTo>
                  <a:cubicBezTo>
                    <a:pt x="147" y="144"/>
                    <a:pt x="142" y="148"/>
                    <a:pt x="142" y="156"/>
                  </a:cubicBezTo>
                  <a:cubicBezTo>
                    <a:pt x="127" y="160"/>
                    <a:pt x="126" y="164"/>
                    <a:pt x="115" y="170"/>
                  </a:cubicBezTo>
                  <a:cubicBezTo>
                    <a:pt x="109" y="173"/>
                    <a:pt x="110" y="180"/>
                    <a:pt x="105" y="180"/>
                  </a:cubicBezTo>
                  <a:cubicBezTo>
                    <a:pt x="104" y="180"/>
                    <a:pt x="104" y="177"/>
                    <a:pt x="104" y="176"/>
                  </a:cubicBezTo>
                  <a:cubicBezTo>
                    <a:pt x="104" y="179"/>
                    <a:pt x="104" y="180"/>
                    <a:pt x="104" y="181"/>
                  </a:cubicBezTo>
                  <a:cubicBezTo>
                    <a:pt x="104" y="185"/>
                    <a:pt x="95" y="192"/>
                    <a:pt x="93" y="192"/>
                  </a:cubicBezTo>
                  <a:cubicBezTo>
                    <a:pt x="91" y="192"/>
                    <a:pt x="90" y="186"/>
                    <a:pt x="90" y="183"/>
                  </a:cubicBezTo>
                  <a:cubicBezTo>
                    <a:pt x="90" y="179"/>
                    <a:pt x="90" y="178"/>
                    <a:pt x="91" y="177"/>
                  </a:cubicBezTo>
                  <a:cubicBezTo>
                    <a:pt x="90" y="176"/>
                    <a:pt x="89" y="172"/>
                    <a:pt x="88" y="170"/>
                  </a:cubicBezTo>
                  <a:cubicBezTo>
                    <a:pt x="82" y="170"/>
                    <a:pt x="73" y="168"/>
                    <a:pt x="73" y="161"/>
                  </a:cubicBezTo>
                  <a:cubicBezTo>
                    <a:pt x="63" y="161"/>
                    <a:pt x="68" y="155"/>
                    <a:pt x="63" y="149"/>
                  </a:cubicBezTo>
                  <a:cubicBezTo>
                    <a:pt x="56" y="143"/>
                    <a:pt x="50" y="143"/>
                    <a:pt x="43" y="141"/>
                  </a:cubicBezTo>
                  <a:cubicBezTo>
                    <a:pt x="42" y="141"/>
                    <a:pt x="41" y="135"/>
                    <a:pt x="41" y="135"/>
                  </a:cubicBezTo>
                  <a:cubicBezTo>
                    <a:pt x="40" y="130"/>
                    <a:pt x="34" y="129"/>
                    <a:pt x="30" y="129"/>
                  </a:cubicBezTo>
                  <a:cubicBezTo>
                    <a:pt x="26" y="129"/>
                    <a:pt x="27" y="132"/>
                    <a:pt x="27" y="134"/>
                  </a:cubicBezTo>
                  <a:cubicBezTo>
                    <a:pt x="27" y="138"/>
                    <a:pt x="29" y="139"/>
                    <a:pt x="29" y="142"/>
                  </a:cubicBezTo>
                  <a:cubicBezTo>
                    <a:pt x="29" y="156"/>
                    <a:pt x="16" y="159"/>
                    <a:pt x="16" y="171"/>
                  </a:cubicBezTo>
                  <a:cubicBezTo>
                    <a:pt x="16" y="185"/>
                    <a:pt x="31" y="179"/>
                    <a:pt x="31" y="192"/>
                  </a:cubicBezTo>
                  <a:cubicBezTo>
                    <a:pt x="30" y="192"/>
                    <a:pt x="30" y="192"/>
                    <a:pt x="30" y="192"/>
                  </a:cubicBezTo>
                  <a:cubicBezTo>
                    <a:pt x="32" y="195"/>
                    <a:pt x="32" y="203"/>
                    <a:pt x="35" y="206"/>
                  </a:cubicBezTo>
                  <a:cubicBezTo>
                    <a:pt x="47" y="218"/>
                    <a:pt x="73" y="221"/>
                    <a:pt x="73" y="243"/>
                  </a:cubicBezTo>
                  <a:cubicBezTo>
                    <a:pt x="73" y="247"/>
                    <a:pt x="71" y="247"/>
                    <a:pt x="71" y="251"/>
                  </a:cubicBezTo>
                  <a:cubicBezTo>
                    <a:pt x="71" y="259"/>
                    <a:pt x="78" y="262"/>
                    <a:pt x="80" y="267"/>
                  </a:cubicBezTo>
                  <a:cubicBezTo>
                    <a:pt x="82" y="273"/>
                    <a:pt x="82" y="275"/>
                    <a:pt x="84" y="280"/>
                  </a:cubicBezTo>
                  <a:cubicBezTo>
                    <a:pt x="80" y="280"/>
                    <a:pt x="80" y="280"/>
                    <a:pt x="78" y="280"/>
                  </a:cubicBezTo>
                  <a:cubicBezTo>
                    <a:pt x="77" y="280"/>
                    <a:pt x="76" y="282"/>
                    <a:pt x="75" y="282"/>
                  </a:cubicBezTo>
                  <a:cubicBezTo>
                    <a:pt x="71" y="282"/>
                    <a:pt x="70" y="279"/>
                    <a:pt x="68" y="278"/>
                  </a:cubicBezTo>
                  <a:cubicBezTo>
                    <a:pt x="54" y="274"/>
                    <a:pt x="41" y="261"/>
                    <a:pt x="37" y="246"/>
                  </a:cubicBezTo>
                  <a:cubicBezTo>
                    <a:pt x="33" y="233"/>
                    <a:pt x="32" y="224"/>
                    <a:pt x="27" y="214"/>
                  </a:cubicBezTo>
                  <a:cubicBezTo>
                    <a:pt x="24" y="208"/>
                    <a:pt x="21" y="192"/>
                    <a:pt x="14" y="192"/>
                  </a:cubicBezTo>
                  <a:cubicBezTo>
                    <a:pt x="9" y="192"/>
                    <a:pt x="12" y="194"/>
                    <a:pt x="8" y="192"/>
                  </a:cubicBezTo>
                  <a:cubicBezTo>
                    <a:pt x="7" y="192"/>
                    <a:pt x="8" y="190"/>
                    <a:pt x="8" y="189"/>
                  </a:cubicBezTo>
                  <a:cubicBezTo>
                    <a:pt x="8" y="183"/>
                    <a:pt x="9" y="179"/>
                    <a:pt x="10" y="172"/>
                  </a:cubicBezTo>
                  <a:cubicBezTo>
                    <a:pt x="11" y="172"/>
                    <a:pt x="11" y="172"/>
                    <a:pt x="11" y="172"/>
                  </a:cubicBezTo>
                  <a:lnTo>
                    <a:pt x="12" y="17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0" name="Freeform 133"/>
            <p:cNvSpPr>
              <a:spLocks/>
            </p:cNvSpPr>
            <p:nvPr/>
          </p:nvSpPr>
          <p:spPr bwMode="auto">
            <a:xfrm>
              <a:off x="6142038" y="2898775"/>
              <a:ext cx="26988" cy="25400"/>
            </a:xfrm>
            <a:custGeom>
              <a:avLst/>
              <a:gdLst/>
              <a:ahLst/>
              <a:cxnLst>
                <a:cxn ang="0">
                  <a:pos x="12" y="17"/>
                </a:cxn>
                <a:cxn ang="0">
                  <a:pos x="9" y="11"/>
                </a:cxn>
                <a:cxn ang="0">
                  <a:pos x="0" y="6"/>
                </a:cxn>
                <a:cxn ang="0">
                  <a:pos x="9" y="0"/>
                </a:cxn>
                <a:cxn ang="0">
                  <a:pos x="20" y="15"/>
                </a:cxn>
                <a:cxn ang="0">
                  <a:pos x="21" y="19"/>
                </a:cxn>
                <a:cxn ang="0">
                  <a:pos x="17" y="19"/>
                </a:cxn>
                <a:cxn ang="0">
                  <a:pos x="12" y="17"/>
                </a:cxn>
              </a:cxnLst>
              <a:rect l="0" t="0" r="r" b="b"/>
              <a:pathLst>
                <a:path w="21" h="19">
                  <a:moveTo>
                    <a:pt x="12" y="17"/>
                  </a:moveTo>
                  <a:cubicBezTo>
                    <a:pt x="11" y="17"/>
                    <a:pt x="9" y="12"/>
                    <a:pt x="9" y="11"/>
                  </a:cubicBezTo>
                  <a:cubicBezTo>
                    <a:pt x="7" y="7"/>
                    <a:pt x="0" y="9"/>
                    <a:pt x="0" y="6"/>
                  </a:cubicBezTo>
                  <a:cubicBezTo>
                    <a:pt x="0" y="3"/>
                    <a:pt x="6" y="0"/>
                    <a:pt x="9" y="0"/>
                  </a:cubicBezTo>
                  <a:cubicBezTo>
                    <a:pt x="11" y="7"/>
                    <a:pt x="14" y="15"/>
                    <a:pt x="20" y="15"/>
                  </a:cubicBezTo>
                  <a:cubicBezTo>
                    <a:pt x="20" y="16"/>
                    <a:pt x="20" y="18"/>
                    <a:pt x="21" y="19"/>
                  </a:cubicBezTo>
                  <a:cubicBezTo>
                    <a:pt x="20" y="19"/>
                    <a:pt x="18" y="19"/>
                    <a:pt x="17" y="19"/>
                  </a:cubicBezTo>
                  <a:cubicBezTo>
                    <a:pt x="15" y="19"/>
                    <a:pt x="14" y="17"/>
                    <a:pt x="12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1" name="Freeform 134"/>
            <p:cNvSpPr>
              <a:spLocks/>
            </p:cNvSpPr>
            <p:nvPr/>
          </p:nvSpPr>
          <p:spPr bwMode="auto">
            <a:xfrm>
              <a:off x="6183313" y="2917825"/>
              <a:ext cx="11113" cy="111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1" y="3"/>
                </a:cxn>
                <a:cxn ang="0">
                  <a:pos x="1" y="0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6" y="0"/>
                    <a:pt x="8" y="2"/>
                    <a:pt x="9" y="3"/>
                  </a:cubicBezTo>
                  <a:cubicBezTo>
                    <a:pt x="9" y="5"/>
                    <a:pt x="7" y="8"/>
                    <a:pt x="4" y="8"/>
                  </a:cubicBezTo>
                  <a:cubicBezTo>
                    <a:pt x="1" y="8"/>
                    <a:pt x="1" y="5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2" name="Freeform 135"/>
            <p:cNvSpPr>
              <a:spLocks/>
            </p:cNvSpPr>
            <p:nvPr/>
          </p:nvSpPr>
          <p:spPr bwMode="auto">
            <a:xfrm>
              <a:off x="6035675" y="2892425"/>
              <a:ext cx="9525" cy="158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8" y="1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0"/>
                </a:cxn>
              </a:cxnLst>
              <a:rect l="0" t="0" r="r" b="b"/>
              <a:pathLst>
                <a:path w="8" h="12">
                  <a:moveTo>
                    <a:pt x="1" y="0"/>
                  </a:moveTo>
                  <a:cubicBezTo>
                    <a:pt x="5" y="4"/>
                    <a:pt x="8" y="7"/>
                    <a:pt x="8" y="12"/>
                  </a:cubicBezTo>
                  <a:cubicBezTo>
                    <a:pt x="5" y="12"/>
                    <a:pt x="0" y="5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3" name="Freeform 136"/>
            <p:cNvSpPr>
              <a:spLocks/>
            </p:cNvSpPr>
            <p:nvPr/>
          </p:nvSpPr>
          <p:spPr bwMode="auto">
            <a:xfrm>
              <a:off x="6013450" y="2855913"/>
              <a:ext cx="15875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1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5" y="2"/>
                    <a:pt x="12" y="11"/>
                    <a:pt x="8" y="11"/>
                  </a:cubicBezTo>
                  <a:cubicBezTo>
                    <a:pt x="6" y="11"/>
                    <a:pt x="1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4" name="Freeform 137"/>
            <p:cNvSpPr>
              <a:spLocks/>
            </p:cNvSpPr>
            <p:nvPr/>
          </p:nvSpPr>
          <p:spPr bwMode="auto">
            <a:xfrm>
              <a:off x="6548438" y="2284413"/>
              <a:ext cx="41275" cy="49213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4" y="16"/>
                </a:cxn>
                <a:cxn ang="0">
                  <a:pos x="10" y="10"/>
                </a:cxn>
                <a:cxn ang="0">
                  <a:pos x="10" y="14"/>
                </a:cxn>
                <a:cxn ang="0">
                  <a:pos x="5" y="16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26" y="3"/>
                </a:cxn>
                <a:cxn ang="0">
                  <a:pos x="26" y="8"/>
                </a:cxn>
                <a:cxn ang="0">
                  <a:pos x="30" y="11"/>
                </a:cxn>
                <a:cxn ang="0">
                  <a:pos x="30" y="16"/>
                </a:cxn>
                <a:cxn ang="0">
                  <a:pos x="26" y="16"/>
                </a:cxn>
                <a:cxn ang="0">
                  <a:pos x="15" y="37"/>
                </a:cxn>
                <a:cxn ang="0">
                  <a:pos x="14" y="33"/>
                </a:cxn>
                <a:cxn ang="0">
                  <a:pos x="14" y="36"/>
                </a:cxn>
                <a:cxn ang="0">
                  <a:pos x="7" y="29"/>
                </a:cxn>
                <a:cxn ang="0">
                  <a:pos x="12" y="22"/>
                </a:cxn>
              </a:cxnLst>
              <a:rect l="0" t="0" r="r" b="b"/>
              <a:pathLst>
                <a:path w="30" h="37">
                  <a:moveTo>
                    <a:pt x="12" y="22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1" y="15"/>
                    <a:pt x="11" y="12"/>
                    <a:pt x="10" y="10"/>
                  </a:cubicBezTo>
                  <a:cubicBezTo>
                    <a:pt x="10" y="11"/>
                    <a:pt x="9" y="13"/>
                    <a:pt x="10" y="14"/>
                  </a:cubicBezTo>
                  <a:cubicBezTo>
                    <a:pt x="8" y="14"/>
                    <a:pt x="6" y="16"/>
                    <a:pt x="5" y="16"/>
                  </a:cubicBezTo>
                  <a:cubicBezTo>
                    <a:pt x="3" y="16"/>
                    <a:pt x="0" y="13"/>
                    <a:pt x="0" y="11"/>
                  </a:cubicBezTo>
                  <a:cubicBezTo>
                    <a:pt x="0" y="8"/>
                    <a:pt x="13" y="0"/>
                    <a:pt x="14" y="0"/>
                  </a:cubicBezTo>
                  <a:cubicBezTo>
                    <a:pt x="18" y="0"/>
                    <a:pt x="20" y="3"/>
                    <a:pt x="26" y="3"/>
                  </a:cubicBezTo>
                  <a:cubicBezTo>
                    <a:pt x="26" y="5"/>
                    <a:pt x="25" y="8"/>
                    <a:pt x="26" y="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3"/>
                    <a:pt x="29" y="14"/>
                    <a:pt x="30" y="16"/>
                  </a:cubicBezTo>
                  <a:cubicBezTo>
                    <a:pt x="29" y="16"/>
                    <a:pt x="27" y="16"/>
                    <a:pt x="26" y="16"/>
                  </a:cubicBezTo>
                  <a:cubicBezTo>
                    <a:pt x="25" y="24"/>
                    <a:pt x="21" y="37"/>
                    <a:pt x="15" y="37"/>
                  </a:cubicBezTo>
                  <a:cubicBezTo>
                    <a:pt x="14" y="37"/>
                    <a:pt x="14" y="35"/>
                    <a:pt x="14" y="33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0" y="36"/>
                    <a:pt x="7" y="31"/>
                    <a:pt x="7" y="29"/>
                  </a:cubicBezTo>
                  <a:cubicBezTo>
                    <a:pt x="7" y="28"/>
                    <a:pt x="12" y="22"/>
                    <a:pt x="12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5" name="Freeform 138"/>
            <p:cNvSpPr>
              <a:spLocks/>
            </p:cNvSpPr>
            <p:nvPr/>
          </p:nvSpPr>
          <p:spPr bwMode="auto">
            <a:xfrm>
              <a:off x="6596063" y="2271713"/>
              <a:ext cx="42863" cy="30163"/>
            </a:xfrm>
            <a:custGeom>
              <a:avLst/>
              <a:gdLst/>
              <a:ahLst/>
              <a:cxnLst>
                <a:cxn ang="0">
                  <a:pos x="23" y="15"/>
                </a:cxn>
                <a:cxn ang="0">
                  <a:pos x="17" y="12"/>
                </a:cxn>
                <a:cxn ang="0">
                  <a:pos x="6" y="23"/>
                </a:cxn>
                <a:cxn ang="0">
                  <a:pos x="3" y="17"/>
                </a:cxn>
                <a:cxn ang="0">
                  <a:pos x="0" y="12"/>
                </a:cxn>
                <a:cxn ang="0">
                  <a:pos x="8" y="5"/>
                </a:cxn>
                <a:cxn ang="0">
                  <a:pos x="23" y="0"/>
                </a:cxn>
                <a:cxn ang="0">
                  <a:pos x="23" y="15"/>
                </a:cxn>
              </a:cxnLst>
              <a:rect l="0" t="0" r="r" b="b"/>
              <a:pathLst>
                <a:path w="33" h="23">
                  <a:moveTo>
                    <a:pt x="23" y="15"/>
                  </a:moveTo>
                  <a:cubicBezTo>
                    <a:pt x="20" y="15"/>
                    <a:pt x="18" y="13"/>
                    <a:pt x="17" y="12"/>
                  </a:cubicBezTo>
                  <a:cubicBezTo>
                    <a:pt x="13" y="16"/>
                    <a:pt x="12" y="23"/>
                    <a:pt x="6" y="23"/>
                  </a:cubicBezTo>
                  <a:cubicBezTo>
                    <a:pt x="4" y="23"/>
                    <a:pt x="3" y="19"/>
                    <a:pt x="3" y="17"/>
                  </a:cubicBezTo>
                  <a:cubicBezTo>
                    <a:pt x="1" y="15"/>
                    <a:pt x="0" y="14"/>
                    <a:pt x="0" y="12"/>
                  </a:cubicBezTo>
                  <a:cubicBezTo>
                    <a:pt x="0" y="12"/>
                    <a:pt x="8" y="6"/>
                    <a:pt x="8" y="5"/>
                  </a:cubicBezTo>
                  <a:cubicBezTo>
                    <a:pt x="16" y="7"/>
                    <a:pt x="17" y="0"/>
                    <a:pt x="23" y="0"/>
                  </a:cubicBezTo>
                  <a:cubicBezTo>
                    <a:pt x="33" y="0"/>
                    <a:pt x="28" y="15"/>
                    <a:pt x="23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6" name="Freeform 139"/>
            <p:cNvSpPr>
              <a:spLocks/>
            </p:cNvSpPr>
            <p:nvPr/>
          </p:nvSpPr>
          <p:spPr bwMode="auto">
            <a:xfrm>
              <a:off x="6572250" y="2136775"/>
              <a:ext cx="185738" cy="153988"/>
            </a:xfrm>
            <a:custGeom>
              <a:avLst/>
              <a:gdLst/>
              <a:ahLst/>
              <a:cxnLst>
                <a:cxn ang="0">
                  <a:pos x="55" y="110"/>
                </a:cxn>
                <a:cxn ang="0">
                  <a:pos x="55" y="107"/>
                </a:cxn>
                <a:cxn ang="0">
                  <a:pos x="56" y="99"/>
                </a:cxn>
                <a:cxn ang="0">
                  <a:pos x="43" y="95"/>
                </a:cxn>
                <a:cxn ang="0">
                  <a:pos x="39" y="99"/>
                </a:cxn>
                <a:cxn ang="0">
                  <a:pos x="29" y="100"/>
                </a:cxn>
                <a:cxn ang="0">
                  <a:pos x="6" y="106"/>
                </a:cxn>
                <a:cxn ang="0">
                  <a:pos x="0" y="104"/>
                </a:cxn>
                <a:cxn ang="0">
                  <a:pos x="5" y="101"/>
                </a:cxn>
                <a:cxn ang="0">
                  <a:pos x="30" y="84"/>
                </a:cxn>
                <a:cxn ang="0">
                  <a:pos x="57" y="84"/>
                </a:cxn>
                <a:cxn ang="0">
                  <a:pos x="72" y="70"/>
                </a:cxn>
                <a:cxn ang="0">
                  <a:pos x="79" y="59"/>
                </a:cxn>
                <a:cxn ang="0">
                  <a:pos x="77" y="64"/>
                </a:cxn>
                <a:cxn ang="0">
                  <a:pos x="79" y="66"/>
                </a:cxn>
                <a:cxn ang="0">
                  <a:pos x="92" y="60"/>
                </a:cxn>
                <a:cxn ang="0">
                  <a:pos x="116" y="25"/>
                </a:cxn>
                <a:cxn ang="0">
                  <a:pos x="114" y="19"/>
                </a:cxn>
                <a:cxn ang="0">
                  <a:pos x="125" y="3"/>
                </a:cxn>
                <a:cxn ang="0">
                  <a:pos x="130" y="4"/>
                </a:cxn>
                <a:cxn ang="0">
                  <a:pos x="129" y="4"/>
                </a:cxn>
                <a:cxn ang="0">
                  <a:pos x="128" y="0"/>
                </a:cxn>
                <a:cxn ang="0">
                  <a:pos x="133" y="2"/>
                </a:cxn>
                <a:cxn ang="0">
                  <a:pos x="134" y="11"/>
                </a:cxn>
                <a:cxn ang="0">
                  <a:pos x="140" y="26"/>
                </a:cxn>
                <a:cxn ang="0">
                  <a:pos x="134" y="40"/>
                </a:cxn>
                <a:cxn ang="0">
                  <a:pos x="134" y="43"/>
                </a:cxn>
                <a:cxn ang="0">
                  <a:pos x="130" y="44"/>
                </a:cxn>
                <a:cxn ang="0">
                  <a:pos x="127" y="63"/>
                </a:cxn>
                <a:cxn ang="0">
                  <a:pos x="122" y="76"/>
                </a:cxn>
                <a:cxn ang="0">
                  <a:pos x="125" y="84"/>
                </a:cxn>
                <a:cxn ang="0">
                  <a:pos x="114" y="93"/>
                </a:cxn>
                <a:cxn ang="0">
                  <a:pos x="114" y="86"/>
                </a:cxn>
                <a:cxn ang="0">
                  <a:pos x="102" y="96"/>
                </a:cxn>
                <a:cxn ang="0">
                  <a:pos x="100" y="94"/>
                </a:cxn>
                <a:cxn ang="0">
                  <a:pos x="96" y="94"/>
                </a:cxn>
                <a:cxn ang="0">
                  <a:pos x="87" y="100"/>
                </a:cxn>
                <a:cxn ang="0">
                  <a:pos x="74" y="92"/>
                </a:cxn>
                <a:cxn ang="0">
                  <a:pos x="72" y="96"/>
                </a:cxn>
                <a:cxn ang="0">
                  <a:pos x="76" y="103"/>
                </a:cxn>
                <a:cxn ang="0">
                  <a:pos x="72" y="103"/>
                </a:cxn>
                <a:cxn ang="0">
                  <a:pos x="61" y="115"/>
                </a:cxn>
                <a:cxn ang="0">
                  <a:pos x="55" y="110"/>
                </a:cxn>
              </a:cxnLst>
              <a:rect l="0" t="0" r="r" b="b"/>
              <a:pathLst>
                <a:path w="140" h="115">
                  <a:moveTo>
                    <a:pt x="55" y="110"/>
                  </a:moveTo>
                  <a:cubicBezTo>
                    <a:pt x="53" y="110"/>
                    <a:pt x="55" y="108"/>
                    <a:pt x="55" y="107"/>
                  </a:cubicBezTo>
                  <a:cubicBezTo>
                    <a:pt x="55" y="104"/>
                    <a:pt x="56" y="101"/>
                    <a:pt x="56" y="99"/>
                  </a:cubicBezTo>
                  <a:cubicBezTo>
                    <a:pt x="51" y="98"/>
                    <a:pt x="48" y="95"/>
                    <a:pt x="43" y="95"/>
                  </a:cubicBezTo>
                  <a:cubicBezTo>
                    <a:pt x="40" y="95"/>
                    <a:pt x="40" y="98"/>
                    <a:pt x="39" y="99"/>
                  </a:cubicBezTo>
                  <a:cubicBezTo>
                    <a:pt x="35" y="100"/>
                    <a:pt x="32" y="98"/>
                    <a:pt x="29" y="100"/>
                  </a:cubicBezTo>
                  <a:cubicBezTo>
                    <a:pt x="23" y="103"/>
                    <a:pt x="15" y="106"/>
                    <a:pt x="6" y="106"/>
                  </a:cubicBezTo>
                  <a:cubicBezTo>
                    <a:pt x="3" y="106"/>
                    <a:pt x="0" y="106"/>
                    <a:pt x="0" y="104"/>
                  </a:cubicBezTo>
                  <a:cubicBezTo>
                    <a:pt x="0" y="103"/>
                    <a:pt x="4" y="102"/>
                    <a:pt x="5" y="101"/>
                  </a:cubicBezTo>
                  <a:cubicBezTo>
                    <a:pt x="15" y="95"/>
                    <a:pt x="19" y="84"/>
                    <a:pt x="30" y="84"/>
                  </a:cubicBezTo>
                  <a:cubicBezTo>
                    <a:pt x="43" y="84"/>
                    <a:pt x="47" y="84"/>
                    <a:pt x="57" y="84"/>
                  </a:cubicBezTo>
                  <a:cubicBezTo>
                    <a:pt x="65" y="84"/>
                    <a:pt x="68" y="70"/>
                    <a:pt x="72" y="70"/>
                  </a:cubicBezTo>
                  <a:cubicBezTo>
                    <a:pt x="72" y="70"/>
                    <a:pt x="78" y="60"/>
                    <a:pt x="79" y="59"/>
                  </a:cubicBezTo>
                  <a:cubicBezTo>
                    <a:pt x="78" y="61"/>
                    <a:pt x="77" y="62"/>
                    <a:pt x="77" y="64"/>
                  </a:cubicBezTo>
                  <a:cubicBezTo>
                    <a:pt x="77" y="65"/>
                    <a:pt x="78" y="66"/>
                    <a:pt x="79" y="66"/>
                  </a:cubicBezTo>
                  <a:cubicBezTo>
                    <a:pt x="86" y="66"/>
                    <a:pt x="87" y="62"/>
                    <a:pt x="92" y="60"/>
                  </a:cubicBezTo>
                  <a:cubicBezTo>
                    <a:pt x="101" y="57"/>
                    <a:pt x="116" y="39"/>
                    <a:pt x="116" y="25"/>
                  </a:cubicBezTo>
                  <a:cubicBezTo>
                    <a:pt x="116" y="22"/>
                    <a:pt x="114" y="22"/>
                    <a:pt x="114" y="19"/>
                  </a:cubicBezTo>
                  <a:cubicBezTo>
                    <a:pt x="114" y="14"/>
                    <a:pt x="119" y="3"/>
                    <a:pt x="125" y="3"/>
                  </a:cubicBezTo>
                  <a:cubicBezTo>
                    <a:pt x="125" y="3"/>
                    <a:pt x="125" y="9"/>
                    <a:pt x="130" y="4"/>
                  </a:cubicBezTo>
                  <a:cubicBezTo>
                    <a:pt x="130" y="4"/>
                    <a:pt x="129" y="4"/>
                    <a:pt x="129" y="4"/>
                  </a:cubicBezTo>
                  <a:cubicBezTo>
                    <a:pt x="128" y="4"/>
                    <a:pt x="127" y="0"/>
                    <a:pt x="128" y="0"/>
                  </a:cubicBezTo>
                  <a:cubicBezTo>
                    <a:pt x="131" y="0"/>
                    <a:pt x="133" y="1"/>
                    <a:pt x="133" y="2"/>
                  </a:cubicBezTo>
                  <a:cubicBezTo>
                    <a:pt x="135" y="5"/>
                    <a:pt x="134" y="8"/>
                    <a:pt x="134" y="11"/>
                  </a:cubicBezTo>
                  <a:cubicBezTo>
                    <a:pt x="134" y="17"/>
                    <a:pt x="140" y="20"/>
                    <a:pt x="140" y="26"/>
                  </a:cubicBezTo>
                  <a:cubicBezTo>
                    <a:pt x="140" y="33"/>
                    <a:pt x="134" y="34"/>
                    <a:pt x="134" y="40"/>
                  </a:cubicBezTo>
                  <a:cubicBezTo>
                    <a:pt x="134" y="41"/>
                    <a:pt x="134" y="42"/>
                    <a:pt x="134" y="43"/>
                  </a:cubicBezTo>
                  <a:cubicBezTo>
                    <a:pt x="133" y="44"/>
                    <a:pt x="132" y="43"/>
                    <a:pt x="130" y="44"/>
                  </a:cubicBezTo>
                  <a:cubicBezTo>
                    <a:pt x="126" y="45"/>
                    <a:pt x="127" y="59"/>
                    <a:pt x="127" y="63"/>
                  </a:cubicBezTo>
                  <a:cubicBezTo>
                    <a:pt x="127" y="67"/>
                    <a:pt x="122" y="70"/>
                    <a:pt x="122" y="76"/>
                  </a:cubicBezTo>
                  <a:cubicBezTo>
                    <a:pt x="122" y="80"/>
                    <a:pt x="124" y="81"/>
                    <a:pt x="125" y="84"/>
                  </a:cubicBezTo>
                  <a:cubicBezTo>
                    <a:pt x="119" y="87"/>
                    <a:pt x="119" y="91"/>
                    <a:pt x="114" y="93"/>
                  </a:cubicBezTo>
                  <a:cubicBezTo>
                    <a:pt x="112" y="89"/>
                    <a:pt x="114" y="89"/>
                    <a:pt x="114" y="86"/>
                  </a:cubicBezTo>
                  <a:cubicBezTo>
                    <a:pt x="108" y="90"/>
                    <a:pt x="104" y="90"/>
                    <a:pt x="102" y="96"/>
                  </a:cubicBezTo>
                  <a:cubicBezTo>
                    <a:pt x="102" y="96"/>
                    <a:pt x="100" y="95"/>
                    <a:pt x="100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3" y="97"/>
                    <a:pt x="91" y="100"/>
                    <a:pt x="87" y="100"/>
                  </a:cubicBezTo>
                  <a:cubicBezTo>
                    <a:pt x="78" y="100"/>
                    <a:pt x="78" y="92"/>
                    <a:pt x="74" y="92"/>
                  </a:cubicBezTo>
                  <a:cubicBezTo>
                    <a:pt x="73" y="92"/>
                    <a:pt x="72" y="94"/>
                    <a:pt x="72" y="96"/>
                  </a:cubicBezTo>
                  <a:cubicBezTo>
                    <a:pt x="72" y="97"/>
                    <a:pt x="76" y="103"/>
                    <a:pt x="76" y="103"/>
                  </a:cubicBezTo>
                  <a:cubicBezTo>
                    <a:pt x="75" y="103"/>
                    <a:pt x="73" y="103"/>
                    <a:pt x="72" y="103"/>
                  </a:cubicBezTo>
                  <a:cubicBezTo>
                    <a:pt x="68" y="103"/>
                    <a:pt x="63" y="110"/>
                    <a:pt x="61" y="115"/>
                  </a:cubicBezTo>
                  <a:cubicBezTo>
                    <a:pt x="57" y="114"/>
                    <a:pt x="58" y="110"/>
                    <a:pt x="55" y="1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7" name="Freeform 140"/>
            <p:cNvSpPr>
              <a:spLocks/>
            </p:cNvSpPr>
            <p:nvPr/>
          </p:nvSpPr>
          <p:spPr bwMode="auto">
            <a:xfrm>
              <a:off x="6721475" y="2054225"/>
              <a:ext cx="96838" cy="80963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5" y="33"/>
                </a:cxn>
                <a:cxn ang="0">
                  <a:pos x="26" y="10"/>
                </a:cxn>
                <a:cxn ang="0">
                  <a:pos x="23" y="6"/>
                </a:cxn>
                <a:cxn ang="0">
                  <a:pos x="26" y="0"/>
                </a:cxn>
                <a:cxn ang="0">
                  <a:pos x="60" y="22"/>
                </a:cxn>
                <a:cxn ang="0">
                  <a:pos x="70" y="21"/>
                </a:cxn>
                <a:cxn ang="0">
                  <a:pos x="67" y="26"/>
                </a:cxn>
                <a:cxn ang="0">
                  <a:pos x="72" y="32"/>
                </a:cxn>
                <a:cxn ang="0">
                  <a:pos x="59" y="36"/>
                </a:cxn>
                <a:cxn ang="0">
                  <a:pos x="43" y="51"/>
                </a:cxn>
                <a:cxn ang="0">
                  <a:pos x="24" y="41"/>
                </a:cxn>
                <a:cxn ang="0">
                  <a:pos x="21" y="45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8" y="35"/>
                </a:cxn>
                <a:cxn ang="0">
                  <a:pos x="8" y="32"/>
                </a:cxn>
                <a:cxn ang="0">
                  <a:pos x="12" y="34"/>
                </a:cxn>
                <a:cxn ang="0">
                  <a:pos x="11" y="33"/>
                </a:cxn>
              </a:cxnLst>
              <a:rect l="0" t="0" r="r" b="b"/>
              <a:pathLst>
                <a:path w="72" h="61">
                  <a:moveTo>
                    <a:pt x="11" y="33"/>
                  </a:moveTo>
                  <a:cubicBezTo>
                    <a:pt x="12" y="33"/>
                    <a:pt x="14" y="33"/>
                    <a:pt x="15" y="33"/>
                  </a:cubicBezTo>
                  <a:cubicBezTo>
                    <a:pt x="23" y="33"/>
                    <a:pt x="26" y="16"/>
                    <a:pt x="26" y="10"/>
                  </a:cubicBezTo>
                  <a:cubicBezTo>
                    <a:pt x="26" y="8"/>
                    <a:pt x="23" y="7"/>
                    <a:pt x="23" y="6"/>
                  </a:cubicBezTo>
                  <a:cubicBezTo>
                    <a:pt x="23" y="2"/>
                    <a:pt x="25" y="1"/>
                    <a:pt x="26" y="0"/>
                  </a:cubicBezTo>
                  <a:cubicBezTo>
                    <a:pt x="38" y="8"/>
                    <a:pt x="43" y="22"/>
                    <a:pt x="60" y="22"/>
                  </a:cubicBezTo>
                  <a:cubicBezTo>
                    <a:pt x="64" y="22"/>
                    <a:pt x="67" y="19"/>
                    <a:pt x="70" y="21"/>
                  </a:cubicBezTo>
                  <a:cubicBezTo>
                    <a:pt x="69" y="23"/>
                    <a:pt x="67" y="24"/>
                    <a:pt x="67" y="26"/>
                  </a:cubicBezTo>
                  <a:cubicBezTo>
                    <a:pt x="67" y="29"/>
                    <a:pt x="71" y="32"/>
                    <a:pt x="72" y="32"/>
                  </a:cubicBezTo>
                  <a:cubicBezTo>
                    <a:pt x="68" y="35"/>
                    <a:pt x="65" y="36"/>
                    <a:pt x="59" y="36"/>
                  </a:cubicBezTo>
                  <a:cubicBezTo>
                    <a:pt x="49" y="36"/>
                    <a:pt x="46" y="46"/>
                    <a:pt x="43" y="51"/>
                  </a:cubicBezTo>
                  <a:cubicBezTo>
                    <a:pt x="36" y="47"/>
                    <a:pt x="31" y="46"/>
                    <a:pt x="24" y="41"/>
                  </a:cubicBezTo>
                  <a:cubicBezTo>
                    <a:pt x="23" y="42"/>
                    <a:pt x="21" y="43"/>
                    <a:pt x="21" y="45"/>
                  </a:cubicBezTo>
                  <a:cubicBezTo>
                    <a:pt x="15" y="45"/>
                    <a:pt x="8" y="40"/>
                    <a:pt x="8" y="48"/>
                  </a:cubicBezTo>
                  <a:cubicBezTo>
                    <a:pt x="8" y="52"/>
                    <a:pt x="14" y="52"/>
                    <a:pt x="16" y="54"/>
                  </a:cubicBezTo>
                  <a:cubicBezTo>
                    <a:pt x="12" y="59"/>
                    <a:pt x="9" y="57"/>
                    <a:pt x="5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58"/>
                    <a:pt x="3" y="51"/>
                    <a:pt x="3" y="51"/>
                  </a:cubicBezTo>
                  <a:cubicBezTo>
                    <a:pt x="3" y="49"/>
                    <a:pt x="0" y="48"/>
                    <a:pt x="0" y="46"/>
                  </a:cubicBezTo>
                  <a:cubicBezTo>
                    <a:pt x="0" y="41"/>
                    <a:pt x="8" y="38"/>
                    <a:pt x="8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10" y="33"/>
                    <a:pt x="12" y="34"/>
                  </a:cubicBezTo>
                  <a:lnTo>
                    <a:pt x="11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8" name="Freeform 141"/>
            <p:cNvSpPr>
              <a:spLocks/>
            </p:cNvSpPr>
            <p:nvPr/>
          </p:nvSpPr>
          <p:spPr bwMode="auto">
            <a:xfrm>
              <a:off x="6816725" y="2073275"/>
              <a:ext cx="15875" cy="14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11" y="0"/>
                </a:cxn>
                <a:cxn ang="0">
                  <a:pos x="10" y="0"/>
                </a:cxn>
              </a:cxnLst>
              <a:rect l="0" t="0" r="r" b="b"/>
              <a:pathLst>
                <a:path w="12" h="11">
                  <a:moveTo>
                    <a:pt x="10" y="0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4"/>
                    <a:pt x="5" y="11"/>
                    <a:pt x="1" y="11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4"/>
                    <a:pt x="8" y="0"/>
                    <a:pt x="11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9" name="Freeform 142"/>
            <p:cNvSpPr>
              <a:spLocks/>
            </p:cNvSpPr>
            <p:nvPr/>
          </p:nvSpPr>
          <p:spPr bwMode="auto">
            <a:xfrm>
              <a:off x="6848475" y="2052638"/>
              <a:ext cx="22225" cy="15875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" y="12"/>
                </a:cxn>
                <a:cxn ang="0">
                  <a:pos x="1" y="1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3"/>
                </a:cxn>
              </a:cxnLst>
              <a:rect l="0" t="0" r="r" b="b"/>
              <a:pathLst>
                <a:path w="17" h="12">
                  <a:moveTo>
                    <a:pt x="17" y="3"/>
                  </a:moveTo>
                  <a:cubicBezTo>
                    <a:pt x="7" y="3"/>
                    <a:pt x="7" y="12"/>
                    <a:pt x="1" y="12"/>
                  </a:cubicBezTo>
                  <a:cubicBezTo>
                    <a:pt x="0" y="12"/>
                    <a:pt x="1" y="10"/>
                    <a:pt x="1" y="10"/>
                  </a:cubicBezTo>
                  <a:cubicBezTo>
                    <a:pt x="1" y="10"/>
                    <a:pt x="5" y="0"/>
                    <a:pt x="10" y="0"/>
                  </a:cubicBezTo>
                  <a:cubicBezTo>
                    <a:pt x="13" y="0"/>
                    <a:pt x="15" y="0"/>
                    <a:pt x="17" y="0"/>
                  </a:cubicBezTo>
                  <a:lnTo>
                    <a:pt x="17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0" name="Freeform 143"/>
            <p:cNvSpPr>
              <a:spLocks/>
            </p:cNvSpPr>
            <p:nvPr/>
          </p:nvSpPr>
          <p:spPr bwMode="auto">
            <a:xfrm>
              <a:off x="6888163" y="2035175"/>
              <a:ext cx="12700" cy="1111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3"/>
                </a:cxn>
                <a:cxn ang="0">
                  <a:pos x="9" y="0"/>
                </a:cxn>
                <a:cxn ang="0">
                  <a:pos x="1" y="9"/>
                </a:cxn>
                <a:cxn ang="0">
                  <a:pos x="1" y="6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3" y="6"/>
                    <a:pt x="1" y="4"/>
                    <a:pt x="2" y="3"/>
                  </a:cubicBezTo>
                  <a:cubicBezTo>
                    <a:pt x="3" y="0"/>
                    <a:pt x="8" y="0"/>
                    <a:pt x="9" y="0"/>
                  </a:cubicBezTo>
                  <a:cubicBezTo>
                    <a:pt x="8" y="3"/>
                    <a:pt x="5" y="9"/>
                    <a:pt x="1" y="9"/>
                  </a:cubicBezTo>
                  <a:cubicBezTo>
                    <a:pt x="0" y="9"/>
                    <a:pt x="0" y="6"/>
                    <a:pt x="1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1" name="Freeform 144"/>
            <p:cNvSpPr>
              <a:spLocks/>
            </p:cNvSpPr>
            <p:nvPr/>
          </p:nvSpPr>
          <p:spPr bwMode="auto">
            <a:xfrm>
              <a:off x="6753225" y="1855788"/>
              <a:ext cx="47625" cy="184150"/>
            </a:xfrm>
            <a:custGeom>
              <a:avLst/>
              <a:gdLst/>
              <a:ahLst/>
              <a:cxnLst>
                <a:cxn ang="0">
                  <a:pos x="26" y="84"/>
                </a:cxn>
                <a:cxn ang="0">
                  <a:pos x="13" y="109"/>
                </a:cxn>
                <a:cxn ang="0">
                  <a:pos x="26" y="132"/>
                </a:cxn>
                <a:cxn ang="0">
                  <a:pos x="25" y="132"/>
                </a:cxn>
                <a:cxn ang="0">
                  <a:pos x="20" y="128"/>
                </a:cxn>
                <a:cxn ang="0">
                  <a:pos x="16" y="128"/>
                </a:cxn>
                <a:cxn ang="0">
                  <a:pos x="5" y="138"/>
                </a:cxn>
                <a:cxn ang="0">
                  <a:pos x="5" y="125"/>
                </a:cxn>
                <a:cxn ang="0">
                  <a:pos x="7" y="105"/>
                </a:cxn>
                <a:cxn ang="0">
                  <a:pos x="4" y="93"/>
                </a:cxn>
                <a:cxn ang="0">
                  <a:pos x="7" y="79"/>
                </a:cxn>
                <a:cxn ang="0">
                  <a:pos x="7" y="53"/>
                </a:cxn>
                <a:cxn ang="0">
                  <a:pos x="0" y="37"/>
                </a:cxn>
                <a:cxn ang="0">
                  <a:pos x="9" y="15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9" y="20"/>
                </a:cxn>
                <a:cxn ang="0">
                  <a:pos x="21" y="37"/>
                </a:cxn>
                <a:cxn ang="0">
                  <a:pos x="21" y="47"/>
                </a:cxn>
                <a:cxn ang="0">
                  <a:pos x="24" y="59"/>
                </a:cxn>
                <a:cxn ang="0">
                  <a:pos x="36" y="90"/>
                </a:cxn>
                <a:cxn ang="0">
                  <a:pos x="26" y="84"/>
                </a:cxn>
              </a:cxnLst>
              <a:rect l="0" t="0" r="r" b="b"/>
              <a:pathLst>
                <a:path w="36" h="138">
                  <a:moveTo>
                    <a:pt x="26" y="84"/>
                  </a:moveTo>
                  <a:cubicBezTo>
                    <a:pt x="15" y="84"/>
                    <a:pt x="13" y="98"/>
                    <a:pt x="13" y="109"/>
                  </a:cubicBezTo>
                  <a:cubicBezTo>
                    <a:pt x="13" y="120"/>
                    <a:pt x="22" y="124"/>
                    <a:pt x="26" y="132"/>
                  </a:cubicBezTo>
                  <a:cubicBezTo>
                    <a:pt x="26" y="132"/>
                    <a:pt x="25" y="132"/>
                    <a:pt x="25" y="132"/>
                  </a:cubicBezTo>
                  <a:cubicBezTo>
                    <a:pt x="23" y="133"/>
                    <a:pt x="21" y="130"/>
                    <a:pt x="20" y="128"/>
                  </a:cubicBezTo>
                  <a:cubicBezTo>
                    <a:pt x="19" y="128"/>
                    <a:pt x="17" y="128"/>
                    <a:pt x="16" y="128"/>
                  </a:cubicBezTo>
                  <a:cubicBezTo>
                    <a:pt x="11" y="128"/>
                    <a:pt x="11" y="138"/>
                    <a:pt x="5" y="138"/>
                  </a:cubicBezTo>
                  <a:cubicBezTo>
                    <a:pt x="4" y="138"/>
                    <a:pt x="5" y="127"/>
                    <a:pt x="5" y="125"/>
                  </a:cubicBezTo>
                  <a:cubicBezTo>
                    <a:pt x="5" y="117"/>
                    <a:pt x="7" y="112"/>
                    <a:pt x="7" y="105"/>
                  </a:cubicBezTo>
                  <a:cubicBezTo>
                    <a:pt x="7" y="99"/>
                    <a:pt x="4" y="98"/>
                    <a:pt x="4" y="93"/>
                  </a:cubicBezTo>
                  <a:cubicBezTo>
                    <a:pt x="4" y="86"/>
                    <a:pt x="7" y="84"/>
                    <a:pt x="7" y="79"/>
                  </a:cubicBezTo>
                  <a:cubicBezTo>
                    <a:pt x="7" y="68"/>
                    <a:pt x="7" y="64"/>
                    <a:pt x="7" y="53"/>
                  </a:cubicBezTo>
                  <a:cubicBezTo>
                    <a:pt x="7" y="46"/>
                    <a:pt x="0" y="44"/>
                    <a:pt x="0" y="37"/>
                  </a:cubicBezTo>
                  <a:cubicBezTo>
                    <a:pt x="0" y="28"/>
                    <a:pt x="3" y="16"/>
                    <a:pt x="9" y="15"/>
                  </a:cubicBezTo>
                  <a:cubicBezTo>
                    <a:pt x="9" y="12"/>
                    <a:pt x="11" y="11"/>
                    <a:pt x="11" y="9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8"/>
                    <a:pt x="18" y="14"/>
                    <a:pt x="19" y="20"/>
                  </a:cubicBezTo>
                  <a:cubicBezTo>
                    <a:pt x="21" y="26"/>
                    <a:pt x="18" y="30"/>
                    <a:pt x="21" y="3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52"/>
                    <a:pt x="23" y="57"/>
                    <a:pt x="24" y="59"/>
                  </a:cubicBezTo>
                  <a:cubicBezTo>
                    <a:pt x="27" y="70"/>
                    <a:pt x="33" y="79"/>
                    <a:pt x="36" y="90"/>
                  </a:cubicBezTo>
                  <a:cubicBezTo>
                    <a:pt x="34" y="86"/>
                    <a:pt x="30" y="84"/>
                    <a:pt x="26" y="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2" name="Freeform 145"/>
            <p:cNvSpPr>
              <a:spLocks/>
            </p:cNvSpPr>
            <p:nvPr/>
          </p:nvSpPr>
          <p:spPr bwMode="auto">
            <a:xfrm>
              <a:off x="5241925" y="1219200"/>
              <a:ext cx="292100" cy="214313"/>
            </a:xfrm>
            <a:custGeom>
              <a:avLst/>
              <a:gdLst/>
              <a:ahLst/>
              <a:cxnLst>
                <a:cxn ang="0">
                  <a:pos x="76" y="161"/>
                </a:cxn>
                <a:cxn ang="0">
                  <a:pos x="50" y="131"/>
                </a:cxn>
                <a:cxn ang="0">
                  <a:pos x="103" y="67"/>
                </a:cxn>
                <a:cxn ang="0">
                  <a:pos x="125" y="55"/>
                </a:cxn>
                <a:cxn ang="0">
                  <a:pos x="134" y="45"/>
                </a:cxn>
                <a:cxn ang="0">
                  <a:pos x="175" y="34"/>
                </a:cxn>
                <a:cxn ang="0">
                  <a:pos x="220" y="11"/>
                </a:cxn>
                <a:cxn ang="0">
                  <a:pos x="203" y="0"/>
                </a:cxn>
                <a:cxn ang="0">
                  <a:pos x="136" y="25"/>
                </a:cxn>
                <a:cxn ang="0">
                  <a:pos x="123" y="19"/>
                </a:cxn>
                <a:cxn ang="0">
                  <a:pos x="109" y="25"/>
                </a:cxn>
                <a:cxn ang="0">
                  <a:pos x="69" y="46"/>
                </a:cxn>
                <a:cxn ang="0">
                  <a:pos x="52" y="49"/>
                </a:cxn>
                <a:cxn ang="0">
                  <a:pos x="47" y="53"/>
                </a:cxn>
                <a:cxn ang="0">
                  <a:pos x="50" y="61"/>
                </a:cxn>
                <a:cxn ang="0">
                  <a:pos x="27" y="88"/>
                </a:cxn>
                <a:cxn ang="0">
                  <a:pos x="34" y="98"/>
                </a:cxn>
                <a:cxn ang="0">
                  <a:pos x="13" y="110"/>
                </a:cxn>
                <a:cxn ang="0">
                  <a:pos x="13" y="117"/>
                </a:cxn>
                <a:cxn ang="0">
                  <a:pos x="0" y="134"/>
                </a:cxn>
                <a:cxn ang="0">
                  <a:pos x="8" y="143"/>
                </a:cxn>
                <a:cxn ang="0">
                  <a:pos x="21" y="143"/>
                </a:cxn>
                <a:cxn ang="0">
                  <a:pos x="27" y="158"/>
                </a:cxn>
                <a:cxn ang="0">
                  <a:pos x="39" y="158"/>
                </a:cxn>
                <a:cxn ang="0">
                  <a:pos x="42" y="161"/>
                </a:cxn>
                <a:cxn ang="0">
                  <a:pos x="76" y="161"/>
                </a:cxn>
                <a:cxn ang="0">
                  <a:pos x="72" y="156"/>
                </a:cxn>
                <a:cxn ang="0">
                  <a:pos x="76" y="161"/>
                </a:cxn>
              </a:cxnLst>
              <a:rect l="0" t="0" r="r" b="b"/>
              <a:pathLst>
                <a:path w="220" h="161">
                  <a:moveTo>
                    <a:pt x="76" y="161"/>
                  </a:moveTo>
                  <a:cubicBezTo>
                    <a:pt x="66" y="151"/>
                    <a:pt x="50" y="147"/>
                    <a:pt x="50" y="131"/>
                  </a:cubicBezTo>
                  <a:cubicBezTo>
                    <a:pt x="50" y="102"/>
                    <a:pt x="81" y="73"/>
                    <a:pt x="103" y="67"/>
                  </a:cubicBezTo>
                  <a:cubicBezTo>
                    <a:pt x="111" y="64"/>
                    <a:pt x="113" y="55"/>
                    <a:pt x="125" y="55"/>
                  </a:cubicBezTo>
                  <a:cubicBezTo>
                    <a:pt x="130" y="55"/>
                    <a:pt x="132" y="46"/>
                    <a:pt x="134" y="45"/>
                  </a:cubicBezTo>
                  <a:cubicBezTo>
                    <a:pt x="149" y="38"/>
                    <a:pt x="160" y="41"/>
                    <a:pt x="175" y="34"/>
                  </a:cubicBezTo>
                  <a:cubicBezTo>
                    <a:pt x="186" y="28"/>
                    <a:pt x="220" y="26"/>
                    <a:pt x="220" y="11"/>
                  </a:cubicBezTo>
                  <a:cubicBezTo>
                    <a:pt x="220" y="6"/>
                    <a:pt x="208" y="0"/>
                    <a:pt x="203" y="0"/>
                  </a:cubicBezTo>
                  <a:cubicBezTo>
                    <a:pt x="181" y="0"/>
                    <a:pt x="160" y="25"/>
                    <a:pt x="136" y="25"/>
                  </a:cubicBezTo>
                  <a:cubicBezTo>
                    <a:pt x="131" y="25"/>
                    <a:pt x="128" y="19"/>
                    <a:pt x="123" y="19"/>
                  </a:cubicBezTo>
                  <a:cubicBezTo>
                    <a:pt x="115" y="19"/>
                    <a:pt x="115" y="25"/>
                    <a:pt x="109" y="25"/>
                  </a:cubicBezTo>
                  <a:cubicBezTo>
                    <a:pt x="93" y="25"/>
                    <a:pt x="80" y="46"/>
                    <a:pt x="69" y="46"/>
                  </a:cubicBezTo>
                  <a:cubicBezTo>
                    <a:pt x="63" y="46"/>
                    <a:pt x="58" y="49"/>
                    <a:pt x="52" y="49"/>
                  </a:cubicBezTo>
                  <a:cubicBezTo>
                    <a:pt x="49" y="49"/>
                    <a:pt x="47" y="52"/>
                    <a:pt x="47" y="53"/>
                  </a:cubicBezTo>
                  <a:cubicBezTo>
                    <a:pt x="47" y="56"/>
                    <a:pt x="50" y="58"/>
                    <a:pt x="50" y="61"/>
                  </a:cubicBezTo>
                  <a:cubicBezTo>
                    <a:pt x="50" y="74"/>
                    <a:pt x="27" y="80"/>
                    <a:pt x="27" y="88"/>
                  </a:cubicBezTo>
                  <a:cubicBezTo>
                    <a:pt x="27" y="91"/>
                    <a:pt x="34" y="92"/>
                    <a:pt x="34" y="98"/>
                  </a:cubicBezTo>
                  <a:cubicBezTo>
                    <a:pt x="27" y="99"/>
                    <a:pt x="13" y="102"/>
                    <a:pt x="13" y="110"/>
                  </a:cubicBezTo>
                  <a:cubicBezTo>
                    <a:pt x="13" y="115"/>
                    <a:pt x="13" y="117"/>
                    <a:pt x="13" y="117"/>
                  </a:cubicBezTo>
                  <a:cubicBezTo>
                    <a:pt x="13" y="124"/>
                    <a:pt x="0" y="124"/>
                    <a:pt x="0" y="134"/>
                  </a:cubicBezTo>
                  <a:cubicBezTo>
                    <a:pt x="0" y="139"/>
                    <a:pt x="8" y="143"/>
                    <a:pt x="8" y="143"/>
                  </a:cubicBezTo>
                  <a:cubicBezTo>
                    <a:pt x="8" y="143"/>
                    <a:pt x="20" y="143"/>
                    <a:pt x="21" y="143"/>
                  </a:cubicBezTo>
                  <a:cubicBezTo>
                    <a:pt x="28" y="145"/>
                    <a:pt x="24" y="152"/>
                    <a:pt x="27" y="158"/>
                  </a:cubicBezTo>
                  <a:cubicBezTo>
                    <a:pt x="28" y="161"/>
                    <a:pt x="35" y="158"/>
                    <a:pt x="39" y="158"/>
                  </a:cubicBezTo>
                  <a:cubicBezTo>
                    <a:pt x="40" y="158"/>
                    <a:pt x="41" y="161"/>
                    <a:pt x="4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75" y="159"/>
                    <a:pt x="73" y="157"/>
                    <a:pt x="72" y="156"/>
                  </a:cubicBezTo>
                  <a:lnTo>
                    <a:pt x="76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3" name="Freeform 146"/>
            <p:cNvSpPr>
              <a:spLocks/>
            </p:cNvSpPr>
            <p:nvPr/>
          </p:nvSpPr>
          <p:spPr bwMode="auto">
            <a:xfrm>
              <a:off x="4713288" y="1196975"/>
              <a:ext cx="2847975" cy="1058863"/>
            </a:xfrm>
            <a:custGeom>
              <a:avLst/>
              <a:gdLst/>
              <a:ahLst/>
              <a:cxnLst>
                <a:cxn ang="0">
                  <a:pos x="1515" y="585"/>
                </a:cxn>
                <a:cxn ang="0">
                  <a:pos x="1460" y="485"/>
                </a:cxn>
                <a:cxn ang="0">
                  <a:pos x="1665" y="408"/>
                </a:cxn>
                <a:cxn ang="0">
                  <a:pos x="1804" y="346"/>
                </a:cxn>
                <a:cxn ang="0">
                  <a:pos x="1709" y="465"/>
                </a:cxn>
                <a:cxn ang="0">
                  <a:pos x="1793" y="452"/>
                </a:cxn>
                <a:cxn ang="0">
                  <a:pos x="1989" y="313"/>
                </a:cxn>
                <a:cxn ang="0">
                  <a:pos x="2112" y="287"/>
                </a:cxn>
                <a:cxn ang="0">
                  <a:pos x="1892" y="194"/>
                </a:cxn>
                <a:cxn ang="0">
                  <a:pos x="1660" y="159"/>
                </a:cxn>
                <a:cxn ang="0">
                  <a:pos x="1435" y="157"/>
                </a:cxn>
                <a:cxn ang="0">
                  <a:pos x="1314" y="97"/>
                </a:cxn>
                <a:cxn ang="0">
                  <a:pos x="1102" y="104"/>
                </a:cxn>
                <a:cxn ang="0">
                  <a:pos x="1016" y="27"/>
                </a:cxn>
                <a:cxn ang="0">
                  <a:pos x="758" y="117"/>
                </a:cxn>
                <a:cxn ang="0">
                  <a:pos x="668" y="148"/>
                </a:cxn>
                <a:cxn ang="0">
                  <a:pos x="644" y="121"/>
                </a:cxn>
                <a:cxn ang="0">
                  <a:pos x="511" y="207"/>
                </a:cxn>
                <a:cxn ang="0">
                  <a:pos x="322" y="247"/>
                </a:cxn>
                <a:cxn ang="0">
                  <a:pos x="214" y="296"/>
                </a:cxn>
                <a:cxn ang="0">
                  <a:pos x="229" y="227"/>
                </a:cxn>
                <a:cxn ang="0">
                  <a:pos x="127" y="236"/>
                </a:cxn>
                <a:cxn ang="0">
                  <a:pos x="136" y="312"/>
                </a:cxn>
                <a:cxn ang="0">
                  <a:pos x="117" y="395"/>
                </a:cxn>
                <a:cxn ang="0">
                  <a:pos x="50" y="446"/>
                </a:cxn>
                <a:cxn ang="0">
                  <a:pos x="16" y="495"/>
                </a:cxn>
                <a:cxn ang="0">
                  <a:pos x="54" y="558"/>
                </a:cxn>
                <a:cxn ang="0">
                  <a:pos x="88" y="597"/>
                </a:cxn>
                <a:cxn ang="0">
                  <a:pos x="112" y="644"/>
                </a:cxn>
                <a:cxn ang="0">
                  <a:pos x="208" y="647"/>
                </a:cxn>
                <a:cxn ang="0">
                  <a:pos x="225" y="626"/>
                </a:cxn>
                <a:cxn ang="0">
                  <a:pos x="284" y="701"/>
                </a:cxn>
                <a:cxn ang="0">
                  <a:pos x="350" y="732"/>
                </a:cxn>
                <a:cxn ang="0">
                  <a:pos x="366" y="742"/>
                </a:cxn>
                <a:cxn ang="0">
                  <a:pos x="349" y="634"/>
                </a:cxn>
                <a:cxn ang="0">
                  <a:pos x="412" y="645"/>
                </a:cxn>
                <a:cxn ang="0">
                  <a:pos x="427" y="700"/>
                </a:cxn>
                <a:cxn ang="0">
                  <a:pos x="428" y="746"/>
                </a:cxn>
                <a:cxn ang="0">
                  <a:pos x="447" y="755"/>
                </a:cxn>
                <a:cxn ang="0">
                  <a:pos x="522" y="777"/>
                </a:cxn>
                <a:cxn ang="0">
                  <a:pos x="559" y="781"/>
                </a:cxn>
                <a:cxn ang="0">
                  <a:pos x="608" y="770"/>
                </a:cxn>
                <a:cxn ang="0">
                  <a:pos x="654" y="772"/>
                </a:cxn>
                <a:cxn ang="0">
                  <a:pos x="677" y="748"/>
                </a:cxn>
                <a:cxn ang="0">
                  <a:pos x="829" y="593"/>
                </a:cxn>
                <a:cxn ang="0">
                  <a:pos x="994" y="534"/>
                </a:cxn>
                <a:cxn ang="0">
                  <a:pos x="1224" y="569"/>
                </a:cxn>
                <a:cxn ang="0">
                  <a:pos x="1411" y="607"/>
                </a:cxn>
                <a:cxn ang="0">
                  <a:pos x="1400" y="655"/>
                </a:cxn>
              </a:cxnLst>
              <a:rect l="0" t="0" r="r" b="b"/>
              <a:pathLst>
                <a:path w="2139" h="795">
                  <a:moveTo>
                    <a:pt x="1398" y="684"/>
                  </a:moveTo>
                  <a:cubicBezTo>
                    <a:pt x="1398" y="684"/>
                    <a:pt x="1415" y="688"/>
                    <a:pt x="1429" y="688"/>
                  </a:cubicBezTo>
                  <a:cubicBezTo>
                    <a:pt x="1454" y="688"/>
                    <a:pt x="1478" y="635"/>
                    <a:pt x="1495" y="618"/>
                  </a:cubicBezTo>
                  <a:cubicBezTo>
                    <a:pt x="1502" y="610"/>
                    <a:pt x="1512" y="596"/>
                    <a:pt x="1515" y="585"/>
                  </a:cubicBezTo>
                  <a:cubicBezTo>
                    <a:pt x="1518" y="572"/>
                    <a:pt x="1513" y="564"/>
                    <a:pt x="1520" y="551"/>
                  </a:cubicBezTo>
                  <a:cubicBezTo>
                    <a:pt x="1522" y="547"/>
                    <a:pt x="1527" y="537"/>
                    <a:pt x="1527" y="527"/>
                  </a:cubicBezTo>
                  <a:cubicBezTo>
                    <a:pt x="1527" y="515"/>
                    <a:pt x="1508" y="492"/>
                    <a:pt x="1499" y="499"/>
                  </a:cubicBezTo>
                  <a:cubicBezTo>
                    <a:pt x="1473" y="518"/>
                    <a:pt x="1460" y="488"/>
                    <a:pt x="1460" y="485"/>
                  </a:cubicBezTo>
                  <a:cubicBezTo>
                    <a:pt x="1460" y="473"/>
                    <a:pt x="1483" y="459"/>
                    <a:pt x="1493" y="450"/>
                  </a:cubicBezTo>
                  <a:cubicBezTo>
                    <a:pt x="1506" y="436"/>
                    <a:pt x="1524" y="413"/>
                    <a:pt x="1543" y="408"/>
                  </a:cubicBezTo>
                  <a:cubicBezTo>
                    <a:pt x="1560" y="404"/>
                    <a:pt x="1613" y="399"/>
                    <a:pt x="1627" y="399"/>
                  </a:cubicBezTo>
                  <a:cubicBezTo>
                    <a:pt x="1645" y="399"/>
                    <a:pt x="1654" y="408"/>
                    <a:pt x="1665" y="408"/>
                  </a:cubicBezTo>
                  <a:cubicBezTo>
                    <a:pt x="1671" y="408"/>
                    <a:pt x="1675" y="408"/>
                    <a:pt x="1689" y="408"/>
                  </a:cubicBezTo>
                  <a:cubicBezTo>
                    <a:pt x="1696" y="379"/>
                    <a:pt x="1709" y="362"/>
                    <a:pt x="1740" y="362"/>
                  </a:cubicBezTo>
                  <a:cubicBezTo>
                    <a:pt x="1748" y="362"/>
                    <a:pt x="1751" y="360"/>
                    <a:pt x="1766" y="362"/>
                  </a:cubicBezTo>
                  <a:cubicBezTo>
                    <a:pt x="1759" y="368"/>
                    <a:pt x="1756" y="406"/>
                    <a:pt x="1804" y="346"/>
                  </a:cubicBezTo>
                  <a:cubicBezTo>
                    <a:pt x="1809" y="346"/>
                    <a:pt x="1832" y="355"/>
                    <a:pt x="1797" y="377"/>
                  </a:cubicBezTo>
                  <a:cubicBezTo>
                    <a:pt x="1785" y="385"/>
                    <a:pt x="1774" y="381"/>
                    <a:pt x="1766" y="393"/>
                  </a:cubicBezTo>
                  <a:cubicBezTo>
                    <a:pt x="1757" y="406"/>
                    <a:pt x="1749" y="423"/>
                    <a:pt x="1735" y="430"/>
                  </a:cubicBezTo>
                  <a:cubicBezTo>
                    <a:pt x="1724" y="436"/>
                    <a:pt x="1709" y="447"/>
                    <a:pt x="1709" y="465"/>
                  </a:cubicBezTo>
                  <a:cubicBezTo>
                    <a:pt x="1709" y="482"/>
                    <a:pt x="1714" y="535"/>
                    <a:pt x="1726" y="545"/>
                  </a:cubicBezTo>
                  <a:cubicBezTo>
                    <a:pt x="1735" y="532"/>
                    <a:pt x="1741" y="507"/>
                    <a:pt x="1760" y="503"/>
                  </a:cubicBezTo>
                  <a:cubicBezTo>
                    <a:pt x="1757" y="491"/>
                    <a:pt x="1777" y="488"/>
                    <a:pt x="1777" y="479"/>
                  </a:cubicBezTo>
                  <a:cubicBezTo>
                    <a:pt x="1777" y="464"/>
                    <a:pt x="1793" y="460"/>
                    <a:pt x="1793" y="452"/>
                  </a:cubicBezTo>
                  <a:cubicBezTo>
                    <a:pt x="1793" y="447"/>
                    <a:pt x="1788" y="442"/>
                    <a:pt x="1793" y="432"/>
                  </a:cubicBezTo>
                  <a:cubicBezTo>
                    <a:pt x="1828" y="356"/>
                    <a:pt x="1861" y="397"/>
                    <a:pt x="1874" y="397"/>
                  </a:cubicBezTo>
                  <a:cubicBezTo>
                    <a:pt x="1914" y="397"/>
                    <a:pt x="1941" y="347"/>
                    <a:pt x="1976" y="346"/>
                  </a:cubicBezTo>
                  <a:cubicBezTo>
                    <a:pt x="2041" y="345"/>
                    <a:pt x="1989" y="320"/>
                    <a:pt x="1989" y="313"/>
                  </a:cubicBezTo>
                  <a:cubicBezTo>
                    <a:pt x="1989" y="294"/>
                    <a:pt x="2015" y="297"/>
                    <a:pt x="2020" y="287"/>
                  </a:cubicBezTo>
                  <a:cubicBezTo>
                    <a:pt x="2022" y="282"/>
                    <a:pt x="2018" y="271"/>
                    <a:pt x="2026" y="271"/>
                  </a:cubicBezTo>
                  <a:cubicBezTo>
                    <a:pt x="2054" y="271"/>
                    <a:pt x="2077" y="309"/>
                    <a:pt x="2097" y="309"/>
                  </a:cubicBezTo>
                  <a:cubicBezTo>
                    <a:pt x="2106" y="309"/>
                    <a:pt x="2108" y="293"/>
                    <a:pt x="2112" y="287"/>
                  </a:cubicBezTo>
                  <a:cubicBezTo>
                    <a:pt x="2120" y="278"/>
                    <a:pt x="2127" y="279"/>
                    <a:pt x="2139" y="275"/>
                  </a:cubicBezTo>
                  <a:cubicBezTo>
                    <a:pt x="2123" y="254"/>
                    <a:pt x="2071" y="242"/>
                    <a:pt x="2046" y="227"/>
                  </a:cubicBezTo>
                  <a:cubicBezTo>
                    <a:pt x="2011" y="207"/>
                    <a:pt x="1965" y="185"/>
                    <a:pt x="1914" y="185"/>
                  </a:cubicBezTo>
                  <a:cubicBezTo>
                    <a:pt x="1900" y="185"/>
                    <a:pt x="1890" y="188"/>
                    <a:pt x="1892" y="194"/>
                  </a:cubicBezTo>
                  <a:cubicBezTo>
                    <a:pt x="1906" y="237"/>
                    <a:pt x="1872" y="194"/>
                    <a:pt x="1863" y="194"/>
                  </a:cubicBezTo>
                  <a:cubicBezTo>
                    <a:pt x="1762" y="192"/>
                    <a:pt x="1762" y="192"/>
                    <a:pt x="1762" y="192"/>
                  </a:cubicBezTo>
                  <a:cubicBezTo>
                    <a:pt x="1756" y="169"/>
                    <a:pt x="1741" y="161"/>
                    <a:pt x="1711" y="161"/>
                  </a:cubicBezTo>
                  <a:cubicBezTo>
                    <a:pt x="1695" y="161"/>
                    <a:pt x="1670" y="167"/>
                    <a:pt x="1660" y="159"/>
                  </a:cubicBezTo>
                  <a:cubicBezTo>
                    <a:pt x="1652" y="151"/>
                    <a:pt x="1651" y="141"/>
                    <a:pt x="1638" y="137"/>
                  </a:cubicBezTo>
                  <a:cubicBezTo>
                    <a:pt x="1611" y="128"/>
                    <a:pt x="1582" y="121"/>
                    <a:pt x="1548" y="121"/>
                  </a:cubicBezTo>
                  <a:cubicBezTo>
                    <a:pt x="1513" y="121"/>
                    <a:pt x="1509" y="140"/>
                    <a:pt x="1506" y="157"/>
                  </a:cubicBezTo>
                  <a:cubicBezTo>
                    <a:pt x="1473" y="157"/>
                    <a:pt x="1457" y="157"/>
                    <a:pt x="1435" y="157"/>
                  </a:cubicBezTo>
                  <a:cubicBezTo>
                    <a:pt x="1423" y="157"/>
                    <a:pt x="1421" y="147"/>
                    <a:pt x="1407" y="146"/>
                  </a:cubicBezTo>
                  <a:cubicBezTo>
                    <a:pt x="1405" y="152"/>
                    <a:pt x="1403" y="166"/>
                    <a:pt x="1396" y="166"/>
                  </a:cubicBezTo>
                  <a:cubicBezTo>
                    <a:pt x="1377" y="166"/>
                    <a:pt x="1369" y="143"/>
                    <a:pt x="1369" y="130"/>
                  </a:cubicBezTo>
                  <a:cubicBezTo>
                    <a:pt x="1369" y="127"/>
                    <a:pt x="1405" y="105"/>
                    <a:pt x="1314" y="97"/>
                  </a:cubicBezTo>
                  <a:cubicBezTo>
                    <a:pt x="1303" y="96"/>
                    <a:pt x="1296" y="101"/>
                    <a:pt x="1296" y="115"/>
                  </a:cubicBezTo>
                  <a:cubicBezTo>
                    <a:pt x="1248" y="115"/>
                    <a:pt x="1248" y="115"/>
                    <a:pt x="1248" y="115"/>
                  </a:cubicBezTo>
                  <a:cubicBezTo>
                    <a:pt x="1233" y="111"/>
                    <a:pt x="1157" y="102"/>
                    <a:pt x="1147" y="86"/>
                  </a:cubicBezTo>
                  <a:cubicBezTo>
                    <a:pt x="1089" y="133"/>
                    <a:pt x="1102" y="104"/>
                    <a:pt x="1102" y="104"/>
                  </a:cubicBezTo>
                  <a:cubicBezTo>
                    <a:pt x="1116" y="87"/>
                    <a:pt x="1249" y="51"/>
                    <a:pt x="1140" y="24"/>
                  </a:cubicBezTo>
                  <a:cubicBezTo>
                    <a:pt x="1094" y="24"/>
                    <a:pt x="1094" y="24"/>
                    <a:pt x="1094" y="24"/>
                  </a:cubicBezTo>
                  <a:cubicBezTo>
                    <a:pt x="1089" y="12"/>
                    <a:pt x="1079" y="0"/>
                    <a:pt x="1060" y="0"/>
                  </a:cubicBezTo>
                  <a:cubicBezTo>
                    <a:pt x="1038" y="0"/>
                    <a:pt x="1028" y="17"/>
                    <a:pt x="1016" y="27"/>
                  </a:cubicBezTo>
                  <a:cubicBezTo>
                    <a:pt x="1008" y="33"/>
                    <a:pt x="951" y="56"/>
                    <a:pt x="956" y="35"/>
                  </a:cubicBezTo>
                  <a:cubicBezTo>
                    <a:pt x="941" y="40"/>
                    <a:pt x="879" y="44"/>
                    <a:pt x="847" y="73"/>
                  </a:cubicBezTo>
                  <a:cubicBezTo>
                    <a:pt x="840" y="79"/>
                    <a:pt x="838" y="97"/>
                    <a:pt x="828" y="97"/>
                  </a:cubicBezTo>
                  <a:cubicBezTo>
                    <a:pt x="813" y="97"/>
                    <a:pt x="758" y="92"/>
                    <a:pt x="758" y="117"/>
                  </a:cubicBezTo>
                  <a:cubicBezTo>
                    <a:pt x="758" y="122"/>
                    <a:pt x="763" y="128"/>
                    <a:pt x="765" y="135"/>
                  </a:cubicBezTo>
                  <a:cubicBezTo>
                    <a:pt x="755" y="141"/>
                    <a:pt x="752" y="135"/>
                    <a:pt x="721" y="135"/>
                  </a:cubicBezTo>
                  <a:cubicBezTo>
                    <a:pt x="695" y="170"/>
                    <a:pt x="697" y="129"/>
                    <a:pt x="691" y="121"/>
                  </a:cubicBezTo>
                  <a:cubicBezTo>
                    <a:pt x="689" y="136"/>
                    <a:pt x="679" y="142"/>
                    <a:pt x="668" y="148"/>
                  </a:cubicBezTo>
                  <a:cubicBezTo>
                    <a:pt x="671" y="160"/>
                    <a:pt x="690" y="173"/>
                    <a:pt x="677" y="188"/>
                  </a:cubicBezTo>
                  <a:cubicBezTo>
                    <a:pt x="667" y="198"/>
                    <a:pt x="695" y="230"/>
                    <a:pt x="680" y="230"/>
                  </a:cubicBezTo>
                  <a:cubicBezTo>
                    <a:pt x="662" y="230"/>
                    <a:pt x="657" y="164"/>
                    <a:pt x="657" y="150"/>
                  </a:cubicBezTo>
                  <a:cubicBezTo>
                    <a:pt x="657" y="135"/>
                    <a:pt x="681" y="129"/>
                    <a:pt x="644" y="121"/>
                  </a:cubicBezTo>
                  <a:cubicBezTo>
                    <a:pt x="625" y="118"/>
                    <a:pt x="589" y="149"/>
                    <a:pt x="589" y="166"/>
                  </a:cubicBezTo>
                  <a:cubicBezTo>
                    <a:pt x="589" y="186"/>
                    <a:pt x="598" y="199"/>
                    <a:pt x="608" y="210"/>
                  </a:cubicBezTo>
                  <a:cubicBezTo>
                    <a:pt x="633" y="248"/>
                    <a:pt x="574" y="205"/>
                    <a:pt x="552" y="200"/>
                  </a:cubicBezTo>
                  <a:cubicBezTo>
                    <a:pt x="492" y="184"/>
                    <a:pt x="512" y="204"/>
                    <a:pt x="511" y="207"/>
                  </a:cubicBezTo>
                  <a:cubicBezTo>
                    <a:pt x="509" y="241"/>
                    <a:pt x="495" y="214"/>
                    <a:pt x="487" y="214"/>
                  </a:cubicBezTo>
                  <a:cubicBezTo>
                    <a:pt x="473" y="214"/>
                    <a:pt x="445" y="233"/>
                    <a:pt x="425" y="223"/>
                  </a:cubicBezTo>
                  <a:cubicBezTo>
                    <a:pt x="415" y="197"/>
                    <a:pt x="349" y="256"/>
                    <a:pt x="333" y="256"/>
                  </a:cubicBezTo>
                  <a:cubicBezTo>
                    <a:pt x="327" y="256"/>
                    <a:pt x="320" y="252"/>
                    <a:pt x="322" y="247"/>
                  </a:cubicBezTo>
                  <a:cubicBezTo>
                    <a:pt x="329" y="229"/>
                    <a:pt x="319" y="191"/>
                    <a:pt x="300" y="249"/>
                  </a:cubicBezTo>
                  <a:cubicBezTo>
                    <a:pt x="298" y="253"/>
                    <a:pt x="306" y="255"/>
                    <a:pt x="306" y="263"/>
                  </a:cubicBezTo>
                  <a:cubicBezTo>
                    <a:pt x="306" y="278"/>
                    <a:pt x="283" y="267"/>
                    <a:pt x="271" y="271"/>
                  </a:cubicBezTo>
                  <a:cubicBezTo>
                    <a:pt x="259" y="275"/>
                    <a:pt x="265" y="318"/>
                    <a:pt x="214" y="296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89" y="311"/>
                    <a:pt x="192" y="284"/>
                    <a:pt x="183" y="271"/>
                  </a:cubicBezTo>
                  <a:cubicBezTo>
                    <a:pt x="202" y="271"/>
                    <a:pt x="212" y="271"/>
                    <a:pt x="230" y="276"/>
                  </a:cubicBezTo>
                  <a:cubicBezTo>
                    <a:pt x="255" y="282"/>
                    <a:pt x="304" y="251"/>
                    <a:pt x="229" y="227"/>
                  </a:cubicBezTo>
                  <a:cubicBezTo>
                    <a:pt x="208" y="220"/>
                    <a:pt x="160" y="196"/>
                    <a:pt x="145" y="196"/>
                  </a:cubicBezTo>
                  <a:cubicBezTo>
                    <a:pt x="144" y="196"/>
                    <a:pt x="144" y="195"/>
                    <a:pt x="133" y="196"/>
                  </a:cubicBezTo>
                  <a:cubicBezTo>
                    <a:pt x="127" y="200"/>
                    <a:pt x="111" y="208"/>
                    <a:pt x="111" y="219"/>
                  </a:cubicBezTo>
                  <a:cubicBezTo>
                    <a:pt x="111" y="227"/>
                    <a:pt x="127" y="226"/>
                    <a:pt x="127" y="236"/>
                  </a:cubicBezTo>
                  <a:cubicBezTo>
                    <a:pt x="127" y="244"/>
                    <a:pt x="119" y="247"/>
                    <a:pt x="119" y="255"/>
                  </a:cubicBezTo>
                  <a:cubicBezTo>
                    <a:pt x="119" y="263"/>
                    <a:pt x="128" y="268"/>
                    <a:pt x="128" y="277"/>
                  </a:cubicBezTo>
                  <a:cubicBezTo>
                    <a:pt x="128" y="282"/>
                    <a:pt x="123" y="285"/>
                    <a:pt x="123" y="290"/>
                  </a:cubicBezTo>
                  <a:cubicBezTo>
                    <a:pt x="123" y="300"/>
                    <a:pt x="136" y="302"/>
                    <a:pt x="136" y="312"/>
                  </a:cubicBezTo>
                  <a:cubicBezTo>
                    <a:pt x="136" y="315"/>
                    <a:pt x="132" y="317"/>
                    <a:pt x="131" y="318"/>
                  </a:cubicBezTo>
                  <a:cubicBezTo>
                    <a:pt x="135" y="325"/>
                    <a:pt x="145" y="327"/>
                    <a:pt x="145" y="336"/>
                  </a:cubicBezTo>
                  <a:cubicBezTo>
                    <a:pt x="145" y="351"/>
                    <a:pt x="115" y="367"/>
                    <a:pt x="106" y="379"/>
                  </a:cubicBezTo>
                  <a:cubicBezTo>
                    <a:pt x="109" y="384"/>
                    <a:pt x="114" y="387"/>
                    <a:pt x="117" y="395"/>
                  </a:cubicBezTo>
                  <a:cubicBezTo>
                    <a:pt x="111" y="398"/>
                    <a:pt x="98" y="405"/>
                    <a:pt x="92" y="405"/>
                  </a:cubicBezTo>
                  <a:cubicBezTo>
                    <a:pt x="85" y="405"/>
                    <a:pt x="80" y="402"/>
                    <a:pt x="70" y="402"/>
                  </a:cubicBezTo>
                  <a:cubicBezTo>
                    <a:pt x="61" y="402"/>
                    <a:pt x="38" y="410"/>
                    <a:pt x="45" y="417"/>
                  </a:cubicBezTo>
                  <a:cubicBezTo>
                    <a:pt x="67" y="438"/>
                    <a:pt x="56" y="446"/>
                    <a:pt x="50" y="446"/>
                  </a:cubicBezTo>
                  <a:cubicBezTo>
                    <a:pt x="42" y="446"/>
                    <a:pt x="40" y="435"/>
                    <a:pt x="33" y="435"/>
                  </a:cubicBezTo>
                  <a:cubicBezTo>
                    <a:pt x="25" y="435"/>
                    <a:pt x="15" y="455"/>
                    <a:pt x="15" y="465"/>
                  </a:cubicBezTo>
                  <a:cubicBezTo>
                    <a:pt x="15" y="483"/>
                    <a:pt x="1" y="480"/>
                    <a:pt x="0" y="496"/>
                  </a:cubicBezTo>
                  <a:cubicBezTo>
                    <a:pt x="6" y="495"/>
                    <a:pt x="11" y="495"/>
                    <a:pt x="16" y="495"/>
                  </a:cubicBezTo>
                  <a:cubicBezTo>
                    <a:pt x="24" y="495"/>
                    <a:pt x="30" y="494"/>
                    <a:pt x="39" y="494"/>
                  </a:cubicBezTo>
                  <a:cubicBezTo>
                    <a:pt x="48" y="494"/>
                    <a:pt x="52" y="510"/>
                    <a:pt x="52" y="520"/>
                  </a:cubicBezTo>
                  <a:cubicBezTo>
                    <a:pt x="52" y="526"/>
                    <a:pt x="46" y="529"/>
                    <a:pt x="46" y="535"/>
                  </a:cubicBezTo>
                  <a:cubicBezTo>
                    <a:pt x="46" y="544"/>
                    <a:pt x="54" y="550"/>
                    <a:pt x="54" y="558"/>
                  </a:cubicBezTo>
                  <a:cubicBezTo>
                    <a:pt x="54" y="563"/>
                    <a:pt x="46" y="565"/>
                    <a:pt x="44" y="568"/>
                  </a:cubicBezTo>
                  <a:cubicBezTo>
                    <a:pt x="39" y="576"/>
                    <a:pt x="37" y="583"/>
                    <a:pt x="37" y="593"/>
                  </a:cubicBezTo>
                  <a:cubicBezTo>
                    <a:pt x="37" y="606"/>
                    <a:pt x="46" y="603"/>
                    <a:pt x="56" y="603"/>
                  </a:cubicBezTo>
                  <a:cubicBezTo>
                    <a:pt x="70" y="603"/>
                    <a:pt x="77" y="597"/>
                    <a:pt x="88" y="597"/>
                  </a:cubicBezTo>
                  <a:cubicBezTo>
                    <a:pt x="99" y="597"/>
                    <a:pt x="97" y="620"/>
                    <a:pt x="108" y="620"/>
                  </a:cubicBezTo>
                  <a:cubicBezTo>
                    <a:pt x="108" y="638"/>
                    <a:pt x="108" y="638"/>
                    <a:pt x="108" y="638"/>
                  </a:cubicBezTo>
                  <a:cubicBezTo>
                    <a:pt x="108" y="640"/>
                    <a:pt x="109" y="641"/>
                    <a:pt x="110" y="641"/>
                  </a:cubicBezTo>
                  <a:cubicBezTo>
                    <a:pt x="112" y="644"/>
                    <a:pt x="112" y="644"/>
                    <a:pt x="112" y="644"/>
                  </a:cubicBezTo>
                  <a:cubicBezTo>
                    <a:pt x="114" y="644"/>
                    <a:pt x="120" y="642"/>
                    <a:pt x="123" y="641"/>
                  </a:cubicBezTo>
                  <a:cubicBezTo>
                    <a:pt x="132" y="639"/>
                    <a:pt x="133" y="627"/>
                    <a:pt x="143" y="627"/>
                  </a:cubicBezTo>
                  <a:cubicBezTo>
                    <a:pt x="151" y="627"/>
                    <a:pt x="171" y="660"/>
                    <a:pt x="177" y="660"/>
                  </a:cubicBezTo>
                  <a:cubicBezTo>
                    <a:pt x="184" y="660"/>
                    <a:pt x="205" y="651"/>
                    <a:pt x="208" y="647"/>
                  </a:cubicBezTo>
                  <a:cubicBezTo>
                    <a:pt x="207" y="647"/>
                    <a:pt x="196" y="645"/>
                    <a:pt x="196" y="645"/>
                  </a:cubicBezTo>
                  <a:cubicBezTo>
                    <a:pt x="194" y="645"/>
                    <a:pt x="189" y="644"/>
                    <a:pt x="189" y="638"/>
                  </a:cubicBezTo>
                  <a:cubicBezTo>
                    <a:pt x="189" y="635"/>
                    <a:pt x="221" y="623"/>
                    <a:pt x="233" y="619"/>
                  </a:cubicBezTo>
                  <a:cubicBezTo>
                    <a:pt x="233" y="619"/>
                    <a:pt x="227" y="625"/>
                    <a:pt x="225" y="626"/>
                  </a:cubicBezTo>
                  <a:cubicBezTo>
                    <a:pt x="226" y="629"/>
                    <a:pt x="237" y="641"/>
                    <a:pt x="211" y="647"/>
                  </a:cubicBezTo>
                  <a:cubicBezTo>
                    <a:pt x="223" y="673"/>
                    <a:pt x="273" y="669"/>
                    <a:pt x="273" y="704"/>
                  </a:cubicBezTo>
                  <a:cubicBezTo>
                    <a:pt x="275" y="703"/>
                    <a:pt x="275" y="703"/>
                    <a:pt x="275" y="703"/>
                  </a:cubicBezTo>
                  <a:cubicBezTo>
                    <a:pt x="278" y="702"/>
                    <a:pt x="280" y="701"/>
                    <a:pt x="284" y="701"/>
                  </a:cubicBezTo>
                  <a:cubicBezTo>
                    <a:pt x="298" y="701"/>
                    <a:pt x="297" y="710"/>
                    <a:pt x="302" y="719"/>
                  </a:cubicBezTo>
                  <a:cubicBezTo>
                    <a:pt x="303" y="721"/>
                    <a:pt x="312" y="726"/>
                    <a:pt x="312" y="726"/>
                  </a:cubicBezTo>
                  <a:cubicBezTo>
                    <a:pt x="320" y="729"/>
                    <a:pt x="322" y="742"/>
                    <a:pt x="335" y="742"/>
                  </a:cubicBezTo>
                  <a:cubicBezTo>
                    <a:pt x="344" y="742"/>
                    <a:pt x="344" y="734"/>
                    <a:pt x="350" y="732"/>
                  </a:cubicBezTo>
                  <a:cubicBezTo>
                    <a:pt x="354" y="731"/>
                    <a:pt x="353" y="731"/>
                    <a:pt x="357" y="731"/>
                  </a:cubicBezTo>
                  <a:cubicBezTo>
                    <a:pt x="358" y="733"/>
                    <a:pt x="358" y="737"/>
                    <a:pt x="360" y="739"/>
                  </a:cubicBezTo>
                  <a:cubicBezTo>
                    <a:pt x="359" y="739"/>
                    <a:pt x="360" y="740"/>
                    <a:pt x="360" y="741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71" y="735"/>
                    <a:pt x="371" y="724"/>
                    <a:pt x="378" y="721"/>
                  </a:cubicBezTo>
                  <a:cubicBezTo>
                    <a:pt x="366" y="714"/>
                    <a:pt x="348" y="688"/>
                    <a:pt x="348" y="673"/>
                  </a:cubicBezTo>
                  <a:cubicBezTo>
                    <a:pt x="348" y="668"/>
                    <a:pt x="338" y="662"/>
                    <a:pt x="338" y="655"/>
                  </a:cubicBezTo>
                  <a:cubicBezTo>
                    <a:pt x="338" y="653"/>
                    <a:pt x="347" y="637"/>
                    <a:pt x="349" y="634"/>
                  </a:cubicBezTo>
                  <a:cubicBezTo>
                    <a:pt x="351" y="635"/>
                    <a:pt x="365" y="628"/>
                    <a:pt x="366" y="627"/>
                  </a:cubicBezTo>
                  <a:cubicBezTo>
                    <a:pt x="377" y="623"/>
                    <a:pt x="384" y="620"/>
                    <a:pt x="399" y="620"/>
                  </a:cubicBezTo>
                  <a:cubicBezTo>
                    <a:pt x="423" y="620"/>
                    <a:pt x="427" y="631"/>
                    <a:pt x="436" y="645"/>
                  </a:cubicBezTo>
                  <a:cubicBezTo>
                    <a:pt x="429" y="650"/>
                    <a:pt x="420" y="645"/>
                    <a:pt x="412" y="645"/>
                  </a:cubicBezTo>
                  <a:cubicBezTo>
                    <a:pt x="400" y="645"/>
                    <a:pt x="383" y="656"/>
                    <a:pt x="381" y="656"/>
                  </a:cubicBezTo>
                  <a:cubicBezTo>
                    <a:pt x="382" y="665"/>
                    <a:pt x="389" y="664"/>
                    <a:pt x="391" y="669"/>
                  </a:cubicBezTo>
                  <a:cubicBezTo>
                    <a:pt x="400" y="684"/>
                    <a:pt x="412" y="690"/>
                    <a:pt x="412" y="707"/>
                  </a:cubicBezTo>
                  <a:cubicBezTo>
                    <a:pt x="415" y="705"/>
                    <a:pt x="424" y="701"/>
                    <a:pt x="427" y="700"/>
                  </a:cubicBezTo>
                  <a:cubicBezTo>
                    <a:pt x="427" y="707"/>
                    <a:pt x="434" y="710"/>
                    <a:pt x="434" y="717"/>
                  </a:cubicBezTo>
                  <a:cubicBezTo>
                    <a:pt x="421" y="717"/>
                    <a:pt x="421" y="717"/>
                    <a:pt x="421" y="717"/>
                  </a:cubicBezTo>
                  <a:cubicBezTo>
                    <a:pt x="417" y="717"/>
                    <a:pt x="413" y="721"/>
                    <a:pt x="412" y="728"/>
                  </a:cubicBezTo>
                  <a:cubicBezTo>
                    <a:pt x="421" y="729"/>
                    <a:pt x="428" y="738"/>
                    <a:pt x="428" y="746"/>
                  </a:cubicBezTo>
                  <a:cubicBezTo>
                    <a:pt x="428" y="751"/>
                    <a:pt x="424" y="753"/>
                    <a:pt x="424" y="757"/>
                  </a:cubicBezTo>
                  <a:cubicBezTo>
                    <a:pt x="424" y="761"/>
                    <a:pt x="428" y="765"/>
                    <a:pt x="429" y="766"/>
                  </a:cubicBezTo>
                  <a:cubicBezTo>
                    <a:pt x="429" y="762"/>
                    <a:pt x="434" y="762"/>
                    <a:pt x="438" y="761"/>
                  </a:cubicBezTo>
                  <a:cubicBezTo>
                    <a:pt x="443" y="759"/>
                    <a:pt x="442" y="757"/>
                    <a:pt x="447" y="755"/>
                  </a:cubicBezTo>
                  <a:cubicBezTo>
                    <a:pt x="455" y="752"/>
                    <a:pt x="460" y="754"/>
                    <a:pt x="466" y="749"/>
                  </a:cubicBezTo>
                  <a:cubicBezTo>
                    <a:pt x="476" y="755"/>
                    <a:pt x="482" y="755"/>
                    <a:pt x="491" y="758"/>
                  </a:cubicBezTo>
                  <a:cubicBezTo>
                    <a:pt x="502" y="762"/>
                    <a:pt x="505" y="772"/>
                    <a:pt x="518" y="772"/>
                  </a:cubicBezTo>
                  <a:cubicBezTo>
                    <a:pt x="518" y="774"/>
                    <a:pt x="521" y="775"/>
                    <a:pt x="522" y="777"/>
                  </a:cubicBezTo>
                  <a:cubicBezTo>
                    <a:pt x="523" y="781"/>
                    <a:pt x="522" y="787"/>
                    <a:pt x="524" y="793"/>
                  </a:cubicBezTo>
                  <a:cubicBezTo>
                    <a:pt x="529" y="787"/>
                    <a:pt x="533" y="795"/>
                    <a:pt x="537" y="795"/>
                  </a:cubicBezTo>
                  <a:cubicBezTo>
                    <a:pt x="542" y="795"/>
                    <a:pt x="544" y="791"/>
                    <a:pt x="547" y="788"/>
                  </a:cubicBezTo>
                  <a:cubicBezTo>
                    <a:pt x="551" y="784"/>
                    <a:pt x="556" y="784"/>
                    <a:pt x="559" y="781"/>
                  </a:cubicBezTo>
                  <a:cubicBezTo>
                    <a:pt x="567" y="773"/>
                    <a:pt x="568" y="762"/>
                    <a:pt x="579" y="762"/>
                  </a:cubicBezTo>
                  <a:cubicBezTo>
                    <a:pt x="583" y="762"/>
                    <a:pt x="582" y="764"/>
                    <a:pt x="586" y="764"/>
                  </a:cubicBezTo>
                  <a:cubicBezTo>
                    <a:pt x="587" y="769"/>
                    <a:pt x="597" y="765"/>
                    <a:pt x="600" y="765"/>
                  </a:cubicBezTo>
                  <a:cubicBezTo>
                    <a:pt x="604" y="765"/>
                    <a:pt x="605" y="770"/>
                    <a:pt x="608" y="770"/>
                  </a:cubicBezTo>
                  <a:cubicBezTo>
                    <a:pt x="617" y="770"/>
                    <a:pt x="624" y="765"/>
                    <a:pt x="627" y="759"/>
                  </a:cubicBezTo>
                  <a:cubicBezTo>
                    <a:pt x="628" y="760"/>
                    <a:pt x="629" y="759"/>
                    <a:pt x="630" y="759"/>
                  </a:cubicBezTo>
                  <a:cubicBezTo>
                    <a:pt x="634" y="759"/>
                    <a:pt x="636" y="749"/>
                    <a:pt x="645" y="749"/>
                  </a:cubicBezTo>
                  <a:cubicBezTo>
                    <a:pt x="654" y="749"/>
                    <a:pt x="644" y="772"/>
                    <a:pt x="654" y="772"/>
                  </a:cubicBezTo>
                  <a:cubicBezTo>
                    <a:pt x="664" y="772"/>
                    <a:pt x="668" y="764"/>
                    <a:pt x="677" y="764"/>
                  </a:cubicBezTo>
                  <a:cubicBezTo>
                    <a:pt x="682" y="764"/>
                    <a:pt x="686" y="764"/>
                    <a:pt x="692" y="765"/>
                  </a:cubicBezTo>
                  <a:cubicBezTo>
                    <a:pt x="692" y="763"/>
                    <a:pt x="692" y="763"/>
                    <a:pt x="692" y="763"/>
                  </a:cubicBezTo>
                  <a:cubicBezTo>
                    <a:pt x="690" y="753"/>
                    <a:pt x="688" y="750"/>
                    <a:pt x="677" y="748"/>
                  </a:cubicBezTo>
                  <a:cubicBezTo>
                    <a:pt x="678" y="739"/>
                    <a:pt x="687" y="719"/>
                    <a:pt x="694" y="719"/>
                  </a:cubicBezTo>
                  <a:cubicBezTo>
                    <a:pt x="735" y="719"/>
                    <a:pt x="763" y="698"/>
                    <a:pt x="763" y="649"/>
                  </a:cubicBezTo>
                  <a:cubicBezTo>
                    <a:pt x="785" y="645"/>
                    <a:pt x="787" y="618"/>
                    <a:pt x="800" y="620"/>
                  </a:cubicBezTo>
                  <a:cubicBezTo>
                    <a:pt x="836" y="624"/>
                    <a:pt x="822" y="600"/>
                    <a:pt x="829" y="593"/>
                  </a:cubicBezTo>
                  <a:cubicBezTo>
                    <a:pt x="847" y="578"/>
                    <a:pt x="873" y="578"/>
                    <a:pt x="895" y="565"/>
                  </a:cubicBezTo>
                  <a:cubicBezTo>
                    <a:pt x="898" y="563"/>
                    <a:pt x="906" y="554"/>
                    <a:pt x="913" y="554"/>
                  </a:cubicBezTo>
                  <a:cubicBezTo>
                    <a:pt x="924" y="554"/>
                    <a:pt x="943" y="567"/>
                    <a:pt x="961" y="567"/>
                  </a:cubicBezTo>
                  <a:cubicBezTo>
                    <a:pt x="986" y="567"/>
                    <a:pt x="981" y="534"/>
                    <a:pt x="994" y="534"/>
                  </a:cubicBezTo>
                  <a:cubicBezTo>
                    <a:pt x="1002" y="534"/>
                    <a:pt x="1029" y="538"/>
                    <a:pt x="1032" y="545"/>
                  </a:cubicBezTo>
                  <a:cubicBezTo>
                    <a:pt x="1042" y="573"/>
                    <a:pt x="1060" y="558"/>
                    <a:pt x="1072" y="558"/>
                  </a:cubicBezTo>
                  <a:cubicBezTo>
                    <a:pt x="1099" y="558"/>
                    <a:pt x="1107" y="580"/>
                    <a:pt x="1135" y="580"/>
                  </a:cubicBezTo>
                  <a:cubicBezTo>
                    <a:pt x="1160" y="580"/>
                    <a:pt x="1192" y="557"/>
                    <a:pt x="1224" y="569"/>
                  </a:cubicBezTo>
                  <a:cubicBezTo>
                    <a:pt x="1266" y="586"/>
                    <a:pt x="1245" y="512"/>
                    <a:pt x="1301" y="512"/>
                  </a:cubicBezTo>
                  <a:cubicBezTo>
                    <a:pt x="1340" y="512"/>
                    <a:pt x="1339" y="543"/>
                    <a:pt x="1354" y="567"/>
                  </a:cubicBezTo>
                  <a:cubicBezTo>
                    <a:pt x="1360" y="576"/>
                    <a:pt x="1379" y="577"/>
                    <a:pt x="1387" y="585"/>
                  </a:cubicBezTo>
                  <a:cubicBezTo>
                    <a:pt x="1393" y="590"/>
                    <a:pt x="1398" y="607"/>
                    <a:pt x="1411" y="607"/>
                  </a:cubicBezTo>
                  <a:cubicBezTo>
                    <a:pt x="1426" y="607"/>
                    <a:pt x="1428" y="593"/>
                    <a:pt x="1446" y="593"/>
                  </a:cubicBezTo>
                  <a:cubicBezTo>
                    <a:pt x="1446" y="604"/>
                    <a:pt x="1446" y="604"/>
                    <a:pt x="1446" y="604"/>
                  </a:cubicBezTo>
                  <a:cubicBezTo>
                    <a:pt x="1437" y="614"/>
                    <a:pt x="1433" y="638"/>
                    <a:pt x="1422" y="644"/>
                  </a:cubicBezTo>
                  <a:cubicBezTo>
                    <a:pt x="1412" y="650"/>
                    <a:pt x="1394" y="651"/>
                    <a:pt x="1400" y="655"/>
                  </a:cubicBezTo>
                  <a:cubicBezTo>
                    <a:pt x="1415" y="665"/>
                    <a:pt x="1398" y="684"/>
                    <a:pt x="1398" y="6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4" name="Freeform 147"/>
            <p:cNvSpPr>
              <a:spLocks/>
            </p:cNvSpPr>
            <p:nvPr/>
          </p:nvSpPr>
          <p:spPr bwMode="auto">
            <a:xfrm>
              <a:off x="5614988" y="1879600"/>
              <a:ext cx="1023938" cy="646113"/>
            </a:xfrm>
            <a:custGeom>
              <a:avLst/>
              <a:gdLst/>
              <a:ahLst/>
              <a:cxnLst>
                <a:cxn ang="0">
                  <a:pos x="585" y="307"/>
                </a:cxn>
                <a:cxn ang="0">
                  <a:pos x="573" y="287"/>
                </a:cxn>
                <a:cxn ang="0">
                  <a:pos x="614" y="256"/>
                </a:cxn>
                <a:cxn ang="0">
                  <a:pos x="588" y="246"/>
                </a:cxn>
                <a:cxn ang="0">
                  <a:pos x="570" y="255"/>
                </a:cxn>
                <a:cxn ang="0">
                  <a:pos x="552" y="236"/>
                </a:cxn>
                <a:cxn ang="0">
                  <a:pos x="590" y="209"/>
                </a:cxn>
                <a:cxn ang="0">
                  <a:pos x="606" y="212"/>
                </a:cxn>
                <a:cxn ang="0">
                  <a:pos x="634" y="216"/>
                </a:cxn>
                <a:cxn ang="0">
                  <a:pos x="648" y="231"/>
                </a:cxn>
                <a:cxn ang="0">
                  <a:pos x="648" y="248"/>
                </a:cxn>
                <a:cxn ang="0">
                  <a:pos x="666" y="254"/>
                </a:cxn>
                <a:cxn ang="0">
                  <a:pos x="659" y="264"/>
                </a:cxn>
                <a:cxn ang="0">
                  <a:pos x="665" y="275"/>
                </a:cxn>
                <a:cxn ang="0">
                  <a:pos x="664" y="290"/>
                </a:cxn>
                <a:cxn ang="0">
                  <a:pos x="668" y="295"/>
                </a:cxn>
                <a:cxn ang="0">
                  <a:pos x="690" y="286"/>
                </a:cxn>
                <a:cxn ang="0">
                  <a:pos x="683" y="232"/>
                </a:cxn>
                <a:cxn ang="0">
                  <a:pos x="688" y="210"/>
                </a:cxn>
                <a:cxn ang="0">
                  <a:pos x="721" y="172"/>
                </a:cxn>
                <a:cxn ang="0">
                  <a:pos x="745" y="132"/>
                </a:cxn>
                <a:cxn ang="0">
                  <a:pos x="769" y="81"/>
                </a:cxn>
                <a:cxn ang="0">
                  <a:pos x="710" y="73"/>
                </a:cxn>
                <a:cxn ang="0">
                  <a:pos x="624" y="0"/>
                </a:cxn>
                <a:cxn ang="0">
                  <a:pos x="458" y="68"/>
                </a:cxn>
                <a:cxn ang="0">
                  <a:pos x="355" y="33"/>
                </a:cxn>
                <a:cxn ang="0">
                  <a:pos x="284" y="55"/>
                </a:cxn>
                <a:cxn ang="0">
                  <a:pos x="218" y="53"/>
                </a:cxn>
                <a:cxn ang="0">
                  <a:pos x="123" y="108"/>
                </a:cxn>
                <a:cxn ang="0">
                  <a:pos x="17" y="207"/>
                </a:cxn>
                <a:cxn ang="0">
                  <a:pos x="15" y="251"/>
                </a:cxn>
                <a:cxn ang="0">
                  <a:pos x="25" y="261"/>
                </a:cxn>
                <a:cxn ang="0">
                  <a:pos x="50" y="280"/>
                </a:cxn>
                <a:cxn ang="0">
                  <a:pos x="83" y="284"/>
                </a:cxn>
                <a:cxn ang="0">
                  <a:pos x="73" y="317"/>
                </a:cxn>
                <a:cxn ang="0">
                  <a:pos x="63" y="326"/>
                </a:cxn>
                <a:cxn ang="0">
                  <a:pos x="73" y="343"/>
                </a:cxn>
                <a:cxn ang="0">
                  <a:pos x="110" y="357"/>
                </a:cxn>
                <a:cxn ang="0">
                  <a:pos x="132" y="373"/>
                </a:cxn>
                <a:cxn ang="0">
                  <a:pos x="160" y="384"/>
                </a:cxn>
                <a:cxn ang="0">
                  <a:pos x="186" y="382"/>
                </a:cxn>
                <a:cxn ang="0">
                  <a:pos x="210" y="381"/>
                </a:cxn>
                <a:cxn ang="0">
                  <a:pos x="255" y="372"/>
                </a:cxn>
                <a:cxn ang="0">
                  <a:pos x="275" y="366"/>
                </a:cxn>
                <a:cxn ang="0">
                  <a:pos x="282" y="362"/>
                </a:cxn>
                <a:cxn ang="0">
                  <a:pos x="316" y="400"/>
                </a:cxn>
                <a:cxn ang="0">
                  <a:pos x="306" y="439"/>
                </a:cxn>
                <a:cxn ang="0">
                  <a:pos x="324" y="450"/>
                </a:cxn>
                <a:cxn ang="0">
                  <a:pos x="346" y="467"/>
                </a:cxn>
                <a:cxn ang="0">
                  <a:pos x="351" y="472"/>
                </a:cxn>
                <a:cxn ang="0">
                  <a:pos x="353" y="457"/>
                </a:cxn>
                <a:cxn ang="0">
                  <a:pos x="379" y="454"/>
                </a:cxn>
                <a:cxn ang="0">
                  <a:pos x="416" y="453"/>
                </a:cxn>
                <a:cxn ang="0">
                  <a:pos x="431" y="470"/>
                </a:cxn>
                <a:cxn ang="0">
                  <a:pos x="454" y="486"/>
                </a:cxn>
                <a:cxn ang="0">
                  <a:pos x="476" y="470"/>
                </a:cxn>
                <a:cxn ang="0">
                  <a:pos x="503" y="455"/>
                </a:cxn>
                <a:cxn ang="0">
                  <a:pos x="552" y="439"/>
                </a:cxn>
                <a:cxn ang="0">
                  <a:pos x="576" y="406"/>
                </a:cxn>
                <a:cxn ang="0">
                  <a:pos x="604" y="355"/>
                </a:cxn>
                <a:cxn ang="0">
                  <a:pos x="586" y="307"/>
                </a:cxn>
              </a:cxnLst>
              <a:rect l="0" t="0" r="r" b="b"/>
              <a:pathLst>
                <a:path w="769" h="486">
                  <a:moveTo>
                    <a:pt x="586" y="307"/>
                  </a:moveTo>
                  <a:cubicBezTo>
                    <a:pt x="585" y="307"/>
                    <a:pt x="585" y="307"/>
                    <a:pt x="585" y="307"/>
                  </a:cubicBezTo>
                  <a:cubicBezTo>
                    <a:pt x="585" y="307"/>
                    <a:pt x="585" y="300"/>
                    <a:pt x="585" y="298"/>
                  </a:cubicBezTo>
                  <a:cubicBezTo>
                    <a:pt x="582" y="298"/>
                    <a:pt x="573" y="294"/>
                    <a:pt x="573" y="287"/>
                  </a:cubicBezTo>
                  <a:cubicBezTo>
                    <a:pt x="573" y="282"/>
                    <a:pt x="581" y="282"/>
                    <a:pt x="582" y="276"/>
                  </a:cubicBezTo>
                  <a:cubicBezTo>
                    <a:pt x="586" y="264"/>
                    <a:pt x="605" y="264"/>
                    <a:pt x="614" y="256"/>
                  </a:cubicBezTo>
                  <a:cubicBezTo>
                    <a:pt x="611" y="251"/>
                    <a:pt x="604" y="256"/>
                    <a:pt x="598" y="252"/>
                  </a:cubicBezTo>
                  <a:cubicBezTo>
                    <a:pt x="595" y="250"/>
                    <a:pt x="593" y="246"/>
                    <a:pt x="588" y="246"/>
                  </a:cubicBezTo>
                  <a:cubicBezTo>
                    <a:pt x="585" y="246"/>
                    <a:pt x="585" y="256"/>
                    <a:pt x="582" y="256"/>
                  </a:cubicBezTo>
                  <a:cubicBezTo>
                    <a:pt x="578" y="256"/>
                    <a:pt x="574" y="257"/>
                    <a:pt x="570" y="255"/>
                  </a:cubicBezTo>
                  <a:cubicBezTo>
                    <a:pt x="565" y="252"/>
                    <a:pt x="567" y="247"/>
                    <a:pt x="562" y="243"/>
                  </a:cubicBezTo>
                  <a:cubicBezTo>
                    <a:pt x="560" y="242"/>
                    <a:pt x="552" y="240"/>
                    <a:pt x="552" y="236"/>
                  </a:cubicBezTo>
                  <a:cubicBezTo>
                    <a:pt x="552" y="227"/>
                    <a:pt x="565" y="230"/>
                    <a:pt x="571" y="225"/>
                  </a:cubicBezTo>
                  <a:cubicBezTo>
                    <a:pt x="577" y="221"/>
                    <a:pt x="587" y="215"/>
                    <a:pt x="590" y="209"/>
                  </a:cubicBezTo>
                  <a:cubicBezTo>
                    <a:pt x="591" y="208"/>
                    <a:pt x="593" y="203"/>
                    <a:pt x="597" y="203"/>
                  </a:cubicBezTo>
                  <a:cubicBezTo>
                    <a:pt x="601" y="203"/>
                    <a:pt x="606" y="209"/>
                    <a:pt x="606" y="212"/>
                  </a:cubicBezTo>
                  <a:cubicBezTo>
                    <a:pt x="606" y="219"/>
                    <a:pt x="597" y="222"/>
                    <a:pt x="597" y="230"/>
                  </a:cubicBezTo>
                  <a:cubicBezTo>
                    <a:pt x="610" y="230"/>
                    <a:pt x="620" y="216"/>
                    <a:pt x="634" y="216"/>
                  </a:cubicBezTo>
                  <a:cubicBezTo>
                    <a:pt x="639" y="216"/>
                    <a:pt x="641" y="221"/>
                    <a:pt x="648" y="221"/>
                  </a:cubicBezTo>
                  <a:cubicBezTo>
                    <a:pt x="646" y="226"/>
                    <a:pt x="648" y="226"/>
                    <a:pt x="648" y="231"/>
                  </a:cubicBezTo>
                  <a:cubicBezTo>
                    <a:pt x="648" y="235"/>
                    <a:pt x="643" y="235"/>
                    <a:pt x="643" y="240"/>
                  </a:cubicBezTo>
                  <a:cubicBezTo>
                    <a:pt x="643" y="242"/>
                    <a:pt x="645" y="248"/>
                    <a:pt x="648" y="248"/>
                  </a:cubicBezTo>
                  <a:cubicBezTo>
                    <a:pt x="649" y="248"/>
                    <a:pt x="651" y="245"/>
                    <a:pt x="654" y="245"/>
                  </a:cubicBezTo>
                  <a:cubicBezTo>
                    <a:pt x="659" y="245"/>
                    <a:pt x="666" y="249"/>
                    <a:pt x="666" y="254"/>
                  </a:cubicBezTo>
                  <a:cubicBezTo>
                    <a:pt x="666" y="257"/>
                    <a:pt x="662" y="260"/>
                    <a:pt x="659" y="260"/>
                  </a:cubicBezTo>
                  <a:cubicBezTo>
                    <a:pt x="659" y="264"/>
                    <a:pt x="659" y="264"/>
                    <a:pt x="659" y="264"/>
                  </a:cubicBezTo>
                  <a:cubicBezTo>
                    <a:pt x="660" y="265"/>
                    <a:pt x="660" y="267"/>
                    <a:pt x="663" y="268"/>
                  </a:cubicBezTo>
                  <a:cubicBezTo>
                    <a:pt x="663" y="270"/>
                    <a:pt x="665" y="272"/>
                    <a:pt x="665" y="275"/>
                  </a:cubicBezTo>
                  <a:cubicBezTo>
                    <a:pt x="665" y="276"/>
                    <a:pt x="661" y="282"/>
                    <a:pt x="661" y="285"/>
                  </a:cubicBezTo>
                  <a:cubicBezTo>
                    <a:pt x="661" y="287"/>
                    <a:pt x="661" y="289"/>
                    <a:pt x="664" y="290"/>
                  </a:cubicBezTo>
                  <a:cubicBezTo>
                    <a:pt x="663" y="292"/>
                    <a:pt x="661" y="293"/>
                    <a:pt x="661" y="295"/>
                  </a:cubicBezTo>
                  <a:cubicBezTo>
                    <a:pt x="668" y="295"/>
                    <a:pt x="668" y="295"/>
                    <a:pt x="668" y="295"/>
                  </a:cubicBezTo>
                  <a:cubicBezTo>
                    <a:pt x="670" y="293"/>
                    <a:pt x="671" y="293"/>
                    <a:pt x="676" y="291"/>
                  </a:cubicBezTo>
                  <a:cubicBezTo>
                    <a:pt x="676" y="287"/>
                    <a:pt x="687" y="287"/>
                    <a:pt x="690" y="286"/>
                  </a:cubicBezTo>
                  <a:cubicBezTo>
                    <a:pt x="696" y="284"/>
                    <a:pt x="699" y="279"/>
                    <a:pt x="699" y="269"/>
                  </a:cubicBezTo>
                  <a:cubicBezTo>
                    <a:pt x="699" y="252"/>
                    <a:pt x="692" y="242"/>
                    <a:pt x="683" y="232"/>
                  </a:cubicBezTo>
                  <a:cubicBezTo>
                    <a:pt x="679" y="228"/>
                    <a:pt x="674" y="224"/>
                    <a:pt x="675" y="217"/>
                  </a:cubicBezTo>
                  <a:cubicBezTo>
                    <a:pt x="680" y="217"/>
                    <a:pt x="685" y="214"/>
                    <a:pt x="688" y="210"/>
                  </a:cubicBezTo>
                  <a:cubicBezTo>
                    <a:pt x="691" y="207"/>
                    <a:pt x="699" y="203"/>
                    <a:pt x="701" y="199"/>
                  </a:cubicBezTo>
                  <a:cubicBezTo>
                    <a:pt x="707" y="187"/>
                    <a:pt x="710" y="180"/>
                    <a:pt x="721" y="172"/>
                  </a:cubicBezTo>
                  <a:cubicBezTo>
                    <a:pt x="721" y="172"/>
                    <a:pt x="738" y="153"/>
                    <a:pt x="723" y="143"/>
                  </a:cubicBezTo>
                  <a:cubicBezTo>
                    <a:pt x="717" y="139"/>
                    <a:pt x="735" y="138"/>
                    <a:pt x="745" y="132"/>
                  </a:cubicBezTo>
                  <a:cubicBezTo>
                    <a:pt x="756" y="126"/>
                    <a:pt x="760" y="102"/>
                    <a:pt x="769" y="92"/>
                  </a:cubicBezTo>
                  <a:cubicBezTo>
                    <a:pt x="769" y="81"/>
                    <a:pt x="769" y="81"/>
                    <a:pt x="769" y="81"/>
                  </a:cubicBezTo>
                  <a:cubicBezTo>
                    <a:pt x="751" y="81"/>
                    <a:pt x="749" y="95"/>
                    <a:pt x="734" y="95"/>
                  </a:cubicBezTo>
                  <a:cubicBezTo>
                    <a:pt x="721" y="95"/>
                    <a:pt x="716" y="78"/>
                    <a:pt x="710" y="73"/>
                  </a:cubicBezTo>
                  <a:cubicBezTo>
                    <a:pt x="702" y="65"/>
                    <a:pt x="683" y="64"/>
                    <a:pt x="677" y="55"/>
                  </a:cubicBezTo>
                  <a:cubicBezTo>
                    <a:pt x="662" y="31"/>
                    <a:pt x="663" y="0"/>
                    <a:pt x="624" y="0"/>
                  </a:cubicBezTo>
                  <a:cubicBezTo>
                    <a:pt x="568" y="0"/>
                    <a:pt x="589" y="74"/>
                    <a:pt x="547" y="57"/>
                  </a:cubicBezTo>
                  <a:cubicBezTo>
                    <a:pt x="515" y="45"/>
                    <a:pt x="483" y="68"/>
                    <a:pt x="458" y="68"/>
                  </a:cubicBezTo>
                  <a:cubicBezTo>
                    <a:pt x="430" y="68"/>
                    <a:pt x="422" y="46"/>
                    <a:pt x="395" y="46"/>
                  </a:cubicBezTo>
                  <a:cubicBezTo>
                    <a:pt x="383" y="46"/>
                    <a:pt x="365" y="61"/>
                    <a:pt x="355" y="33"/>
                  </a:cubicBezTo>
                  <a:cubicBezTo>
                    <a:pt x="352" y="26"/>
                    <a:pt x="325" y="22"/>
                    <a:pt x="317" y="22"/>
                  </a:cubicBezTo>
                  <a:cubicBezTo>
                    <a:pt x="304" y="22"/>
                    <a:pt x="309" y="55"/>
                    <a:pt x="284" y="55"/>
                  </a:cubicBezTo>
                  <a:cubicBezTo>
                    <a:pt x="266" y="55"/>
                    <a:pt x="247" y="42"/>
                    <a:pt x="236" y="42"/>
                  </a:cubicBezTo>
                  <a:cubicBezTo>
                    <a:pt x="229" y="42"/>
                    <a:pt x="221" y="51"/>
                    <a:pt x="218" y="53"/>
                  </a:cubicBezTo>
                  <a:cubicBezTo>
                    <a:pt x="196" y="66"/>
                    <a:pt x="170" y="66"/>
                    <a:pt x="152" y="81"/>
                  </a:cubicBezTo>
                  <a:cubicBezTo>
                    <a:pt x="145" y="88"/>
                    <a:pt x="159" y="112"/>
                    <a:pt x="123" y="108"/>
                  </a:cubicBezTo>
                  <a:cubicBezTo>
                    <a:pt x="110" y="106"/>
                    <a:pt x="108" y="133"/>
                    <a:pt x="86" y="137"/>
                  </a:cubicBezTo>
                  <a:cubicBezTo>
                    <a:pt x="86" y="186"/>
                    <a:pt x="58" y="207"/>
                    <a:pt x="17" y="207"/>
                  </a:cubicBezTo>
                  <a:cubicBezTo>
                    <a:pt x="10" y="207"/>
                    <a:pt x="1" y="227"/>
                    <a:pt x="0" y="236"/>
                  </a:cubicBezTo>
                  <a:cubicBezTo>
                    <a:pt x="11" y="238"/>
                    <a:pt x="13" y="241"/>
                    <a:pt x="15" y="251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15" y="261"/>
                    <a:pt x="19" y="259"/>
                    <a:pt x="25" y="261"/>
                  </a:cubicBezTo>
                  <a:cubicBezTo>
                    <a:pt x="30" y="262"/>
                    <a:pt x="28" y="268"/>
                    <a:pt x="31" y="271"/>
                  </a:cubicBezTo>
                  <a:cubicBezTo>
                    <a:pt x="37" y="277"/>
                    <a:pt x="42" y="277"/>
                    <a:pt x="50" y="280"/>
                  </a:cubicBezTo>
                  <a:cubicBezTo>
                    <a:pt x="58" y="279"/>
                    <a:pt x="61" y="272"/>
                    <a:pt x="69" y="272"/>
                  </a:cubicBezTo>
                  <a:cubicBezTo>
                    <a:pt x="73" y="272"/>
                    <a:pt x="83" y="280"/>
                    <a:pt x="83" y="284"/>
                  </a:cubicBezTo>
                  <a:cubicBezTo>
                    <a:pt x="83" y="296"/>
                    <a:pt x="66" y="294"/>
                    <a:pt x="66" y="306"/>
                  </a:cubicBezTo>
                  <a:cubicBezTo>
                    <a:pt x="66" y="311"/>
                    <a:pt x="73" y="312"/>
                    <a:pt x="73" y="317"/>
                  </a:cubicBezTo>
                  <a:cubicBezTo>
                    <a:pt x="73" y="323"/>
                    <a:pt x="68" y="322"/>
                    <a:pt x="63" y="322"/>
                  </a:cubicBezTo>
                  <a:cubicBezTo>
                    <a:pt x="63" y="326"/>
                    <a:pt x="63" y="326"/>
                    <a:pt x="63" y="326"/>
                  </a:cubicBezTo>
                  <a:cubicBezTo>
                    <a:pt x="64" y="331"/>
                    <a:pt x="64" y="335"/>
                    <a:pt x="65" y="340"/>
                  </a:cubicBezTo>
                  <a:cubicBezTo>
                    <a:pt x="66" y="343"/>
                    <a:pt x="71" y="342"/>
                    <a:pt x="73" y="343"/>
                  </a:cubicBezTo>
                  <a:cubicBezTo>
                    <a:pt x="80" y="345"/>
                    <a:pt x="83" y="351"/>
                    <a:pt x="91" y="353"/>
                  </a:cubicBezTo>
                  <a:cubicBezTo>
                    <a:pt x="100" y="355"/>
                    <a:pt x="105" y="352"/>
                    <a:pt x="110" y="357"/>
                  </a:cubicBezTo>
                  <a:cubicBezTo>
                    <a:pt x="116" y="363"/>
                    <a:pt x="120" y="361"/>
                    <a:pt x="127" y="364"/>
                  </a:cubicBezTo>
                  <a:cubicBezTo>
                    <a:pt x="130" y="366"/>
                    <a:pt x="130" y="369"/>
                    <a:pt x="132" y="373"/>
                  </a:cubicBezTo>
                  <a:cubicBezTo>
                    <a:pt x="133" y="376"/>
                    <a:pt x="137" y="372"/>
                    <a:pt x="139" y="373"/>
                  </a:cubicBezTo>
                  <a:cubicBezTo>
                    <a:pt x="146" y="378"/>
                    <a:pt x="150" y="384"/>
                    <a:pt x="160" y="384"/>
                  </a:cubicBezTo>
                  <a:cubicBezTo>
                    <a:pt x="166" y="384"/>
                    <a:pt x="172" y="384"/>
                    <a:pt x="178" y="384"/>
                  </a:cubicBezTo>
                  <a:cubicBezTo>
                    <a:pt x="182" y="384"/>
                    <a:pt x="184" y="382"/>
                    <a:pt x="186" y="382"/>
                  </a:cubicBezTo>
                  <a:cubicBezTo>
                    <a:pt x="189" y="382"/>
                    <a:pt x="190" y="389"/>
                    <a:pt x="191" y="392"/>
                  </a:cubicBezTo>
                  <a:cubicBezTo>
                    <a:pt x="197" y="389"/>
                    <a:pt x="199" y="381"/>
                    <a:pt x="210" y="381"/>
                  </a:cubicBezTo>
                  <a:cubicBezTo>
                    <a:pt x="219" y="381"/>
                    <a:pt x="224" y="386"/>
                    <a:pt x="231" y="386"/>
                  </a:cubicBezTo>
                  <a:cubicBezTo>
                    <a:pt x="238" y="386"/>
                    <a:pt x="252" y="374"/>
                    <a:pt x="255" y="372"/>
                  </a:cubicBezTo>
                  <a:cubicBezTo>
                    <a:pt x="258" y="370"/>
                    <a:pt x="259" y="369"/>
                    <a:pt x="260" y="367"/>
                  </a:cubicBezTo>
                  <a:cubicBezTo>
                    <a:pt x="264" y="363"/>
                    <a:pt x="270" y="368"/>
                    <a:pt x="275" y="366"/>
                  </a:cubicBezTo>
                  <a:cubicBezTo>
                    <a:pt x="279" y="362"/>
                    <a:pt x="279" y="362"/>
                    <a:pt x="279" y="362"/>
                  </a:cubicBezTo>
                  <a:cubicBezTo>
                    <a:pt x="282" y="362"/>
                    <a:pt x="282" y="362"/>
                    <a:pt x="282" y="362"/>
                  </a:cubicBezTo>
                  <a:cubicBezTo>
                    <a:pt x="285" y="377"/>
                    <a:pt x="294" y="376"/>
                    <a:pt x="305" y="381"/>
                  </a:cubicBezTo>
                  <a:cubicBezTo>
                    <a:pt x="309" y="388"/>
                    <a:pt x="316" y="391"/>
                    <a:pt x="316" y="400"/>
                  </a:cubicBezTo>
                  <a:cubicBezTo>
                    <a:pt x="316" y="417"/>
                    <a:pt x="304" y="418"/>
                    <a:pt x="304" y="434"/>
                  </a:cubicBezTo>
                  <a:cubicBezTo>
                    <a:pt x="304" y="436"/>
                    <a:pt x="305" y="439"/>
                    <a:pt x="306" y="439"/>
                  </a:cubicBezTo>
                  <a:cubicBezTo>
                    <a:pt x="309" y="439"/>
                    <a:pt x="312" y="436"/>
                    <a:pt x="315" y="436"/>
                  </a:cubicBezTo>
                  <a:cubicBezTo>
                    <a:pt x="319" y="436"/>
                    <a:pt x="320" y="449"/>
                    <a:pt x="324" y="450"/>
                  </a:cubicBezTo>
                  <a:cubicBezTo>
                    <a:pt x="324" y="459"/>
                    <a:pt x="330" y="468"/>
                    <a:pt x="338" y="468"/>
                  </a:cubicBezTo>
                  <a:cubicBezTo>
                    <a:pt x="342" y="468"/>
                    <a:pt x="343" y="467"/>
                    <a:pt x="346" y="467"/>
                  </a:cubicBezTo>
                  <a:cubicBezTo>
                    <a:pt x="348" y="467"/>
                    <a:pt x="348" y="467"/>
                    <a:pt x="348" y="467"/>
                  </a:cubicBezTo>
                  <a:cubicBezTo>
                    <a:pt x="348" y="471"/>
                    <a:pt x="350" y="472"/>
                    <a:pt x="351" y="472"/>
                  </a:cubicBezTo>
                  <a:cubicBezTo>
                    <a:pt x="352" y="472"/>
                    <a:pt x="353" y="470"/>
                    <a:pt x="353" y="468"/>
                  </a:cubicBezTo>
                  <a:cubicBezTo>
                    <a:pt x="353" y="464"/>
                    <a:pt x="353" y="461"/>
                    <a:pt x="353" y="457"/>
                  </a:cubicBezTo>
                  <a:cubicBezTo>
                    <a:pt x="353" y="457"/>
                    <a:pt x="363" y="454"/>
                    <a:pt x="365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5" y="457"/>
                    <a:pt x="390" y="448"/>
                    <a:pt x="397" y="448"/>
                  </a:cubicBezTo>
                  <a:cubicBezTo>
                    <a:pt x="404" y="448"/>
                    <a:pt x="408" y="453"/>
                    <a:pt x="416" y="453"/>
                  </a:cubicBezTo>
                  <a:cubicBezTo>
                    <a:pt x="416" y="464"/>
                    <a:pt x="424" y="468"/>
                    <a:pt x="431" y="470"/>
                  </a:cubicBezTo>
                  <a:cubicBezTo>
                    <a:pt x="431" y="470"/>
                    <a:pt x="431" y="470"/>
                    <a:pt x="431" y="470"/>
                  </a:cubicBezTo>
                  <a:cubicBezTo>
                    <a:pt x="439" y="474"/>
                    <a:pt x="444" y="471"/>
                    <a:pt x="452" y="475"/>
                  </a:cubicBezTo>
                  <a:cubicBezTo>
                    <a:pt x="452" y="477"/>
                    <a:pt x="451" y="486"/>
                    <a:pt x="454" y="486"/>
                  </a:cubicBezTo>
                  <a:cubicBezTo>
                    <a:pt x="459" y="486"/>
                    <a:pt x="457" y="480"/>
                    <a:pt x="460" y="477"/>
                  </a:cubicBezTo>
                  <a:cubicBezTo>
                    <a:pt x="463" y="474"/>
                    <a:pt x="472" y="472"/>
                    <a:pt x="476" y="470"/>
                  </a:cubicBezTo>
                  <a:cubicBezTo>
                    <a:pt x="484" y="466"/>
                    <a:pt x="492" y="468"/>
                    <a:pt x="498" y="463"/>
                  </a:cubicBezTo>
                  <a:cubicBezTo>
                    <a:pt x="498" y="463"/>
                    <a:pt x="502" y="455"/>
                    <a:pt x="503" y="455"/>
                  </a:cubicBezTo>
                  <a:cubicBezTo>
                    <a:pt x="507" y="455"/>
                    <a:pt x="510" y="458"/>
                    <a:pt x="514" y="458"/>
                  </a:cubicBezTo>
                  <a:cubicBezTo>
                    <a:pt x="534" y="458"/>
                    <a:pt x="539" y="446"/>
                    <a:pt x="552" y="439"/>
                  </a:cubicBezTo>
                  <a:cubicBezTo>
                    <a:pt x="555" y="437"/>
                    <a:pt x="557" y="435"/>
                    <a:pt x="558" y="431"/>
                  </a:cubicBezTo>
                  <a:cubicBezTo>
                    <a:pt x="569" y="431"/>
                    <a:pt x="572" y="414"/>
                    <a:pt x="576" y="406"/>
                  </a:cubicBezTo>
                  <a:cubicBezTo>
                    <a:pt x="578" y="401"/>
                    <a:pt x="590" y="383"/>
                    <a:pt x="597" y="382"/>
                  </a:cubicBezTo>
                  <a:cubicBezTo>
                    <a:pt x="597" y="372"/>
                    <a:pt x="604" y="368"/>
                    <a:pt x="604" y="355"/>
                  </a:cubicBezTo>
                  <a:cubicBezTo>
                    <a:pt x="604" y="336"/>
                    <a:pt x="599" y="329"/>
                    <a:pt x="591" y="317"/>
                  </a:cubicBezTo>
                  <a:cubicBezTo>
                    <a:pt x="590" y="315"/>
                    <a:pt x="590" y="309"/>
                    <a:pt x="586" y="3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5" name="Freeform 148"/>
            <p:cNvSpPr>
              <a:spLocks/>
            </p:cNvSpPr>
            <p:nvPr/>
          </p:nvSpPr>
          <p:spPr bwMode="auto">
            <a:xfrm>
              <a:off x="7369175" y="1395413"/>
              <a:ext cx="58738" cy="25400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0" y="14"/>
                </a:cxn>
                <a:cxn ang="0">
                  <a:pos x="20" y="0"/>
                </a:cxn>
                <a:cxn ang="0">
                  <a:pos x="44" y="11"/>
                </a:cxn>
                <a:cxn ang="0">
                  <a:pos x="4" y="19"/>
                </a:cxn>
              </a:cxnLst>
              <a:rect l="0" t="0" r="r" b="b"/>
              <a:pathLst>
                <a:path w="44" h="19">
                  <a:moveTo>
                    <a:pt x="4" y="19"/>
                  </a:moveTo>
                  <a:cubicBezTo>
                    <a:pt x="1" y="19"/>
                    <a:pt x="0" y="17"/>
                    <a:pt x="0" y="14"/>
                  </a:cubicBezTo>
                  <a:cubicBezTo>
                    <a:pt x="0" y="8"/>
                    <a:pt x="13" y="0"/>
                    <a:pt x="20" y="0"/>
                  </a:cubicBezTo>
                  <a:cubicBezTo>
                    <a:pt x="27" y="0"/>
                    <a:pt x="44" y="4"/>
                    <a:pt x="44" y="11"/>
                  </a:cubicBezTo>
                  <a:cubicBezTo>
                    <a:pt x="44" y="17"/>
                    <a:pt x="9" y="19"/>
                    <a:pt x="4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6" name="Freeform 149"/>
            <p:cNvSpPr>
              <a:spLocks/>
            </p:cNvSpPr>
            <p:nvPr/>
          </p:nvSpPr>
          <p:spPr bwMode="auto">
            <a:xfrm>
              <a:off x="7191375" y="1443038"/>
              <a:ext cx="23813" cy="1428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8" y="6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13" y="10"/>
                </a:cxn>
              </a:cxnLst>
              <a:rect l="0" t="0" r="r" b="b"/>
              <a:pathLst>
                <a:path w="18" h="10">
                  <a:moveTo>
                    <a:pt x="13" y="10"/>
                  </a:moveTo>
                  <a:cubicBezTo>
                    <a:pt x="15" y="10"/>
                    <a:pt x="18" y="8"/>
                    <a:pt x="18" y="6"/>
                  </a:cubicBezTo>
                  <a:cubicBezTo>
                    <a:pt x="18" y="3"/>
                    <a:pt x="15" y="2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7" y="10"/>
                    <a:pt x="13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7" name="Freeform 150"/>
            <p:cNvSpPr>
              <a:spLocks/>
            </p:cNvSpPr>
            <p:nvPr/>
          </p:nvSpPr>
          <p:spPr bwMode="auto">
            <a:xfrm>
              <a:off x="6645275" y="1257300"/>
              <a:ext cx="11113" cy="12700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8" y="5"/>
                </a:cxn>
              </a:cxnLst>
              <a:rect l="0" t="0" r="r" b="b"/>
              <a:pathLst>
                <a:path w="8" h="10">
                  <a:moveTo>
                    <a:pt x="8" y="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7" y="10"/>
                    <a:pt x="7" y="6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8" name="Freeform 151"/>
            <p:cNvSpPr>
              <a:spLocks/>
            </p:cNvSpPr>
            <p:nvPr/>
          </p:nvSpPr>
          <p:spPr bwMode="auto">
            <a:xfrm>
              <a:off x="6249988" y="1300163"/>
              <a:ext cx="26988" cy="15875"/>
            </a:xfrm>
            <a:custGeom>
              <a:avLst/>
              <a:gdLst/>
              <a:ahLst/>
              <a:cxnLst>
                <a:cxn ang="0">
                  <a:pos x="20" y="9"/>
                </a:cxn>
                <a:cxn ang="0">
                  <a:pos x="10" y="12"/>
                </a:cxn>
                <a:cxn ang="0">
                  <a:pos x="0" y="7"/>
                </a:cxn>
                <a:cxn ang="0">
                  <a:pos x="10" y="0"/>
                </a:cxn>
                <a:cxn ang="0">
                  <a:pos x="20" y="7"/>
                </a:cxn>
                <a:cxn ang="0">
                  <a:pos x="17" y="12"/>
                </a:cxn>
                <a:cxn ang="0">
                  <a:pos x="20" y="9"/>
                </a:cxn>
              </a:cxnLst>
              <a:rect l="0" t="0" r="r" b="b"/>
              <a:pathLst>
                <a:path w="20" h="12">
                  <a:moveTo>
                    <a:pt x="20" y="9"/>
                  </a:moveTo>
                  <a:cubicBezTo>
                    <a:pt x="17" y="11"/>
                    <a:pt x="14" y="12"/>
                    <a:pt x="10" y="12"/>
                  </a:cubicBezTo>
                  <a:cubicBezTo>
                    <a:pt x="5" y="12"/>
                    <a:pt x="0" y="11"/>
                    <a:pt x="0" y="7"/>
                  </a:cubicBezTo>
                  <a:cubicBezTo>
                    <a:pt x="0" y="3"/>
                    <a:pt x="6" y="0"/>
                    <a:pt x="10" y="0"/>
                  </a:cubicBezTo>
                  <a:cubicBezTo>
                    <a:pt x="16" y="0"/>
                    <a:pt x="20" y="2"/>
                    <a:pt x="20" y="7"/>
                  </a:cubicBezTo>
                  <a:cubicBezTo>
                    <a:pt x="20" y="10"/>
                    <a:pt x="18" y="11"/>
                    <a:pt x="17" y="12"/>
                  </a:cubicBezTo>
                  <a:lnTo>
                    <a:pt x="20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9" name="Freeform 152"/>
            <p:cNvSpPr>
              <a:spLocks/>
            </p:cNvSpPr>
            <p:nvPr/>
          </p:nvSpPr>
          <p:spPr bwMode="auto">
            <a:xfrm>
              <a:off x="6043613" y="1128713"/>
              <a:ext cx="100013" cy="57150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0" y="37"/>
                </a:cxn>
                <a:cxn ang="0">
                  <a:pos x="8" y="27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76" y="23"/>
                </a:cxn>
                <a:cxn ang="0">
                  <a:pos x="45" y="34"/>
                </a:cxn>
                <a:cxn ang="0">
                  <a:pos x="30" y="37"/>
                </a:cxn>
                <a:cxn ang="0">
                  <a:pos x="6" y="43"/>
                </a:cxn>
              </a:cxnLst>
              <a:rect l="0" t="0" r="r" b="b"/>
              <a:pathLst>
                <a:path w="76" h="43">
                  <a:moveTo>
                    <a:pt x="6" y="43"/>
                  </a:moveTo>
                  <a:cubicBezTo>
                    <a:pt x="1" y="43"/>
                    <a:pt x="0" y="41"/>
                    <a:pt x="0" y="37"/>
                  </a:cubicBezTo>
                  <a:cubicBezTo>
                    <a:pt x="0" y="30"/>
                    <a:pt x="5" y="30"/>
                    <a:pt x="8" y="27"/>
                  </a:cubicBezTo>
                  <a:cubicBezTo>
                    <a:pt x="18" y="17"/>
                    <a:pt x="22" y="0"/>
                    <a:pt x="39" y="0"/>
                  </a:cubicBezTo>
                  <a:cubicBezTo>
                    <a:pt x="43" y="0"/>
                    <a:pt x="43" y="0"/>
                    <a:pt x="45" y="0"/>
                  </a:cubicBezTo>
                  <a:cubicBezTo>
                    <a:pt x="45" y="7"/>
                    <a:pt x="47" y="7"/>
                    <a:pt x="44" y="10"/>
                  </a:cubicBezTo>
                  <a:cubicBezTo>
                    <a:pt x="47" y="9"/>
                    <a:pt x="49" y="6"/>
                    <a:pt x="52" y="6"/>
                  </a:cubicBezTo>
                  <a:cubicBezTo>
                    <a:pt x="58" y="6"/>
                    <a:pt x="76" y="17"/>
                    <a:pt x="76" y="23"/>
                  </a:cubicBezTo>
                  <a:cubicBezTo>
                    <a:pt x="76" y="34"/>
                    <a:pt x="53" y="36"/>
                    <a:pt x="45" y="34"/>
                  </a:cubicBezTo>
                  <a:cubicBezTo>
                    <a:pt x="43" y="34"/>
                    <a:pt x="30" y="37"/>
                    <a:pt x="30" y="37"/>
                  </a:cubicBezTo>
                  <a:lnTo>
                    <a:pt x="6" y="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0" name="Freeform 153"/>
            <p:cNvSpPr>
              <a:spLocks/>
            </p:cNvSpPr>
            <p:nvPr/>
          </p:nvSpPr>
          <p:spPr bwMode="auto">
            <a:xfrm>
              <a:off x="5900738" y="1101725"/>
              <a:ext cx="39688" cy="206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0" y="7"/>
                </a:cxn>
                <a:cxn ang="0">
                  <a:pos x="9" y="16"/>
                </a:cxn>
                <a:cxn ang="0">
                  <a:pos x="0" y="5"/>
                </a:cxn>
                <a:cxn ang="0">
                  <a:pos x="12" y="0"/>
                </a:cxn>
              </a:cxnLst>
              <a:rect l="0" t="0" r="r" b="b"/>
              <a:pathLst>
                <a:path w="30" h="16">
                  <a:moveTo>
                    <a:pt x="12" y="0"/>
                  </a:moveTo>
                  <a:cubicBezTo>
                    <a:pt x="14" y="0"/>
                    <a:pt x="26" y="6"/>
                    <a:pt x="30" y="7"/>
                  </a:cubicBezTo>
                  <a:cubicBezTo>
                    <a:pt x="29" y="15"/>
                    <a:pt x="14" y="16"/>
                    <a:pt x="9" y="16"/>
                  </a:cubicBezTo>
                  <a:cubicBezTo>
                    <a:pt x="6" y="16"/>
                    <a:pt x="0" y="9"/>
                    <a:pt x="0" y="5"/>
                  </a:cubicBezTo>
                  <a:cubicBezTo>
                    <a:pt x="0" y="0"/>
                    <a:pt x="9" y="0"/>
                    <a:pt x="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1" name="Freeform 154"/>
            <p:cNvSpPr>
              <a:spLocks/>
            </p:cNvSpPr>
            <p:nvPr/>
          </p:nvSpPr>
          <p:spPr bwMode="auto">
            <a:xfrm>
              <a:off x="5913438" y="1057275"/>
              <a:ext cx="139700" cy="98425"/>
            </a:xfrm>
            <a:custGeom>
              <a:avLst/>
              <a:gdLst/>
              <a:ahLst/>
              <a:cxnLst>
                <a:cxn ang="0">
                  <a:pos x="99" y="68"/>
                </a:cxn>
                <a:cxn ang="0">
                  <a:pos x="90" y="74"/>
                </a:cxn>
                <a:cxn ang="0">
                  <a:pos x="41" y="66"/>
                </a:cxn>
                <a:cxn ang="0">
                  <a:pos x="17" y="50"/>
                </a:cxn>
                <a:cxn ang="0">
                  <a:pos x="50" y="36"/>
                </a:cxn>
                <a:cxn ang="0">
                  <a:pos x="32" y="36"/>
                </a:cxn>
                <a:cxn ang="0">
                  <a:pos x="0" y="26"/>
                </a:cxn>
                <a:cxn ang="0">
                  <a:pos x="46" y="0"/>
                </a:cxn>
                <a:cxn ang="0">
                  <a:pos x="72" y="17"/>
                </a:cxn>
                <a:cxn ang="0">
                  <a:pos x="67" y="18"/>
                </a:cxn>
                <a:cxn ang="0">
                  <a:pos x="67" y="27"/>
                </a:cxn>
                <a:cxn ang="0">
                  <a:pos x="59" y="35"/>
                </a:cxn>
                <a:cxn ang="0">
                  <a:pos x="68" y="35"/>
                </a:cxn>
                <a:cxn ang="0">
                  <a:pos x="81" y="39"/>
                </a:cxn>
                <a:cxn ang="0">
                  <a:pos x="90" y="39"/>
                </a:cxn>
                <a:cxn ang="0">
                  <a:pos x="105" y="48"/>
                </a:cxn>
                <a:cxn ang="0">
                  <a:pos x="101" y="57"/>
                </a:cxn>
                <a:cxn ang="0">
                  <a:pos x="92" y="62"/>
                </a:cxn>
                <a:cxn ang="0">
                  <a:pos x="99" y="68"/>
                </a:cxn>
              </a:cxnLst>
              <a:rect l="0" t="0" r="r" b="b"/>
              <a:pathLst>
                <a:path w="105" h="74">
                  <a:moveTo>
                    <a:pt x="99" y="68"/>
                  </a:moveTo>
                  <a:cubicBezTo>
                    <a:pt x="99" y="72"/>
                    <a:pt x="94" y="74"/>
                    <a:pt x="90" y="74"/>
                  </a:cubicBezTo>
                  <a:cubicBezTo>
                    <a:pt x="71" y="74"/>
                    <a:pt x="57" y="66"/>
                    <a:pt x="41" y="66"/>
                  </a:cubicBezTo>
                  <a:cubicBezTo>
                    <a:pt x="35" y="66"/>
                    <a:pt x="24" y="54"/>
                    <a:pt x="17" y="50"/>
                  </a:cubicBezTo>
                  <a:cubicBezTo>
                    <a:pt x="32" y="46"/>
                    <a:pt x="36" y="41"/>
                    <a:pt x="50" y="36"/>
                  </a:cubicBezTo>
                  <a:cubicBezTo>
                    <a:pt x="46" y="36"/>
                    <a:pt x="35" y="36"/>
                    <a:pt x="32" y="36"/>
                  </a:cubicBezTo>
                  <a:cubicBezTo>
                    <a:pt x="20" y="36"/>
                    <a:pt x="11" y="32"/>
                    <a:pt x="0" y="26"/>
                  </a:cubicBezTo>
                  <a:cubicBezTo>
                    <a:pt x="18" y="21"/>
                    <a:pt x="25" y="0"/>
                    <a:pt x="46" y="0"/>
                  </a:cubicBezTo>
                  <a:cubicBezTo>
                    <a:pt x="58" y="0"/>
                    <a:pt x="65" y="12"/>
                    <a:pt x="72" y="17"/>
                  </a:cubicBezTo>
                  <a:cubicBezTo>
                    <a:pt x="68" y="19"/>
                    <a:pt x="69" y="18"/>
                    <a:pt x="67" y="18"/>
                  </a:cubicBezTo>
                  <a:cubicBezTo>
                    <a:pt x="68" y="23"/>
                    <a:pt x="67" y="24"/>
                    <a:pt x="67" y="27"/>
                  </a:cubicBezTo>
                  <a:cubicBezTo>
                    <a:pt x="67" y="29"/>
                    <a:pt x="62" y="33"/>
                    <a:pt x="59" y="35"/>
                  </a:cubicBezTo>
                  <a:cubicBezTo>
                    <a:pt x="63" y="33"/>
                    <a:pt x="65" y="35"/>
                    <a:pt x="68" y="35"/>
                  </a:cubicBezTo>
                  <a:cubicBezTo>
                    <a:pt x="73" y="35"/>
                    <a:pt x="76" y="39"/>
                    <a:pt x="81" y="39"/>
                  </a:cubicBezTo>
                  <a:cubicBezTo>
                    <a:pt x="84" y="39"/>
                    <a:pt x="87" y="39"/>
                    <a:pt x="90" y="39"/>
                  </a:cubicBezTo>
                  <a:cubicBezTo>
                    <a:pt x="99" y="39"/>
                    <a:pt x="99" y="42"/>
                    <a:pt x="105" y="48"/>
                  </a:cubicBezTo>
                  <a:cubicBezTo>
                    <a:pt x="100" y="51"/>
                    <a:pt x="101" y="52"/>
                    <a:pt x="101" y="57"/>
                  </a:cubicBezTo>
                  <a:cubicBezTo>
                    <a:pt x="101" y="61"/>
                    <a:pt x="95" y="62"/>
                    <a:pt x="92" y="62"/>
                  </a:cubicBezTo>
                  <a:cubicBezTo>
                    <a:pt x="95" y="63"/>
                    <a:pt x="99" y="65"/>
                    <a:pt x="99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2" name="Freeform 155"/>
            <p:cNvSpPr>
              <a:spLocks/>
            </p:cNvSpPr>
            <p:nvPr/>
          </p:nvSpPr>
          <p:spPr bwMode="auto">
            <a:xfrm>
              <a:off x="5973763" y="1212850"/>
              <a:ext cx="17463" cy="127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5" y="9"/>
                </a:cxn>
                <a:cxn ang="0">
                  <a:pos x="0" y="5"/>
                </a:cxn>
              </a:cxnLst>
              <a:rect l="0" t="0" r="r" b="b"/>
              <a:pathLst>
                <a:path w="13" h="9">
                  <a:moveTo>
                    <a:pt x="0" y="5"/>
                  </a:moveTo>
                  <a:cubicBezTo>
                    <a:pt x="3" y="3"/>
                    <a:pt x="5" y="1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6"/>
                    <a:pt x="10" y="9"/>
                    <a:pt x="5" y="9"/>
                  </a:cubicBezTo>
                  <a:cubicBezTo>
                    <a:pt x="2" y="9"/>
                    <a:pt x="1" y="7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3" name="Freeform 156"/>
            <p:cNvSpPr>
              <a:spLocks/>
            </p:cNvSpPr>
            <p:nvPr/>
          </p:nvSpPr>
          <p:spPr bwMode="auto">
            <a:xfrm>
              <a:off x="5886450" y="1060450"/>
              <a:ext cx="23813" cy="7938"/>
            </a:xfrm>
            <a:custGeom>
              <a:avLst/>
              <a:gdLst/>
              <a:ahLst/>
              <a:cxnLst>
                <a:cxn ang="0">
                  <a:pos x="18" y="4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18" y="4"/>
                  </a:moveTo>
                  <a:cubicBezTo>
                    <a:pt x="11" y="5"/>
                    <a:pt x="3" y="6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4" name="Freeform 157"/>
            <p:cNvSpPr>
              <a:spLocks/>
            </p:cNvSpPr>
            <p:nvPr/>
          </p:nvSpPr>
          <p:spPr bwMode="auto">
            <a:xfrm>
              <a:off x="6162675" y="1173163"/>
              <a:ext cx="20638" cy="95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9" y="7"/>
                </a:cxn>
                <a:cxn ang="0">
                  <a:pos x="0" y="2"/>
                </a:cxn>
                <a:cxn ang="0">
                  <a:pos x="15" y="1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cubicBezTo>
                    <a:pt x="14" y="4"/>
                    <a:pt x="12" y="7"/>
                    <a:pt x="9" y="7"/>
                  </a:cubicBezTo>
                  <a:cubicBezTo>
                    <a:pt x="4" y="7"/>
                    <a:pt x="1" y="4"/>
                    <a:pt x="0" y="2"/>
                  </a:cubicBezTo>
                  <a:cubicBezTo>
                    <a:pt x="9" y="0"/>
                    <a:pt x="11" y="2"/>
                    <a:pt x="1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5" name="Freeform 158"/>
            <p:cNvSpPr>
              <a:spLocks/>
            </p:cNvSpPr>
            <p:nvPr/>
          </p:nvSpPr>
          <p:spPr bwMode="auto">
            <a:xfrm>
              <a:off x="5119688" y="1074738"/>
              <a:ext cx="117475" cy="36513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58" y="17"/>
                </a:cxn>
                <a:cxn ang="0">
                  <a:pos x="49" y="27"/>
                </a:cxn>
                <a:cxn ang="0">
                  <a:pos x="44" y="23"/>
                </a:cxn>
                <a:cxn ang="0">
                  <a:pos x="44" y="23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33" y="13"/>
                </a:cxn>
                <a:cxn ang="0">
                  <a:pos x="40" y="9"/>
                </a:cxn>
                <a:cxn ang="0">
                  <a:pos x="30" y="5"/>
                </a:cxn>
                <a:cxn ang="0">
                  <a:pos x="10" y="11"/>
                </a:cxn>
                <a:cxn ang="0">
                  <a:pos x="0" y="9"/>
                </a:cxn>
                <a:cxn ang="0">
                  <a:pos x="34" y="0"/>
                </a:cxn>
                <a:cxn ang="0">
                  <a:pos x="60" y="6"/>
                </a:cxn>
                <a:cxn ang="0">
                  <a:pos x="76" y="0"/>
                </a:cxn>
                <a:cxn ang="0">
                  <a:pos x="89" y="5"/>
                </a:cxn>
                <a:cxn ang="0">
                  <a:pos x="78" y="13"/>
                </a:cxn>
                <a:cxn ang="0">
                  <a:pos x="73" y="13"/>
                </a:cxn>
                <a:cxn ang="0">
                  <a:pos x="73" y="17"/>
                </a:cxn>
                <a:cxn ang="0">
                  <a:pos x="76" y="14"/>
                </a:cxn>
              </a:cxnLst>
              <a:rect l="0" t="0" r="r" b="b"/>
              <a:pathLst>
                <a:path w="89" h="27">
                  <a:moveTo>
                    <a:pt x="76" y="14"/>
                  </a:moveTo>
                  <a:cubicBezTo>
                    <a:pt x="69" y="19"/>
                    <a:pt x="65" y="13"/>
                    <a:pt x="58" y="17"/>
                  </a:cubicBezTo>
                  <a:cubicBezTo>
                    <a:pt x="54" y="19"/>
                    <a:pt x="53" y="27"/>
                    <a:pt x="49" y="27"/>
                  </a:cubicBezTo>
                  <a:cubicBezTo>
                    <a:pt x="47" y="26"/>
                    <a:pt x="45" y="24"/>
                    <a:pt x="44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33" y="21"/>
                    <a:pt x="32" y="17"/>
                  </a:cubicBezTo>
                  <a:cubicBezTo>
                    <a:pt x="36" y="15"/>
                    <a:pt x="38" y="15"/>
                    <a:pt x="41" y="14"/>
                  </a:cubicBezTo>
                  <a:cubicBezTo>
                    <a:pt x="37" y="14"/>
                    <a:pt x="35" y="13"/>
                    <a:pt x="33" y="13"/>
                  </a:cubicBezTo>
                  <a:cubicBezTo>
                    <a:pt x="36" y="11"/>
                    <a:pt x="38" y="11"/>
                    <a:pt x="40" y="9"/>
                  </a:cubicBezTo>
                  <a:cubicBezTo>
                    <a:pt x="36" y="8"/>
                    <a:pt x="34" y="5"/>
                    <a:pt x="30" y="5"/>
                  </a:cubicBezTo>
                  <a:cubicBezTo>
                    <a:pt x="25" y="5"/>
                    <a:pt x="17" y="11"/>
                    <a:pt x="10" y="11"/>
                  </a:cubicBezTo>
                  <a:cubicBezTo>
                    <a:pt x="7" y="11"/>
                    <a:pt x="4" y="9"/>
                    <a:pt x="0" y="9"/>
                  </a:cubicBezTo>
                  <a:cubicBezTo>
                    <a:pt x="4" y="2"/>
                    <a:pt x="25" y="0"/>
                    <a:pt x="34" y="0"/>
                  </a:cubicBezTo>
                  <a:cubicBezTo>
                    <a:pt x="45" y="0"/>
                    <a:pt x="52" y="6"/>
                    <a:pt x="60" y="6"/>
                  </a:cubicBezTo>
                  <a:cubicBezTo>
                    <a:pt x="67" y="6"/>
                    <a:pt x="70" y="0"/>
                    <a:pt x="76" y="0"/>
                  </a:cubicBezTo>
                  <a:cubicBezTo>
                    <a:pt x="82" y="0"/>
                    <a:pt x="87" y="4"/>
                    <a:pt x="89" y="5"/>
                  </a:cubicBezTo>
                  <a:cubicBezTo>
                    <a:pt x="89" y="13"/>
                    <a:pt x="83" y="9"/>
                    <a:pt x="78" y="13"/>
                  </a:cubicBezTo>
                  <a:cubicBezTo>
                    <a:pt x="76" y="13"/>
                    <a:pt x="75" y="13"/>
                    <a:pt x="73" y="13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6" name="Freeform 159"/>
            <p:cNvSpPr>
              <a:spLocks/>
            </p:cNvSpPr>
            <p:nvPr/>
          </p:nvSpPr>
          <p:spPr bwMode="auto">
            <a:xfrm>
              <a:off x="5427663" y="1052513"/>
              <a:ext cx="41275" cy="2698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0" y="13"/>
                </a:cxn>
                <a:cxn ang="0">
                  <a:pos x="25" y="0"/>
                </a:cxn>
                <a:cxn ang="0">
                  <a:pos x="31" y="14"/>
                </a:cxn>
                <a:cxn ang="0">
                  <a:pos x="7" y="20"/>
                </a:cxn>
              </a:cxnLst>
              <a:rect l="0" t="0" r="r" b="b"/>
              <a:pathLst>
                <a:path w="31" h="20">
                  <a:moveTo>
                    <a:pt x="7" y="20"/>
                  </a:moveTo>
                  <a:cubicBezTo>
                    <a:pt x="2" y="20"/>
                    <a:pt x="0" y="17"/>
                    <a:pt x="0" y="13"/>
                  </a:cubicBezTo>
                  <a:cubicBezTo>
                    <a:pt x="0" y="7"/>
                    <a:pt x="18" y="0"/>
                    <a:pt x="25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8" y="16"/>
                    <a:pt x="11" y="20"/>
                    <a:pt x="7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7" name="Freeform 160"/>
            <p:cNvSpPr>
              <a:spLocks/>
            </p:cNvSpPr>
            <p:nvPr/>
          </p:nvSpPr>
          <p:spPr bwMode="auto">
            <a:xfrm>
              <a:off x="5373688" y="1069975"/>
              <a:ext cx="44450" cy="25400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10"/>
                </a:cxn>
                <a:cxn ang="0">
                  <a:pos x="22" y="12"/>
                </a:cxn>
                <a:cxn ang="0">
                  <a:pos x="24" y="18"/>
                </a:cxn>
                <a:cxn ang="0">
                  <a:pos x="0" y="18"/>
                </a:cxn>
                <a:cxn ang="0">
                  <a:pos x="9" y="6"/>
                </a:cxn>
                <a:cxn ang="0">
                  <a:pos x="9" y="0"/>
                </a:cxn>
                <a:cxn ang="0">
                  <a:pos x="23" y="0"/>
                </a:cxn>
                <a:cxn ang="0">
                  <a:pos x="19" y="4"/>
                </a:cxn>
                <a:cxn ang="0">
                  <a:pos x="33" y="4"/>
                </a:cxn>
              </a:cxnLst>
              <a:rect l="0" t="0" r="r" b="b"/>
              <a:pathLst>
                <a:path w="33" h="20">
                  <a:moveTo>
                    <a:pt x="33" y="4"/>
                  </a:moveTo>
                  <a:cubicBezTo>
                    <a:pt x="33" y="8"/>
                    <a:pt x="33" y="8"/>
                    <a:pt x="33" y="10"/>
                  </a:cubicBezTo>
                  <a:cubicBezTo>
                    <a:pt x="30" y="14"/>
                    <a:pt x="26" y="12"/>
                    <a:pt x="22" y="12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2" y="19"/>
                    <a:pt x="0" y="20"/>
                    <a:pt x="0" y="18"/>
                  </a:cubicBezTo>
                  <a:cubicBezTo>
                    <a:pt x="0" y="11"/>
                    <a:pt x="3" y="8"/>
                    <a:pt x="9" y="6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0" y="4"/>
                    <a:pt x="19" y="4"/>
                  </a:cubicBezTo>
                  <a:cubicBezTo>
                    <a:pt x="22" y="4"/>
                    <a:pt x="29" y="4"/>
                    <a:pt x="33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8" name="Freeform 161"/>
            <p:cNvSpPr>
              <a:spLocks/>
            </p:cNvSpPr>
            <p:nvPr/>
          </p:nvSpPr>
          <p:spPr bwMode="auto">
            <a:xfrm>
              <a:off x="5314950" y="1092200"/>
              <a:ext cx="44450" cy="15875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1" y="7"/>
                </a:cxn>
                <a:cxn ang="0">
                  <a:pos x="4" y="12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34" y="5"/>
                </a:cxn>
                <a:cxn ang="0">
                  <a:pos x="20" y="12"/>
                </a:cxn>
              </a:cxnLst>
              <a:rect l="0" t="0" r="r" b="b"/>
              <a:pathLst>
                <a:path w="34" h="12">
                  <a:moveTo>
                    <a:pt x="20" y="12"/>
                  </a:moveTo>
                  <a:cubicBezTo>
                    <a:pt x="17" y="12"/>
                    <a:pt x="14" y="7"/>
                    <a:pt x="11" y="7"/>
                  </a:cubicBezTo>
                  <a:cubicBezTo>
                    <a:pt x="10" y="12"/>
                    <a:pt x="8" y="12"/>
                    <a:pt x="4" y="12"/>
                  </a:cubicBezTo>
                  <a:cubicBezTo>
                    <a:pt x="2" y="12"/>
                    <a:pt x="0" y="10"/>
                    <a:pt x="0" y="9"/>
                  </a:cubicBezTo>
                  <a:cubicBezTo>
                    <a:pt x="0" y="2"/>
                    <a:pt x="17" y="0"/>
                    <a:pt x="22" y="0"/>
                  </a:cubicBezTo>
                  <a:cubicBezTo>
                    <a:pt x="28" y="0"/>
                    <a:pt x="32" y="2"/>
                    <a:pt x="34" y="5"/>
                  </a:cubicBezTo>
                  <a:cubicBezTo>
                    <a:pt x="25" y="5"/>
                    <a:pt x="26" y="12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9" name="Freeform 162"/>
            <p:cNvSpPr>
              <a:spLocks/>
            </p:cNvSpPr>
            <p:nvPr/>
          </p:nvSpPr>
          <p:spPr bwMode="auto">
            <a:xfrm>
              <a:off x="5287963" y="1038225"/>
              <a:ext cx="71438" cy="49213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22" y="36"/>
                </a:cxn>
                <a:cxn ang="0">
                  <a:pos x="0" y="28"/>
                </a:cxn>
                <a:cxn ang="0">
                  <a:pos x="6" y="23"/>
                </a:cxn>
                <a:cxn ang="0">
                  <a:pos x="24" y="23"/>
                </a:cxn>
                <a:cxn ang="0">
                  <a:pos x="17" y="22"/>
                </a:cxn>
                <a:cxn ang="0">
                  <a:pos x="17" y="16"/>
                </a:cxn>
                <a:cxn ang="0">
                  <a:pos x="43" y="8"/>
                </a:cxn>
                <a:cxn ang="0">
                  <a:pos x="51" y="0"/>
                </a:cxn>
                <a:cxn ang="0">
                  <a:pos x="52" y="5"/>
                </a:cxn>
                <a:cxn ang="0">
                  <a:pos x="48" y="11"/>
                </a:cxn>
                <a:cxn ang="0">
                  <a:pos x="28" y="23"/>
                </a:cxn>
                <a:cxn ang="0">
                  <a:pos x="53" y="29"/>
                </a:cxn>
                <a:cxn ang="0">
                  <a:pos x="40" y="31"/>
                </a:cxn>
              </a:cxnLst>
              <a:rect l="0" t="0" r="r" b="b"/>
              <a:pathLst>
                <a:path w="53" h="36">
                  <a:moveTo>
                    <a:pt x="40" y="31"/>
                  </a:moveTo>
                  <a:cubicBezTo>
                    <a:pt x="34" y="31"/>
                    <a:pt x="27" y="36"/>
                    <a:pt x="22" y="36"/>
                  </a:cubicBezTo>
                  <a:cubicBezTo>
                    <a:pt x="19" y="36"/>
                    <a:pt x="1" y="28"/>
                    <a:pt x="0" y="28"/>
                  </a:cubicBezTo>
                  <a:cubicBezTo>
                    <a:pt x="3" y="26"/>
                    <a:pt x="4" y="25"/>
                    <a:pt x="6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9" y="21"/>
                    <a:pt x="21" y="20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30" y="16"/>
                    <a:pt x="30" y="8"/>
                    <a:pt x="43" y="8"/>
                  </a:cubicBezTo>
                  <a:cubicBezTo>
                    <a:pt x="44" y="4"/>
                    <a:pt x="47" y="0"/>
                    <a:pt x="51" y="0"/>
                  </a:cubicBezTo>
                  <a:cubicBezTo>
                    <a:pt x="52" y="0"/>
                    <a:pt x="52" y="4"/>
                    <a:pt x="52" y="5"/>
                  </a:cubicBezTo>
                  <a:cubicBezTo>
                    <a:pt x="50" y="7"/>
                    <a:pt x="48" y="9"/>
                    <a:pt x="48" y="11"/>
                  </a:cubicBezTo>
                  <a:cubicBezTo>
                    <a:pt x="41" y="16"/>
                    <a:pt x="32" y="18"/>
                    <a:pt x="28" y="23"/>
                  </a:cubicBezTo>
                  <a:cubicBezTo>
                    <a:pt x="40" y="24"/>
                    <a:pt x="43" y="25"/>
                    <a:pt x="53" y="29"/>
                  </a:cubicBezTo>
                  <a:cubicBezTo>
                    <a:pt x="49" y="32"/>
                    <a:pt x="45" y="31"/>
                    <a:pt x="40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0" name="Freeform 164"/>
            <p:cNvSpPr>
              <a:spLocks/>
            </p:cNvSpPr>
            <p:nvPr/>
          </p:nvSpPr>
          <p:spPr bwMode="auto">
            <a:xfrm>
              <a:off x="6675438" y="1244600"/>
              <a:ext cx="128588" cy="49213"/>
            </a:xfrm>
            <a:custGeom>
              <a:avLst/>
              <a:gdLst/>
              <a:ahLst/>
              <a:cxnLst>
                <a:cxn ang="0">
                  <a:pos x="77" y="29"/>
                </a:cxn>
                <a:cxn ang="0">
                  <a:pos x="66" y="34"/>
                </a:cxn>
                <a:cxn ang="0">
                  <a:pos x="58" y="29"/>
                </a:cxn>
                <a:cxn ang="0">
                  <a:pos x="50" y="32"/>
                </a:cxn>
                <a:cxn ang="0">
                  <a:pos x="40" y="36"/>
                </a:cxn>
                <a:cxn ang="0">
                  <a:pos x="32" y="31"/>
                </a:cxn>
                <a:cxn ang="0">
                  <a:pos x="22" y="3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47" y="15"/>
                </a:cxn>
                <a:cxn ang="0">
                  <a:pos x="54" y="3"/>
                </a:cxn>
                <a:cxn ang="0">
                  <a:pos x="97" y="15"/>
                </a:cxn>
                <a:cxn ang="0">
                  <a:pos x="89" y="29"/>
                </a:cxn>
                <a:cxn ang="0">
                  <a:pos x="77" y="29"/>
                </a:cxn>
              </a:cxnLst>
              <a:rect l="0" t="0" r="r" b="b"/>
              <a:pathLst>
                <a:path w="97" h="38">
                  <a:moveTo>
                    <a:pt x="77" y="29"/>
                  </a:moveTo>
                  <a:cubicBezTo>
                    <a:pt x="74" y="29"/>
                    <a:pt x="72" y="34"/>
                    <a:pt x="66" y="34"/>
                  </a:cubicBezTo>
                  <a:cubicBezTo>
                    <a:pt x="63" y="34"/>
                    <a:pt x="62" y="29"/>
                    <a:pt x="58" y="29"/>
                  </a:cubicBezTo>
                  <a:cubicBezTo>
                    <a:pt x="55" y="29"/>
                    <a:pt x="53" y="32"/>
                    <a:pt x="50" y="32"/>
                  </a:cubicBezTo>
                  <a:cubicBezTo>
                    <a:pt x="47" y="32"/>
                    <a:pt x="44" y="36"/>
                    <a:pt x="40" y="36"/>
                  </a:cubicBezTo>
                  <a:cubicBezTo>
                    <a:pt x="36" y="36"/>
                    <a:pt x="34" y="34"/>
                    <a:pt x="32" y="31"/>
                  </a:cubicBezTo>
                  <a:cubicBezTo>
                    <a:pt x="29" y="34"/>
                    <a:pt x="27" y="38"/>
                    <a:pt x="22" y="38"/>
                  </a:cubicBezTo>
                  <a:cubicBezTo>
                    <a:pt x="11" y="38"/>
                    <a:pt x="0" y="29"/>
                    <a:pt x="0" y="18"/>
                  </a:cubicBezTo>
                  <a:cubicBezTo>
                    <a:pt x="0" y="8"/>
                    <a:pt x="11" y="0"/>
                    <a:pt x="20" y="0"/>
                  </a:cubicBezTo>
                  <a:cubicBezTo>
                    <a:pt x="34" y="0"/>
                    <a:pt x="35" y="15"/>
                    <a:pt x="47" y="15"/>
                  </a:cubicBezTo>
                  <a:cubicBezTo>
                    <a:pt x="47" y="8"/>
                    <a:pt x="49" y="3"/>
                    <a:pt x="54" y="3"/>
                  </a:cubicBezTo>
                  <a:cubicBezTo>
                    <a:pt x="62" y="3"/>
                    <a:pt x="88" y="12"/>
                    <a:pt x="97" y="15"/>
                  </a:cubicBezTo>
                  <a:cubicBezTo>
                    <a:pt x="95" y="21"/>
                    <a:pt x="89" y="26"/>
                    <a:pt x="89" y="29"/>
                  </a:cubicBezTo>
                  <a:lnTo>
                    <a:pt x="77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1" name="Freeform 165"/>
            <p:cNvSpPr>
              <a:spLocks/>
            </p:cNvSpPr>
            <p:nvPr/>
          </p:nvSpPr>
          <p:spPr bwMode="auto">
            <a:xfrm>
              <a:off x="4924425" y="2252663"/>
              <a:ext cx="34925" cy="17463"/>
            </a:xfrm>
            <a:custGeom>
              <a:avLst/>
              <a:gdLst/>
              <a:ahLst/>
              <a:cxnLst>
                <a:cxn ang="0">
                  <a:pos x="5" y="13"/>
                </a:cxn>
                <a:cxn ang="0">
                  <a:pos x="2" y="11"/>
                </a:cxn>
                <a:cxn ang="0">
                  <a:pos x="0" y="9"/>
                </a:cxn>
                <a:cxn ang="0">
                  <a:pos x="26" y="0"/>
                </a:cxn>
                <a:cxn ang="0">
                  <a:pos x="20" y="4"/>
                </a:cxn>
                <a:cxn ang="0">
                  <a:pos x="19" y="8"/>
                </a:cxn>
                <a:cxn ang="0">
                  <a:pos x="5" y="13"/>
                </a:cxn>
              </a:cxnLst>
              <a:rect l="0" t="0" r="r" b="b"/>
              <a:pathLst>
                <a:path w="26" h="13">
                  <a:moveTo>
                    <a:pt x="5" y="13"/>
                  </a:moveTo>
                  <a:cubicBezTo>
                    <a:pt x="4" y="13"/>
                    <a:pt x="2" y="12"/>
                    <a:pt x="2" y="11"/>
                  </a:cubicBezTo>
                  <a:cubicBezTo>
                    <a:pt x="1" y="11"/>
                    <a:pt x="0" y="9"/>
                    <a:pt x="0" y="9"/>
                  </a:cubicBezTo>
                  <a:cubicBezTo>
                    <a:pt x="7" y="6"/>
                    <a:pt x="18" y="1"/>
                    <a:pt x="26" y="0"/>
                  </a:cubicBezTo>
                  <a:cubicBezTo>
                    <a:pt x="25" y="4"/>
                    <a:pt x="22" y="2"/>
                    <a:pt x="20" y="4"/>
                  </a:cubicBezTo>
                  <a:cubicBezTo>
                    <a:pt x="18" y="4"/>
                    <a:pt x="19" y="7"/>
                    <a:pt x="19" y="8"/>
                  </a:cubicBezTo>
                  <a:cubicBezTo>
                    <a:pt x="18" y="11"/>
                    <a:pt x="9" y="13"/>
                    <a:pt x="5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2" name="Freeform 166"/>
            <p:cNvSpPr>
              <a:spLocks/>
            </p:cNvSpPr>
            <p:nvPr/>
          </p:nvSpPr>
          <p:spPr bwMode="auto">
            <a:xfrm>
              <a:off x="5183188" y="1463675"/>
              <a:ext cx="34925" cy="2540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26" y="6"/>
                </a:cxn>
                <a:cxn ang="0">
                  <a:pos x="26" y="12"/>
                </a:cxn>
                <a:cxn ang="0">
                  <a:pos x="8" y="19"/>
                </a:cxn>
                <a:cxn ang="0">
                  <a:pos x="0" y="14"/>
                </a:cxn>
                <a:cxn ang="0">
                  <a:pos x="5" y="4"/>
                </a:cxn>
              </a:cxnLst>
              <a:rect l="0" t="0" r="r" b="b"/>
              <a:pathLst>
                <a:path w="26" h="19">
                  <a:moveTo>
                    <a:pt x="5" y="4"/>
                  </a:moveTo>
                  <a:cubicBezTo>
                    <a:pt x="8" y="4"/>
                    <a:pt x="8" y="0"/>
                    <a:pt x="11" y="0"/>
                  </a:cubicBezTo>
                  <a:cubicBezTo>
                    <a:pt x="17" y="0"/>
                    <a:pt x="20" y="5"/>
                    <a:pt x="26" y="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0" y="15"/>
                    <a:pt x="15" y="19"/>
                    <a:pt x="8" y="19"/>
                  </a:cubicBezTo>
                  <a:cubicBezTo>
                    <a:pt x="2" y="19"/>
                    <a:pt x="0" y="19"/>
                    <a:pt x="0" y="14"/>
                  </a:cubicBezTo>
                  <a:cubicBezTo>
                    <a:pt x="0" y="12"/>
                    <a:pt x="4" y="4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3" name="Freeform 167"/>
            <p:cNvSpPr>
              <a:spLocks/>
            </p:cNvSpPr>
            <p:nvPr/>
          </p:nvSpPr>
          <p:spPr bwMode="auto">
            <a:xfrm>
              <a:off x="5359400" y="1433513"/>
              <a:ext cx="26988" cy="25400"/>
            </a:xfrm>
            <a:custGeom>
              <a:avLst/>
              <a:gdLst/>
              <a:ahLst/>
              <a:cxnLst>
                <a:cxn ang="0">
                  <a:pos x="21" y="17"/>
                </a:cxn>
                <a:cxn ang="0">
                  <a:pos x="15" y="19"/>
                </a:cxn>
                <a:cxn ang="0">
                  <a:pos x="0" y="8"/>
                </a:cxn>
                <a:cxn ang="0">
                  <a:pos x="21" y="17"/>
                </a:cxn>
              </a:cxnLst>
              <a:rect l="0" t="0" r="r" b="b"/>
              <a:pathLst>
                <a:path w="21" h="20">
                  <a:moveTo>
                    <a:pt x="21" y="17"/>
                  </a:moveTo>
                  <a:cubicBezTo>
                    <a:pt x="21" y="20"/>
                    <a:pt x="15" y="19"/>
                    <a:pt x="15" y="19"/>
                  </a:cubicBezTo>
                  <a:cubicBezTo>
                    <a:pt x="10" y="19"/>
                    <a:pt x="0" y="14"/>
                    <a:pt x="0" y="8"/>
                  </a:cubicBezTo>
                  <a:cubicBezTo>
                    <a:pt x="0" y="0"/>
                    <a:pt x="21" y="8"/>
                    <a:pt x="2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4" name="Freeform 168"/>
            <p:cNvSpPr>
              <a:spLocks/>
            </p:cNvSpPr>
            <p:nvPr/>
          </p:nvSpPr>
          <p:spPr bwMode="auto">
            <a:xfrm>
              <a:off x="5549900" y="1338263"/>
              <a:ext cx="25400" cy="1746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19" y="8"/>
                </a:cxn>
                <a:cxn ang="0">
                  <a:pos x="8" y="0"/>
                </a:cxn>
                <a:cxn ang="0">
                  <a:pos x="2" y="9"/>
                </a:cxn>
                <a:cxn ang="0">
                  <a:pos x="2" y="13"/>
                </a:cxn>
              </a:cxnLst>
              <a:rect l="0" t="0" r="r" b="b"/>
              <a:pathLst>
                <a:path w="19" h="13">
                  <a:moveTo>
                    <a:pt x="2" y="13"/>
                  </a:moveTo>
                  <a:cubicBezTo>
                    <a:pt x="7" y="13"/>
                    <a:pt x="17" y="10"/>
                    <a:pt x="19" y="8"/>
                  </a:cubicBezTo>
                  <a:cubicBezTo>
                    <a:pt x="15" y="5"/>
                    <a:pt x="13" y="0"/>
                    <a:pt x="8" y="0"/>
                  </a:cubicBezTo>
                  <a:cubicBezTo>
                    <a:pt x="4" y="0"/>
                    <a:pt x="2" y="5"/>
                    <a:pt x="2" y="9"/>
                  </a:cubicBezTo>
                  <a:cubicBezTo>
                    <a:pt x="2" y="10"/>
                    <a:pt x="0" y="13"/>
                    <a:pt x="2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5" name="Freeform 169"/>
            <p:cNvSpPr>
              <a:spLocks/>
            </p:cNvSpPr>
            <p:nvPr/>
          </p:nvSpPr>
          <p:spPr bwMode="auto">
            <a:xfrm>
              <a:off x="6727825" y="1320800"/>
              <a:ext cx="53975" cy="222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0"/>
                </a:cxn>
                <a:cxn ang="0">
                  <a:pos x="41" y="17"/>
                </a:cxn>
                <a:cxn ang="0">
                  <a:pos x="28" y="17"/>
                </a:cxn>
                <a:cxn ang="0">
                  <a:pos x="2" y="11"/>
                </a:cxn>
                <a:cxn ang="0">
                  <a:pos x="0" y="13"/>
                </a:cxn>
              </a:cxnLst>
              <a:rect l="0" t="0" r="r" b="b"/>
              <a:pathLst>
                <a:path w="41" h="17">
                  <a:moveTo>
                    <a:pt x="0" y="13"/>
                  </a:moveTo>
                  <a:cubicBezTo>
                    <a:pt x="5" y="6"/>
                    <a:pt x="11" y="0"/>
                    <a:pt x="21" y="0"/>
                  </a:cubicBezTo>
                  <a:cubicBezTo>
                    <a:pt x="32" y="0"/>
                    <a:pt x="41" y="7"/>
                    <a:pt x="41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0" y="13"/>
                    <a:pt x="10" y="14"/>
                    <a:pt x="2" y="11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6" name="Freeform 170"/>
            <p:cNvSpPr>
              <a:spLocks/>
            </p:cNvSpPr>
            <p:nvPr/>
          </p:nvSpPr>
          <p:spPr bwMode="auto">
            <a:xfrm>
              <a:off x="6832600" y="1266825"/>
              <a:ext cx="74613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9"/>
                </a:cxn>
                <a:cxn ang="0">
                  <a:pos x="56" y="13"/>
                </a:cxn>
                <a:cxn ang="0">
                  <a:pos x="37" y="20"/>
                </a:cxn>
                <a:cxn ang="0">
                  <a:pos x="4" y="3"/>
                </a:cxn>
                <a:cxn ang="0">
                  <a:pos x="0" y="0"/>
                </a:cxn>
              </a:cxnLst>
              <a:rect l="0" t="0" r="r" b="b"/>
              <a:pathLst>
                <a:path w="56" h="20">
                  <a:moveTo>
                    <a:pt x="0" y="0"/>
                  </a:moveTo>
                  <a:cubicBezTo>
                    <a:pt x="4" y="3"/>
                    <a:pt x="50" y="9"/>
                    <a:pt x="52" y="9"/>
                  </a:cubicBezTo>
                  <a:cubicBezTo>
                    <a:pt x="55" y="9"/>
                    <a:pt x="56" y="11"/>
                    <a:pt x="56" y="13"/>
                  </a:cubicBezTo>
                  <a:cubicBezTo>
                    <a:pt x="56" y="18"/>
                    <a:pt x="44" y="20"/>
                    <a:pt x="37" y="20"/>
                  </a:cubicBezTo>
                  <a:cubicBezTo>
                    <a:pt x="25" y="20"/>
                    <a:pt x="4" y="14"/>
                    <a:pt x="4" y="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7" name="Freeform 171"/>
            <p:cNvSpPr>
              <a:spLocks/>
            </p:cNvSpPr>
            <p:nvPr/>
          </p:nvSpPr>
          <p:spPr bwMode="auto">
            <a:xfrm>
              <a:off x="6726238" y="1303338"/>
              <a:ext cx="15875" cy="17463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5" y="13"/>
                </a:cxn>
                <a:cxn ang="0">
                  <a:pos x="0" y="7"/>
                </a:cxn>
                <a:cxn ang="0">
                  <a:pos x="12" y="7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8" y="13"/>
                    <a:pt x="5" y="13"/>
                  </a:cubicBezTo>
                  <a:cubicBezTo>
                    <a:pt x="0" y="13"/>
                    <a:pt x="0" y="11"/>
                    <a:pt x="0" y="7"/>
                  </a:cubicBezTo>
                  <a:cubicBezTo>
                    <a:pt x="0" y="0"/>
                    <a:pt x="12" y="1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198" name="矩形 197">
            <a:extLst>
              <a:ext uri="{FF2B5EF4-FFF2-40B4-BE49-F238E27FC236}">
                <a16:creationId xmlns:a16="http://schemas.microsoft.com/office/drawing/2014/main" id="{982DA7C5-B3B8-44FA-B291-191B2D26BEAD}"/>
              </a:ext>
            </a:extLst>
          </p:cNvPr>
          <p:cNvSpPr/>
          <p:nvPr/>
        </p:nvSpPr>
        <p:spPr>
          <a:xfrm>
            <a:off x="1128969" y="32017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Click to add a title</a:t>
            </a:r>
          </a:p>
        </p:txBody>
      </p: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58FDFF5B-D0B1-4CE5-B707-3102452D6CAC}"/>
              </a:ext>
            </a:extLst>
          </p:cNvPr>
          <p:cNvGrpSpPr/>
          <p:nvPr/>
        </p:nvGrpSpPr>
        <p:grpSpPr>
          <a:xfrm>
            <a:off x="140756" y="267494"/>
            <a:ext cx="797591" cy="504056"/>
            <a:chOff x="140756" y="267494"/>
            <a:chExt cx="797591" cy="504056"/>
          </a:xfrm>
        </p:grpSpPr>
        <p:sp>
          <p:nvSpPr>
            <p:cNvPr id="200" name="泪滴形 199">
              <a:extLst>
                <a:ext uri="{FF2B5EF4-FFF2-40B4-BE49-F238E27FC236}">
                  <a16:creationId xmlns:a16="http://schemas.microsoft.com/office/drawing/2014/main" id="{110F36F4-6958-4DB3-AF76-0DE690CECCE9}"/>
                </a:ext>
              </a:extLst>
            </p:cNvPr>
            <p:cNvSpPr/>
            <p:nvPr/>
          </p:nvSpPr>
          <p:spPr>
            <a:xfrm>
              <a:off x="287524" y="267494"/>
              <a:ext cx="504056" cy="504056"/>
            </a:xfrm>
            <a:prstGeom prst="teardrop">
              <a:avLst/>
            </a:pr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F5A62C3F-9182-4B25-A712-0D9C2C5A36D0}"/>
                </a:ext>
              </a:extLst>
            </p:cNvPr>
            <p:cNvSpPr/>
            <p:nvPr/>
          </p:nvSpPr>
          <p:spPr>
            <a:xfrm>
              <a:off x="140756" y="323301"/>
              <a:ext cx="7975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Part 2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 dir="d"/>
      </p:transition>
    </mc:Choice>
    <mc:Fallback xmlns:a16="http://schemas.microsoft.com/office/drawing/2014/main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8" grpId="0" animBg="1"/>
      <p:bldP spid="19" grpId="0"/>
      <p:bldP spid="23" grpId="0" animBg="1"/>
      <p:bldP spid="24" grpId="0" animBg="1"/>
      <p:bldP spid="1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6|1.5"/>
</p:tagLst>
</file>

<file path=ppt/theme/theme1.xml><?xml version="1.0" encoding="utf-8"?>
<a:theme xmlns:a="http://schemas.openxmlformats.org/drawingml/2006/main" name="www.jp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dollkv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1297</Words>
  <Application>Microsoft Office PowerPoint</Application>
  <PresentationFormat>全屏显示(16:9)</PresentationFormat>
  <Paragraphs>264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微软雅黑</vt:lpstr>
      <vt:lpstr>字魂59号-创粗黑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28</cp:revision>
  <dcterms:created xsi:type="dcterms:W3CDTF">2016-12-03T11:02:48Z</dcterms:created>
  <dcterms:modified xsi:type="dcterms:W3CDTF">2021-05-04T02:09:18Z</dcterms:modified>
</cp:coreProperties>
</file>