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B93"/>
    <a:srgbClr val="310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A10DB-5D61-4ECC-B338-1FB9B053FD7B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78915-C19D-48BC-BC22-A791745313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645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78915-C19D-48BC-BC22-A7917453135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256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78915-C19D-48BC-BC22-A7917453135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898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78915-C19D-48BC-BC22-A7917453135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231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78915-C19D-48BC-BC22-A7917453135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858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78915-C19D-48BC-BC22-A7917453135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776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78915-C19D-48BC-BC22-A7917453135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851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78915-C19D-48BC-BC22-A7917453135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923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78915-C19D-48BC-BC22-A7917453135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459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78915-C19D-48BC-BC22-A7917453135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012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78915-C19D-48BC-BC22-A7917453135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233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78915-C19D-48BC-BC22-A7917453135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172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57C67E9-46A3-4FE0-B38C-D82E6BEBA1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85" t="-1" r="3334" b="1285"/>
          <a:stretch/>
        </p:blipFill>
        <p:spPr>
          <a:xfrm>
            <a:off x="0" y="-23183"/>
            <a:ext cx="12192000" cy="688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2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2F6BD8-DCE7-4FAD-898D-000FBF70D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777B289-9DC2-4357-910C-86C9C2496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1DF4F48-6C21-40A0-9313-069CFFF3A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49A7868-F7BD-40A6-A85B-4571990D1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5D6A-1BD3-4437-AE74-281A9101A136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7E04013-63ED-4A1D-98AF-5B82319C2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FC31A92-FEF6-4164-B595-8BBDB241E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92B3-3986-4D64-803E-5FD0A03F6A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44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05648E-0F6C-4D58-8AD3-35980D22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5266F24-75F3-4170-BA97-CD0306A13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FAFB47-5977-4DC8-B20F-901E14BB3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5D6A-1BD3-4437-AE74-281A9101A136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91FABE-E25D-455E-A676-2DBBCD4DB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72E59F-33C6-481D-B5E2-954E64498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92B3-3986-4D64-803E-5FD0A03F6A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26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B190185-07E3-4333-A5F1-DF46C4D3D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D1F1092-0987-4345-90EE-D14DF32B5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A91103-BC11-4D9F-B25A-C8280AAC1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5D6A-1BD3-4437-AE74-281A9101A136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71CD50-E0B9-4D69-BCA2-91F5713D3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5E8C95-A092-437F-AB3E-73EA7FC3F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92B3-3986-4D64-803E-5FD0A03F6A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01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2021/5/6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229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2021/5/6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633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0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3055244-B510-4960-94E4-0FBF6AE47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85" t="-1" r="3334" b="1285"/>
          <a:stretch/>
        </p:blipFill>
        <p:spPr>
          <a:xfrm>
            <a:off x="0" y="-23183"/>
            <a:ext cx="12192000" cy="688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9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475414-9538-4B1F-9D64-5D5C8152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32FBD4-1854-4D70-9D7E-DE369513F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778638-3CDF-4B42-A621-CA0773433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5D6A-1BD3-4437-AE74-281A9101A136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EB522D-1947-4BC0-81BA-683E55DA0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F52484-2114-4478-BD9F-D322F060F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92B3-3986-4D64-803E-5FD0A03F6A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74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7CBACF-351C-4E48-993B-00F7E3D5B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0B1682-7466-4F80-BC6A-D05C0F59B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18862D9-A5DA-47FE-8CFE-CEBF189D9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07D5117-348D-4B4D-B22B-8C087D6F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5D6A-1BD3-4437-AE74-281A9101A136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ADAD44-1CC2-404C-9530-19FC18BC2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71DB04-EDA2-454F-8D4F-894B3F5E9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92B3-3986-4D64-803E-5FD0A03F6A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54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94C204-6B86-4177-92E6-D8A89C34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929D197-6A44-4C8D-8F16-B9A8A416E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0489483-83EA-4B4F-8646-CFE1C58BE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7159843-8AAC-4213-85A6-A8269EFBB6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87BA4FE-7F4A-47B9-A73C-9226484F77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F0973BF-65FD-4BD8-9D4A-7B6DA10F3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5D6A-1BD3-4437-AE74-281A9101A136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B729D39-47DF-4FAE-9195-2577D81B6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40B29F1-76DD-4FA4-AA36-3C9B1B0EE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92B3-3986-4D64-803E-5FD0A03F6A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95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94C204-6B86-4177-92E6-D8A89C34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929D197-6A44-4C8D-8F16-B9A8A416E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0489483-83EA-4B4F-8646-CFE1C58BE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7159843-8AAC-4213-85A6-A8269EFBB6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87BA4FE-7F4A-47B9-A73C-9226484F77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F0973BF-65FD-4BD8-9D4A-7B6DA10F3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5D6A-1BD3-4437-AE74-281A9101A136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B729D39-47DF-4FAE-9195-2577D81B6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40B29F1-76DD-4FA4-AA36-3C9B1B0EE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92B3-3986-4D64-803E-5FD0A03F6A5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93404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5899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85986A-3203-40EF-AFCD-D801203E3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8ABC2D2-8105-4FB6-AF19-C1034C8EA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5D6A-1BD3-4437-AE74-281A9101A136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62B223C-627F-4F20-9758-503E1546B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3A6816E-EC61-498A-BB10-988659A2D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92B3-3986-4D64-803E-5FD0A03F6A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0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468A9CF-F497-43A3-AAE2-3326ADB9F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5D6A-1BD3-4437-AE74-281A9101A136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1D07D4-AA6F-4429-A9FE-639C59532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C0B3C7E-1758-41B4-8D50-F00DFC148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92B3-3986-4D64-803E-5FD0A03F6A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46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4D3150-ABE1-4177-A774-80788ADF9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E5E79A-4D25-4886-A033-145FA4987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3418245-B47E-4F08-9DD6-C0665C26C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CA2EE48-8B1E-44CD-BAE7-3C1F87C2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5D6A-1BD3-4437-AE74-281A9101A136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ACE00E-80AE-4946-AD65-198E3E744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40150ED-523F-4B93-984F-56860E96C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92B3-3986-4D64-803E-5FD0A03F6A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69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5AB8B88-526C-457F-B9FB-581C954A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A574A0-393B-429A-A9A2-F03FCA13A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65E862-D358-45FD-AE62-24E435A7EA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B5D6A-1BD3-4437-AE74-281A9101A136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2D2A5A-0ED0-47F0-9AC0-F86FD32132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7F29C5-9473-4EE6-B3CE-B1AAE4FDB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992B3-3986-4D64-803E-5FD0A03F6A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25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95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3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1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5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1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15.emf"/><Relationship Id="rId10" Type="http://schemas.openxmlformats.org/officeDocument/2006/relationships/image" Target="../media/image9.emf"/><Relationship Id="rId4" Type="http://schemas.openxmlformats.org/officeDocument/2006/relationships/image" Target="../media/image18.emf"/><Relationship Id="rId9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9.jp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18.emf"/><Relationship Id="rId10" Type="http://schemas.openxmlformats.org/officeDocument/2006/relationships/image" Target="../media/image9.emf"/><Relationship Id="rId4" Type="http://schemas.openxmlformats.org/officeDocument/2006/relationships/image" Target="../media/image11.emf"/><Relationship Id="rId9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1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18.emf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22.jpe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20.jpeg"/><Relationship Id="rId5" Type="http://schemas.openxmlformats.org/officeDocument/2006/relationships/image" Target="../media/image11.emf"/><Relationship Id="rId10" Type="http://schemas.openxmlformats.org/officeDocument/2006/relationships/image" Target="../media/image5.emf"/><Relationship Id="rId4" Type="http://schemas.openxmlformats.org/officeDocument/2006/relationships/image" Target="../media/image13.emf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1521858-4589-43BF-BAB0-B30BA4A0B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882" y="276656"/>
            <a:ext cx="2984858" cy="283639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E399063-4E90-4946-AFB4-4B0C7569E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961" y="890162"/>
            <a:ext cx="10364341" cy="34790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0D1D33-8048-4254-AAB7-B4C3A1665B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1376" y="376047"/>
            <a:ext cx="2508565" cy="117497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C391BBC-F957-41A8-B8DA-4D67EB4398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6960" y="5050054"/>
            <a:ext cx="1512002" cy="215952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D4879D7-AE7E-43C8-AE4F-06C667B35B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0241" y="5295943"/>
            <a:ext cx="1404621" cy="207496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7E31C1F-E1F8-44A4-8B10-375219A41E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2878" y="4869036"/>
            <a:ext cx="1330027" cy="261533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6389467-8F6A-40FA-83CE-FE08C89223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7894" y="5549685"/>
            <a:ext cx="1068496" cy="191363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19AFCB4-5802-4D30-8851-E2FB40F95D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376" y="3759199"/>
            <a:ext cx="1958585" cy="372516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32E4EA5-6B81-4124-83A2-C322E2CFC3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1082" y="3442429"/>
            <a:ext cx="1915784" cy="376714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746E9E1-928A-47DF-ADD8-279D044AE8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9494" y="5159867"/>
            <a:ext cx="1404621" cy="207496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F836DC1-F2C9-422B-ADA8-9B4CC29CC5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6357" y="5426739"/>
            <a:ext cx="1512002" cy="215952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B00611C-9D31-4B05-AB10-4DEDF2E780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238068" y="5326002"/>
            <a:ext cx="1404621" cy="207496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0EAA39-9679-49F7-9581-164E0C892A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7228933" y="5024801"/>
            <a:ext cx="1161968" cy="221002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B38FA58-42BF-4D38-859A-C15F2EDBBF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67384" y="1991158"/>
            <a:ext cx="930674" cy="1277031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F69E44A8-5C33-4DFA-88EA-66F4D98E224D}"/>
              </a:ext>
            </a:extLst>
          </p:cNvPr>
          <p:cNvSpPr txBox="1"/>
          <p:nvPr/>
        </p:nvSpPr>
        <p:spPr>
          <a:xfrm>
            <a:off x="2500399" y="2957760"/>
            <a:ext cx="41729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rgbClr val="310B3C"/>
                </a:solidFill>
                <a:cs typeface="+mn-ea"/>
                <a:sym typeface="+mn-lt"/>
              </a:rPr>
              <a:t>Self-introduction</a:t>
            </a:r>
          </a:p>
        </p:txBody>
      </p:sp>
    </p:spTree>
    <p:extLst>
      <p:ext uri="{BB962C8B-B14F-4D97-AF65-F5344CB8AC3E}">
        <p14:creationId xmlns:p14="http://schemas.microsoft.com/office/powerpoint/2010/main" val="242006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83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83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3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83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2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83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2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83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3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3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83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3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3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3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4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83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4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4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 tmFilter="0,0; .5, 1; 1, 1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1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77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78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9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80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1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82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3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84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</p:bldLst>
      </p:timing>
    </mc:Choice>
    <mc:Fallback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 tmFilter="0,0; .5, 1; 1, 1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1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77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78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9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80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1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82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3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84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C5C92F9-C7C1-453B-A8D0-AA4585FEE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57" y="291437"/>
            <a:ext cx="7752587" cy="370434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E49FC6A-6F76-4A08-8A12-6B3B2DCF3379}"/>
              </a:ext>
            </a:extLst>
          </p:cNvPr>
          <p:cNvSpPr txBox="1"/>
          <p:nvPr/>
        </p:nvSpPr>
        <p:spPr>
          <a:xfrm rot="18242655">
            <a:off x="1635124" y="1574402"/>
            <a:ext cx="1094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200" dirty="0">
                <a:solidFill>
                  <a:srgbClr val="310B3C"/>
                </a:solidFill>
                <a:cs typeface="+mn-ea"/>
                <a:sym typeface="+mn-lt"/>
              </a:rPr>
              <a:t>vie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0C7D1EF-E391-469A-A297-9E6640C25592}"/>
              </a:ext>
            </a:extLst>
          </p:cNvPr>
          <p:cNvSpPr txBox="1"/>
          <p:nvPr/>
        </p:nvSpPr>
        <p:spPr>
          <a:xfrm rot="19194445">
            <a:off x="1619970" y="848856"/>
            <a:ext cx="2445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310B3C"/>
                </a:solidFill>
                <a:cs typeface="+mn-ea"/>
                <a:sym typeface="+mn-lt"/>
              </a:rPr>
              <a:t>choose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DFC3E82-DE9B-4B86-AC49-02B0F9217092}"/>
              </a:ext>
            </a:extLst>
          </p:cNvPr>
          <p:cNvSpPr txBox="1"/>
          <p:nvPr/>
        </p:nvSpPr>
        <p:spPr>
          <a:xfrm>
            <a:off x="3527967" y="403726"/>
            <a:ext cx="1001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310B3C"/>
                </a:solidFill>
                <a:cs typeface="+mn-ea"/>
                <a:sym typeface="+mn-lt"/>
              </a:rPr>
              <a:t>feel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DBAC382-E0FD-4F13-ACA3-38299B1E19D4}"/>
              </a:ext>
            </a:extLst>
          </p:cNvPr>
          <p:cNvSpPr txBox="1"/>
          <p:nvPr/>
        </p:nvSpPr>
        <p:spPr>
          <a:xfrm rot="557542">
            <a:off x="4678837" y="434686"/>
            <a:ext cx="1841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200" dirty="0">
                <a:solidFill>
                  <a:srgbClr val="310B3C"/>
                </a:solidFill>
                <a:cs typeface="+mn-ea"/>
                <a:sym typeface="+mn-lt"/>
              </a:rPr>
              <a:t>speech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87E99DA-57CA-4001-AC86-555F667B69D0}"/>
              </a:ext>
            </a:extLst>
          </p:cNvPr>
          <p:cNvGrpSpPr/>
          <p:nvPr/>
        </p:nvGrpSpPr>
        <p:grpSpPr>
          <a:xfrm>
            <a:off x="4091070" y="1638583"/>
            <a:ext cx="6214072" cy="4714392"/>
            <a:chOff x="4091070" y="1638583"/>
            <a:chExt cx="6214072" cy="4714392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9E5BDD1D-68DF-4856-8C4E-08540A7F4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91070" y="1638583"/>
              <a:ext cx="6214072" cy="471439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2B50B75-BD25-4AD5-B424-D0E23CF4B001}"/>
                </a:ext>
              </a:extLst>
            </p:cNvPr>
            <p:cNvSpPr/>
            <p:nvPr/>
          </p:nvSpPr>
          <p:spPr>
            <a:xfrm>
              <a:off x="5662239" y="3264618"/>
              <a:ext cx="3238282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rgbClr val="310B3C"/>
                  </a:solidFill>
                  <a:cs typeface="+mn-ea"/>
                  <a:sym typeface="+mn-lt"/>
                </a:rPr>
                <a:t>Please add detailed description text here to match the title text language style as much as possible, and the language description as concise and vivid as possible.</a:t>
              </a: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171D9F4C-E5BE-4679-956D-9798B91B36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6960" y="5050054"/>
            <a:ext cx="1512002" cy="215952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D3B99B1-0EDC-48CA-A159-67A544D3B3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0241" y="5295943"/>
            <a:ext cx="1404621" cy="207496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F3F3490-5B5F-47A7-8CBF-B744400B21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76" y="3759199"/>
            <a:ext cx="1958585" cy="37251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B819232-E9E2-43F5-9786-47F876A6C8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1082" y="3442429"/>
            <a:ext cx="1915784" cy="376714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F78CE61-6DB2-41B9-9947-9A57945405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9494" y="5159867"/>
            <a:ext cx="1404621" cy="207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2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nodeType="clickEffect" p14:presetBounceEnd="83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3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83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4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4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 p14:presetBounceEnd="83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4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4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5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5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 p14:presetBounceEnd="83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5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5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7" grpId="0"/>
          <p:bldP spid="8" grpId="0"/>
        </p:bldLst>
      </p:timing>
    </mc:Choice>
    <mc:Fallback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nodeType="click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7" grpId="0"/>
          <p:bldP spid="8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5FBCD084-6F0A-4114-A429-207B08CF1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882" y="276656"/>
            <a:ext cx="2984858" cy="28363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2B49333-5308-4358-87B3-9E8B682C4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961" y="890162"/>
            <a:ext cx="10364341" cy="347902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F90A632-5974-476C-BE09-BE6CC0EA1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1376" y="376047"/>
            <a:ext cx="2508565" cy="117497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9310885-5D25-45D4-9F29-B6996276DB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6960" y="5050054"/>
            <a:ext cx="1512002" cy="215952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E5DE857-D353-49DB-8A45-33D5A22092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0241" y="5295943"/>
            <a:ext cx="1404621" cy="207496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03353C1B-D902-4BFC-B30C-D870258263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2878" y="4869036"/>
            <a:ext cx="1330027" cy="261533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059E76FF-F788-41C8-9D2F-7862DDE994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7894" y="5549685"/>
            <a:ext cx="1068496" cy="191363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B50C0EF-0637-4E19-8561-20BE2933AD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376" y="3759199"/>
            <a:ext cx="1958585" cy="372516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AF073045-362F-4CFF-9642-E01774C40C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1082" y="3442429"/>
            <a:ext cx="1915784" cy="376714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1945AE06-04F1-4EF9-BD79-5E97E8934B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9494" y="5159867"/>
            <a:ext cx="1404621" cy="207496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EC5A89C9-CB20-4566-84BD-CEE58838A8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6357" y="5426739"/>
            <a:ext cx="1512002" cy="215952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8AC588A-44EB-45C6-AB48-C38350F429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238068" y="5326002"/>
            <a:ext cx="1404621" cy="207496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28287F7-AB75-47A1-BCF9-883EF48B12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7228933" y="5024801"/>
            <a:ext cx="1161968" cy="221002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652E46B9-7E38-4CB6-BBBC-A2DB5B0C36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67384" y="1991158"/>
            <a:ext cx="930674" cy="1277031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EC13CA4E-A86C-4127-AC20-F6C6C2795A19}"/>
              </a:ext>
            </a:extLst>
          </p:cNvPr>
          <p:cNvSpPr txBox="1"/>
          <p:nvPr/>
        </p:nvSpPr>
        <p:spPr>
          <a:xfrm>
            <a:off x="3342925" y="2553727"/>
            <a:ext cx="44669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rgbClr val="310B3C"/>
                </a:solidFill>
                <a:cs typeface="+mn-ea"/>
                <a:sym typeface="+mn-lt"/>
              </a:rPr>
              <a:t>Thank   you</a:t>
            </a:r>
            <a:endParaRPr lang="en-US" altLang="zh-CN" sz="6000" dirty="0">
              <a:solidFill>
                <a:srgbClr val="310B3C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861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83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83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3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83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2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83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2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2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83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3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3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83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3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3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3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40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83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4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4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 tmFilter="0,0; .5, 1; 1, 1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1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77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78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9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80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1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82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3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84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 tmFilter="0,0; .5, 1; 1, 1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1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77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78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9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80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1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82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3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84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9A1F69CB-AA2B-4B77-B8C2-5E223344E949}"/>
              </a:ext>
            </a:extLst>
          </p:cNvPr>
          <p:cNvGrpSpPr/>
          <p:nvPr/>
        </p:nvGrpSpPr>
        <p:grpSpPr>
          <a:xfrm>
            <a:off x="3700246" y="206279"/>
            <a:ext cx="4282612" cy="1883693"/>
            <a:chOff x="3700246" y="206279"/>
            <a:chExt cx="4282612" cy="1883693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99356927-AB63-4E2B-BC9C-6C8C23241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00246" y="206279"/>
              <a:ext cx="4282612" cy="1883693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267C3B4C-5771-4A48-A6A7-DC58325F6EB1}"/>
                </a:ext>
              </a:extLst>
            </p:cNvPr>
            <p:cNvSpPr txBox="1"/>
            <p:nvPr/>
          </p:nvSpPr>
          <p:spPr>
            <a:xfrm>
              <a:off x="4424571" y="807881"/>
              <a:ext cx="214117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310B3C"/>
                  </a:solidFill>
                  <a:cs typeface="+mn-ea"/>
                  <a:sym typeface="+mn-lt"/>
                </a:rPr>
                <a:t>Personal data</a:t>
              </a: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8DDA9B11-6B5D-4666-AC37-2B6F62A63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81497" y="206279"/>
              <a:ext cx="1251406" cy="1750696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5EF08593-A89A-4AB0-9FD1-AE0E05AFC9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073" y="2388111"/>
            <a:ext cx="3877412" cy="3280314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0672F296-D4AF-40BF-8E40-11270EF8C74D}"/>
              </a:ext>
            </a:extLst>
          </p:cNvPr>
          <p:cNvSpPr/>
          <p:nvPr/>
        </p:nvSpPr>
        <p:spPr>
          <a:xfrm>
            <a:off x="2183804" y="3085293"/>
            <a:ext cx="1885950" cy="1885950"/>
          </a:xfrm>
          <a:prstGeom prst="ellipse">
            <a:avLst/>
          </a:prstGeom>
          <a:solidFill>
            <a:srgbClr val="6B9B9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AC81DBA-EBA4-43B4-A47B-1F3D22F8F70C}"/>
              </a:ext>
            </a:extLst>
          </p:cNvPr>
          <p:cNvSpPr txBox="1"/>
          <p:nvPr/>
        </p:nvSpPr>
        <p:spPr>
          <a:xfrm>
            <a:off x="5495158" y="2388111"/>
            <a:ext cx="4853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310B3C"/>
                </a:solidFill>
                <a:cs typeface="+mn-ea"/>
                <a:sym typeface="+mn-lt"/>
              </a:rPr>
              <a:t>NAME:</a:t>
            </a:r>
            <a:r>
              <a:rPr lang="en-US" altLang="zh-CN" sz="2400" dirty="0">
                <a:solidFill>
                  <a:srgbClr val="310B3C"/>
                </a:solidFill>
                <a:cs typeface="+mn-ea"/>
                <a:sym typeface="+mn-lt"/>
              </a:rPr>
              <a:t>XXX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310B3C"/>
                </a:solidFill>
                <a:cs typeface="+mn-ea"/>
                <a:sym typeface="+mn-lt"/>
              </a:rPr>
              <a:t>AGE</a:t>
            </a:r>
            <a:r>
              <a:rPr lang="en-US" altLang="zh-CN" sz="2400" dirty="0">
                <a:solidFill>
                  <a:srgbClr val="310B3C"/>
                </a:solidFill>
                <a:cs typeface="+mn-ea"/>
                <a:sym typeface="+mn-lt"/>
              </a:rPr>
              <a:t>:X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310B3C"/>
                </a:solidFill>
                <a:cs typeface="+mn-ea"/>
                <a:sym typeface="+mn-lt"/>
              </a:rPr>
              <a:t>BIRTHDAY:</a:t>
            </a:r>
            <a:r>
              <a:rPr lang="en-US" altLang="zh-CN" sz="2400" dirty="0">
                <a:solidFill>
                  <a:srgbClr val="310B3C"/>
                </a:solidFill>
                <a:cs typeface="+mn-ea"/>
                <a:sym typeface="+mn-lt"/>
              </a:rPr>
              <a:t>XXXXXXX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310B3C"/>
                </a:solidFill>
                <a:cs typeface="+mn-ea"/>
                <a:sym typeface="+mn-lt"/>
              </a:rPr>
              <a:t>MOTTO:</a:t>
            </a:r>
            <a:r>
              <a:rPr lang="en-US" altLang="zh-CN" sz="2400" dirty="0">
                <a:solidFill>
                  <a:srgbClr val="310B3C"/>
                </a:solidFill>
                <a:cs typeface="+mn-ea"/>
                <a:sym typeface="+mn-lt"/>
              </a:rPr>
              <a:t>XXXXXXXXXXXXXXXX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310B3C"/>
                </a:solidFill>
                <a:cs typeface="+mn-ea"/>
                <a:sym typeface="+mn-lt"/>
              </a:rPr>
              <a:t>XXXXXXXXXXXXX</a:t>
            </a:r>
            <a:endParaRPr lang="zh-CN" altLang="en-US" sz="2400" dirty="0">
              <a:solidFill>
                <a:srgbClr val="310B3C"/>
              </a:solidFill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D1065C3-C210-4D8E-8FB1-27A11DF363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1082" y="3442429"/>
            <a:ext cx="1915784" cy="37671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0FF5AA8-BE6B-4352-AA2B-49F921E4DC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9494" y="5159867"/>
            <a:ext cx="1404621" cy="207496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FB00D92-8EC4-49FA-84CF-842F819E1C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6357" y="5426739"/>
            <a:ext cx="1512002" cy="215952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AF062A0-CE27-4D18-A1F0-1D91BB8D781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6" t="11051" r="32806" b="22756"/>
          <a:stretch/>
        </p:blipFill>
        <p:spPr>
          <a:xfrm>
            <a:off x="2295796" y="3185072"/>
            <a:ext cx="1639595" cy="163959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2554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83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2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2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2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3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83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3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3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345BB27-2634-44A7-960E-517624A97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342" y="331257"/>
            <a:ext cx="7962041" cy="6040513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568AB7D8-1355-42E3-AAF8-78AD94C519D7}"/>
              </a:ext>
            </a:extLst>
          </p:cNvPr>
          <p:cNvGrpSpPr/>
          <p:nvPr/>
        </p:nvGrpSpPr>
        <p:grpSpPr>
          <a:xfrm>
            <a:off x="508935" y="1467820"/>
            <a:ext cx="4282612" cy="1883693"/>
            <a:chOff x="550646" y="2209250"/>
            <a:chExt cx="4282612" cy="1883693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29C1DA2F-F296-456B-B56F-E4B6051F8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0646" y="2209250"/>
              <a:ext cx="4282612" cy="1883693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7ABB8AED-BF39-4CA2-9721-6DB0051EAF41}"/>
                </a:ext>
              </a:extLst>
            </p:cNvPr>
            <p:cNvSpPr txBox="1"/>
            <p:nvPr/>
          </p:nvSpPr>
          <p:spPr>
            <a:xfrm>
              <a:off x="1229056" y="2496293"/>
              <a:ext cx="195292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310B3C"/>
                  </a:solidFill>
                  <a:cs typeface="+mn-ea"/>
                  <a:sym typeface="+mn-lt"/>
                </a:rPr>
                <a:t>Self-referral</a:t>
              </a: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FEEE2C4-41B5-4B5C-A8F3-4BEF58261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31897" y="2209250"/>
              <a:ext cx="1251406" cy="1750696"/>
            </a:xfrm>
            <a:prstGeom prst="rect">
              <a:avLst/>
            </a:prstGeom>
          </p:spPr>
        </p:pic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D12E6955-1E1E-4E90-A3C2-43A84E7AF5F7}"/>
              </a:ext>
            </a:extLst>
          </p:cNvPr>
          <p:cNvSpPr/>
          <p:nvPr/>
        </p:nvSpPr>
        <p:spPr>
          <a:xfrm>
            <a:off x="5617926" y="2507389"/>
            <a:ext cx="3614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310B3C"/>
                </a:solidFill>
                <a:cs typeface="+mn-ea"/>
                <a:sym typeface="+mn-lt"/>
              </a:rPr>
              <a:t>Please add detailed description text here to match the title text language style as much as possible, and the language description as concise and vivid as possible.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1D70201-2558-49F9-B7F4-F514328C48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6960" y="5050054"/>
            <a:ext cx="1512002" cy="215952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9D6637B-E541-4A48-B8A9-53933F82C5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0241" y="5295943"/>
            <a:ext cx="1404621" cy="207496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68C9AF6-2F80-42F8-A8B3-62866A5BBE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76" y="3759199"/>
            <a:ext cx="1958585" cy="372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9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 p14:presetBounceEnd="83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2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2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 p14:presetBounceEnd="83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3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 p14:presetBounceEnd="83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3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3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067094C9-506E-4645-AC7C-D6E90EE0B7A3}"/>
              </a:ext>
            </a:extLst>
          </p:cNvPr>
          <p:cNvGrpSpPr/>
          <p:nvPr/>
        </p:nvGrpSpPr>
        <p:grpSpPr>
          <a:xfrm>
            <a:off x="273130" y="1675537"/>
            <a:ext cx="4282612" cy="1883693"/>
            <a:chOff x="376475" y="2441479"/>
            <a:chExt cx="4282612" cy="188369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E21BF737-985D-413A-B8DD-D5F2B9319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475" y="2441479"/>
              <a:ext cx="4282612" cy="1883693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38B5C477-F315-45EB-820C-7662B0C3B8BE}"/>
                </a:ext>
              </a:extLst>
            </p:cNvPr>
            <p:cNvSpPr txBox="1"/>
            <p:nvPr/>
          </p:nvSpPr>
          <p:spPr>
            <a:xfrm>
              <a:off x="1161143" y="2739618"/>
              <a:ext cx="233475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310B3C"/>
                  </a:solidFill>
                  <a:cs typeface="+mn-ea"/>
                  <a:sym typeface="+mn-lt"/>
                </a:rPr>
                <a:t>My strengths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A1965CE-A87B-4094-84E7-183C38B56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7726" y="2441479"/>
              <a:ext cx="1251406" cy="1750696"/>
            </a:xfrm>
            <a:prstGeom prst="rect">
              <a:avLst/>
            </a:prstGeom>
          </p:spPr>
        </p:pic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0F4693E-4804-4430-9556-E75D80FCC3B7}"/>
              </a:ext>
            </a:extLst>
          </p:cNvPr>
          <p:cNvGrpSpPr/>
          <p:nvPr/>
        </p:nvGrpSpPr>
        <p:grpSpPr>
          <a:xfrm>
            <a:off x="4555743" y="1151151"/>
            <a:ext cx="2854592" cy="2165676"/>
            <a:chOff x="4555743" y="1151151"/>
            <a:chExt cx="2854592" cy="2165676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18983EC-8E95-412C-A4E4-D64FD0254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55743" y="1151151"/>
              <a:ext cx="2854592" cy="2165676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4C7154C0-59F0-45C0-BE0E-68B1FEB61E9C}"/>
                </a:ext>
              </a:extLst>
            </p:cNvPr>
            <p:cNvSpPr txBox="1"/>
            <p:nvPr/>
          </p:nvSpPr>
          <p:spPr>
            <a:xfrm>
              <a:off x="5162642" y="1818490"/>
              <a:ext cx="16035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310B3C"/>
                  </a:solidFill>
                  <a:cs typeface="+mn-ea"/>
                  <a:sym typeface="+mn-lt"/>
                </a:rPr>
                <a:t>Excellent results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4E012804-324A-410E-BA7F-2D13F2A30A99}"/>
              </a:ext>
            </a:extLst>
          </p:cNvPr>
          <p:cNvGrpSpPr/>
          <p:nvPr/>
        </p:nvGrpSpPr>
        <p:grpSpPr>
          <a:xfrm>
            <a:off x="8288400" y="1151151"/>
            <a:ext cx="2251813" cy="1905047"/>
            <a:chOff x="8288400" y="1151151"/>
            <a:chExt cx="2251813" cy="1905047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50522B22-FABD-4CF2-B8DD-44DA3DBA9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88400" y="1151151"/>
              <a:ext cx="2251813" cy="1905047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845D09F-4F96-4F12-B557-2C5430370BC3}"/>
                </a:ext>
              </a:extLst>
            </p:cNvPr>
            <p:cNvSpPr txBox="1"/>
            <p:nvPr/>
          </p:nvSpPr>
          <p:spPr>
            <a:xfrm>
              <a:off x="8688349" y="1973676"/>
              <a:ext cx="14519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310B3C"/>
                  </a:solidFill>
                  <a:cs typeface="+mn-ea"/>
                  <a:sym typeface="+mn-lt"/>
                </a:rPr>
                <a:t>Be helpful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8D1A70E-A37C-4487-8843-EDCFE01F1459}"/>
              </a:ext>
            </a:extLst>
          </p:cNvPr>
          <p:cNvGrpSpPr/>
          <p:nvPr/>
        </p:nvGrpSpPr>
        <p:grpSpPr>
          <a:xfrm>
            <a:off x="4355188" y="3841213"/>
            <a:ext cx="2831625" cy="1905047"/>
            <a:chOff x="4555743" y="4325172"/>
            <a:chExt cx="2831625" cy="1905047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209ACB9-8AF8-4DDA-A5BA-CA9B1B034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55743" y="4325172"/>
              <a:ext cx="2251813" cy="1905047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78709EE-2482-4885-95FA-2AAB121F2841}"/>
                </a:ext>
              </a:extLst>
            </p:cNvPr>
            <p:cNvSpPr txBox="1"/>
            <p:nvPr/>
          </p:nvSpPr>
          <p:spPr>
            <a:xfrm>
              <a:off x="5249266" y="4864666"/>
              <a:ext cx="21381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310B3C"/>
                  </a:solidFill>
                  <a:cs typeface="+mn-ea"/>
                  <a:sym typeface="+mn-lt"/>
                </a:rPr>
                <a:t>Strong </a:t>
              </a:r>
              <a:endParaRPr lang="en-US" altLang="zh-CN" sz="2000" dirty="0">
                <a:solidFill>
                  <a:srgbClr val="310B3C"/>
                </a:solidFill>
                <a:cs typeface="+mn-ea"/>
                <a:sym typeface="+mn-lt"/>
              </a:endParaRPr>
            </a:p>
            <a:p>
              <a:r>
                <a:rPr lang="zh-CN" altLang="en-US" sz="2000" dirty="0">
                  <a:solidFill>
                    <a:srgbClr val="310B3C"/>
                  </a:solidFill>
                  <a:cs typeface="+mn-ea"/>
                  <a:sym typeface="+mn-lt"/>
                </a:rPr>
                <a:t>appeal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5324CB1B-CC1F-4358-80F7-B612BD9DBF28}"/>
              </a:ext>
            </a:extLst>
          </p:cNvPr>
          <p:cNvGrpSpPr/>
          <p:nvPr/>
        </p:nvGrpSpPr>
        <p:grpSpPr>
          <a:xfrm>
            <a:off x="7410335" y="3587928"/>
            <a:ext cx="2251813" cy="1905047"/>
            <a:chOff x="7410335" y="3587928"/>
            <a:chExt cx="2251813" cy="1905047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B13BFFEB-0115-4A98-971D-34AC3C302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10335" y="3587928"/>
              <a:ext cx="2251813" cy="1905047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F5F7950-2712-4158-95FC-23C2F2E9550C}"/>
                </a:ext>
              </a:extLst>
            </p:cNvPr>
            <p:cNvSpPr txBox="1"/>
            <p:nvPr/>
          </p:nvSpPr>
          <p:spPr>
            <a:xfrm>
              <a:off x="8181207" y="4058313"/>
              <a:ext cx="7100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310B3C"/>
                  </a:solidFill>
                  <a:cs typeface="+mn-ea"/>
                  <a:sym typeface="+mn-lt"/>
                </a:rPr>
                <a:t>Versatile</a:t>
              </a: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4B237DD-3439-40CC-9277-D07947CFDD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2719" y="5360548"/>
            <a:ext cx="1512002" cy="215952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399D5F1-7DF9-45D7-9984-53BD823C14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36000" y="5606437"/>
            <a:ext cx="1404621" cy="207496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CD6D475-1E11-4D3C-AF49-3F1EE89BF1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796" y="4217488"/>
            <a:ext cx="1958585" cy="372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0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4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5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9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8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9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3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2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3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6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4" fill="hold" nodeType="clickEffect" p14:presetBounceEnd="83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 p14:presetBounceEnd="83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 p14:presetBounceEnd="83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4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4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4" fill="hold" nodeType="click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23F1710F-7239-4DA1-B47F-C3C4B75A1C36}"/>
              </a:ext>
            </a:extLst>
          </p:cNvPr>
          <p:cNvGrpSpPr/>
          <p:nvPr/>
        </p:nvGrpSpPr>
        <p:grpSpPr>
          <a:xfrm>
            <a:off x="3512042" y="122112"/>
            <a:ext cx="4848188" cy="4639834"/>
            <a:chOff x="3512042" y="122112"/>
            <a:chExt cx="4848188" cy="463983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04C530B-2338-4D69-BFB7-71613A52E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12042" y="122112"/>
              <a:ext cx="4848188" cy="4639834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DB9917B4-A85F-4655-99FF-FAAA85124259}"/>
                </a:ext>
              </a:extLst>
            </p:cNvPr>
            <p:cNvSpPr txBox="1"/>
            <p:nvPr/>
          </p:nvSpPr>
          <p:spPr>
            <a:xfrm>
              <a:off x="4654786" y="2037278"/>
              <a:ext cx="23764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310B3C"/>
                  </a:solidFill>
                  <a:cs typeface="+mn-ea"/>
                  <a:sym typeface="+mn-lt"/>
                </a:rPr>
                <a:t>My hobby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F2974E1-2B6D-47C2-B006-D21CBD5EC83F}"/>
              </a:ext>
            </a:extLst>
          </p:cNvPr>
          <p:cNvGrpSpPr/>
          <p:nvPr/>
        </p:nvGrpSpPr>
        <p:grpSpPr>
          <a:xfrm>
            <a:off x="147868" y="119964"/>
            <a:ext cx="3879926" cy="3161250"/>
            <a:chOff x="147868" y="119964"/>
            <a:chExt cx="3879926" cy="316125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FBCA97F8-7A3A-4AB0-9266-B9BC64542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074291">
              <a:off x="507206" y="-239374"/>
              <a:ext cx="3161250" cy="3879926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D5A18B94-8A6B-4C4F-BFCA-10E6F4E886B1}"/>
                </a:ext>
              </a:extLst>
            </p:cNvPr>
            <p:cNvSpPr txBox="1"/>
            <p:nvPr/>
          </p:nvSpPr>
          <p:spPr>
            <a:xfrm>
              <a:off x="1477497" y="1464631"/>
              <a:ext cx="1604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310B3C"/>
                  </a:solidFill>
                  <a:cs typeface="+mn-ea"/>
                  <a:sym typeface="+mn-lt"/>
                </a:rPr>
                <a:t>painting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83A8A49A-D62E-4A59-A369-6CD37D11A992}"/>
              </a:ext>
            </a:extLst>
          </p:cNvPr>
          <p:cNvGrpSpPr/>
          <p:nvPr/>
        </p:nvGrpSpPr>
        <p:grpSpPr>
          <a:xfrm>
            <a:off x="1335804" y="3348981"/>
            <a:ext cx="3879926" cy="3161250"/>
            <a:chOff x="1335804" y="3348981"/>
            <a:chExt cx="3879926" cy="316125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A4E079-6411-4CA2-ADB8-8E6F6DD21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074291">
              <a:off x="1695142" y="2989643"/>
              <a:ext cx="3161250" cy="3879926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5365A258-EAD4-42CB-9BA3-3A37C9724116}"/>
                </a:ext>
              </a:extLst>
            </p:cNvPr>
            <p:cNvSpPr txBox="1"/>
            <p:nvPr/>
          </p:nvSpPr>
          <p:spPr>
            <a:xfrm>
              <a:off x="2773065" y="4646427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rgbClr val="310B3C"/>
                  </a:solidFill>
                  <a:cs typeface="+mn-ea"/>
                  <a:sym typeface="+mn-lt"/>
                </a:rPr>
                <a:t>piano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206F1FD-2C3B-4273-A553-660D296173DD}"/>
              </a:ext>
            </a:extLst>
          </p:cNvPr>
          <p:cNvGrpSpPr/>
          <p:nvPr/>
        </p:nvGrpSpPr>
        <p:grpSpPr>
          <a:xfrm>
            <a:off x="8591708" y="469880"/>
            <a:ext cx="3879926" cy="3161250"/>
            <a:chOff x="8591708" y="469880"/>
            <a:chExt cx="3879926" cy="316125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38FD390-6126-42DF-8715-9D6901481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074291">
              <a:off x="8951046" y="110542"/>
              <a:ext cx="3161250" cy="3879926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2E29899-F0A0-4A7D-8DC2-CCBF18BD3555}"/>
                </a:ext>
              </a:extLst>
            </p:cNvPr>
            <p:cNvSpPr txBox="1"/>
            <p:nvPr/>
          </p:nvSpPr>
          <p:spPr>
            <a:xfrm>
              <a:off x="10048050" y="1802187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rgbClr val="310B3C"/>
                  </a:solidFill>
                  <a:cs typeface="+mn-ea"/>
                  <a:sym typeface="+mn-lt"/>
                </a:rPr>
                <a:t>Read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CA30ABE-3236-4109-AE61-BB5DD1269C13}"/>
              </a:ext>
            </a:extLst>
          </p:cNvPr>
          <p:cNvGrpSpPr/>
          <p:nvPr/>
        </p:nvGrpSpPr>
        <p:grpSpPr>
          <a:xfrm>
            <a:off x="7731958" y="3348983"/>
            <a:ext cx="3879926" cy="3161250"/>
            <a:chOff x="7731958" y="3348983"/>
            <a:chExt cx="3879926" cy="316125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FBFCCE01-83B4-4183-8BF3-FA279353B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074291">
              <a:off x="8091296" y="2989645"/>
              <a:ext cx="3161250" cy="3879926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4A19E2A1-5620-4CC0-B316-59236BD17594}"/>
                </a:ext>
              </a:extLst>
            </p:cNvPr>
            <p:cNvSpPr txBox="1"/>
            <p:nvPr/>
          </p:nvSpPr>
          <p:spPr>
            <a:xfrm>
              <a:off x="8916233" y="4637218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rgbClr val="310B3C"/>
                  </a:solidFill>
                  <a:cs typeface="+mn-ea"/>
                  <a:sym typeface="+mn-lt"/>
                </a:rPr>
                <a:t>motion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76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942E3E93-546A-4D20-9ACF-C93CBFD60B2E}"/>
              </a:ext>
            </a:extLst>
          </p:cNvPr>
          <p:cNvGrpSpPr/>
          <p:nvPr/>
        </p:nvGrpSpPr>
        <p:grpSpPr>
          <a:xfrm>
            <a:off x="3766010" y="409477"/>
            <a:ext cx="4282612" cy="1883693"/>
            <a:chOff x="3766010" y="409477"/>
            <a:chExt cx="4282612" cy="1883693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3CD3CD39-2B65-42A0-BF5A-909B02D0A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6010" y="409477"/>
              <a:ext cx="4282612" cy="1883693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3AD0149-6085-4CB1-BA30-DE6B81F1C57F}"/>
                </a:ext>
              </a:extLst>
            </p:cNvPr>
            <p:cNvSpPr txBox="1"/>
            <p:nvPr/>
          </p:nvSpPr>
          <p:spPr>
            <a:xfrm>
              <a:off x="4518855" y="596095"/>
              <a:ext cx="18180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rgbClr val="310B3C"/>
                  </a:solidFill>
                  <a:cs typeface="+mn-ea"/>
                  <a:sym typeface="+mn-lt"/>
                </a:rPr>
                <a:t>My honor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7EF92382-08F0-4D6D-A48A-9C7FE031B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1693" y="751160"/>
            <a:ext cx="3927782" cy="1980878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530570-2DE6-4A82-8E19-2F3146692EAA}"/>
              </a:ext>
            </a:extLst>
          </p:cNvPr>
          <p:cNvGrpSpPr/>
          <p:nvPr/>
        </p:nvGrpSpPr>
        <p:grpSpPr>
          <a:xfrm>
            <a:off x="1852583" y="2547189"/>
            <a:ext cx="2530490" cy="1919791"/>
            <a:chOff x="1903177" y="3073721"/>
            <a:chExt cx="2530490" cy="1919791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B960B05-D9A4-44D6-BAF0-038B1C68E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3177" y="3073721"/>
              <a:ext cx="2530490" cy="1919791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72422A6-DE71-4CC4-8E79-3BE5406C4A7C}"/>
                </a:ext>
              </a:extLst>
            </p:cNvPr>
            <p:cNvSpPr/>
            <p:nvPr/>
          </p:nvSpPr>
          <p:spPr>
            <a:xfrm>
              <a:off x="2473877" y="3710450"/>
              <a:ext cx="129213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310B3C"/>
                  </a:solidFill>
                  <a:cs typeface="+mn-ea"/>
                  <a:sym typeface="+mn-lt"/>
                </a:rPr>
                <a:t>Enter the title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34EB93C-B220-40BC-AB7B-2C30D3AB620E}"/>
              </a:ext>
            </a:extLst>
          </p:cNvPr>
          <p:cNvGrpSpPr/>
          <p:nvPr/>
        </p:nvGrpSpPr>
        <p:grpSpPr>
          <a:xfrm>
            <a:off x="4745084" y="2547189"/>
            <a:ext cx="2530490" cy="1919791"/>
            <a:chOff x="4795678" y="3073721"/>
            <a:chExt cx="2530490" cy="191979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8B99800-1577-4EED-8FEF-83BA720E6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95678" y="3073721"/>
              <a:ext cx="2530490" cy="1919791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3717319-FFED-4CB0-AA1F-10BCD0BFA1E8}"/>
                </a:ext>
              </a:extLst>
            </p:cNvPr>
            <p:cNvSpPr/>
            <p:nvPr/>
          </p:nvSpPr>
          <p:spPr>
            <a:xfrm>
              <a:off x="5414856" y="3710450"/>
              <a:ext cx="129213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310B3C"/>
                  </a:solidFill>
                  <a:cs typeface="+mn-ea"/>
                  <a:sym typeface="+mn-lt"/>
                </a:rPr>
                <a:t>Enter the title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94DC640-8056-47AD-B33E-993C271E54FB}"/>
              </a:ext>
            </a:extLst>
          </p:cNvPr>
          <p:cNvGrpSpPr/>
          <p:nvPr/>
        </p:nvGrpSpPr>
        <p:grpSpPr>
          <a:xfrm>
            <a:off x="7930970" y="2547189"/>
            <a:ext cx="2530490" cy="1919791"/>
            <a:chOff x="7981564" y="3073721"/>
            <a:chExt cx="2530490" cy="1919791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F2D58765-298D-4C17-BBCF-8CD644C9C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81564" y="3073721"/>
              <a:ext cx="2530490" cy="1919791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AF2401E8-FD69-48A1-BE87-07091B354230}"/>
                </a:ext>
              </a:extLst>
            </p:cNvPr>
            <p:cNvSpPr/>
            <p:nvPr/>
          </p:nvSpPr>
          <p:spPr>
            <a:xfrm>
              <a:off x="8600742" y="3710450"/>
              <a:ext cx="129213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310B3C"/>
                  </a:solidFill>
                  <a:cs typeface="+mn-ea"/>
                  <a:sym typeface="+mn-lt"/>
                </a:rPr>
                <a:t>Enter the title</a:t>
              </a: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3FDBD45E-958D-43FA-9700-DD1CE833EB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6960" y="5050054"/>
            <a:ext cx="1512002" cy="215952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4646B66-F49A-4C01-B4F3-66AB9D5974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0241" y="5295943"/>
            <a:ext cx="1404621" cy="207496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C996EE4-2DAD-4A8F-8F13-0D234B29AA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2878" y="4869036"/>
            <a:ext cx="1330027" cy="261533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BFD2E4C-C343-4713-844A-7E1ED21AEF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7894" y="5549685"/>
            <a:ext cx="1068496" cy="191363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66DAF1-AE24-4AC3-97C1-111A63E459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376" y="3759199"/>
            <a:ext cx="1958585" cy="372516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B6295D2-A750-41F0-AF26-440DAA2151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1082" y="3442429"/>
            <a:ext cx="1915784" cy="376714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89BCB2C-2941-4C7A-8E83-C607D3AA64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9494" y="5159867"/>
            <a:ext cx="1404621" cy="207496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083EF6C-9A05-4295-A187-C2AB889FAE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6357" y="5426739"/>
            <a:ext cx="1512002" cy="215952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96B4A98-DAFC-4432-BDEE-88069BA85B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238068" y="5326002"/>
            <a:ext cx="1404621" cy="207496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BF12D7FF-6A49-4B27-8034-AC23BDA327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7228933" y="5024801"/>
            <a:ext cx="1161968" cy="221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6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 p14:presetBounceEnd="83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3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3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 p14:presetBounceEnd="83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4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4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83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4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4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nodeType="withEffect" p14:presetBounceEnd="83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4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5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5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5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nodeType="withEffect" p14:presetBounceEnd="83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5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5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nodeType="withEffect" p14:presetBounceEnd="83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61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6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fill="hold" nodeType="withEffect" p14:presetBounceEnd="83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6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6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6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7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nodeType="withEffect" p14:presetBounceEnd="83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7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7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B63EDF61-EE5D-4B14-889F-F850D390D905}"/>
              </a:ext>
            </a:extLst>
          </p:cNvPr>
          <p:cNvGrpSpPr/>
          <p:nvPr/>
        </p:nvGrpSpPr>
        <p:grpSpPr>
          <a:xfrm>
            <a:off x="711199" y="2293170"/>
            <a:ext cx="2469867" cy="1688458"/>
            <a:chOff x="1059543" y="3512457"/>
            <a:chExt cx="2728238" cy="1865086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6F78067E-E678-408C-8051-B7349485988E}"/>
                </a:ext>
              </a:extLst>
            </p:cNvPr>
            <p:cNvGrpSpPr/>
            <p:nvPr/>
          </p:nvGrpSpPr>
          <p:grpSpPr>
            <a:xfrm>
              <a:off x="1059543" y="3512457"/>
              <a:ext cx="2728238" cy="1865086"/>
              <a:chOff x="1059543" y="3512457"/>
              <a:chExt cx="2728238" cy="1865086"/>
            </a:xfrm>
          </p:grpSpPr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960A8254-8B8E-4D51-9F53-BC38ACF76D3D}"/>
                  </a:ext>
                </a:extLst>
              </p:cNvPr>
              <p:cNvSpPr/>
              <p:nvPr/>
            </p:nvSpPr>
            <p:spPr>
              <a:xfrm>
                <a:off x="1189724" y="3577771"/>
                <a:ext cx="2598057" cy="1799772"/>
              </a:xfrm>
              <a:prstGeom prst="roundRect">
                <a:avLst/>
              </a:prstGeom>
              <a:solidFill>
                <a:srgbClr val="6B9B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48083874-7045-4AD3-8007-FD650A06EB64}"/>
                  </a:ext>
                </a:extLst>
              </p:cNvPr>
              <p:cNvSpPr/>
              <p:nvPr/>
            </p:nvSpPr>
            <p:spPr>
              <a:xfrm>
                <a:off x="1059543" y="3512457"/>
                <a:ext cx="2598057" cy="179977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310B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F4DBD8A7-AFA6-4017-8C4D-0B2DA08E21F8}"/>
                </a:ext>
              </a:extLst>
            </p:cNvPr>
            <p:cNvSpPr/>
            <p:nvPr/>
          </p:nvSpPr>
          <p:spPr>
            <a:xfrm>
              <a:off x="1248004" y="3636414"/>
              <a:ext cx="2264453" cy="155185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45D261F-73A7-49DD-9126-8B9978699174}"/>
              </a:ext>
            </a:extLst>
          </p:cNvPr>
          <p:cNvGrpSpPr/>
          <p:nvPr/>
        </p:nvGrpSpPr>
        <p:grpSpPr>
          <a:xfrm>
            <a:off x="3510020" y="2860338"/>
            <a:ext cx="2469867" cy="1688458"/>
            <a:chOff x="1059543" y="3512457"/>
            <a:chExt cx="2728238" cy="1865086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45179FA6-7331-45E7-99BA-D42C871F4700}"/>
                </a:ext>
              </a:extLst>
            </p:cNvPr>
            <p:cNvGrpSpPr/>
            <p:nvPr/>
          </p:nvGrpSpPr>
          <p:grpSpPr>
            <a:xfrm>
              <a:off x="1059543" y="3512457"/>
              <a:ext cx="2728238" cy="1865086"/>
              <a:chOff x="1059543" y="3512457"/>
              <a:chExt cx="2728238" cy="1865086"/>
            </a:xfrm>
          </p:grpSpPr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D2170712-68DB-4851-BA83-5734A9ABAB09}"/>
                  </a:ext>
                </a:extLst>
              </p:cNvPr>
              <p:cNvSpPr/>
              <p:nvPr/>
            </p:nvSpPr>
            <p:spPr>
              <a:xfrm>
                <a:off x="1189724" y="3577771"/>
                <a:ext cx="2598057" cy="1799772"/>
              </a:xfrm>
              <a:prstGeom prst="roundRect">
                <a:avLst/>
              </a:prstGeom>
              <a:solidFill>
                <a:srgbClr val="6B9B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0D3F869E-7EF6-4DAF-A068-D5D4B13C4441}"/>
                  </a:ext>
                </a:extLst>
              </p:cNvPr>
              <p:cNvSpPr/>
              <p:nvPr/>
            </p:nvSpPr>
            <p:spPr>
              <a:xfrm>
                <a:off x="1059543" y="3512457"/>
                <a:ext cx="2598057" cy="179977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310B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5E9B7AEC-8C5F-43C8-99B3-39E5A6E75642}"/>
                </a:ext>
              </a:extLst>
            </p:cNvPr>
            <p:cNvSpPr/>
            <p:nvPr/>
          </p:nvSpPr>
          <p:spPr>
            <a:xfrm>
              <a:off x="1248004" y="3636414"/>
              <a:ext cx="2264453" cy="155185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DB4C402-BA0C-497C-A52A-28B54EA41DA1}"/>
              </a:ext>
            </a:extLst>
          </p:cNvPr>
          <p:cNvGrpSpPr/>
          <p:nvPr/>
        </p:nvGrpSpPr>
        <p:grpSpPr>
          <a:xfrm>
            <a:off x="6529945" y="3166963"/>
            <a:ext cx="2469867" cy="1688458"/>
            <a:chOff x="1059543" y="3512457"/>
            <a:chExt cx="2728238" cy="1865086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9CBF9605-F7C5-4937-858F-E7AFD05FD925}"/>
                </a:ext>
              </a:extLst>
            </p:cNvPr>
            <p:cNvGrpSpPr/>
            <p:nvPr/>
          </p:nvGrpSpPr>
          <p:grpSpPr>
            <a:xfrm>
              <a:off x="1059543" y="3512457"/>
              <a:ext cx="2728238" cy="1865086"/>
              <a:chOff x="1059543" y="3512457"/>
              <a:chExt cx="2728238" cy="1865086"/>
            </a:xfrm>
          </p:grpSpPr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93C40F00-BE1F-4D86-9F82-BDA4127E8B25}"/>
                  </a:ext>
                </a:extLst>
              </p:cNvPr>
              <p:cNvSpPr/>
              <p:nvPr/>
            </p:nvSpPr>
            <p:spPr>
              <a:xfrm>
                <a:off x="1189724" y="3577771"/>
                <a:ext cx="2598057" cy="1799772"/>
              </a:xfrm>
              <a:prstGeom prst="roundRect">
                <a:avLst/>
              </a:prstGeom>
              <a:solidFill>
                <a:srgbClr val="6B9B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EA31C7C2-174E-4661-911B-7A7779C942DF}"/>
                  </a:ext>
                </a:extLst>
              </p:cNvPr>
              <p:cNvSpPr/>
              <p:nvPr/>
            </p:nvSpPr>
            <p:spPr>
              <a:xfrm>
                <a:off x="1059543" y="3512457"/>
                <a:ext cx="2598057" cy="179977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310B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CF162274-50E0-42BE-BAB8-28D1F629C9F4}"/>
                </a:ext>
              </a:extLst>
            </p:cNvPr>
            <p:cNvSpPr/>
            <p:nvPr/>
          </p:nvSpPr>
          <p:spPr>
            <a:xfrm>
              <a:off x="1248004" y="3636414"/>
              <a:ext cx="2264453" cy="155185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3D72B86-1AFE-4BF3-A98B-1260F6DE0E4C}"/>
              </a:ext>
            </a:extLst>
          </p:cNvPr>
          <p:cNvGrpSpPr/>
          <p:nvPr/>
        </p:nvGrpSpPr>
        <p:grpSpPr>
          <a:xfrm>
            <a:off x="9256195" y="2293169"/>
            <a:ext cx="2469867" cy="1688458"/>
            <a:chOff x="1059543" y="3512457"/>
            <a:chExt cx="2728238" cy="1865086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686AC917-51BB-4266-A908-3C3179E181CF}"/>
                </a:ext>
              </a:extLst>
            </p:cNvPr>
            <p:cNvGrpSpPr/>
            <p:nvPr/>
          </p:nvGrpSpPr>
          <p:grpSpPr>
            <a:xfrm>
              <a:off x="1059543" y="3512457"/>
              <a:ext cx="2728238" cy="1865086"/>
              <a:chOff x="1059543" y="3512457"/>
              <a:chExt cx="2728238" cy="1865086"/>
            </a:xfrm>
          </p:grpSpPr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3EF1F2D9-6023-46C8-9F7F-CFAD365A3B8A}"/>
                  </a:ext>
                </a:extLst>
              </p:cNvPr>
              <p:cNvSpPr/>
              <p:nvPr/>
            </p:nvSpPr>
            <p:spPr>
              <a:xfrm>
                <a:off x="1189724" y="3577771"/>
                <a:ext cx="2598057" cy="1799772"/>
              </a:xfrm>
              <a:prstGeom prst="roundRect">
                <a:avLst/>
              </a:prstGeom>
              <a:solidFill>
                <a:srgbClr val="6B9B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96197D6C-D8CD-438D-AEB2-D5914EC4A816}"/>
                  </a:ext>
                </a:extLst>
              </p:cNvPr>
              <p:cNvSpPr/>
              <p:nvPr/>
            </p:nvSpPr>
            <p:spPr>
              <a:xfrm>
                <a:off x="1059543" y="3512457"/>
                <a:ext cx="2598057" cy="179977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310B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09A1E448-02C6-483B-893E-3E82E2C6530B}"/>
                </a:ext>
              </a:extLst>
            </p:cNvPr>
            <p:cNvSpPr/>
            <p:nvPr/>
          </p:nvSpPr>
          <p:spPr>
            <a:xfrm>
              <a:off x="1248004" y="3636414"/>
              <a:ext cx="2264453" cy="155185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F0E6F34-B42C-445C-883A-304740B65745}"/>
              </a:ext>
            </a:extLst>
          </p:cNvPr>
          <p:cNvGrpSpPr/>
          <p:nvPr/>
        </p:nvGrpSpPr>
        <p:grpSpPr>
          <a:xfrm>
            <a:off x="3604875" y="82826"/>
            <a:ext cx="4282612" cy="1883693"/>
            <a:chOff x="3766010" y="409477"/>
            <a:chExt cx="4282612" cy="1883693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5AFD24FE-86A2-4909-B6D1-338E3B1A1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66010" y="409477"/>
              <a:ext cx="4282612" cy="1883693"/>
            </a:xfrm>
            <a:prstGeom prst="rect">
              <a:avLst/>
            </a:prstGeom>
          </p:spPr>
        </p:pic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06542C46-BF95-4027-BD6A-6A9F9F704B0E}"/>
                </a:ext>
              </a:extLst>
            </p:cNvPr>
            <p:cNvSpPr txBox="1"/>
            <p:nvPr/>
          </p:nvSpPr>
          <p:spPr>
            <a:xfrm>
              <a:off x="4542972" y="594530"/>
              <a:ext cx="18562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rgbClr val="310B3C"/>
                  </a:solidFill>
                  <a:cs typeface="+mn-ea"/>
                  <a:sym typeface="+mn-lt"/>
                </a:rPr>
                <a:t>My award</a:t>
              </a:r>
            </a:p>
          </p:txBody>
        </p: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CC5C41E5-5180-417B-B527-A058D5CFF1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7419" y="123665"/>
            <a:ext cx="3927782" cy="1980878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2E8C1977-DAA5-4F3A-849D-6660C46EF3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6960" y="5050054"/>
            <a:ext cx="1512002" cy="215952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E8A2F38-1DEE-46DD-BC34-CAB6BB71B8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0241" y="5295943"/>
            <a:ext cx="1404621" cy="207496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388825B9-4A0F-4A01-874C-399A339A76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2878" y="4869036"/>
            <a:ext cx="1330027" cy="261533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CB2B3FF-4A2D-4E4A-A394-76549B91E7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7894" y="5549685"/>
            <a:ext cx="1068496" cy="191363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101816D2-2A06-42D5-90C4-73545C80AD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376" y="3759199"/>
            <a:ext cx="1958585" cy="3725167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25F547A0-19EB-4C93-9E34-01842F6FDE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1082" y="3442429"/>
            <a:ext cx="1915784" cy="376714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C154A7A8-F727-49B5-8771-F7D1C5E919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9494" y="5159867"/>
            <a:ext cx="1404621" cy="2074961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835DDF51-04EB-494E-9EB8-4C427D5890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6357" y="5426739"/>
            <a:ext cx="1512002" cy="215952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701D7B71-41F1-4B56-A98C-6168594410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238068" y="5326002"/>
            <a:ext cx="1404621" cy="2074961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4F51CFD8-6B69-4B16-918D-97DFDD7E69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7228933" y="5024801"/>
            <a:ext cx="1161968" cy="221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nodeType="clickEffect" p14:presetBounceEnd="83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3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3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nodeType="withEffect" p14:presetBounceEnd="83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4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4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 p14:presetBounceEnd="83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4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4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 p14:presetBounceEnd="83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5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5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5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5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nodeType="withEffect" p14:presetBounceEnd="83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5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59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nodeType="withEffect" p14:presetBounceEnd="83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6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63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nodeType="withEffect" p14:presetBounceEnd="83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6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6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7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7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4" fill="hold" nodeType="withEffect" p14:presetBounceEnd="83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74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75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nodeType="click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B530157C-C09E-4C6A-937C-573A921D7503}"/>
              </a:ext>
            </a:extLst>
          </p:cNvPr>
          <p:cNvGrpSpPr/>
          <p:nvPr/>
        </p:nvGrpSpPr>
        <p:grpSpPr>
          <a:xfrm>
            <a:off x="224525" y="133706"/>
            <a:ext cx="4282612" cy="1883693"/>
            <a:chOff x="224525" y="133706"/>
            <a:chExt cx="4282612" cy="1883693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6391BD30-E354-45E8-9EC6-969DAA818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4525" y="133706"/>
              <a:ext cx="4282612" cy="1883693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BAFFDC50-B2E1-4371-BDE4-14BEF5D162D8}"/>
                </a:ext>
              </a:extLst>
            </p:cNvPr>
            <p:cNvSpPr txBox="1"/>
            <p:nvPr/>
          </p:nvSpPr>
          <p:spPr>
            <a:xfrm>
              <a:off x="1001487" y="380729"/>
              <a:ext cx="20310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310B3C"/>
                  </a:solidFill>
                  <a:cs typeface="+mn-ea"/>
                  <a:sym typeface="+mn-lt"/>
                </a:rPr>
                <a:t>My dream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B987491E-942F-4668-BB86-7FA60A1F78B5}"/>
              </a:ext>
            </a:extLst>
          </p:cNvPr>
          <p:cNvGrpSpPr/>
          <p:nvPr/>
        </p:nvGrpSpPr>
        <p:grpSpPr>
          <a:xfrm>
            <a:off x="3404048" y="297025"/>
            <a:ext cx="8125655" cy="6164641"/>
            <a:chOff x="3404048" y="297025"/>
            <a:chExt cx="8125655" cy="6164641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362C16F-9257-49A0-B3B4-3069976D9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04048" y="297025"/>
              <a:ext cx="8125655" cy="6164641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C763A55-75C1-4115-94A8-AC9EE85738F6}"/>
                </a:ext>
              </a:extLst>
            </p:cNvPr>
            <p:cNvSpPr/>
            <p:nvPr/>
          </p:nvSpPr>
          <p:spPr>
            <a:xfrm>
              <a:off x="5414726" y="2463846"/>
              <a:ext cx="361405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rgbClr val="310B3C"/>
                  </a:solidFill>
                  <a:cs typeface="+mn-ea"/>
                  <a:sym typeface="+mn-lt"/>
                </a:rPr>
                <a:t>Please add detailed description text here to match the title text language style as much as possible, and the language description as concise and vivid as possible.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BEE8E272-74ED-4B68-8869-BF2DD1B9C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1866" y="4480788"/>
            <a:ext cx="3927782" cy="198087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34E619E-EAD3-4B73-ADFA-B9149955F2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0525" y="4803311"/>
            <a:ext cx="1512002" cy="215952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6028873-75D3-4CB7-A460-A1A3A48AEC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3806" y="5049200"/>
            <a:ext cx="1404621" cy="207496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FC9DCBA-2893-4CCB-A326-E4FE7BCF0F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941" y="3512456"/>
            <a:ext cx="1958585" cy="372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1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nodeType="clickEffect" p14:presetBounceEnd="83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2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83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3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83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3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3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nodeType="click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F7CA64C9-02D9-4853-89B8-1329FF57E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782" y="-149976"/>
            <a:ext cx="2042757" cy="1941154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0F90886D-350F-49B0-88D0-244B5737E26A}"/>
              </a:ext>
            </a:extLst>
          </p:cNvPr>
          <p:cNvGrpSpPr/>
          <p:nvPr/>
        </p:nvGrpSpPr>
        <p:grpSpPr>
          <a:xfrm>
            <a:off x="8106227" y="2394873"/>
            <a:ext cx="3877412" cy="3280314"/>
            <a:chOff x="8106227" y="2394873"/>
            <a:chExt cx="3877412" cy="328031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FD96988-D937-4579-9F52-F4FF5A4C9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06227" y="2394873"/>
              <a:ext cx="3877412" cy="3280314"/>
            </a:xfrm>
            <a:prstGeom prst="rect">
              <a:avLst/>
            </a:prstGeom>
          </p:spPr>
        </p:pic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234402DA-129A-4597-A01C-9880FAC2BCB3}"/>
                </a:ext>
              </a:extLst>
            </p:cNvPr>
            <p:cNvSpPr/>
            <p:nvPr/>
          </p:nvSpPr>
          <p:spPr>
            <a:xfrm>
              <a:off x="9101958" y="3092055"/>
              <a:ext cx="1885950" cy="1885950"/>
            </a:xfrm>
            <a:prstGeom prst="ellipse">
              <a:avLst/>
            </a:prstGeom>
            <a:solidFill>
              <a:srgbClr val="6B9B9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13DDEE87-C803-4882-A754-58E004710112}"/>
              </a:ext>
            </a:extLst>
          </p:cNvPr>
          <p:cNvGrpSpPr/>
          <p:nvPr/>
        </p:nvGrpSpPr>
        <p:grpSpPr>
          <a:xfrm>
            <a:off x="3620867" y="97522"/>
            <a:ext cx="4282612" cy="1883693"/>
            <a:chOff x="3620867" y="97522"/>
            <a:chExt cx="4282612" cy="1883693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180D89B1-3AE4-4F92-A393-FE071D3DF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20867" y="97522"/>
              <a:ext cx="4282612" cy="1883693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75ADEC03-2E82-4ABC-BE33-87C92A41D5AD}"/>
                </a:ext>
              </a:extLst>
            </p:cNvPr>
            <p:cNvSpPr txBox="1"/>
            <p:nvPr/>
          </p:nvSpPr>
          <p:spPr>
            <a:xfrm>
              <a:off x="4397829" y="439205"/>
              <a:ext cx="11466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rgbClr val="310B3C"/>
                  </a:solidFill>
                  <a:cs typeface="+mn-ea"/>
                  <a:sym typeface="+mn-lt"/>
                </a:rPr>
                <a:t>My life</a:t>
              </a:r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7FB6FC2F-945D-4183-83C9-3151491879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8887" y="1419782"/>
            <a:ext cx="930674" cy="127703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8437F9D5-5365-4D2B-83FE-8C065BB368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3107" y="1899599"/>
            <a:ext cx="1039063" cy="153494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F355D07B-3A80-4A4C-B711-03FAEB3487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6247" y="1336428"/>
            <a:ext cx="983883" cy="1934681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C7DDD2D-0F3D-4EEA-A0EB-7D87454547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1581" y="1929140"/>
            <a:ext cx="790416" cy="1415603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79CE7DB7-4618-4514-919A-4C948EC4A9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1775" y="2383872"/>
            <a:ext cx="983883" cy="1934681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B4E301FC-2BB1-4AA1-8AB4-DC7906F272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9496" y="2174296"/>
            <a:ext cx="1156335" cy="1651540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E7E6F7B-B645-4E07-B8E8-227D92B7B881}"/>
              </a:ext>
            </a:extLst>
          </p:cNvPr>
          <p:cNvGrpSpPr/>
          <p:nvPr/>
        </p:nvGrpSpPr>
        <p:grpSpPr>
          <a:xfrm>
            <a:off x="215615" y="2678397"/>
            <a:ext cx="3877412" cy="3280314"/>
            <a:chOff x="215615" y="2678397"/>
            <a:chExt cx="3877412" cy="3280314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0D20EAAE-5628-4D89-8C78-E3B6A4EC5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5" y="2678397"/>
              <a:ext cx="3877412" cy="3280314"/>
            </a:xfrm>
            <a:prstGeom prst="rect">
              <a:avLst/>
            </a:prstGeom>
          </p:spPr>
        </p:pic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F0439451-E16D-490F-BEB9-E9FA368C371B}"/>
                </a:ext>
              </a:extLst>
            </p:cNvPr>
            <p:cNvSpPr/>
            <p:nvPr/>
          </p:nvSpPr>
          <p:spPr>
            <a:xfrm>
              <a:off x="1211346" y="3375579"/>
              <a:ext cx="1885950" cy="1885950"/>
            </a:xfrm>
            <a:prstGeom prst="ellipse">
              <a:avLst/>
            </a:prstGeom>
            <a:solidFill>
              <a:srgbClr val="6B9B9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8070B0BE-3810-4F1B-B05F-DA1D453CFD95}"/>
              </a:ext>
            </a:extLst>
          </p:cNvPr>
          <p:cNvGrpSpPr/>
          <p:nvPr/>
        </p:nvGrpSpPr>
        <p:grpSpPr>
          <a:xfrm>
            <a:off x="4228815" y="3092055"/>
            <a:ext cx="3877412" cy="3280314"/>
            <a:chOff x="4228815" y="3092055"/>
            <a:chExt cx="3877412" cy="328031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6D60B86-93C3-4435-9F4E-C451247B4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28815" y="3092055"/>
              <a:ext cx="3877412" cy="3280314"/>
            </a:xfrm>
            <a:prstGeom prst="rect">
              <a:avLst/>
            </a:prstGeom>
          </p:spPr>
        </p:pic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7E8DF4DB-B029-482D-BA54-F6F20C809BAB}"/>
                </a:ext>
              </a:extLst>
            </p:cNvPr>
            <p:cNvSpPr/>
            <p:nvPr/>
          </p:nvSpPr>
          <p:spPr>
            <a:xfrm>
              <a:off x="5224546" y="3789237"/>
              <a:ext cx="1885950" cy="1885950"/>
            </a:xfrm>
            <a:prstGeom prst="ellipse">
              <a:avLst/>
            </a:prstGeom>
            <a:solidFill>
              <a:srgbClr val="6B9B9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0FBA07E1-D305-4325-A3FE-B5B3686D3AD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8" t="18114" r="14424" b="11873"/>
          <a:stretch/>
        </p:blipFill>
        <p:spPr>
          <a:xfrm>
            <a:off x="1390350" y="3634385"/>
            <a:ext cx="1534945" cy="1534945"/>
          </a:xfrm>
          <a:prstGeom prst="ellipse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8EE2397-5F7B-4316-BD2E-A76B58B8EAB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5329894" y="3919849"/>
            <a:ext cx="1663056" cy="1663056"/>
          </a:xfrm>
          <a:prstGeom prst="ellipse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FACFE29-82B8-4128-92A9-619E497CC66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9190511" y="3180608"/>
            <a:ext cx="1708843" cy="1708843"/>
          </a:xfrm>
          <a:prstGeom prst="ellipse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0759503" y="671185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Download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35890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" presetClass="entr" presetSubtype="4" fill="hold" nodeType="afterEffect" p14:presetBounceEnd="83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2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2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 p14:presetBounceEnd="83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3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3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3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3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45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4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nodeType="withEffect" p14:presetBounceEnd="83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49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5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6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6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7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7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7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" presetClass="entr" presetSubtype="4" fill="hold" nodeType="after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6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6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7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7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7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fy1ru4j">
      <a:majorFont>
        <a:latin typeface="微软雅黑" panose="020F0302020204030204"/>
        <a:ea typeface="方正卡通简体"/>
        <a:cs typeface=""/>
      </a:majorFont>
      <a:minorFont>
        <a:latin typeface="微软雅黑" panose="020F0502020204030204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169</Words>
  <Application>Microsoft Office PowerPoint</Application>
  <PresentationFormat>宽屏</PresentationFormat>
  <Paragraphs>46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等线</vt:lpstr>
      <vt:lpstr>微软雅黑</vt:lpstr>
      <vt:lpstr>Arial</vt:lpstr>
      <vt:lpstr>Calibri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www.jpppt.com</cp:keywords>
  <dc:description>www.jpppt.com</dc:description>
  <cp:lastModifiedBy>宇 之灵</cp:lastModifiedBy>
  <cp:revision>28</cp:revision>
  <dcterms:created xsi:type="dcterms:W3CDTF">2017-07-24T05:17:21Z</dcterms:created>
  <dcterms:modified xsi:type="dcterms:W3CDTF">2021-05-06T04:33:18Z</dcterms:modified>
</cp:coreProperties>
</file>