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8D1"/>
    <a:srgbClr val="AEA594"/>
    <a:srgbClr val="6D6A65"/>
    <a:srgbClr val="F5F4F0"/>
    <a:srgbClr val="C7D2E3"/>
    <a:srgbClr val="E8F0EE"/>
    <a:srgbClr val="EE9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D2234-D53A-453B-AAF0-96A305B0C5E8}" type="datetimeFigureOut">
              <a:rPr lang="zh-CN" altLang="en-US" smtClean="0"/>
              <a:t>2021/5/7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FD571-7378-47FB-843B-A11181493E01}" type="slidenum">
              <a:rPr lang="zh-CN" altLang="en-US" smtClean="0"/>
              <a:t>‹#›</a:t>
            </a:fld>
            <a:endParaRPr lang="zh-CN" altLang="en-US"/>
          </a:p>
        </p:txBody>
      </p:sp>
    </p:spTree>
    <p:extLst>
      <p:ext uri="{BB962C8B-B14F-4D97-AF65-F5344CB8AC3E}">
        <p14:creationId xmlns:p14="http://schemas.microsoft.com/office/powerpoint/2010/main" val="263181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a:t>
            </a:fld>
            <a:endParaRPr lang="zh-CN" altLang="en-US"/>
          </a:p>
        </p:txBody>
      </p:sp>
    </p:spTree>
    <p:extLst>
      <p:ext uri="{BB962C8B-B14F-4D97-AF65-F5344CB8AC3E}">
        <p14:creationId xmlns:p14="http://schemas.microsoft.com/office/powerpoint/2010/main" val="895524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10</a:t>
            </a:fld>
            <a:endParaRPr lang="zh-CN" altLang="en-US"/>
          </a:p>
        </p:txBody>
      </p:sp>
    </p:spTree>
    <p:extLst>
      <p:ext uri="{BB962C8B-B14F-4D97-AF65-F5344CB8AC3E}">
        <p14:creationId xmlns:p14="http://schemas.microsoft.com/office/powerpoint/2010/main" val="352569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11</a:t>
            </a:fld>
            <a:endParaRPr lang="zh-CN" altLang="en-US"/>
          </a:p>
        </p:txBody>
      </p:sp>
    </p:spTree>
    <p:extLst>
      <p:ext uri="{BB962C8B-B14F-4D97-AF65-F5344CB8AC3E}">
        <p14:creationId xmlns:p14="http://schemas.microsoft.com/office/powerpoint/2010/main" val="163384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12</a:t>
            </a:fld>
            <a:endParaRPr lang="zh-CN" altLang="en-US"/>
          </a:p>
        </p:txBody>
      </p:sp>
    </p:spTree>
    <p:extLst>
      <p:ext uri="{BB962C8B-B14F-4D97-AF65-F5344CB8AC3E}">
        <p14:creationId xmlns:p14="http://schemas.microsoft.com/office/powerpoint/2010/main" val="206530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13</a:t>
            </a:fld>
            <a:endParaRPr lang="zh-CN" altLang="en-US"/>
          </a:p>
        </p:txBody>
      </p:sp>
    </p:spTree>
    <p:extLst>
      <p:ext uri="{BB962C8B-B14F-4D97-AF65-F5344CB8AC3E}">
        <p14:creationId xmlns:p14="http://schemas.microsoft.com/office/powerpoint/2010/main" val="315967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14</a:t>
            </a:fld>
            <a:endParaRPr lang="zh-CN" altLang="en-US"/>
          </a:p>
        </p:txBody>
      </p:sp>
    </p:spTree>
    <p:extLst>
      <p:ext uri="{BB962C8B-B14F-4D97-AF65-F5344CB8AC3E}">
        <p14:creationId xmlns:p14="http://schemas.microsoft.com/office/powerpoint/2010/main" val="357903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15</a:t>
            </a:fld>
            <a:endParaRPr lang="zh-CN" altLang="en-US"/>
          </a:p>
        </p:txBody>
      </p:sp>
    </p:spTree>
    <p:extLst>
      <p:ext uri="{BB962C8B-B14F-4D97-AF65-F5344CB8AC3E}">
        <p14:creationId xmlns:p14="http://schemas.microsoft.com/office/powerpoint/2010/main" val="323543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16</a:t>
            </a:fld>
            <a:endParaRPr lang="zh-CN" altLang="en-US"/>
          </a:p>
        </p:txBody>
      </p:sp>
    </p:spTree>
    <p:extLst>
      <p:ext uri="{BB962C8B-B14F-4D97-AF65-F5344CB8AC3E}">
        <p14:creationId xmlns:p14="http://schemas.microsoft.com/office/powerpoint/2010/main" val="351435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17</a:t>
            </a:fld>
            <a:endParaRPr lang="zh-CN" altLang="en-US"/>
          </a:p>
        </p:txBody>
      </p:sp>
    </p:spTree>
    <p:extLst>
      <p:ext uri="{BB962C8B-B14F-4D97-AF65-F5344CB8AC3E}">
        <p14:creationId xmlns:p14="http://schemas.microsoft.com/office/powerpoint/2010/main" val="16400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18</a:t>
            </a:fld>
            <a:endParaRPr lang="zh-CN" altLang="en-US"/>
          </a:p>
        </p:txBody>
      </p:sp>
    </p:spTree>
    <p:extLst>
      <p:ext uri="{BB962C8B-B14F-4D97-AF65-F5344CB8AC3E}">
        <p14:creationId xmlns:p14="http://schemas.microsoft.com/office/powerpoint/2010/main" val="1047857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19</a:t>
            </a:fld>
            <a:endParaRPr lang="zh-CN" altLang="en-US"/>
          </a:p>
        </p:txBody>
      </p:sp>
    </p:spTree>
    <p:extLst>
      <p:ext uri="{BB962C8B-B14F-4D97-AF65-F5344CB8AC3E}">
        <p14:creationId xmlns:p14="http://schemas.microsoft.com/office/powerpoint/2010/main" val="320192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2</a:t>
            </a:fld>
            <a:endParaRPr lang="zh-CN" altLang="en-US"/>
          </a:p>
        </p:txBody>
      </p:sp>
    </p:spTree>
    <p:extLst>
      <p:ext uri="{BB962C8B-B14F-4D97-AF65-F5344CB8AC3E}">
        <p14:creationId xmlns:p14="http://schemas.microsoft.com/office/powerpoint/2010/main" val="975904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20</a:t>
            </a:fld>
            <a:endParaRPr lang="zh-CN" altLang="en-US"/>
          </a:p>
        </p:txBody>
      </p:sp>
    </p:spTree>
    <p:extLst>
      <p:ext uri="{BB962C8B-B14F-4D97-AF65-F5344CB8AC3E}">
        <p14:creationId xmlns:p14="http://schemas.microsoft.com/office/powerpoint/2010/main" val="390143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21</a:t>
            </a:fld>
            <a:endParaRPr lang="zh-CN" altLang="en-US"/>
          </a:p>
        </p:txBody>
      </p:sp>
    </p:spTree>
    <p:extLst>
      <p:ext uri="{BB962C8B-B14F-4D97-AF65-F5344CB8AC3E}">
        <p14:creationId xmlns:p14="http://schemas.microsoft.com/office/powerpoint/2010/main" val="2052211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22</a:t>
            </a:fld>
            <a:endParaRPr lang="zh-CN" altLang="en-US"/>
          </a:p>
        </p:txBody>
      </p:sp>
    </p:spTree>
    <p:extLst>
      <p:ext uri="{BB962C8B-B14F-4D97-AF65-F5344CB8AC3E}">
        <p14:creationId xmlns:p14="http://schemas.microsoft.com/office/powerpoint/2010/main" val="77425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23</a:t>
            </a:fld>
            <a:endParaRPr lang="zh-CN" altLang="en-US"/>
          </a:p>
        </p:txBody>
      </p:sp>
    </p:spTree>
    <p:extLst>
      <p:ext uri="{BB962C8B-B14F-4D97-AF65-F5344CB8AC3E}">
        <p14:creationId xmlns:p14="http://schemas.microsoft.com/office/powerpoint/2010/main" val="3577415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24</a:t>
            </a:fld>
            <a:endParaRPr lang="zh-CN" altLang="en-US"/>
          </a:p>
        </p:txBody>
      </p:sp>
    </p:spTree>
    <p:extLst>
      <p:ext uri="{BB962C8B-B14F-4D97-AF65-F5344CB8AC3E}">
        <p14:creationId xmlns:p14="http://schemas.microsoft.com/office/powerpoint/2010/main" val="357656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3</a:t>
            </a:fld>
            <a:endParaRPr lang="zh-CN" altLang="en-US"/>
          </a:p>
        </p:txBody>
      </p:sp>
    </p:spTree>
    <p:extLst>
      <p:ext uri="{BB962C8B-B14F-4D97-AF65-F5344CB8AC3E}">
        <p14:creationId xmlns:p14="http://schemas.microsoft.com/office/powerpoint/2010/main" val="19800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4</a:t>
            </a:fld>
            <a:endParaRPr lang="zh-CN" altLang="en-US"/>
          </a:p>
        </p:txBody>
      </p:sp>
    </p:spTree>
    <p:extLst>
      <p:ext uri="{BB962C8B-B14F-4D97-AF65-F5344CB8AC3E}">
        <p14:creationId xmlns:p14="http://schemas.microsoft.com/office/powerpoint/2010/main" val="37724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5</a:t>
            </a:fld>
            <a:endParaRPr lang="zh-CN" altLang="en-US"/>
          </a:p>
        </p:txBody>
      </p:sp>
    </p:spTree>
    <p:extLst>
      <p:ext uri="{BB962C8B-B14F-4D97-AF65-F5344CB8AC3E}">
        <p14:creationId xmlns:p14="http://schemas.microsoft.com/office/powerpoint/2010/main" val="415251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6</a:t>
            </a:fld>
            <a:endParaRPr lang="zh-CN" altLang="en-US"/>
          </a:p>
        </p:txBody>
      </p:sp>
    </p:spTree>
    <p:extLst>
      <p:ext uri="{BB962C8B-B14F-4D97-AF65-F5344CB8AC3E}">
        <p14:creationId xmlns:p14="http://schemas.microsoft.com/office/powerpoint/2010/main" val="188485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7</a:t>
            </a:fld>
            <a:endParaRPr lang="zh-CN" altLang="en-US"/>
          </a:p>
        </p:txBody>
      </p:sp>
    </p:spTree>
    <p:extLst>
      <p:ext uri="{BB962C8B-B14F-4D97-AF65-F5344CB8AC3E}">
        <p14:creationId xmlns:p14="http://schemas.microsoft.com/office/powerpoint/2010/main" val="320642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8</a:t>
            </a:fld>
            <a:endParaRPr lang="zh-CN" altLang="en-US"/>
          </a:p>
        </p:txBody>
      </p:sp>
    </p:spTree>
    <p:extLst>
      <p:ext uri="{BB962C8B-B14F-4D97-AF65-F5344CB8AC3E}">
        <p14:creationId xmlns:p14="http://schemas.microsoft.com/office/powerpoint/2010/main" val="66869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7FD571-7378-47FB-843B-A11181493E01}" type="slidenum">
              <a:rPr lang="zh-CN" altLang="en-US" smtClean="0"/>
              <a:t>9</a:t>
            </a:fld>
            <a:endParaRPr lang="zh-CN" altLang="en-US"/>
          </a:p>
        </p:txBody>
      </p:sp>
    </p:spTree>
    <p:extLst>
      <p:ext uri="{BB962C8B-B14F-4D97-AF65-F5344CB8AC3E}">
        <p14:creationId xmlns:p14="http://schemas.microsoft.com/office/powerpoint/2010/main" val="143314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3095196818"/>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2531020183"/>
      </p:ext>
    </p:extLst>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1129562885"/>
      </p:ext>
    </p:extLst>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3727493380"/>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2021/5/7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3903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2021/5/7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1432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32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1353751394"/>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2811076686"/>
      </p:ext>
    </p:extLst>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1774725534"/>
      </p:ext>
    </p:extLst>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2983309277"/>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8BB128-5575-453B-96CC-1B548AE55E2D}" type="slidenum">
              <a:rPr lang="zh-CN" altLang="en-US" smtClean="0"/>
              <a:t>‹#›</a:t>
            </a:fld>
            <a:endParaRPr lang="zh-CN" altLang="en-US"/>
          </a:p>
        </p:txBody>
      </p:sp>
      <p:sp>
        <p:nvSpPr>
          <p:cNvPr id="11" name="TextBox 10"/>
          <p:cNvSpPr txBox="1"/>
          <p:nvPr userDrawn="1"/>
        </p:nvSpPr>
        <p:spPr>
          <a:xfrm>
            <a:off x="1007605" y="6724789"/>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384039955"/>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3251287690"/>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8BB128-5575-453B-96CC-1B548AE55E2D}" type="slidenum">
              <a:rPr lang="zh-CN" altLang="en-US" smtClean="0"/>
              <a:t>‹#›</a:t>
            </a:fld>
            <a:endParaRPr lang="zh-CN" altLang="en-US"/>
          </a:p>
        </p:txBody>
      </p:sp>
      <p:pic>
        <p:nvPicPr>
          <p:cNvPr id="5" name="图片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42500" y="0"/>
            <a:ext cx="2349500" cy="2209800"/>
          </a:xfrm>
          <a:prstGeom prst="rect">
            <a:avLst/>
          </a:prstGeom>
        </p:spPr>
      </p:pic>
    </p:spTree>
    <p:extLst>
      <p:ext uri="{BB962C8B-B14F-4D97-AF65-F5344CB8AC3E}">
        <p14:creationId xmlns:p14="http://schemas.microsoft.com/office/powerpoint/2010/main" val="505977036"/>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5CCE26-DBA3-4D3B-92EB-50A067810EE2}" type="datetimeFigureOut">
              <a:rPr lang="zh-CN" altLang="en-US" smtClean="0"/>
              <a:t>2021/5/7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91881043"/>
      </p:ext>
    </p:extLst>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CCE26-DBA3-4D3B-92EB-50A067810EE2}" type="datetimeFigureOut">
              <a:rPr lang="zh-CN" altLang="en-US" smtClean="0"/>
              <a:t>2021/5/7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BB128-5575-453B-96CC-1B548AE55E2D}" type="slidenum">
              <a:rPr lang="zh-CN" altLang="en-US" smtClean="0"/>
              <a:t>‹#›</a:t>
            </a:fld>
            <a:endParaRPr lang="zh-CN" altLang="en-US"/>
          </a:p>
        </p:txBody>
      </p:sp>
    </p:spTree>
    <p:extLst>
      <p:ext uri="{BB962C8B-B14F-4D97-AF65-F5344CB8AC3E}">
        <p14:creationId xmlns:p14="http://schemas.microsoft.com/office/powerpoint/2010/main" val="156777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930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freeppt7.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椭圆 6"/>
          <p:cNvSpPr/>
          <p:nvPr/>
        </p:nvSpPr>
        <p:spPr>
          <a:xfrm>
            <a:off x="6599812" y="1882331"/>
            <a:ext cx="677288" cy="677288"/>
          </a:xfrm>
          <a:prstGeom prst="ellipse">
            <a:avLst/>
          </a:prstGeom>
          <a:solidFill>
            <a:srgbClr val="6D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I</a:t>
            </a:r>
            <a:endParaRPr lang="zh-CN" altLang="en-US" sz="2800" b="1" dirty="0">
              <a:solidFill>
                <a:schemeClr val="bg1"/>
              </a:solidFill>
              <a:cs typeface="+mn-ea"/>
              <a:sym typeface="+mn-lt"/>
            </a:endParaRPr>
          </a:p>
        </p:txBody>
      </p:sp>
      <p:sp>
        <p:nvSpPr>
          <p:cNvPr id="8" name="椭圆 7"/>
          <p:cNvSpPr/>
          <p:nvPr/>
        </p:nvSpPr>
        <p:spPr>
          <a:xfrm>
            <a:off x="6448805" y="2781043"/>
            <a:ext cx="932333" cy="677288"/>
          </a:xfrm>
          <a:prstGeom prst="ellipse">
            <a:avLst/>
          </a:prstGeom>
          <a:noFill/>
          <a:ln w="31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6D6A65"/>
                </a:solidFill>
                <a:cs typeface="+mn-ea"/>
                <a:sym typeface="+mn-lt"/>
              </a:rPr>
              <a:t>LOVE</a:t>
            </a:r>
            <a:endParaRPr lang="zh-CN" altLang="en-US" sz="1400" b="1" dirty="0">
              <a:solidFill>
                <a:srgbClr val="6D6A65"/>
              </a:solidFill>
              <a:cs typeface="+mn-ea"/>
              <a:sym typeface="+mn-lt"/>
            </a:endParaRPr>
          </a:p>
        </p:txBody>
      </p:sp>
      <p:sp>
        <p:nvSpPr>
          <p:cNvPr id="9" name="椭圆 8"/>
          <p:cNvSpPr/>
          <p:nvPr/>
        </p:nvSpPr>
        <p:spPr>
          <a:xfrm>
            <a:off x="6590488" y="3689236"/>
            <a:ext cx="677288" cy="677288"/>
          </a:xfrm>
          <a:prstGeom prst="ellipse">
            <a:avLst/>
          </a:prstGeom>
          <a:solidFill>
            <a:srgbClr val="6D6A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bg1"/>
                </a:solidFill>
                <a:cs typeface="+mn-ea"/>
                <a:sym typeface="+mn-lt"/>
              </a:rPr>
              <a:t>YOU</a:t>
            </a:r>
            <a:endParaRPr lang="zh-CN" altLang="en-US" sz="1000" b="1" dirty="0">
              <a:solidFill>
                <a:schemeClr val="bg1"/>
              </a:solidFill>
              <a:cs typeface="+mn-ea"/>
              <a:sym typeface="+mn-lt"/>
            </a:endParaRPr>
          </a:p>
        </p:txBody>
      </p:sp>
      <p:sp>
        <p:nvSpPr>
          <p:cNvPr id="10" name="文本框 9"/>
          <p:cNvSpPr txBox="1"/>
          <p:nvPr/>
        </p:nvSpPr>
        <p:spPr>
          <a:xfrm>
            <a:off x="7522821" y="950684"/>
            <a:ext cx="738664" cy="4843057"/>
          </a:xfrm>
          <a:prstGeom prst="rect">
            <a:avLst/>
          </a:prstGeom>
          <a:noFill/>
        </p:spPr>
        <p:txBody>
          <a:bodyPr vert="eaVert" wrap="none" rtlCol="0">
            <a:spAutoFit/>
            <a:scene3d>
              <a:camera prst="orthographicFront"/>
              <a:lightRig rig="threePt" dir="t"/>
            </a:scene3d>
            <a:sp3d contourW="12700"/>
          </a:bodyPr>
          <a:lstStyle/>
          <a:p>
            <a:r>
              <a:rPr lang="en-US" altLang="zh-CN" sz="3600" dirty="0">
                <a:cs typeface="+mn-ea"/>
                <a:sym typeface="+mn-lt"/>
              </a:rPr>
              <a:t>BEST PPT TEMPLATES</a:t>
            </a:r>
            <a:endParaRPr lang="zh-CN" altLang="en-US" sz="3600" dirty="0">
              <a:cs typeface="+mn-ea"/>
              <a:sym typeface="+mn-lt"/>
            </a:endParaRPr>
          </a:p>
        </p:txBody>
      </p:sp>
      <p:sp>
        <p:nvSpPr>
          <p:cNvPr id="12" name="文本框 11"/>
          <p:cNvSpPr txBox="1"/>
          <p:nvPr/>
        </p:nvSpPr>
        <p:spPr>
          <a:xfrm>
            <a:off x="8430609" y="1227203"/>
            <a:ext cx="830997" cy="4444728"/>
          </a:xfrm>
          <a:prstGeom prst="rect">
            <a:avLst/>
          </a:prstGeom>
          <a:noFill/>
        </p:spPr>
        <p:txBody>
          <a:bodyPr vert="eaVert" wrap="square" rtlCol="0">
            <a:spAutoFit/>
            <a:scene3d>
              <a:camera prst="orthographicFront"/>
              <a:lightRig rig="threePt" dir="t"/>
            </a:scene3d>
            <a:sp3d contourW="12700"/>
          </a:bodyPr>
          <a:lstStyle/>
          <a:p>
            <a:r>
              <a:rPr lang="zh-CN" altLang="en-US" sz="1400" dirty="0">
                <a:solidFill>
                  <a:srgbClr val="6D6A65"/>
                </a:solidFill>
                <a:cs typeface="+mn-ea"/>
                <a:sym typeface="+mn-lt"/>
              </a:rPr>
              <a:t>Click here to edit what you want, and we recommend that you do so</a:t>
            </a:r>
            <a:r>
              <a:rPr lang="en-US" altLang="zh-CN" sz="1400" dirty="0">
                <a:solidFill>
                  <a:srgbClr val="6D6A65"/>
                </a:solidFill>
                <a:cs typeface="+mn-ea"/>
                <a:sym typeface="+mn-lt"/>
              </a:rPr>
              <a:t> </a:t>
            </a:r>
            <a:r>
              <a:rPr lang="zh-CN" altLang="en-US" sz="1400" dirty="0">
                <a:solidFill>
                  <a:srgbClr val="6D6A65"/>
                </a:solidFill>
                <a:cs typeface="+mn-ea"/>
                <a:sym typeface="+mn-lt"/>
              </a:rPr>
              <a:t>Show in Microsoft Black font.</a:t>
            </a:r>
          </a:p>
        </p:txBody>
      </p:sp>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42500" y="0"/>
            <a:ext cx="2349500" cy="220980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1485" y="-103416"/>
            <a:ext cx="4508500" cy="2387600"/>
          </a:xfrm>
          <a:prstGeom prst="rect">
            <a:avLst/>
          </a:prstGeom>
        </p:spPr>
      </p:pic>
      <p:pic>
        <p:nvPicPr>
          <p:cNvPr id="15" name="图片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sp>
        <p:nvSpPr>
          <p:cNvPr id="16" name="Rounded Rectangle 7">
            <a:extLst>
              <a:ext uri="{FF2B5EF4-FFF2-40B4-BE49-F238E27FC236}">
                <a16:creationId xmlns:a16="http://schemas.microsoft.com/office/drawing/2014/main" id="{C84966CE-F859-4842-B9A1-45971B481D72}"/>
              </a:ext>
            </a:extLst>
          </p:cNvPr>
          <p:cNvSpPr/>
          <p:nvPr/>
        </p:nvSpPr>
        <p:spPr>
          <a:xfrm rot="5400000">
            <a:off x="9709332" y="1586202"/>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
        <p:nvSpPr>
          <p:cNvPr id="17" name="TextBox 3">
            <a:hlinkClick r:id="rId7"/>
            <a:extLst>
              <a:ext uri="{FF2B5EF4-FFF2-40B4-BE49-F238E27FC236}">
                <a16:creationId xmlns:a16="http://schemas.microsoft.com/office/drawing/2014/main" id="{ECC7802A-AC29-4BB5-AF41-AF3813D1FA9F}"/>
              </a:ext>
            </a:extLst>
          </p:cNvPr>
          <p:cNvSpPr txBox="1"/>
          <p:nvPr/>
        </p:nvSpPr>
        <p:spPr>
          <a:xfrm>
            <a:off x="-123161" y="6558745"/>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589066982"/>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750"/>
                                        <p:tgtEl>
                                          <p:spTgt spid="10"/>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014911" y="2162588"/>
            <a:ext cx="3830320" cy="3874685"/>
            <a:chOff x="1236980" y="2279902"/>
            <a:chExt cx="3830320" cy="3874685"/>
          </a:xfrm>
        </p:grpSpPr>
        <p:sp>
          <p:nvSpPr>
            <p:cNvPr id="13" name="Freeform 7"/>
            <p:cNvSpPr/>
            <p:nvPr/>
          </p:nvSpPr>
          <p:spPr bwMode="auto">
            <a:xfrm>
              <a:off x="1752624" y="2703797"/>
              <a:ext cx="2802632" cy="3450790"/>
            </a:xfrm>
            <a:custGeom>
              <a:avLst/>
              <a:gdLst>
                <a:gd name="T0" fmla="*/ 401 w 1218"/>
                <a:gd name="T1" fmla="*/ 1586 h 1586"/>
                <a:gd name="T2" fmla="*/ 665 w 1218"/>
                <a:gd name="T3" fmla="*/ 1586 h 1586"/>
                <a:gd name="T4" fmla="*/ 647 w 1218"/>
                <a:gd name="T5" fmla="*/ 1268 h 1586"/>
                <a:gd name="T6" fmla="*/ 765 w 1218"/>
                <a:gd name="T7" fmla="*/ 746 h 1586"/>
                <a:gd name="T8" fmla="*/ 1178 w 1218"/>
                <a:gd name="T9" fmla="*/ 746 h 1586"/>
                <a:gd name="T10" fmla="*/ 775 w 1218"/>
                <a:gd name="T11" fmla="*/ 674 h 1586"/>
                <a:gd name="T12" fmla="*/ 1218 w 1218"/>
                <a:gd name="T13" fmla="*/ 459 h 1586"/>
                <a:gd name="T14" fmla="*/ 945 w 1218"/>
                <a:gd name="T15" fmla="*/ 448 h 1586"/>
                <a:gd name="T16" fmla="*/ 952 w 1218"/>
                <a:gd name="T17" fmla="*/ 198 h 1586"/>
                <a:gd name="T18" fmla="*/ 821 w 1218"/>
                <a:gd name="T19" fmla="*/ 523 h 1586"/>
                <a:gd name="T20" fmla="*/ 632 w 1218"/>
                <a:gd name="T21" fmla="*/ 746 h 1586"/>
                <a:gd name="T22" fmla="*/ 821 w 1218"/>
                <a:gd name="T23" fmla="*/ 208 h 1586"/>
                <a:gd name="T24" fmla="*/ 608 w 1218"/>
                <a:gd name="T25" fmla="*/ 360 h 1586"/>
                <a:gd name="T26" fmla="*/ 313 w 1218"/>
                <a:gd name="T27" fmla="*/ 26 h 1586"/>
                <a:gd name="T28" fmla="*/ 541 w 1218"/>
                <a:gd name="T29" fmla="*/ 318 h 1586"/>
                <a:gd name="T30" fmla="*/ 321 w 1218"/>
                <a:gd name="T31" fmla="*/ 217 h 1586"/>
                <a:gd name="T32" fmla="*/ 113 w 1218"/>
                <a:gd name="T33" fmla="*/ 107 h 1586"/>
                <a:gd name="T34" fmla="*/ 321 w 1218"/>
                <a:gd name="T35" fmla="*/ 240 h 1586"/>
                <a:gd name="T36" fmla="*/ 557 w 1218"/>
                <a:gd name="T37" fmla="*/ 448 h 1586"/>
                <a:gd name="T38" fmla="*/ 577 w 1218"/>
                <a:gd name="T39" fmla="*/ 904 h 1586"/>
                <a:gd name="T40" fmla="*/ 377 w 1218"/>
                <a:gd name="T41" fmla="*/ 693 h 1586"/>
                <a:gd name="T42" fmla="*/ 299 w 1218"/>
                <a:gd name="T43" fmla="*/ 407 h 1586"/>
                <a:gd name="T44" fmla="*/ 275 w 1218"/>
                <a:gd name="T45" fmla="*/ 648 h 1586"/>
                <a:gd name="T46" fmla="*/ 0 w 1218"/>
                <a:gd name="T47" fmla="*/ 662 h 1586"/>
                <a:gd name="T48" fmla="*/ 321 w 1218"/>
                <a:gd name="T49" fmla="*/ 710 h 1586"/>
                <a:gd name="T50" fmla="*/ 513 w 1218"/>
                <a:gd name="T51" fmla="*/ 980 h 1586"/>
                <a:gd name="T52" fmla="*/ 125 w 1218"/>
                <a:gd name="T53" fmla="*/ 1038 h 1586"/>
                <a:gd name="T54" fmla="*/ 501 w 1218"/>
                <a:gd name="T55" fmla="*/ 1050 h 1586"/>
                <a:gd name="T56" fmla="*/ 401 w 1218"/>
                <a:gd name="T57" fmla="*/ 158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8" h="1586">
                  <a:moveTo>
                    <a:pt x="401" y="1586"/>
                  </a:moveTo>
                  <a:cubicBezTo>
                    <a:pt x="665" y="1586"/>
                    <a:pt x="665" y="1586"/>
                    <a:pt x="665" y="1586"/>
                  </a:cubicBezTo>
                  <a:cubicBezTo>
                    <a:pt x="665" y="1586"/>
                    <a:pt x="659" y="1456"/>
                    <a:pt x="647" y="1268"/>
                  </a:cubicBezTo>
                  <a:cubicBezTo>
                    <a:pt x="635" y="1080"/>
                    <a:pt x="629" y="840"/>
                    <a:pt x="765" y="746"/>
                  </a:cubicBezTo>
                  <a:cubicBezTo>
                    <a:pt x="901" y="652"/>
                    <a:pt x="1096" y="648"/>
                    <a:pt x="1178" y="746"/>
                  </a:cubicBezTo>
                  <a:cubicBezTo>
                    <a:pt x="1178" y="746"/>
                    <a:pt x="1017" y="568"/>
                    <a:pt x="775" y="674"/>
                  </a:cubicBezTo>
                  <a:cubicBezTo>
                    <a:pt x="775" y="674"/>
                    <a:pt x="912" y="370"/>
                    <a:pt x="1218" y="459"/>
                  </a:cubicBezTo>
                  <a:cubicBezTo>
                    <a:pt x="1218" y="459"/>
                    <a:pt x="1081" y="404"/>
                    <a:pt x="945" y="448"/>
                  </a:cubicBezTo>
                  <a:cubicBezTo>
                    <a:pt x="945" y="448"/>
                    <a:pt x="1022" y="359"/>
                    <a:pt x="952" y="198"/>
                  </a:cubicBezTo>
                  <a:cubicBezTo>
                    <a:pt x="952" y="198"/>
                    <a:pt x="1027" y="402"/>
                    <a:pt x="821" y="523"/>
                  </a:cubicBezTo>
                  <a:cubicBezTo>
                    <a:pt x="714" y="586"/>
                    <a:pt x="632" y="746"/>
                    <a:pt x="632" y="746"/>
                  </a:cubicBezTo>
                  <a:cubicBezTo>
                    <a:pt x="632" y="746"/>
                    <a:pt x="551" y="236"/>
                    <a:pt x="821" y="208"/>
                  </a:cubicBezTo>
                  <a:cubicBezTo>
                    <a:pt x="821" y="208"/>
                    <a:pt x="668" y="205"/>
                    <a:pt x="608" y="360"/>
                  </a:cubicBezTo>
                  <a:cubicBezTo>
                    <a:pt x="608" y="360"/>
                    <a:pt x="557" y="0"/>
                    <a:pt x="313" y="26"/>
                  </a:cubicBezTo>
                  <a:cubicBezTo>
                    <a:pt x="313" y="26"/>
                    <a:pt x="521" y="8"/>
                    <a:pt x="541" y="318"/>
                  </a:cubicBezTo>
                  <a:cubicBezTo>
                    <a:pt x="541" y="318"/>
                    <a:pt x="482" y="198"/>
                    <a:pt x="321" y="217"/>
                  </a:cubicBezTo>
                  <a:cubicBezTo>
                    <a:pt x="161" y="236"/>
                    <a:pt x="113" y="107"/>
                    <a:pt x="113" y="107"/>
                  </a:cubicBezTo>
                  <a:cubicBezTo>
                    <a:pt x="113" y="107"/>
                    <a:pt x="154" y="229"/>
                    <a:pt x="321" y="240"/>
                  </a:cubicBezTo>
                  <a:cubicBezTo>
                    <a:pt x="489" y="252"/>
                    <a:pt x="555" y="378"/>
                    <a:pt x="557" y="448"/>
                  </a:cubicBezTo>
                  <a:cubicBezTo>
                    <a:pt x="559" y="518"/>
                    <a:pt x="577" y="904"/>
                    <a:pt x="577" y="904"/>
                  </a:cubicBezTo>
                  <a:cubicBezTo>
                    <a:pt x="577" y="904"/>
                    <a:pt x="485" y="767"/>
                    <a:pt x="377" y="693"/>
                  </a:cubicBezTo>
                  <a:cubicBezTo>
                    <a:pt x="269" y="618"/>
                    <a:pt x="229" y="510"/>
                    <a:pt x="299" y="407"/>
                  </a:cubicBezTo>
                  <a:cubicBezTo>
                    <a:pt x="299" y="407"/>
                    <a:pt x="213" y="494"/>
                    <a:pt x="275" y="648"/>
                  </a:cubicBezTo>
                  <a:cubicBezTo>
                    <a:pt x="275" y="648"/>
                    <a:pt x="135" y="592"/>
                    <a:pt x="0" y="662"/>
                  </a:cubicBezTo>
                  <a:cubicBezTo>
                    <a:pt x="0" y="662"/>
                    <a:pt x="192" y="586"/>
                    <a:pt x="321" y="710"/>
                  </a:cubicBezTo>
                  <a:cubicBezTo>
                    <a:pt x="451" y="834"/>
                    <a:pt x="513" y="980"/>
                    <a:pt x="513" y="980"/>
                  </a:cubicBezTo>
                  <a:cubicBezTo>
                    <a:pt x="513" y="980"/>
                    <a:pt x="297" y="886"/>
                    <a:pt x="125" y="1038"/>
                  </a:cubicBezTo>
                  <a:cubicBezTo>
                    <a:pt x="125" y="1038"/>
                    <a:pt x="431" y="886"/>
                    <a:pt x="501" y="1050"/>
                  </a:cubicBezTo>
                  <a:cubicBezTo>
                    <a:pt x="571" y="1214"/>
                    <a:pt x="551" y="1440"/>
                    <a:pt x="401" y="1586"/>
                  </a:cubicBezTo>
                  <a:close/>
                </a:path>
              </a:pathLst>
            </a:custGeom>
            <a:solidFill>
              <a:sysClr val="windowText" lastClr="000000">
                <a:lumMod val="65000"/>
                <a:lumOff val="3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nvGrpSpPr>
            <p:cNvPr id="14" name="Group 28"/>
            <p:cNvGrpSpPr/>
            <p:nvPr/>
          </p:nvGrpSpPr>
          <p:grpSpPr>
            <a:xfrm>
              <a:off x="1532251" y="2898245"/>
              <a:ext cx="1002051" cy="711676"/>
              <a:chOff x="4567551" y="2687258"/>
              <a:chExt cx="1002051" cy="711676"/>
            </a:xfrm>
          </p:grpSpPr>
          <p:sp>
            <p:nvSpPr>
              <p:cNvPr id="15" name="Cloud 89"/>
              <p:cNvSpPr/>
              <p:nvPr/>
            </p:nvSpPr>
            <p:spPr bwMode="auto">
              <a:xfrm>
                <a:off x="4567551" y="2687258"/>
                <a:ext cx="1002051" cy="711676"/>
              </a:xfrm>
              <a:prstGeom prst="cloud">
                <a:avLst/>
              </a:prstGeom>
              <a:solidFill>
                <a:srgbClr val="6D6A6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16" name="Shape 2431"/>
              <p:cNvSpPr/>
              <p:nvPr/>
            </p:nvSpPr>
            <p:spPr>
              <a:xfrm>
                <a:off x="4906163" y="2930386"/>
                <a:ext cx="267817" cy="238066"/>
              </a:xfrm>
              <a:custGeom>
                <a:avLst/>
                <a:gdLst/>
                <a:ahLst/>
                <a:cxnLst>
                  <a:cxn ang="0">
                    <a:pos x="wd2" y="hd2"/>
                  </a:cxn>
                  <a:cxn ang="5400000">
                    <a:pos x="wd2" y="hd2"/>
                  </a:cxn>
                  <a:cxn ang="10800000">
                    <a:pos x="wd2" y="hd2"/>
                  </a:cxn>
                  <a:cxn ang="16200000">
                    <a:pos x="wd2" y="hd2"/>
                  </a:cxn>
                </a:cxnLst>
                <a:rect l="0" t="0" r="r" b="b"/>
                <a:pathLst>
                  <a:path w="20554" h="18517" extrusionOk="0">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17" name="Group 30"/>
            <p:cNvGrpSpPr/>
            <p:nvPr/>
          </p:nvGrpSpPr>
          <p:grpSpPr>
            <a:xfrm>
              <a:off x="2320410" y="2279902"/>
              <a:ext cx="1541318" cy="779086"/>
              <a:chOff x="5355710" y="2068915"/>
              <a:chExt cx="1541318" cy="779086"/>
            </a:xfrm>
            <a:solidFill>
              <a:srgbClr val="C0392B"/>
            </a:solidFill>
          </p:grpSpPr>
          <p:sp>
            <p:nvSpPr>
              <p:cNvPr id="18" name="Cloud 87"/>
              <p:cNvSpPr>
                <a:spLocks noChangeAspect="1"/>
              </p:cNvSpPr>
              <p:nvPr/>
            </p:nvSpPr>
            <p:spPr>
              <a:xfrm>
                <a:off x="5355710" y="2068915"/>
                <a:ext cx="1541318" cy="779086"/>
              </a:xfrm>
              <a:prstGeom prst="cloud">
                <a:avLst/>
              </a:prstGeom>
              <a:solidFill>
                <a:srgbClr val="987362"/>
              </a:solidFill>
              <a:ln w="19050">
                <a:solidFill>
                  <a:sysClr val="window" lastClr="FFFFFF"/>
                </a:solidFill>
                <a:round/>
              </a:ln>
            </p:spPr>
            <p:txBody>
              <a:bodyPr vert="horz" wrap="none" lIns="121920" tIns="60960" rIns="121920" bIns="60960" numCol="1" rtlCol="0" anchor="ctr" anchorCtr="1" compatLnSpc="1"/>
              <a:lstStyle/>
              <a:p>
                <a:pPr algn="ctr"/>
                <a:endParaRPr lang="id-ID" sz="1600" b="1" kern="0">
                  <a:solidFill>
                    <a:srgbClr val="FFFFFF"/>
                  </a:solidFill>
                  <a:cs typeface="+mn-ea"/>
                  <a:sym typeface="+mn-lt"/>
                </a:endParaRPr>
              </a:p>
            </p:txBody>
          </p:sp>
          <p:sp>
            <p:nvSpPr>
              <p:cNvPr id="19" name="Shape 2425"/>
              <p:cNvSpPr/>
              <p:nvPr/>
            </p:nvSpPr>
            <p:spPr>
              <a:xfrm>
                <a:off x="6026704" y="2272418"/>
                <a:ext cx="184150" cy="331534"/>
              </a:xfrm>
              <a:custGeom>
                <a:avLst/>
                <a:gdLst/>
                <a:ahLst/>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ysClr val="window" lastClr="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20" name="Group 31"/>
            <p:cNvGrpSpPr/>
            <p:nvPr/>
          </p:nvGrpSpPr>
          <p:grpSpPr>
            <a:xfrm>
              <a:off x="3531168" y="2701205"/>
              <a:ext cx="1002051" cy="712973"/>
              <a:chOff x="6566468" y="2490218"/>
              <a:chExt cx="1002051" cy="712973"/>
            </a:xfrm>
          </p:grpSpPr>
          <p:sp>
            <p:nvSpPr>
              <p:cNvPr id="21" name="Cloud 90"/>
              <p:cNvSpPr/>
              <p:nvPr/>
            </p:nvSpPr>
            <p:spPr bwMode="auto">
              <a:xfrm>
                <a:off x="6566468" y="2490218"/>
                <a:ext cx="1002051" cy="712973"/>
              </a:xfrm>
              <a:prstGeom prst="cloud">
                <a:avLst/>
              </a:prstGeom>
              <a:solidFill>
                <a:srgbClr val="6D6A65"/>
              </a:solidFill>
              <a:ln w="12700" cap="flat" cmpd="sng" algn="ctr">
                <a:noFill/>
                <a:prstDash val="solid"/>
                <a:miter lim="800000"/>
              </a:ln>
              <a:effectLst/>
            </p:spPr>
            <p:txBody>
              <a:bodyPr anchor="ctr"/>
              <a:lstStyle/>
              <a:p>
                <a:pPr algn="ctr"/>
                <a:endParaRPr lang="id-ID" kern="0">
                  <a:solidFill>
                    <a:prstClr val="white"/>
                  </a:solidFill>
                  <a:cs typeface="+mn-ea"/>
                  <a:sym typeface="+mn-lt"/>
                </a:endParaRPr>
              </a:p>
            </p:txBody>
          </p:sp>
          <p:sp>
            <p:nvSpPr>
              <p:cNvPr id="22" name="Shape 2428"/>
              <p:cNvSpPr/>
              <p:nvPr/>
            </p:nvSpPr>
            <p:spPr>
              <a:xfrm>
                <a:off x="6934451" y="2711726"/>
                <a:ext cx="332196" cy="269956"/>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23" name="Group 27"/>
            <p:cNvGrpSpPr/>
            <p:nvPr/>
          </p:nvGrpSpPr>
          <p:grpSpPr>
            <a:xfrm>
              <a:off x="2240038" y="3341584"/>
              <a:ext cx="1503725" cy="1068163"/>
              <a:chOff x="5275338" y="3130597"/>
              <a:chExt cx="1503725" cy="1068163"/>
            </a:xfrm>
          </p:grpSpPr>
          <p:sp>
            <p:nvSpPr>
              <p:cNvPr id="24" name="Cloud 94"/>
              <p:cNvSpPr>
                <a:spLocks noChangeAspect="1"/>
              </p:cNvSpPr>
              <p:nvPr/>
            </p:nvSpPr>
            <p:spPr bwMode="auto">
              <a:xfrm>
                <a:off x="5275338" y="3130597"/>
                <a:ext cx="1503725" cy="1068163"/>
              </a:xfrm>
              <a:prstGeom prst="cloud">
                <a:avLst/>
              </a:prstGeom>
              <a:solidFill>
                <a:srgbClr val="987362"/>
              </a:solidFill>
              <a:ln w="12700" cap="flat" cmpd="sng" algn="ctr">
                <a:noFill/>
                <a:prstDash val="solid"/>
                <a:miter lim="800000"/>
              </a:ln>
              <a:effectLst/>
            </p:spPr>
            <p:txBody>
              <a:bodyPr anchor="ctr"/>
              <a:lstStyle/>
              <a:p>
                <a:pPr algn="ctr"/>
                <a:endParaRPr lang="id-ID" kern="0">
                  <a:solidFill>
                    <a:prstClr val="white"/>
                  </a:solidFill>
                  <a:cs typeface="+mn-ea"/>
                  <a:sym typeface="+mn-lt"/>
                </a:endParaRPr>
              </a:p>
            </p:txBody>
          </p:sp>
          <p:sp>
            <p:nvSpPr>
              <p:cNvPr id="25" name="Shape 2482"/>
              <p:cNvSpPr/>
              <p:nvPr/>
            </p:nvSpPr>
            <p:spPr>
              <a:xfrm>
                <a:off x="5914412" y="3398934"/>
                <a:ext cx="301561" cy="43080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26" name="Group 26"/>
            <p:cNvGrpSpPr/>
            <p:nvPr/>
          </p:nvGrpSpPr>
          <p:grpSpPr>
            <a:xfrm>
              <a:off x="4065249" y="3288435"/>
              <a:ext cx="1002051" cy="711677"/>
              <a:chOff x="7100549" y="3077448"/>
              <a:chExt cx="1002051" cy="711677"/>
            </a:xfrm>
            <a:solidFill>
              <a:srgbClr val="C0392B"/>
            </a:solidFill>
          </p:grpSpPr>
          <p:sp>
            <p:nvSpPr>
              <p:cNvPr id="27" name="Cloud 92"/>
              <p:cNvSpPr/>
              <p:nvPr/>
            </p:nvSpPr>
            <p:spPr bwMode="auto">
              <a:xfrm>
                <a:off x="7100549" y="3077448"/>
                <a:ext cx="1002051" cy="711677"/>
              </a:xfrm>
              <a:prstGeom prst="cloud">
                <a:avLst/>
              </a:prstGeom>
              <a:solidFill>
                <a:srgbClr val="987362"/>
              </a:solidFill>
              <a:ln w="19050">
                <a:solidFill>
                  <a:sysClr val="window" lastClr="FFFFFF"/>
                </a:solidFill>
                <a:round/>
              </a:ln>
            </p:spPr>
            <p:txBody>
              <a:bodyPr vert="horz" wrap="none" lIns="121920" tIns="60960" rIns="121920" bIns="60960" numCol="1" rtlCol="0" anchor="ctr" anchorCtr="1" compatLnSpc="1"/>
              <a:lstStyle/>
              <a:p>
                <a:pPr algn="ctr"/>
                <a:endParaRPr lang="id-ID" sz="1600" b="1" kern="0">
                  <a:solidFill>
                    <a:srgbClr val="FFFFFF"/>
                  </a:solidFill>
                  <a:cs typeface="+mn-ea"/>
                  <a:sym typeface="+mn-lt"/>
                </a:endParaRPr>
              </a:p>
            </p:txBody>
          </p:sp>
          <p:sp>
            <p:nvSpPr>
              <p:cNvPr id="28" name="Shape 2465"/>
              <p:cNvSpPr/>
              <p:nvPr/>
            </p:nvSpPr>
            <p:spPr>
              <a:xfrm>
                <a:off x="7481365" y="3286609"/>
                <a:ext cx="236877" cy="236877"/>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6"/>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ysClr val="window" lastClr="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29" name="Group 25"/>
            <p:cNvGrpSpPr/>
            <p:nvPr/>
          </p:nvGrpSpPr>
          <p:grpSpPr>
            <a:xfrm>
              <a:off x="3536353" y="4009186"/>
              <a:ext cx="1274277" cy="906124"/>
              <a:chOff x="6571653" y="3798199"/>
              <a:chExt cx="1274277" cy="906124"/>
            </a:xfrm>
          </p:grpSpPr>
          <p:sp>
            <p:nvSpPr>
              <p:cNvPr id="30" name="Cloud 91"/>
              <p:cNvSpPr>
                <a:spLocks noChangeAspect="1"/>
              </p:cNvSpPr>
              <p:nvPr/>
            </p:nvSpPr>
            <p:spPr bwMode="auto">
              <a:xfrm>
                <a:off x="6571653" y="3798199"/>
                <a:ext cx="1274277" cy="906124"/>
              </a:xfrm>
              <a:prstGeom prst="cloud">
                <a:avLst/>
              </a:prstGeom>
              <a:solidFill>
                <a:srgbClr val="6D6A65"/>
              </a:solidFill>
              <a:ln w="12700" cap="flat" cmpd="sng" algn="ctr">
                <a:noFill/>
                <a:prstDash val="solid"/>
                <a:miter lim="800000"/>
              </a:ln>
              <a:effectLst/>
            </p:spPr>
            <p:txBody>
              <a:bodyPr anchor="ctr"/>
              <a:lstStyle/>
              <a:p>
                <a:pPr algn="ctr"/>
                <a:endParaRPr lang="id-ID" kern="0">
                  <a:solidFill>
                    <a:prstClr val="white"/>
                  </a:solidFill>
                  <a:cs typeface="+mn-ea"/>
                  <a:sym typeface="+mn-lt"/>
                </a:endParaRPr>
              </a:p>
            </p:txBody>
          </p:sp>
          <p:sp>
            <p:nvSpPr>
              <p:cNvPr id="31" name="Shape 2488"/>
              <p:cNvSpPr/>
              <p:nvPr/>
            </p:nvSpPr>
            <p:spPr>
              <a:xfrm>
                <a:off x="7096392" y="4052276"/>
                <a:ext cx="255882" cy="321488"/>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32" name="Group 24"/>
            <p:cNvGrpSpPr/>
            <p:nvPr/>
          </p:nvGrpSpPr>
          <p:grpSpPr>
            <a:xfrm>
              <a:off x="1236980" y="3831249"/>
              <a:ext cx="1003347" cy="712973"/>
              <a:chOff x="4286250" y="3603752"/>
              <a:chExt cx="1003347" cy="712973"/>
            </a:xfrm>
            <a:solidFill>
              <a:srgbClr val="C0392B"/>
            </a:solidFill>
          </p:grpSpPr>
          <p:sp>
            <p:nvSpPr>
              <p:cNvPr id="33" name="Cloud 93"/>
              <p:cNvSpPr/>
              <p:nvPr/>
            </p:nvSpPr>
            <p:spPr bwMode="auto">
              <a:xfrm>
                <a:off x="4286250" y="3603752"/>
                <a:ext cx="1003347" cy="712973"/>
              </a:xfrm>
              <a:prstGeom prst="cloud">
                <a:avLst/>
              </a:prstGeom>
              <a:solidFill>
                <a:srgbClr val="987362"/>
              </a:solidFill>
              <a:ln w="19050">
                <a:solidFill>
                  <a:sysClr val="window" lastClr="FFFFFF"/>
                </a:solidFill>
                <a:round/>
              </a:ln>
            </p:spPr>
            <p:txBody>
              <a:bodyPr vert="horz" wrap="none" lIns="121920" tIns="60960" rIns="121920" bIns="60960" numCol="1" rtlCol="0" anchor="ctr" anchorCtr="1" compatLnSpc="1"/>
              <a:lstStyle/>
              <a:p>
                <a:pPr algn="ctr"/>
                <a:endParaRPr lang="id-ID" sz="1600" b="1" kern="0">
                  <a:solidFill>
                    <a:srgbClr val="FFFFFF"/>
                  </a:solidFill>
                  <a:cs typeface="+mn-ea"/>
                  <a:sym typeface="+mn-lt"/>
                </a:endParaRPr>
              </a:p>
            </p:txBody>
          </p:sp>
          <p:sp>
            <p:nvSpPr>
              <p:cNvPr id="34" name="Shape 2474"/>
              <p:cNvSpPr/>
              <p:nvPr/>
            </p:nvSpPr>
            <p:spPr>
              <a:xfrm>
                <a:off x="4675567" y="3829738"/>
                <a:ext cx="224711" cy="22471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ysClr val="window" lastClr="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nvGrpSpPr>
            <p:cNvPr id="35" name="Group 23"/>
            <p:cNvGrpSpPr/>
            <p:nvPr/>
          </p:nvGrpSpPr>
          <p:grpSpPr>
            <a:xfrm>
              <a:off x="1797995" y="4727344"/>
              <a:ext cx="637787" cy="453710"/>
              <a:chOff x="4833295" y="4516357"/>
              <a:chExt cx="637787" cy="453710"/>
            </a:xfrm>
          </p:grpSpPr>
          <p:sp>
            <p:nvSpPr>
              <p:cNvPr id="36" name="Cloud 88"/>
              <p:cNvSpPr>
                <a:spLocks noChangeAspect="1"/>
              </p:cNvSpPr>
              <p:nvPr/>
            </p:nvSpPr>
            <p:spPr>
              <a:xfrm rot="1734068">
                <a:off x="4833295" y="4516357"/>
                <a:ext cx="637787" cy="453710"/>
              </a:xfrm>
              <a:prstGeom prst="cloud">
                <a:avLst/>
              </a:prstGeom>
              <a:solidFill>
                <a:srgbClr val="6D6A65"/>
              </a:solidFill>
              <a:ln w="12700" cap="flat" cmpd="sng" algn="ctr">
                <a:noFill/>
                <a:prstDash val="solid"/>
                <a:miter lim="800000"/>
              </a:ln>
              <a:effectLst/>
            </p:spPr>
            <p:txBody>
              <a:bodyPr anchor="ctr"/>
              <a:lstStyle/>
              <a:p>
                <a:pPr algn="ctr"/>
                <a:endParaRPr lang="id-ID" kern="0">
                  <a:solidFill>
                    <a:prstClr val="white"/>
                  </a:solidFill>
                  <a:cs typeface="+mn-ea"/>
                  <a:sym typeface="+mn-lt"/>
                </a:endParaRPr>
              </a:p>
            </p:txBody>
          </p:sp>
          <p:sp>
            <p:nvSpPr>
              <p:cNvPr id="37" name="Shape 2485"/>
              <p:cNvSpPr/>
              <p:nvPr/>
            </p:nvSpPr>
            <p:spPr>
              <a:xfrm>
                <a:off x="5044104" y="4664960"/>
                <a:ext cx="231234" cy="150296"/>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grpSp>
      </p:gr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l="1911" r="4381" b="17242"/>
          <a:stretch/>
        </p:blipFill>
        <p:spPr>
          <a:xfrm>
            <a:off x="-13063" y="5603967"/>
            <a:ext cx="12200709" cy="1254034"/>
          </a:xfrm>
          <a:prstGeom prst="rect">
            <a:avLst/>
          </a:prstGeom>
        </p:spPr>
      </p:pic>
      <p:sp>
        <p:nvSpPr>
          <p:cNvPr id="39" name="文本框 38"/>
          <p:cNvSpPr txBox="1"/>
          <p:nvPr/>
        </p:nvSpPr>
        <p:spPr>
          <a:xfrm>
            <a:off x="5694131" y="2180891"/>
            <a:ext cx="6140818" cy="307777"/>
          </a:xfrm>
          <a:prstGeom prst="rect">
            <a:avLst/>
          </a:prstGeom>
          <a:noFill/>
        </p:spPr>
        <p:txBody>
          <a:bodyPr vert="horz" wrap="square" rtlCol="0">
            <a:spAutoFit/>
            <a:scene3d>
              <a:camera prst="orthographicFront"/>
              <a:lightRig rig="threePt" dir="t"/>
            </a:scene3d>
            <a:sp3d contourW="12700"/>
          </a:bodyPr>
          <a:lstStyle/>
          <a:p>
            <a:r>
              <a:rPr lang="zh-CN" altLang="en-US" sz="1400" b="1" dirty="0">
                <a:solidFill>
                  <a:srgbClr val="6D6A65"/>
                </a:solidFill>
                <a:cs typeface="+mn-ea"/>
                <a:sym typeface="+mn-lt"/>
              </a:rPr>
              <a:t>Click here to edit what you want, and we recommend that you use Microsoft Black font when presenting.</a:t>
            </a:r>
          </a:p>
        </p:txBody>
      </p:sp>
      <p:sp>
        <p:nvSpPr>
          <p:cNvPr id="40" name="文本框 39"/>
          <p:cNvSpPr txBox="1"/>
          <p:nvPr/>
        </p:nvSpPr>
        <p:spPr>
          <a:xfrm>
            <a:off x="5694129" y="1742879"/>
            <a:ext cx="3237835" cy="461665"/>
          </a:xfrm>
          <a:prstGeom prst="rect">
            <a:avLst/>
          </a:prstGeom>
          <a:noFill/>
        </p:spPr>
        <p:txBody>
          <a:bodyPr vert="horz" wrap="square" rtlCol="0">
            <a:spAutoFit/>
            <a:scene3d>
              <a:camera prst="orthographicFront"/>
              <a:lightRig rig="threePt" dir="t"/>
            </a:scene3d>
            <a:sp3d contourW="12700"/>
          </a:bodyPr>
          <a:lstStyle/>
          <a:p>
            <a:r>
              <a:rPr lang="zh-CN" altLang="en-US" sz="2400" b="1" dirty="0">
                <a:solidFill>
                  <a:srgbClr val="6D6A65"/>
                </a:solidFill>
                <a:cs typeface="+mn-ea"/>
                <a:sym typeface="+mn-lt"/>
              </a:rPr>
              <a:t> </a:t>
            </a:r>
            <a:r>
              <a:rPr lang="en-US" altLang="zh-CN" sz="2400" b="1" dirty="0">
                <a:solidFill>
                  <a:srgbClr val="6D6A65"/>
                </a:solidFill>
                <a:cs typeface="+mn-ea"/>
                <a:sym typeface="+mn-lt"/>
              </a:rPr>
              <a:t>01  </a:t>
            </a:r>
            <a:r>
              <a:rPr lang="zh-CN" altLang="en-US" b="1" dirty="0">
                <a:solidFill>
                  <a:srgbClr val="6D6A65"/>
                </a:solidFill>
                <a:cs typeface="+mn-ea"/>
                <a:sym typeface="+mn-lt"/>
              </a:rPr>
              <a:t>ENTER THE TITLE</a:t>
            </a:r>
          </a:p>
        </p:txBody>
      </p:sp>
      <p:sp>
        <p:nvSpPr>
          <p:cNvPr id="41" name="文本框 40"/>
          <p:cNvSpPr txBox="1"/>
          <p:nvPr/>
        </p:nvSpPr>
        <p:spPr>
          <a:xfrm>
            <a:off x="5694131" y="3486429"/>
            <a:ext cx="6140818" cy="307777"/>
          </a:xfrm>
          <a:prstGeom prst="rect">
            <a:avLst/>
          </a:prstGeom>
          <a:noFill/>
        </p:spPr>
        <p:txBody>
          <a:bodyPr vert="horz" wrap="square" rtlCol="0">
            <a:spAutoFit/>
            <a:scene3d>
              <a:camera prst="orthographicFront"/>
              <a:lightRig rig="threePt" dir="t"/>
            </a:scene3d>
            <a:sp3d contourW="12700"/>
          </a:bodyPr>
          <a:lstStyle/>
          <a:p>
            <a:r>
              <a:rPr lang="zh-CN" altLang="en-US" sz="1400" b="1" dirty="0">
                <a:solidFill>
                  <a:srgbClr val="6D6A65"/>
                </a:solidFill>
                <a:cs typeface="+mn-ea"/>
                <a:sym typeface="+mn-lt"/>
              </a:rPr>
              <a:t>Click here to edit what you want, and we recommend that you use Microsoft Black font when presenting.</a:t>
            </a:r>
          </a:p>
        </p:txBody>
      </p:sp>
      <p:sp>
        <p:nvSpPr>
          <p:cNvPr id="42" name="文本框 41"/>
          <p:cNvSpPr txBox="1"/>
          <p:nvPr/>
        </p:nvSpPr>
        <p:spPr>
          <a:xfrm>
            <a:off x="5694129" y="3048417"/>
            <a:ext cx="3237835" cy="461665"/>
          </a:xfrm>
          <a:prstGeom prst="rect">
            <a:avLst/>
          </a:prstGeom>
          <a:noFill/>
        </p:spPr>
        <p:txBody>
          <a:bodyPr vert="horz" wrap="square" rtlCol="0">
            <a:spAutoFit/>
            <a:scene3d>
              <a:camera prst="orthographicFront"/>
              <a:lightRig rig="threePt" dir="t"/>
            </a:scene3d>
            <a:sp3d contourW="12700"/>
          </a:bodyPr>
          <a:lstStyle/>
          <a:p>
            <a:r>
              <a:rPr lang="zh-CN" altLang="en-US" sz="2400" b="1" dirty="0">
                <a:solidFill>
                  <a:srgbClr val="6D6A65"/>
                </a:solidFill>
                <a:cs typeface="+mn-ea"/>
                <a:sym typeface="+mn-lt"/>
              </a:rPr>
              <a:t> </a:t>
            </a:r>
            <a:r>
              <a:rPr lang="en-US" altLang="zh-CN" sz="2400" b="1" dirty="0">
                <a:solidFill>
                  <a:srgbClr val="6D6A65"/>
                </a:solidFill>
                <a:cs typeface="+mn-ea"/>
                <a:sym typeface="+mn-lt"/>
              </a:rPr>
              <a:t>02  </a:t>
            </a:r>
            <a:r>
              <a:rPr lang="zh-CN" altLang="en-US" b="1" dirty="0">
                <a:solidFill>
                  <a:srgbClr val="6D6A65"/>
                </a:solidFill>
                <a:cs typeface="+mn-ea"/>
                <a:sym typeface="+mn-lt"/>
              </a:rPr>
              <a:t>ENTER THE TITLE</a:t>
            </a:r>
          </a:p>
        </p:txBody>
      </p:sp>
      <p:sp>
        <p:nvSpPr>
          <p:cNvPr id="43" name="文本框 42"/>
          <p:cNvSpPr txBox="1"/>
          <p:nvPr/>
        </p:nvSpPr>
        <p:spPr>
          <a:xfrm>
            <a:off x="5694131" y="4800945"/>
            <a:ext cx="6140818" cy="307777"/>
          </a:xfrm>
          <a:prstGeom prst="rect">
            <a:avLst/>
          </a:prstGeom>
          <a:noFill/>
        </p:spPr>
        <p:txBody>
          <a:bodyPr vert="horz" wrap="square" rtlCol="0">
            <a:spAutoFit/>
            <a:scene3d>
              <a:camera prst="orthographicFront"/>
              <a:lightRig rig="threePt" dir="t"/>
            </a:scene3d>
            <a:sp3d contourW="12700"/>
          </a:bodyPr>
          <a:lstStyle/>
          <a:p>
            <a:r>
              <a:rPr lang="zh-CN" altLang="en-US" sz="1400" b="1" dirty="0">
                <a:solidFill>
                  <a:srgbClr val="6D6A65"/>
                </a:solidFill>
                <a:cs typeface="+mn-ea"/>
                <a:sym typeface="+mn-lt"/>
              </a:rPr>
              <a:t>Click here to edit what you want, and we recommend that you use Microsoft Black font when presenting.</a:t>
            </a:r>
          </a:p>
        </p:txBody>
      </p:sp>
      <p:sp>
        <p:nvSpPr>
          <p:cNvPr id="44" name="文本框 43"/>
          <p:cNvSpPr txBox="1"/>
          <p:nvPr/>
        </p:nvSpPr>
        <p:spPr>
          <a:xfrm>
            <a:off x="5694129" y="4362933"/>
            <a:ext cx="3237835" cy="461665"/>
          </a:xfrm>
          <a:prstGeom prst="rect">
            <a:avLst/>
          </a:prstGeom>
          <a:noFill/>
        </p:spPr>
        <p:txBody>
          <a:bodyPr vert="horz" wrap="square" rtlCol="0">
            <a:spAutoFit/>
            <a:scene3d>
              <a:camera prst="orthographicFront"/>
              <a:lightRig rig="threePt" dir="t"/>
            </a:scene3d>
            <a:sp3d contourW="12700"/>
          </a:bodyPr>
          <a:lstStyle/>
          <a:p>
            <a:r>
              <a:rPr lang="zh-CN" altLang="en-US" sz="2400" b="1" dirty="0">
                <a:solidFill>
                  <a:srgbClr val="6D6A65"/>
                </a:solidFill>
                <a:cs typeface="+mn-ea"/>
                <a:sym typeface="+mn-lt"/>
              </a:rPr>
              <a:t> </a:t>
            </a:r>
            <a:r>
              <a:rPr lang="en-US" altLang="zh-CN" sz="2400" b="1" dirty="0">
                <a:solidFill>
                  <a:srgbClr val="6D6A65"/>
                </a:solidFill>
                <a:cs typeface="+mn-ea"/>
                <a:sym typeface="+mn-lt"/>
              </a:rPr>
              <a:t>03  </a:t>
            </a:r>
            <a:r>
              <a:rPr lang="zh-CN" altLang="en-US" b="1" dirty="0">
                <a:solidFill>
                  <a:srgbClr val="6D6A65"/>
                </a:solidFill>
                <a:cs typeface="+mn-ea"/>
                <a:sym typeface="+mn-lt"/>
              </a:rPr>
              <a:t>ENTER THE TITLE</a:t>
            </a:r>
          </a:p>
        </p:txBody>
      </p:sp>
    </p:spTree>
    <p:extLst>
      <p:ext uri="{BB962C8B-B14F-4D97-AF65-F5344CB8AC3E}">
        <p14:creationId xmlns:p14="http://schemas.microsoft.com/office/powerpoint/2010/main" val="711069855"/>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5" name="图片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3600" y="346166"/>
            <a:ext cx="7089105" cy="7202530"/>
          </a:xfrm>
          <a:prstGeom prst="rect">
            <a:avLst/>
          </a:prstGeom>
        </p:spPr>
      </p:pic>
      <p:sp>
        <p:nvSpPr>
          <p:cNvPr id="6" name="文本框 5"/>
          <p:cNvSpPr txBox="1"/>
          <p:nvPr/>
        </p:nvSpPr>
        <p:spPr>
          <a:xfrm>
            <a:off x="2840539" y="2451704"/>
            <a:ext cx="1477328" cy="3711793"/>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400" b="1" dirty="0">
              <a:solidFill>
                <a:srgbClr val="6D6A65"/>
              </a:solidFill>
              <a:cs typeface="+mn-ea"/>
              <a:sym typeface="+mn-lt"/>
            </a:endParaRPr>
          </a:p>
          <a:p>
            <a:pPr>
              <a:lnSpc>
                <a:spcPct val="150000"/>
              </a:lnSpc>
            </a:pPr>
            <a:endParaRPr lang="zh-CN" altLang="en-US" sz="1400" b="1" dirty="0">
              <a:solidFill>
                <a:srgbClr val="6D6A65"/>
              </a:solidFill>
              <a:cs typeface="+mn-ea"/>
              <a:sym typeface="+mn-lt"/>
            </a:endParaRPr>
          </a:p>
        </p:txBody>
      </p:sp>
      <p:grpSp>
        <p:nvGrpSpPr>
          <p:cNvPr id="20" name="组合 19"/>
          <p:cNvGrpSpPr/>
          <p:nvPr/>
        </p:nvGrpSpPr>
        <p:grpSpPr>
          <a:xfrm>
            <a:off x="4439014" y="1928948"/>
            <a:ext cx="666206" cy="3163727"/>
            <a:chOff x="5029200" y="2076994"/>
            <a:chExt cx="666206" cy="3163727"/>
          </a:xfrm>
        </p:grpSpPr>
        <p:grpSp>
          <p:nvGrpSpPr>
            <p:cNvPr id="10" name="组合 9"/>
            <p:cNvGrpSpPr/>
            <p:nvPr/>
          </p:nvGrpSpPr>
          <p:grpSpPr>
            <a:xfrm>
              <a:off x="5029200" y="2076994"/>
              <a:ext cx="666206" cy="666206"/>
              <a:chOff x="5029200" y="2076994"/>
              <a:chExt cx="666206" cy="666206"/>
            </a:xfrm>
          </p:grpSpPr>
          <p:sp>
            <p:nvSpPr>
              <p:cNvPr id="7" name="椭圆 6"/>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文本框 8"/>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lose</a:t>
                </a:r>
              </a:p>
            </p:txBody>
          </p:sp>
        </p:grpSp>
        <p:grpSp>
          <p:nvGrpSpPr>
            <p:cNvPr id="11" name="组合 10"/>
            <p:cNvGrpSpPr/>
            <p:nvPr/>
          </p:nvGrpSpPr>
          <p:grpSpPr>
            <a:xfrm>
              <a:off x="5029200" y="2909501"/>
              <a:ext cx="666206" cy="666206"/>
              <a:chOff x="5029200" y="2076994"/>
              <a:chExt cx="666206" cy="666206"/>
            </a:xfrm>
          </p:grpSpPr>
          <p:sp>
            <p:nvSpPr>
              <p:cNvPr id="12" name="椭圆 11"/>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文本框 12"/>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enter</a:t>
                </a:r>
              </a:p>
            </p:txBody>
          </p:sp>
        </p:grpSp>
        <p:grpSp>
          <p:nvGrpSpPr>
            <p:cNvPr id="14" name="组合 13"/>
            <p:cNvGrpSpPr/>
            <p:nvPr/>
          </p:nvGrpSpPr>
          <p:grpSpPr>
            <a:xfrm>
              <a:off x="5029200" y="3742008"/>
              <a:ext cx="666206" cy="666206"/>
              <a:chOff x="5029200" y="2076994"/>
              <a:chExt cx="666206" cy="666206"/>
            </a:xfrm>
          </p:grpSpPr>
          <p:sp>
            <p:nvSpPr>
              <p:cNvPr id="15" name="椭圆 14"/>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5"/>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sign</a:t>
                </a:r>
              </a:p>
            </p:txBody>
          </p:sp>
        </p:grpSp>
        <p:grpSp>
          <p:nvGrpSpPr>
            <p:cNvPr id="17" name="组合 16"/>
            <p:cNvGrpSpPr/>
            <p:nvPr/>
          </p:nvGrpSpPr>
          <p:grpSpPr>
            <a:xfrm>
              <a:off x="5029200" y="4574515"/>
              <a:ext cx="666206" cy="666206"/>
              <a:chOff x="5029200" y="2076994"/>
              <a:chExt cx="666206" cy="666206"/>
            </a:xfrm>
          </p:grpSpPr>
          <p:sp>
            <p:nvSpPr>
              <p:cNvPr id="18" name="椭圆 17"/>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文本框 18"/>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title</a:t>
                </a:r>
              </a:p>
            </p:txBody>
          </p:sp>
        </p:grpSp>
      </p:grpSp>
    </p:spTree>
    <p:extLst>
      <p:ext uri="{BB962C8B-B14F-4D97-AF65-F5344CB8AC3E}">
        <p14:creationId xmlns:p14="http://schemas.microsoft.com/office/powerpoint/2010/main" val="4029626938"/>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750"/>
                                        <p:tgtEl>
                                          <p:spTgt spid="2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sp>
        <p:nvSpPr>
          <p:cNvPr id="5" name="矩形 7"/>
          <p:cNvSpPr>
            <a:spLocks noChangeArrowheads="1"/>
          </p:cNvSpPr>
          <p:nvPr/>
        </p:nvSpPr>
        <p:spPr bwMode="auto">
          <a:xfrm>
            <a:off x="2279650" y="3057525"/>
            <a:ext cx="365125" cy="1555750"/>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6" name="矩形 8"/>
          <p:cNvSpPr>
            <a:spLocks noChangeArrowheads="1"/>
          </p:cNvSpPr>
          <p:nvPr/>
        </p:nvSpPr>
        <p:spPr bwMode="auto">
          <a:xfrm>
            <a:off x="0" y="4705350"/>
            <a:ext cx="12192000" cy="2155825"/>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7" name="KSO_Shape"/>
          <p:cNvSpPr>
            <a:spLocks noChangeArrowheads="1"/>
          </p:cNvSpPr>
          <p:nvPr/>
        </p:nvSpPr>
        <p:spPr bwMode="auto">
          <a:xfrm>
            <a:off x="8226425" y="3106738"/>
            <a:ext cx="565150" cy="446087"/>
          </a:xfrm>
          <a:prstGeom prst="wedgeEllipseCallout">
            <a:avLst>
              <a:gd name="adj1" fmla="val -25046"/>
              <a:gd name="adj2" fmla="val 65694"/>
            </a:avLst>
          </a:prstGeom>
          <a:solidFill>
            <a:srgbClr val="6D6A65"/>
          </a:solidFill>
          <a:ln>
            <a:noFill/>
          </a:ln>
        </p:spPr>
        <p:txBody>
          <a:bodyPr lIns="0" tIns="0" rIns="0" bIns="0" anchor="ctr"/>
          <a:lstStyle/>
          <a:p>
            <a:pPr algn="ctr"/>
            <a:r>
              <a:rPr lang="en-US" sz="1600" b="1" dirty="0">
                <a:solidFill>
                  <a:srgbClr val="FFFFFF"/>
                </a:solidFill>
                <a:cs typeface="+mn-ea"/>
                <a:sym typeface="+mn-lt"/>
              </a:rPr>
              <a:t>70</a:t>
            </a:r>
            <a:endParaRPr lang="zh-CN" altLang="en-US" sz="1600" b="1" dirty="0">
              <a:solidFill>
                <a:srgbClr val="FFFFFF"/>
              </a:solidFill>
              <a:cs typeface="+mn-ea"/>
              <a:sym typeface="+mn-lt"/>
            </a:endParaRPr>
          </a:p>
        </p:txBody>
      </p:sp>
      <p:sp>
        <p:nvSpPr>
          <p:cNvPr id="8" name="矩形 27"/>
          <p:cNvSpPr>
            <a:spLocks noChangeArrowheads="1"/>
          </p:cNvSpPr>
          <p:nvPr/>
        </p:nvSpPr>
        <p:spPr bwMode="auto">
          <a:xfrm>
            <a:off x="2944813" y="3387725"/>
            <a:ext cx="365125" cy="1225550"/>
          </a:xfrm>
          <a:prstGeom prst="rect">
            <a:avLst/>
          </a:prstGeom>
          <a:solidFill>
            <a:schemeClr val="bg1">
              <a:lumMod val="85000"/>
            </a:schemeClr>
          </a:solidFill>
          <a:ln>
            <a:noFill/>
          </a:ln>
        </p:spPr>
        <p:txBody>
          <a:bodyPr anchor="ctr"/>
          <a:lstStyle/>
          <a:p>
            <a:pPr algn="ctr"/>
            <a:endParaRPr lang="zh-CN" altLang="zh-CN">
              <a:solidFill>
                <a:srgbClr val="FFFFFF"/>
              </a:solidFill>
              <a:cs typeface="+mn-ea"/>
              <a:sym typeface="+mn-lt"/>
            </a:endParaRPr>
          </a:p>
        </p:txBody>
      </p:sp>
      <p:sp>
        <p:nvSpPr>
          <p:cNvPr id="9" name="矩形 28"/>
          <p:cNvSpPr>
            <a:spLocks noChangeArrowheads="1"/>
          </p:cNvSpPr>
          <p:nvPr/>
        </p:nvSpPr>
        <p:spPr bwMode="auto">
          <a:xfrm>
            <a:off x="3609975" y="2598738"/>
            <a:ext cx="365125" cy="2014537"/>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10" name="矩形 29"/>
          <p:cNvSpPr>
            <a:spLocks noChangeArrowheads="1"/>
          </p:cNvSpPr>
          <p:nvPr/>
        </p:nvSpPr>
        <p:spPr bwMode="auto">
          <a:xfrm>
            <a:off x="4275138" y="3182938"/>
            <a:ext cx="365125" cy="1430337"/>
          </a:xfrm>
          <a:prstGeom prst="rect">
            <a:avLst/>
          </a:prstGeom>
          <a:solidFill>
            <a:schemeClr val="bg1">
              <a:lumMod val="85000"/>
            </a:schemeClr>
          </a:solidFill>
          <a:ln>
            <a:noFill/>
          </a:ln>
        </p:spPr>
        <p:txBody>
          <a:bodyPr anchor="ctr"/>
          <a:lstStyle/>
          <a:p>
            <a:pPr algn="ctr"/>
            <a:endParaRPr lang="zh-CN" altLang="zh-CN">
              <a:solidFill>
                <a:srgbClr val="FFFFFF"/>
              </a:solidFill>
              <a:cs typeface="+mn-ea"/>
              <a:sym typeface="+mn-lt"/>
            </a:endParaRPr>
          </a:p>
        </p:txBody>
      </p:sp>
      <p:sp>
        <p:nvSpPr>
          <p:cNvPr id="11" name="矩形 30"/>
          <p:cNvSpPr>
            <a:spLocks noChangeArrowheads="1"/>
          </p:cNvSpPr>
          <p:nvPr/>
        </p:nvSpPr>
        <p:spPr bwMode="auto">
          <a:xfrm>
            <a:off x="4902700" y="2286000"/>
            <a:ext cx="363537" cy="2327275"/>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12" name="矩形 31"/>
          <p:cNvSpPr>
            <a:spLocks noChangeArrowheads="1"/>
          </p:cNvSpPr>
          <p:nvPr/>
        </p:nvSpPr>
        <p:spPr bwMode="auto">
          <a:xfrm>
            <a:off x="5607050" y="2901950"/>
            <a:ext cx="365125" cy="1711325"/>
          </a:xfrm>
          <a:prstGeom prst="rect">
            <a:avLst/>
          </a:prstGeom>
          <a:solidFill>
            <a:schemeClr val="bg1">
              <a:lumMod val="85000"/>
            </a:schemeClr>
          </a:solidFill>
          <a:ln>
            <a:noFill/>
          </a:ln>
        </p:spPr>
        <p:txBody>
          <a:bodyPr anchor="ctr"/>
          <a:lstStyle/>
          <a:p>
            <a:pPr algn="ctr"/>
            <a:endParaRPr lang="zh-CN" altLang="zh-CN">
              <a:solidFill>
                <a:srgbClr val="FFFFFF"/>
              </a:solidFill>
              <a:cs typeface="+mn-ea"/>
              <a:sym typeface="+mn-lt"/>
            </a:endParaRPr>
          </a:p>
        </p:txBody>
      </p:sp>
      <p:sp>
        <p:nvSpPr>
          <p:cNvPr id="13" name="矩形 32"/>
          <p:cNvSpPr>
            <a:spLocks noChangeArrowheads="1"/>
          </p:cNvSpPr>
          <p:nvPr/>
        </p:nvSpPr>
        <p:spPr bwMode="auto">
          <a:xfrm>
            <a:off x="6272213" y="1935163"/>
            <a:ext cx="365125" cy="2678112"/>
          </a:xfrm>
          <a:prstGeom prst="rect">
            <a:avLst/>
          </a:prstGeom>
          <a:solidFill>
            <a:srgbClr val="6D6A65"/>
          </a:solidFill>
          <a:ln>
            <a:noFill/>
          </a:ln>
        </p:spPr>
        <p:txBody>
          <a:bodyPr anchor="ctr"/>
          <a:lstStyle/>
          <a:p>
            <a:pPr algn="ctr"/>
            <a:endParaRPr lang="zh-CN" altLang="zh-CN">
              <a:solidFill>
                <a:srgbClr val="FFFFFF"/>
              </a:solidFill>
              <a:cs typeface="+mn-ea"/>
              <a:sym typeface="+mn-lt"/>
            </a:endParaRPr>
          </a:p>
        </p:txBody>
      </p:sp>
      <p:sp>
        <p:nvSpPr>
          <p:cNvPr id="14" name="矩形 33"/>
          <p:cNvSpPr>
            <a:spLocks noChangeArrowheads="1"/>
          </p:cNvSpPr>
          <p:nvPr/>
        </p:nvSpPr>
        <p:spPr bwMode="auto">
          <a:xfrm>
            <a:off x="6898187" y="2801938"/>
            <a:ext cx="365125" cy="1811337"/>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15" name="矩形 34"/>
          <p:cNvSpPr>
            <a:spLocks noChangeArrowheads="1"/>
          </p:cNvSpPr>
          <p:nvPr/>
        </p:nvSpPr>
        <p:spPr bwMode="auto">
          <a:xfrm>
            <a:off x="7563350" y="2457450"/>
            <a:ext cx="365125" cy="2155825"/>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16" name="矩形 35"/>
          <p:cNvSpPr>
            <a:spLocks noChangeArrowheads="1"/>
          </p:cNvSpPr>
          <p:nvPr/>
        </p:nvSpPr>
        <p:spPr bwMode="auto">
          <a:xfrm>
            <a:off x="8269288" y="3838575"/>
            <a:ext cx="363537" cy="774700"/>
          </a:xfrm>
          <a:prstGeom prst="rect">
            <a:avLst/>
          </a:prstGeom>
          <a:solidFill>
            <a:srgbClr val="6D6A65"/>
          </a:solidFill>
          <a:ln>
            <a:noFill/>
          </a:ln>
        </p:spPr>
        <p:txBody>
          <a:bodyPr anchor="ctr"/>
          <a:lstStyle/>
          <a:p>
            <a:pPr algn="ctr"/>
            <a:endParaRPr lang="zh-CN" altLang="zh-CN">
              <a:solidFill>
                <a:srgbClr val="FFFFFF"/>
              </a:solidFill>
              <a:cs typeface="+mn-ea"/>
              <a:sym typeface="+mn-lt"/>
            </a:endParaRPr>
          </a:p>
        </p:txBody>
      </p:sp>
      <p:sp>
        <p:nvSpPr>
          <p:cNvPr id="17" name="矩形 36"/>
          <p:cNvSpPr>
            <a:spLocks noChangeArrowheads="1"/>
          </p:cNvSpPr>
          <p:nvPr/>
        </p:nvSpPr>
        <p:spPr bwMode="auto">
          <a:xfrm>
            <a:off x="8895262" y="2976563"/>
            <a:ext cx="363538" cy="1636712"/>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18" name="矩形 37"/>
          <p:cNvSpPr>
            <a:spLocks noChangeArrowheads="1"/>
          </p:cNvSpPr>
          <p:nvPr/>
        </p:nvSpPr>
        <p:spPr bwMode="auto">
          <a:xfrm>
            <a:off x="9560425" y="2576513"/>
            <a:ext cx="365125" cy="2036762"/>
          </a:xfrm>
          <a:prstGeom prst="rect">
            <a:avLst/>
          </a:prstGeom>
          <a:solidFill>
            <a:srgbClr val="AEA594"/>
          </a:solidFill>
          <a:ln>
            <a:noFill/>
          </a:ln>
        </p:spPr>
        <p:txBody>
          <a:bodyPr anchor="ctr"/>
          <a:lstStyle/>
          <a:p>
            <a:pPr algn="ctr"/>
            <a:endParaRPr lang="zh-CN" altLang="zh-CN">
              <a:solidFill>
                <a:srgbClr val="FFFFFF"/>
              </a:solidFill>
              <a:cs typeface="+mn-ea"/>
              <a:sym typeface="+mn-lt"/>
            </a:endParaRPr>
          </a:p>
        </p:txBody>
      </p:sp>
      <p:sp>
        <p:nvSpPr>
          <p:cNvPr id="19" name="文本框 18"/>
          <p:cNvSpPr txBox="1"/>
          <p:nvPr/>
        </p:nvSpPr>
        <p:spPr>
          <a:xfrm>
            <a:off x="1634171" y="5412942"/>
            <a:ext cx="9276083" cy="878638"/>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dirty="0">
                <a:solidFill>
                  <a:schemeClr val="bg1"/>
                </a:solidFill>
                <a:cs typeface="+mn-ea"/>
                <a:sym typeface="+mn-lt"/>
              </a:rPr>
              <a:t>Click here to edit what you want, and we recommend that you display in Microsoft Black font, and that all graphic lines and their corresponding materials in this template be freely edited, colored, and replaced.</a:t>
            </a:r>
          </a:p>
        </p:txBody>
      </p:sp>
      <p:sp>
        <p:nvSpPr>
          <p:cNvPr id="20" name="文本框 19"/>
          <p:cNvSpPr txBox="1"/>
          <p:nvPr/>
        </p:nvSpPr>
        <p:spPr>
          <a:xfrm>
            <a:off x="4565893" y="4899025"/>
            <a:ext cx="3412639" cy="461665"/>
          </a:xfrm>
          <a:prstGeom prst="rect">
            <a:avLst/>
          </a:prstGeom>
          <a:noFill/>
        </p:spPr>
        <p:txBody>
          <a:bodyPr vert="horz" wrap="square" rtlCol="0">
            <a:spAutoFit/>
            <a:scene3d>
              <a:camera prst="orthographicFront"/>
              <a:lightRig rig="threePt" dir="t"/>
            </a:scene3d>
            <a:sp3d contourW="12700"/>
          </a:bodyPr>
          <a:lstStyle/>
          <a:p>
            <a:pPr algn="ctr"/>
            <a:r>
              <a:rPr lang="zh-CN" altLang="en-US" sz="2400" b="1" dirty="0">
                <a:solidFill>
                  <a:schemeClr val="bg1"/>
                </a:solidFill>
                <a:cs typeface="+mn-ea"/>
                <a:sym typeface="+mn-lt"/>
              </a:rPr>
              <a:t>Enter the title</a:t>
            </a:r>
          </a:p>
        </p:txBody>
      </p:sp>
    </p:spTree>
    <p:extLst>
      <p:ext uri="{BB962C8B-B14F-4D97-AF65-F5344CB8AC3E}">
        <p14:creationId xmlns:p14="http://schemas.microsoft.com/office/powerpoint/2010/main" val="1051497912"/>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childTnLst>
                          </p:cTn>
                        </p:par>
                        <p:par>
                          <p:cTn id="47" fill="hold">
                            <p:stCondLst>
                              <p:cond delay="2000"/>
                            </p:stCondLst>
                            <p:childTnLst>
                              <p:par>
                                <p:cTn id="48" presetID="14" presetClass="entr" presetSubtype="1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par>
                          <p:cTn id="51" fill="hold">
                            <p:stCondLst>
                              <p:cond delay="2500"/>
                            </p:stCondLst>
                            <p:childTnLst>
                              <p:par>
                                <p:cTn id="52" presetID="14" presetClass="entr" presetSubtype="1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randombar(horizont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grpSp>
        <p:nvGrpSpPr>
          <p:cNvPr id="8" name="组合 7"/>
          <p:cNvGrpSpPr/>
          <p:nvPr/>
        </p:nvGrpSpPr>
        <p:grpSpPr>
          <a:xfrm>
            <a:off x="1265011" y="2011679"/>
            <a:ext cx="4140925" cy="2037807"/>
            <a:chOff x="1056006" y="2011679"/>
            <a:chExt cx="4140925" cy="2037807"/>
          </a:xfrm>
        </p:grpSpPr>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6006" y="2011679"/>
              <a:ext cx="4140925" cy="2037807"/>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4181" y="2481307"/>
              <a:ext cx="2984573" cy="1123406"/>
            </a:xfrm>
            <a:prstGeom prst="rect">
              <a:avLst/>
            </a:prstGeom>
          </p:spPr>
        </p:pic>
      </p:grpSp>
      <p:grpSp>
        <p:nvGrpSpPr>
          <p:cNvPr id="9" name="组合 8"/>
          <p:cNvGrpSpPr/>
          <p:nvPr/>
        </p:nvGrpSpPr>
        <p:grpSpPr>
          <a:xfrm>
            <a:off x="6829789" y="2011679"/>
            <a:ext cx="4140925" cy="2037807"/>
            <a:chOff x="1056006" y="2011679"/>
            <a:chExt cx="4140925" cy="2037807"/>
          </a:xfrm>
        </p:grpSpPr>
        <p:pic>
          <p:nvPicPr>
            <p:cNvPr id="10" name="图片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6006" y="2011679"/>
              <a:ext cx="4140925" cy="2037807"/>
            </a:xfrm>
            <a:prstGeom prst="rect">
              <a:avLst/>
            </a:prstGeom>
          </p:spPr>
        </p:pic>
        <p:pic>
          <p:nvPicPr>
            <p:cNvPr id="11" name="图片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4181" y="2481307"/>
              <a:ext cx="2984573" cy="1123406"/>
            </a:xfrm>
            <a:prstGeom prst="rect">
              <a:avLst/>
            </a:prstGeom>
          </p:spPr>
        </p:pic>
      </p:grpSp>
      <p:sp>
        <p:nvSpPr>
          <p:cNvPr id="12" name="文本框 11"/>
          <p:cNvSpPr txBox="1"/>
          <p:nvPr/>
        </p:nvSpPr>
        <p:spPr>
          <a:xfrm>
            <a:off x="1752547" y="4692760"/>
            <a:ext cx="3458489"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13" name="文本框 12"/>
          <p:cNvSpPr txBox="1"/>
          <p:nvPr/>
        </p:nvSpPr>
        <p:spPr>
          <a:xfrm>
            <a:off x="2773906" y="4009026"/>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pic>
        <p:nvPicPr>
          <p:cNvPr id="14" name="图片 13"/>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196688" y="3704645"/>
            <a:ext cx="2014348" cy="1754161"/>
          </a:xfrm>
          <a:prstGeom prst="rect">
            <a:avLst/>
          </a:prstGeom>
        </p:spPr>
      </p:pic>
      <p:sp>
        <p:nvSpPr>
          <p:cNvPr id="15" name="文本框 14"/>
          <p:cNvSpPr txBox="1"/>
          <p:nvPr/>
        </p:nvSpPr>
        <p:spPr>
          <a:xfrm>
            <a:off x="7512225" y="4692760"/>
            <a:ext cx="3458489"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16" name="文本框 15"/>
          <p:cNvSpPr txBox="1"/>
          <p:nvPr/>
        </p:nvSpPr>
        <p:spPr>
          <a:xfrm>
            <a:off x="8533584" y="4009026"/>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pic>
        <p:nvPicPr>
          <p:cNvPr id="17" name="图片 16"/>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956366" y="3704645"/>
            <a:ext cx="2014348" cy="1754161"/>
          </a:xfrm>
          <a:prstGeom prst="rect">
            <a:avLst/>
          </a:prstGeom>
        </p:spPr>
      </p:pic>
    </p:spTree>
    <p:extLst>
      <p:ext uri="{BB962C8B-B14F-4D97-AF65-F5344CB8AC3E}">
        <p14:creationId xmlns:p14="http://schemas.microsoft.com/office/powerpoint/2010/main" val="4097637402"/>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846" y="2416628"/>
            <a:ext cx="5824475" cy="4441371"/>
          </a:xfrm>
          <a:prstGeom prst="rect">
            <a:avLst/>
          </a:prstGeom>
        </p:spPr>
      </p:pic>
      <p:sp>
        <p:nvSpPr>
          <p:cNvPr id="3" name="椭圆 2"/>
          <p:cNvSpPr/>
          <p:nvPr/>
        </p:nvSpPr>
        <p:spPr>
          <a:xfrm>
            <a:off x="5735958" y="1921230"/>
            <a:ext cx="677288" cy="677288"/>
          </a:xfrm>
          <a:prstGeom prst="ellipse">
            <a:avLst/>
          </a:prstGeom>
          <a:solidFill>
            <a:srgbClr val="6D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4" name="椭圆 3"/>
          <p:cNvSpPr/>
          <p:nvPr/>
        </p:nvSpPr>
        <p:spPr>
          <a:xfrm>
            <a:off x="5726634" y="2824682"/>
            <a:ext cx="677288" cy="677288"/>
          </a:xfrm>
          <a:prstGeom prst="ellipse">
            <a:avLst/>
          </a:prstGeom>
          <a:noFill/>
          <a:ln w="31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6D6A65"/>
                </a:solidFill>
                <a:cs typeface="+mn-ea"/>
                <a:sym typeface="+mn-lt"/>
              </a:rPr>
              <a:t>3</a:t>
            </a:r>
            <a:endParaRPr lang="zh-CN" altLang="en-US" sz="2800" b="1" dirty="0">
              <a:solidFill>
                <a:srgbClr val="6D6A65"/>
              </a:solidFill>
              <a:cs typeface="+mn-ea"/>
              <a:sym typeface="+mn-lt"/>
            </a:endParaRPr>
          </a:p>
        </p:txBody>
      </p:sp>
      <p:sp>
        <p:nvSpPr>
          <p:cNvPr id="5" name="椭圆 4"/>
          <p:cNvSpPr/>
          <p:nvPr/>
        </p:nvSpPr>
        <p:spPr>
          <a:xfrm>
            <a:off x="5726634" y="3728135"/>
            <a:ext cx="677288" cy="677288"/>
          </a:xfrm>
          <a:prstGeom prst="ellipse">
            <a:avLst/>
          </a:prstGeom>
          <a:solidFill>
            <a:srgbClr val="6D6A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6" name="文本框 5"/>
          <p:cNvSpPr txBox="1"/>
          <p:nvPr/>
        </p:nvSpPr>
        <p:spPr>
          <a:xfrm>
            <a:off x="6648378" y="1383527"/>
            <a:ext cx="923330" cy="2304477"/>
          </a:xfrm>
          <a:prstGeom prst="rect">
            <a:avLst/>
          </a:prstGeom>
          <a:noFill/>
        </p:spPr>
        <p:txBody>
          <a:bodyPr vert="eaVert" wrap="none" rtlCol="0">
            <a:spAutoFit/>
            <a:scene3d>
              <a:camera prst="orthographicFront"/>
              <a:lightRig rig="threePt" dir="t"/>
            </a:scene3d>
            <a:sp3d contourW="12700"/>
          </a:bodyPr>
          <a:lstStyle/>
          <a:p>
            <a:r>
              <a:rPr lang="zh-CN" altLang="en-US" sz="4800" dirty="0">
                <a:cs typeface="+mn-ea"/>
                <a:sym typeface="+mn-lt"/>
              </a:rPr>
              <a:t>Title text</a:t>
            </a:r>
          </a:p>
        </p:txBody>
      </p:sp>
      <p:sp>
        <p:nvSpPr>
          <p:cNvPr id="7" name="文本框 6"/>
          <p:cNvSpPr txBox="1"/>
          <p:nvPr/>
        </p:nvSpPr>
        <p:spPr>
          <a:xfrm>
            <a:off x="7571708" y="1921230"/>
            <a:ext cx="830997" cy="4566538"/>
          </a:xfrm>
          <a:prstGeom prst="rect">
            <a:avLst/>
          </a:prstGeom>
          <a:noFill/>
        </p:spPr>
        <p:txBody>
          <a:bodyPr vert="eaVert" wrap="square" rtlCol="0">
            <a:spAutoFit/>
            <a:scene3d>
              <a:camera prst="orthographicFront"/>
              <a:lightRig rig="threePt" dir="t"/>
            </a:scene3d>
            <a:sp3d contourW="12700"/>
          </a:bodyPr>
          <a:lstStyle/>
          <a:p>
            <a:r>
              <a:rPr lang="zh-CN" altLang="en-US" sz="1400" dirty="0">
                <a:solidFill>
                  <a:srgbClr val="6D6A65"/>
                </a:solidFill>
                <a:cs typeface="+mn-ea"/>
                <a:sym typeface="+mn-lt"/>
              </a:rPr>
              <a:t>Click here to edit what you want to suggest you</a:t>
            </a:r>
            <a:endParaRPr lang="en-US" altLang="zh-CN" sz="1400" dirty="0">
              <a:solidFill>
                <a:srgbClr val="6D6A65"/>
              </a:solidFill>
              <a:cs typeface="+mn-ea"/>
              <a:sym typeface="+mn-lt"/>
            </a:endParaRPr>
          </a:p>
          <a:p>
            <a:r>
              <a:rPr lang="zh-CN" altLang="en-US" sz="1400" dirty="0">
                <a:solidFill>
                  <a:srgbClr val="6D6A65"/>
                </a:solidFill>
                <a:cs typeface="+mn-ea"/>
                <a:sym typeface="+mn-lt"/>
              </a:rPr>
              <a:t>The display is made in Microsoft Black font</a:t>
            </a:r>
            <a:endParaRPr lang="en-US" altLang="zh-CN" sz="1400" dirty="0">
              <a:solidFill>
                <a:srgbClr val="6D6A65"/>
              </a:solidFill>
              <a:cs typeface="+mn-ea"/>
              <a:sym typeface="+mn-lt"/>
            </a:endParaRPr>
          </a:p>
          <a:p>
            <a:r>
              <a:rPr lang="zh-CN" altLang="en-US" sz="1400" dirty="0">
                <a:solidFill>
                  <a:srgbClr val="6D6A65"/>
                </a:solidFill>
                <a:cs typeface="+mn-ea"/>
                <a:sym typeface="+mn-lt"/>
              </a:rPr>
              <a:t>The lines and their corresponding footage are free to edit and change color replacements</a:t>
            </a: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2926" y="117566"/>
            <a:ext cx="3448594" cy="1724297"/>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spTree>
    <p:extLst>
      <p:ext uri="{BB962C8B-B14F-4D97-AF65-F5344CB8AC3E}">
        <p14:creationId xmlns:p14="http://schemas.microsoft.com/office/powerpoint/2010/main" val="722648113"/>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4226" y="1805643"/>
            <a:ext cx="2695660" cy="4685313"/>
          </a:xfrm>
          <a:prstGeom prst="rect">
            <a:avLst/>
          </a:prstGeom>
        </p:spPr>
      </p:pic>
      <p:sp>
        <p:nvSpPr>
          <p:cNvPr id="6" name="文本框 5"/>
          <p:cNvSpPr txBox="1"/>
          <p:nvPr/>
        </p:nvSpPr>
        <p:spPr>
          <a:xfrm>
            <a:off x="7577540" y="4039618"/>
            <a:ext cx="4100655"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7" name="文本框 6"/>
          <p:cNvSpPr txBox="1"/>
          <p:nvPr/>
        </p:nvSpPr>
        <p:spPr>
          <a:xfrm>
            <a:off x="8919981" y="3355884"/>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sp>
        <p:nvSpPr>
          <p:cNvPr id="9" name="文本框 8"/>
          <p:cNvSpPr txBox="1"/>
          <p:nvPr/>
        </p:nvSpPr>
        <p:spPr>
          <a:xfrm>
            <a:off x="375974" y="4039618"/>
            <a:ext cx="4100655"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10" name="文本框 9"/>
          <p:cNvSpPr txBox="1"/>
          <p:nvPr/>
        </p:nvSpPr>
        <p:spPr>
          <a:xfrm>
            <a:off x="1718415" y="3355884"/>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spTree>
    <p:extLst>
      <p:ext uri="{BB962C8B-B14F-4D97-AF65-F5344CB8AC3E}">
        <p14:creationId xmlns:p14="http://schemas.microsoft.com/office/powerpoint/2010/main" val="120214482"/>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750"/>
                                        <p:tgtEl>
                                          <p:spTgt spid="6"/>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750"/>
                                        <p:tgtEl>
                                          <p:spTgt spid="7"/>
                                        </p:tgtEl>
                                      </p:cBhvr>
                                    </p:animEffect>
                                  </p:childTnLst>
                                </p:cTn>
                              </p:par>
                            </p:childTnLst>
                          </p:cTn>
                        </p:par>
                        <p:par>
                          <p:cTn id="16" fill="hold">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750"/>
                                        <p:tgtEl>
                                          <p:spTgt spid="9"/>
                                        </p:tgtEl>
                                      </p:cBhvr>
                                    </p:animEffect>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442642"/>
            <a:ext cx="12192000" cy="3682567"/>
          </a:xfrm>
          <a:prstGeom prst="rect">
            <a:avLst/>
          </a:prstGeom>
        </p:spPr>
      </p:pic>
      <p:sp>
        <p:nvSpPr>
          <p:cNvPr id="13" name="文本框 12"/>
          <p:cNvSpPr txBox="1"/>
          <p:nvPr/>
        </p:nvSpPr>
        <p:spPr>
          <a:xfrm>
            <a:off x="1174381" y="2475920"/>
            <a:ext cx="10294807" cy="377411"/>
          </a:xfrm>
          <a:prstGeom prst="rect">
            <a:avLst/>
          </a:prstGeom>
          <a:noFill/>
        </p:spPr>
        <p:txBody>
          <a:bodyPr vert="horz" wrap="square" rtlCol="0">
            <a:spAutoFit/>
            <a:scene3d>
              <a:camera prst="orthographicFront"/>
              <a:lightRig rig="threePt" dir="t"/>
            </a:scene3d>
            <a:sp3d contourW="12700"/>
          </a:bodyPr>
          <a:lstStyle/>
          <a:p>
            <a:pPr>
              <a:lnSpc>
                <a:spcPct val="150000"/>
              </a:lnSpc>
            </a:pPr>
            <a:r>
              <a:rPr lang="zh-CN" altLang="en-US" sz="1400" dirty="0">
                <a:solidFill>
                  <a:srgbClr val="6D6A65"/>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400" dirty="0">
              <a:solidFill>
                <a:srgbClr val="6D6A65"/>
              </a:solidFill>
              <a:cs typeface="+mn-ea"/>
              <a:sym typeface="+mn-lt"/>
            </a:endParaRPr>
          </a:p>
        </p:txBody>
      </p:sp>
      <p:grpSp>
        <p:nvGrpSpPr>
          <p:cNvPr id="19" name="组合 18"/>
          <p:cNvGrpSpPr/>
          <p:nvPr/>
        </p:nvGrpSpPr>
        <p:grpSpPr>
          <a:xfrm>
            <a:off x="5424968" y="1913983"/>
            <a:ext cx="1876981" cy="385315"/>
            <a:chOff x="1221378" y="2048496"/>
            <a:chExt cx="1206056" cy="385315"/>
          </a:xfrm>
        </p:grpSpPr>
        <p:sp>
          <p:nvSpPr>
            <p:cNvPr id="15" name="矩形 14"/>
            <p:cNvSpPr/>
            <p:nvPr/>
          </p:nvSpPr>
          <p:spPr>
            <a:xfrm>
              <a:off x="1280160" y="2048496"/>
              <a:ext cx="1058092" cy="385315"/>
            </a:xfrm>
            <a:prstGeom prst="rect">
              <a:avLst/>
            </a:prstGeom>
            <a:solidFill>
              <a:srgbClr val="AEA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文本框 13"/>
            <p:cNvSpPr txBox="1"/>
            <p:nvPr/>
          </p:nvSpPr>
          <p:spPr>
            <a:xfrm>
              <a:off x="1221378" y="2064479"/>
              <a:ext cx="1206056" cy="369332"/>
            </a:xfrm>
            <a:prstGeom prst="rect">
              <a:avLst/>
            </a:prstGeom>
            <a:noFill/>
          </p:spPr>
          <p:txBody>
            <a:bodyPr vert="horz" wrap="square" rtlCol="0">
              <a:spAutoFit/>
              <a:scene3d>
                <a:camera prst="orthographicFront"/>
                <a:lightRig rig="threePt" dir="t"/>
              </a:scene3d>
              <a:sp3d contourW="12700"/>
            </a:bodyPr>
            <a:lstStyle/>
            <a:p>
              <a:pPr algn="ctr"/>
              <a:r>
                <a:rPr lang="zh-CN" altLang="en-US" b="1" dirty="0">
                  <a:solidFill>
                    <a:schemeClr val="bg1"/>
                  </a:solidFill>
                  <a:cs typeface="+mn-ea"/>
                  <a:sym typeface="+mn-lt"/>
                </a:rPr>
                <a:t>Enter the title</a:t>
              </a:r>
            </a:p>
          </p:txBody>
        </p:sp>
      </p:grpSp>
    </p:spTree>
    <p:extLst>
      <p:ext uri="{BB962C8B-B14F-4D97-AF65-F5344CB8AC3E}">
        <p14:creationId xmlns:p14="http://schemas.microsoft.com/office/powerpoint/2010/main" val="1238283442"/>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75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椭圆 85"/>
          <p:cNvSpPr/>
          <p:nvPr/>
        </p:nvSpPr>
        <p:spPr>
          <a:xfrm>
            <a:off x="4813848" y="1053036"/>
            <a:ext cx="5518625" cy="5518625"/>
          </a:xfrm>
          <a:prstGeom prst="ellipse">
            <a:avLst/>
          </a:prstGeom>
          <a:noFill/>
          <a:ln w="19050">
            <a:solidFill>
              <a:srgbClr val="AEA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sp>
        <p:nvSpPr>
          <p:cNvPr id="87" name="文本框 86"/>
          <p:cNvSpPr txBox="1"/>
          <p:nvPr/>
        </p:nvSpPr>
        <p:spPr>
          <a:xfrm>
            <a:off x="7458380" y="2234480"/>
            <a:ext cx="1154162" cy="4101006"/>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when presenting.</a:t>
            </a:r>
          </a:p>
          <a:p>
            <a:pPr>
              <a:lnSpc>
                <a:spcPct val="150000"/>
              </a:lnSpc>
            </a:pPr>
            <a:endParaRPr lang="zh-CN" altLang="en-US" sz="1400" b="1" dirty="0">
              <a:solidFill>
                <a:srgbClr val="6D6A65"/>
              </a:solidFill>
              <a:cs typeface="+mn-ea"/>
              <a:sym typeface="+mn-lt"/>
            </a:endParaRPr>
          </a:p>
        </p:txBody>
      </p:sp>
      <p:grpSp>
        <p:nvGrpSpPr>
          <p:cNvPr id="88" name="组合 87"/>
          <p:cNvGrpSpPr/>
          <p:nvPr/>
        </p:nvGrpSpPr>
        <p:grpSpPr>
          <a:xfrm>
            <a:off x="8585421" y="1862633"/>
            <a:ext cx="461665" cy="1931986"/>
            <a:chOff x="7779713" y="1750652"/>
            <a:chExt cx="461665" cy="1546563"/>
          </a:xfrm>
        </p:grpSpPr>
        <p:sp>
          <p:nvSpPr>
            <p:cNvPr id="89" name="文本框 88"/>
            <p:cNvSpPr txBox="1"/>
            <p:nvPr/>
          </p:nvSpPr>
          <p:spPr>
            <a:xfrm>
              <a:off x="7779713" y="1823654"/>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cxnSp>
          <p:nvCxnSpPr>
            <p:cNvPr id="90" name="直接连接符 89"/>
            <p:cNvCxnSpPr/>
            <p:nvPr/>
          </p:nvCxnSpPr>
          <p:spPr>
            <a:xfrm flipH="1">
              <a:off x="7882932" y="3210921"/>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flipH="1">
            <a:off x="8939547" y="293586"/>
            <a:ext cx="3252453" cy="4646714"/>
            <a:chOff x="1971757" y="744135"/>
            <a:chExt cx="3758526" cy="5369729"/>
          </a:xfrm>
          <a:solidFill>
            <a:srgbClr val="454545"/>
          </a:solidFill>
        </p:grpSpPr>
        <p:sp>
          <p:nvSpPr>
            <p:cNvPr id="93" name="Freeform 5"/>
            <p:cNvSpPr/>
            <p:nvPr/>
          </p:nvSpPr>
          <p:spPr bwMode="auto">
            <a:xfrm>
              <a:off x="2303099" y="1467968"/>
              <a:ext cx="618600" cy="167804"/>
            </a:xfrm>
            <a:custGeom>
              <a:avLst/>
              <a:gdLst>
                <a:gd name="T0" fmla="*/ 0 w 316"/>
                <a:gd name="T1" fmla="*/ 0 h 86"/>
                <a:gd name="T2" fmla="*/ 312 w 316"/>
                <a:gd name="T3" fmla="*/ 72 h 86"/>
                <a:gd name="T4" fmla="*/ 316 w 316"/>
                <a:gd name="T5" fmla="*/ 86 h 86"/>
                <a:gd name="T6" fmla="*/ 157 w 316"/>
                <a:gd name="T7" fmla="*/ 58 h 86"/>
                <a:gd name="T8" fmla="*/ 11 w 316"/>
                <a:gd name="T9" fmla="*/ 29 h 86"/>
                <a:gd name="T10" fmla="*/ 0 w 316"/>
                <a:gd name="T11" fmla="*/ 0 h 86"/>
              </a:gdLst>
              <a:ahLst/>
              <a:cxnLst>
                <a:cxn ang="0">
                  <a:pos x="T0" y="T1"/>
                </a:cxn>
                <a:cxn ang="0">
                  <a:pos x="T2" y="T3"/>
                </a:cxn>
                <a:cxn ang="0">
                  <a:pos x="T4" y="T5"/>
                </a:cxn>
                <a:cxn ang="0">
                  <a:pos x="T6" y="T7"/>
                </a:cxn>
                <a:cxn ang="0">
                  <a:pos x="T8" y="T9"/>
                </a:cxn>
                <a:cxn ang="0">
                  <a:pos x="T10" y="T11"/>
                </a:cxn>
              </a:cxnLst>
              <a:rect l="0" t="0" r="r" b="b"/>
              <a:pathLst>
                <a:path w="316" h="86">
                  <a:moveTo>
                    <a:pt x="0" y="0"/>
                  </a:moveTo>
                  <a:cubicBezTo>
                    <a:pt x="0" y="0"/>
                    <a:pt x="150" y="61"/>
                    <a:pt x="312" y="72"/>
                  </a:cubicBezTo>
                  <a:cubicBezTo>
                    <a:pt x="316" y="86"/>
                    <a:pt x="316" y="86"/>
                    <a:pt x="316" y="86"/>
                  </a:cubicBezTo>
                  <a:cubicBezTo>
                    <a:pt x="316" y="86"/>
                    <a:pt x="217" y="67"/>
                    <a:pt x="157" y="58"/>
                  </a:cubicBezTo>
                  <a:cubicBezTo>
                    <a:pt x="102" y="49"/>
                    <a:pt x="38" y="43"/>
                    <a:pt x="11" y="2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6"/>
            <p:cNvSpPr/>
            <p:nvPr/>
          </p:nvSpPr>
          <p:spPr bwMode="auto">
            <a:xfrm>
              <a:off x="2583246" y="1428150"/>
              <a:ext cx="839020" cy="135096"/>
            </a:xfrm>
            <a:custGeom>
              <a:avLst/>
              <a:gdLst>
                <a:gd name="T0" fmla="*/ 403 w 429"/>
                <a:gd name="T1" fmla="*/ 0 h 69"/>
                <a:gd name="T2" fmla="*/ 10 w 429"/>
                <a:gd name="T3" fmla="*/ 44 h 69"/>
                <a:gd name="T4" fmla="*/ 9 w 429"/>
                <a:gd name="T5" fmla="*/ 69 h 69"/>
                <a:gd name="T6" fmla="*/ 40 w 429"/>
                <a:gd name="T7" fmla="*/ 56 h 69"/>
                <a:gd name="T8" fmla="*/ 234 w 429"/>
                <a:gd name="T9" fmla="*/ 31 h 69"/>
                <a:gd name="T10" fmla="*/ 429 w 429"/>
                <a:gd name="T11" fmla="*/ 4 h 69"/>
                <a:gd name="T12" fmla="*/ 403 w 4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29" h="69">
                  <a:moveTo>
                    <a:pt x="403" y="0"/>
                  </a:moveTo>
                  <a:cubicBezTo>
                    <a:pt x="403" y="0"/>
                    <a:pt x="80" y="49"/>
                    <a:pt x="10" y="44"/>
                  </a:cubicBezTo>
                  <a:cubicBezTo>
                    <a:pt x="10" y="44"/>
                    <a:pt x="0" y="41"/>
                    <a:pt x="9" y="69"/>
                  </a:cubicBezTo>
                  <a:cubicBezTo>
                    <a:pt x="9" y="69"/>
                    <a:pt x="9" y="65"/>
                    <a:pt x="40" y="56"/>
                  </a:cubicBezTo>
                  <a:cubicBezTo>
                    <a:pt x="71" y="48"/>
                    <a:pt x="203" y="33"/>
                    <a:pt x="234" y="31"/>
                  </a:cubicBezTo>
                  <a:cubicBezTo>
                    <a:pt x="265" y="29"/>
                    <a:pt x="398" y="6"/>
                    <a:pt x="429" y="4"/>
                  </a:cubicBezTo>
                  <a:lnTo>
                    <a:pt x="40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7"/>
            <p:cNvSpPr/>
            <p:nvPr/>
          </p:nvSpPr>
          <p:spPr bwMode="auto">
            <a:xfrm>
              <a:off x="2681369" y="1577467"/>
              <a:ext cx="287258" cy="433731"/>
            </a:xfrm>
            <a:custGeom>
              <a:avLst/>
              <a:gdLst>
                <a:gd name="T0" fmla="*/ 0 w 147"/>
                <a:gd name="T1" fmla="*/ 4 h 222"/>
                <a:gd name="T2" fmla="*/ 29 w 147"/>
                <a:gd name="T3" fmla="*/ 40 h 222"/>
                <a:gd name="T4" fmla="*/ 54 w 147"/>
                <a:gd name="T5" fmla="*/ 99 h 222"/>
                <a:gd name="T6" fmla="*/ 147 w 147"/>
                <a:gd name="T7" fmla="*/ 222 h 222"/>
                <a:gd name="T8" fmla="*/ 64 w 147"/>
                <a:gd name="T9" fmla="*/ 99 h 222"/>
                <a:gd name="T10" fmla="*/ 51 w 147"/>
                <a:gd name="T11" fmla="*/ 75 h 222"/>
                <a:gd name="T12" fmla="*/ 26 w 147"/>
                <a:gd name="T13" fmla="*/ 7 h 222"/>
                <a:gd name="T14" fmla="*/ 0 w 147"/>
                <a:gd name="T15" fmla="*/ 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22">
                  <a:moveTo>
                    <a:pt x="0" y="4"/>
                  </a:moveTo>
                  <a:cubicBezTo>
                    <a:pt x="0" y="4"/>
                    <a:pt x="12" y="0"/>
                    <a:pt x="29" y="40"/>
                  </a:cubicBezTo>
                  <a:cubicBezTo>
                    <a:pt x="50" y="93"/>
                    <a:pt x="43" y="79"/>
                    <a:pt x="54" y="99"/>
                  </a:cubicBezTo>
                  <a:cubicBezTo>
                    <a:pt x="64" y="118"/>
                    <a:pt x="103" y="149"/>
                    <a:pt x="147" y="222"/>
                  </a:cubicBezTo>
                  <a:cubicBezTo>
                    <a:pt x="147" y="222"/>
                    <a:pt x="108" y="151"/>
                    <a:pt x="64" y="99"/>
                  </a:cubicBezTo>
                  <a:cubicBezTo>
                    <a:pt x="58" y="91"/>
                    <a:pt x="57" y="94"/>
                    <a:pt x="51" y="75"/>
                  </a:cubicBezTo>
                  <a:cubicBezTo>
                    <a:pt x="45" y="56"/>
                    <a:pt x="37" y="26"/>
                    <a:pt x="26" y="7"/>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8"/>
            <p:cNvSpPr/>
            <p:nvPr/>
          </p:nvSpPr>
          <p:spPr bwMode="auto">
            <a:xfrm>
              <a:off x="2513565" y="1718252"/>
              <a:ext cx="251706" cy="534698"/>
            </a:xfrm>
            <a:custGeom>
              <a:avLst/>
              <a:gdLst>
                <a:gd name="T0" fmla="*/ 15 w 128"/>
                <a:gd name="T1" fmla="*/ 6 h 273"/>
                <a:gd name="T2" fmla="*/ 12 w 128"/>
                <a:gd name="T3" fmla="*/ 19 h 273"/>
                <a:gd name="T4" fmla="*/ 2 w 128"/>
                <a:gd name="T5" fmla="*/ 31 h 273"/>
                <a:gd name="T6" fmla="*/ 12 w 128"/>
                <a:gd name="T7" fmla="*/ 65 h 273"/>
                <a:gd name="T8" fmla="*/ 41 w 128"/>
                <a:gd name="T9" fmla="*/ 138 h 273"/>
                <a:gd name="T10" fmla="*/ 114 w 128"/>
                <a:gd name="T11" fmla="*/ 273 h 273"/>
                <a:gd name="T12" fmla="*/ 86 w 128"/>
                <a:gd name="T13" fmla="*/ 213 h 273"/>
                <a:gd name="T14" fmla="*/ 54 w 128"/>
                <a:gd name="T15" fmla="*/ 146 h 273"/>
                <a:gd name="T16" fmla="*/ 27 w 128"/>
                <a:gd name="T17" fmla="*/ 79 h 273"/>
                <a:gd name="T18" fmla="*/ 17 w 128"/>
                <a:gd name="T19"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73">
                  <a:moveTo>
                    <a:pt x="15" y="6"/>
                  </a:moveTo>
                  <a:cubicBezTo>
                    <a:pt x="13" y="10"/>
                    <a:pt x="13" y="15"/>
                    <a:pt x="12" y="19"/>
                  </a:cubicBezTo>
                  <a:cubicBezTo>
                    <a:pt x="11" y="21"/>
                    <a:pt x="1" y="31"/>
                    <a:pt x="2" y="31"/>
                  </a:cubicBezTo>
                  <a:cubicBezTo>
                    <a:pt x="0" y="41"/>
                    <a:pt x="7" y="53"/>
                    <a:pt x="12" y="65"/>
                  </a:cubicBezTo>
                  <a:cubicBezTo>
                    <a:pt x="21" y="90"/>
                    <a:pt x="30" y="114"/>
                    <a:pt x="41" y="138"/>
                  </a:cubicBezTo>
                  <a:cubicBezTo>
                    <a:pt x="62" y="183"/>
                    <a:pt x="87" y="231"/>
                    <a:pt x="114" y="273"/>
                  </a:cubicBezTo>
                  <a:cubicBezTo>
                    <a:pt x="128" y="262"/>
                    <a:pt x="93" y="226"/>
                    <a:pt x="86" y="213"/>
                  </a:cubicBezTo>
                  <a:cubicBezTo>
                    <a:pt x="68" y="179"/>
                    <a:pt x="63" y="173"/>
                    <a:pt x="54" y="146"/>
                  </a:cubicBezTo>
                  <a:cubicBezTo>
                    <a:pt x="47" y="122"/>
                    <a:pt x="36" y="102"/>
                    <a:pt x="27" y="79"/>
                  </a:cubicBezTo>
                  <a:cubicBezTo>
                    <a:pt x="11" y="35"/>
                    <a:pt x="25" y="0"/>
                    <a:pt x="17"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9"/>
            <p:cNvSpPr/>
            <p:nvPr/>
          </p:nvSpPr>
          <p:spPr bwMode="auto">
            <a:xfrm>
              <a:off x="3767829" y="3770296"/>
              <a:ext cx="379692" cy="578782"/>
            </a:xfrm>
            <a:custGeom>
              <a:avLst/>
              <a:gdLst>
                <a:gd name="T0" fmla="*/ 0 w 194"/>
                <a:gd name="T1" fmla="*/ 0 h 296"/>
                <a:gd name="T2" fmla="*/ 86 w 194"/>
                <a:gd name="T3" fmla="*/ 150 h 296"/>
                <a:gd name="T4" fmla="*/ 176 w 194"/>
                <a:gd name="T5" fmla="*/ 277 h 296"/>
                <a:gd name="T6" fmla="*/ 183 w 194"/>
                <a:gd name="T7" fmla="*/ 267 h 296"/>
                <a:gd name="T8" fmla="*/ 117 w 194"/>
                <a:gd name="T9" fmla="*/ 179 h 296"/>
                <a:gd name="T10" fmla="*/ 0 w 194"/>
                <a:gd name="T11" fmla="*/ 0 h 296"/>
              </a:gdLst>
              <a:ahLst/>
              <a:cxnLst>
                <a:cxn ang="0">
                  <a:pos x="T0" y="T1"/>
                </a:cxn>
                <a:cxn ang="0">
                  <a:pos x="T2" y="T3"/>
                </a:cxn>
                <a:cxn ang="0">
                  <a:pos x="T4" y="T5"/>
                </a:cxn>
                <a:cxn ang="0">
                  <a:pos x="T6" y="T7"/>
                </a:cxn>
                <a:cxn ang="0">
                  <a:pos x="T8" y="T9"/>
                </a:cxn>
                <a:cxn ang="0">
                  <a:pos x="T10" y="T11"/>
                </a:cxn>
              </a:cxnLst>
              <a:rect l="0" t="0" r="r" b="b"/>
              <a:pathLst>
                <a:path w="194" h="296">
                  <a:moveTo>
                    <a:pt x="0" y="0"/>
                  </a:moveTo>
                  <a:cubicBezTo>
                    <a:pt x="0" y="0"/>
                    <a:pt x="21" y="17"/>
                    <a:pt x="86" y="150"/>
                  </a:cubicBezTo>
                  <a:cubicBezTo>
                    <a:pt x="157" y="296"/>
                    <a:pt x="176" y="277"/>
                    <a:pt x="176" y="277"/>
                  </a:cubicBezTo>
                  <a:cubicBezTo>
                    <a:pt x="176" y="277"/>
                    <a:pt x="194" y="287"/>
                    <a:pt x="183" y="267"/>
                  </a:cubicBezTo>
                  <a:cubicBezTo>
                    <a:pt x="172" y="247"/>
                    <a:pt x="158" y="254"/>
                    <a:pt x="117" y="179"/>
                  </a:cubicBezTo>
                  <a:cubicBezTo>
                    <a:pt x="76" y="103"/>
                    <a:pt x="36" y="1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10"/>
            <p:cNvSpPr/>
            <p:nvPr/>
          </p:nvSpPr>
          <p:spPr bwMode="auto">
            <a:xfrm>
              <a:off x="2507877" y="2521720"/>
              <a:ext cx="1099259" cy="1099259"/>
            </a:xfrm>
            <a:custGeom>
              <a:avLst/>
              <a:gdLst>
                <a:gd name="T0" fmla="*/ 541 w 561"/>
                <a:gd name="T1" fmla="*/ 534 h 562"/>
                <a:gd name="T2" fmla="*/ 417 w 561"/>
                <a:gd name="T3" fmla="*/ 423 h 562"/>
                <a:gd name="T4" fmla="*/ 221 w 561"/>
                <a:gd name="T5" fmla="*/ 232 h 562"/>
                <a:gd name="T6" fmla="*/ 27 w 561"/>
                <a:gd name="T7" fmla="*/ 24 h 562"/>
                <a:gd name="T8" fmla="*/ 27 w 561"/>
                <a:gd name="T9" fmla="*/ 24 h 562"/>
                <a:gd name="T10" fmla="*/ 24 w 561"/>
                <a:gd name="T11" fmla="*/ 11 h 562"/>
                <a:gd name="T12" fmla="*/ 14 w 561"/>
                <a:gd name="T13" fmla="*/ 3 h 562"/>
                <a:gd name="T14" fmla="*/ 14 w 561"/>
                <a:gd name="T15" fmla="*/ 16 h 562"/>
                <a:gd name="T16" fmla="*/ 6 w 561"/>
                <a:gd name="T17" fmla="*/ 24 h 562"/>
                <a:gd name="T18" fmla="*/ 7 w 561"/>
                <a:gd name="T19" fmla="*/ 31 h 562"/>
                <a:gd name="T20" fmla="*/ 6 w 561"/>
                <a:gd name="T21" fmla="*/ 37 h 562"/>
                <a:gd name="T22" fmla="*/ 3 w 561"/>
                <a:gd name="T23" fmla="*/ 52 h 562"/>
                <a:gd name="T24" fmla="*/ 13 w 561"/>
                <a:gd name="T25" fmla="*/ 53 h 562"/>
                <a:gd name="T26" fmla="*/ 213 w 561"/>
                <a:gd name="T27" fmla="*/ 238 h 562"/>
                <a:gd name="T28" fmla="*/ 411 w 561"/>
                <a:gd name="T29" fmla="*/ 428 h 562"/>
                <a:gd name="T30" fmla="*/ 532 w 561"/>
                <a:gd name="T31" fmla="*/ 547 h 562"/>
                <a:gd name="T32" fmla="*/ 541 w 561"/>
                <a:gd name="T33" fmla="*/ 53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562">
                  <a:moveTo>
                    <a:pt x="541" y="534"/>
                  </a:moveTo>
                  <a:cubicBezTo>
                    <a:pt x="528" y="515"/>
                    <a:pt x="468" y="460"/>
                    <a:pt x="417" y="423"/>
                  </a:cubicBezTo>
                  <a:cubicBezTo>
                    <a:pt x="365" y="386"/>
                    <a:pt x="290" y="306"/>
                    <a:pt x="221" y="232"/>
                  </a:cubicBezTo>
                  <a:cubicBezTo>
                    <a:pt x="161" y="168"/>
                    <a:pt x="55" y="55"/>
                    <a:pt x="27" y="24"/>
                  </a:cubicBezTo>
                  <a:cubicBezTo>
                    <a:pt x="27" y="24"/>
                    <a:pt x="27" y="24"/>
                    <a:pt x="27" y="24"/>
                  </a:cubicBezTo>
                  <a:cubicBezTo>
                    <a:pt x="25" y="20"/>
                    <a:pt x="25" y="15"/>
                    <a:pt x="24" y="11"/>
                  </a:cubicBezTo>
                  <a:cubicBezTo>
                    <a:pt x="22" y="8"/>
                    <a:pt x="18" y="0"/>
                    <a:pt x="14" y="3"/>
                  </a:cubicBezTo>
                  <a:cubicBezTo>
                    <a:pt x="9" y="6"/>
                    <a:pt x="14" y="13"/>
                    <a:pt x="14" y="16"/>
                  </a:cubicBezTo>
                  <a:cubicBezTo>
                    <a:pt x="15" y="24"/>
                    <a:pt x="10" y="19"/>
                    <a:pt x="6" y="24"/>
                  </a:cubicBezTo>
                  <a:cubicBezTo>
                    <a:pt x="6" y="26"/>
                    <a:pt x="7" y="29"/>
                    <a:pt x="7" y="31"/>
                  </a:cubicBezTo>
                  <a:cubicBezTo>
                    <a:pt x="7" y="33"/>
                    <a:pt x="6" y="35"/>
                    <a:pt x="6" y="37"/>
                  </a:cubicBezTo>
                  <a:cubicBezTo>
                    <a:pt x="5" y="40"/>
                    <a:pt x="0" y="49"/>
                    <a:pt x="3" y="52"/>
                  </a:cubicBezTo>
                  <a:cubicBezTo>
                    <a:pt x="5" y="53"/>
                    <a:pt x="9" y="52"/>
                    <a:pt x="13" y="53"/>
                  </a:cubicBezTo>
                  <a:cubicBezTo>
                    <a:pt x="45" y="77"/>
                    <a:pt x="182" y="207"/>
                    <a:pt x="213" y="238"/>
                  </a:cubicBezTo>
                  <a:cubicBezTo>
                    <a:pt x="248" y="271"/>
                    <a:pt x="329" y="359"/>
                    <a:pt x="411" y="428"/>
                  </a:cubicBezTo>
                  <a:cubicBezTo>
                    <a:pt x="483" y="489"/>
                    <a:pt x="517" y="540"/>
                    <a:pt x="532" y="547"/>
                  </a:cubicBezTo>
                  <a:cubicBezTo>
                    <a:pt x="561" y="562"/>
                    <a:pt x="554" y="553"/>
                    <a:pt x="541" y="5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11"/>
            <p:cNvSpPr/>
            <p:nvPr/>
          </p:nvSpPr>
          <p:spPr bwMode="auto">
            <a:xfrm>
              <a:off x="3598603" y="3514324"/>
              <a:ext cx="524743" cy="379692"/>
            </a:xfrm>
            <a:custGeom>
              <a:avLst/>
              <a:gdLst>
                <a:gd name="T0" fmla="*/ 48 w 268"/>
                <a:gd name="T1" fmla="*/ 60 h 194"/>
                <a:gd name="T2" fmla="*/ 39 w 268"/>
                <a:gd name="T3" fmla="*/ 42 h 194"/>
                <a:gd name="T4" fmla="*/ 32 w 268"/>
                <a:gd name="T5" fmla="*/ 43 h 194"/>
                <a:gd name="T6" fmla="*/ 34 w 268"/>
                <a:gd name="T7" fmla="*/ 56 h 194"/>
                <a:gd name="T8" fmla="*/ 26 w 268"/>
                <a:gd name="T9" fmla="*/ 69 h 194"/>
                <a:gd name="T10" fmla="*/ 28 w 268"/>
                <a:gd name="T11" fmla="*/ 84 h 194"/>
                <a:gd name="T12" fmla="*/ 31 w 268"/>
                <a:gd name="T13" fmla="*/ 110 h 194"/>
                <a:gd name="T14" fmla="*/ 11 w 268"/>
                <a:gd name="T15" fmla="*/ 89 h 194"/>
                <a:gd name="T16" fmla="*/ 3 w 268"/>
                <a:gd name="T17" fmla="*/ 62 h 194"/>
                <a:gd name="T18" fmla="*/ 6 w 268"/>
                <a:gd name="T19" fmla="*/ 31 h 194"/>
                <a:gd name="T20" fmla="*/ 11 w 268"/>
                <a:gd name="T21" fmla="*/ 15 h 194"/>
                <a:gd name="T22" fmla="*/ 11 w 268"/>
                <a:gd name="T23" fmla="*/ 0 h 194"/>
                <a:gd name="T24" fmla="*/ 10 w 268"/>
                <a:gd name="T25" fmla="*/ 1 h 194"/>
                <a:gd name="T26" fmla="*/ 3 w 268"/>
                <a:gd name="T27" fmla="*/ 30 h 194"/>
                <a:gd name="T28" fmla="*/ 1 w 268"/>
                <a:gd name="T29" fmla="*/ 61 h 194"/>
                <a:gd name="T30" fmla="*/ 10 w 268"/>
                <a:gd name="T31" fmla="*/ 93 h 194"/>
                <a:gd name="T32" fmla="*/ 30 w 268"/>
                <a:gd name="T33" fmla="*/ 115 h 194"/>
                <a:gd name="T34" fmla="*/ 37 w 268"/>
                <a:gd name="T35" fmla="*/ 108 h 194"/>
                <a:gd name="T36" fmla="*/ 38 w 268"/>
                <a:gd name="T37" fmla="*/ 101 h 194"/>
                <a:gd name="T38" fmla="*/ 35 w 268"/>
                <a:gd name="T39" fmla="*/ 94 h 194"/>
                <a:gd name="T40" fmla="*/ 37 w 268"/>
                <a:gd name="T41" fmla="*/ 91 h 194"/>
                <a:gd name="T42" fmla="*/ 152 w 268"/>
                <a:gd name="T43" fmla="*/ 145 h 194"/>
                <a:gd name="T44" fmla="*/ 264 w 268"/>
                <a:gd name="T45" fmla="*/ 194 h 194"/>
                <a:gd name="T46" fmla="*/ 268 w 268"/>
                <a:gd name="T47" fmla="*/ 190 h 194"/>
                <a:gd name="T48" fmla="*/ 48 w 268"/>
                <a:gd name="T49" fmla="*/ 6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8" h="194">
                  <a:moveTo>
                    <a:pt x="48" y="60"/>
                  </a:moveTo>
                  <a:cubicBezTo>
                    <a:pt x="46" y="53"/>
                    <a:pt x="42" y="47"/>
                    <a:pt x="39" y="42"/>
                  </a:cubicBezTo>
                  <a:cubicBezTo>
                    <a:pt x="36" y="37"/>
                    <a:pt x="33" y="35"/>
                    <a:pt x="32" y="43"/>
                  </a:cubicBezTo>
                  <a:cubicBezTo>
                    <a:pt x="31" y="48"/>
                    <a:pt x="34" y="52"/>
                    <a:pt x="34" y="56"/>
                  </a:cubicBezTo>
                  <a:cubicBezTo>
                    <a:pt x="34" y="62"/>
                    <a:pt x="28" y="64"/>
                    <a:pt x="26" y="69"/>
                  </a:cubicBezTo>
                  <a:cubicBezTo>
                    <a:pt x="24" y="75"/>
                    <a:pt x="26" y="79"/>
                    <a:pt x="28" y="84"/>
                  </a:cubicBezTo>
                  <a:cubicBezTo>
                    <a:pt x="31" y="89"/>
                    <a:pt x="36" y="108"/>
                    <a:pt x="31" y="110"/>
                  </a:cubicBezTo>
                  <a:cubicBezTo>
                    <a:pt x="23" y="113"/>
                    <a:pt x="13" y="95"/>
                    <a:pt x="11" y="89"/>
                  </a:cubicBezTo>
                  <a:cubicBezTo>
                    <a:pt x="7" y="81"/>
                    <a:pt x="4" y="71"/>
                    <a:pt x="3" y="62"/>
                  </a:cubicBezTo>
                  <a:cubicBezTo>
                    <a:pt x="1" y="52"/>
                    <a:pt x="3" y="41"/>
                    <a:pt x="6" y="31"/>
                  </a:cubicBezTo>
                  <a:cubicBezTo>
                    <a:pt x="7" y="25"/>
                    <a:pt x="8" y="20"/>
                    <a:pt x="11" y="15"/>
                  </a:cubicBezTo>
                  <a:cubicBezTo>
                    <a:pt x="13" y="11"/>
                    <a:pt x="17" y="4"/>
                    <a:pt x="11" y="0"/>
                  </a:cubicBezTo>
                  <a:cubicBezTo>
                    <a:pt x="10" y="1"/>
                    <a:pt x="10" y="1"/>
                    <a:pt x="10" y="1"/>
                  </a:cubicBezTo>
                  <a:cubicBezTo>
                    <a:pt x="6" y="1"/>
                    <a:pt x="4" y="26"/>
                    <a:pt x="3" y="30"/>
                  </a:cubicBezTo>
                  <a:cubicBezTo>
                    <a:pt x="1" y="41"/>
                    <a:pt x="0" y="51"/>
                    <a:pt x="1" y="61"/>
                  </a:cubicBezTo>
                  <a:cubicBezTo>
                    <a:pt x="2" y="72"/>
                    <a:pt x="6" y="83"/>
                    <a:pt x="10" y="93"/>
                  </a:cubicBezTo>
                  <a:cubicBezTo>
                    <a:pt x="12" y="102"/>
                    <a:pt x="21" y="112"/>
                    <a:pt x="30" y="115"/>
                  </a:cubicBezTo>
                  <a:cubicBezTo>
                    <a:pt x="36" y="118"/>
                    <a:pt x="37" y="115"/>
                    <a:pt x="37" y="108"/>
                  </a:cubicBezTo>
                  <a:cubicBezTo>
                    <a:pt x="38" y="106"/>
                    <a:pt x="38" y="104"/>
                    <a:pt x="38" y="101"/>
                  </a:cubicBezTo>
                  <a:cubicBezTo>
                    <a:pt x="37" y="99"/>
                    <a:pt x="35" y="97"/>
                    <a:pt x="35" y="94"/>
                  </a:cubicBezTo>
                  <a:cubicBezTo>
                    <a:pt x="35" y="93"/>
                    <a:pt x="36" y="92"/>
                    <a:pt x="37" y="91"/>
                  </a:cubicBezTo>
                  <a:cubicBezTo>
                    <a:pt x="60" y="98"/>
                    <a:pt x="102" y="122"/>
                    <a:pt x="152" y="145"/>
                  </a:cubicBezTo>
                  <a:cubicBezTo>
                    <a:pt x="204" y="168"/>
                    <a:pt x="264" y="194"/>
                    <a:pt x="264" y="194"/>
                  </a:cubicBezTo>
                  <a:cubicBezTo>
                    <a:pt x="268" y="190"/>
                    <a:pt x="268" y="190"/>
                    <a:pt x="268" y="190"/>
                  </a:cubicBezTo>
                  <a:cubicBezTo>
                    <a:pt x="223" y="180"/>
                    <a:pt x="77" y="80"/>
                    <a:pt x="4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12"/>
            <p:cNvSpPr/>
            <p:nvPr/>
          </p:nvSpPr>
          <p:spPr bwMode="auto">
            <a:xfrm>
              <a:off x="4235689" y="4019158"/>
              <a:ext cx="123720" cy="42662"/>
            </a:xfrm>
            <a:custGeom>
              <a:avLst/>
              <a:gdLst>
                <a:gd name="T0" fmla="*/ 57 w 63"/>
                <a:gd name="T1" fmla="*/ 0 h 22"/>
                <a:gd name="T2" fmla="*/ 0 w 63"/>
                <a:gd name="T3" fmla="*/ 7 h 22"/>
                <a:gd name="T4" fmla="*/ 30 w 63"/>
                <a:gd name="T5" fmla="*/ 19 h 22"/>
                <a:gd name="T6" fmla="*/ 57 w 63"/>
                <a:gd name="T7" fmla="*/ 5 h 22"/>
              </a:gdLst>
              <a:ahLst/>
              <a:cxnLst>
                <a:cxn ang="0">
                  <a:pos x="T0" y="T1"/>
                </a:cxn>
                <a:cxn ang="0">
                  <a:pos x="T2" y="T3"/>
                </a:cxn>
                <a:cxn ang="0">
                  <a:pos x="T4" y="T5"/>
                </a:cxn>
                <a:cxn ang="0">
                  <a:pos x="T6" y="T7"/>
                </a:cxn>
              </a:cxnLst>
              <a:rect l="0" t="0" r="r" b="b"/>
              <a:pathLst>
                <a:path w="63" h="22">
                  <a:moveTo>
                    <a:pt x="57" y="0"/>
                  </a:moveTo>
                  <a:cubicBezTo>
                    <a:pt x="40" y="13"/>
                    <a:pt x="17" y="3"/>
                    <a:pt x="0" y="7"/>
                  </a:cubicBezTo>
                  <a:cubicBezTo>
                    <a:pt x="12" y="20"/>
                    <a:pt x="13" y="22"/>
                    <a:pt x="30" y="19"/>
                  </a:cubicBezTo>
                  <a:cubicBezTo>
                    <a:pt x="39" y="17"/>
                    <a:pt x="63" y="18"/>
                    <a:pt x="57"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13"/>
            <p:cNvSpPr/>
            <p:nvPr/>
          </p:nvSpPr>
          <p:spPr bwMode="auto">
            <a:xfrm>
              <a:off x="3962652" y="4067508"/>
              <a:ext cx="271615" cy="105233"/>
            </a:xfrm>
            <a:custGeom>
              <a:avLst/>
              <a:gdLst>
                <a:gd name="T0" fmla="*/ 9 w 138"/>
                <a:gd name="T1" fmla="*/ 0 h 54"/>
                <a:gd name="T2" fmla="*/ 75 w 138"/>
                <a:gd name="T3" fmla="*/ 22 h 54"/>
                <a:gd name="T4" fmla="*/ 138 w 138"/>
                <a:gd name="T5" fmla="*/ 54 h 54"/>
                <a:gd name="T6" fmla="*/ 68 w 138"/>
                <a:gd name="T7" fmla="*/ 35 h 54"/>
                <a:gd name="T8" fmla="*/ 0 w 138"/>
                <a:gd name="T9" fmla="*/ 8 h 54"/>
                <a:gd name="T10" fmla="*/ 9 w 138"/>
                <a:gd name="T11" fmla="*/ 0 h 54"/>
              </a:gdLst>
              <a:ahLst/>
              <a:cxnLst>
                <a:cxn ang="0">
                  <a:pos x="T0" y="T1"/>
                </a:cxn>
                <a:cxn ang="0">
                  <a:pos x="T2" y="T3"/>
                </a:cxn>
                <a:cxn ang="0">
                  <a:pos x="T4" y="T5"/>
                </a:cxn>
                <a:cxn ang="0">
                  <a:pos x="T6" y="T7"/>
                </a:cxn>
                <a:cxn ang="0">
                  <a:pos x="T8" y="T9"/>
                </a:cxn>
                <a:cxn ang="0">
                  <a:pos x="T10" y="T11"/>
                </a:cxn>
              </a:cxnLst>
              <a:rect l="0" t="0" r="r" b="b"/>
              <a:pathLst>
                <a:path w="138" h="54">
                  <a:moveTo>
                    <a:pt x="9" y="0"/>
                  </a:moveTo>
                  <a:cubicBezTo>
                    <a:pt x="32" y="0"/>
                    <a:pt x="56" y="10"/>
                    <a:pt x="75" y="22"/>
                  </a:cubicBezTo>
                  <a:cubicBezTo>
                    <a:pt x="97" y="36"/>
                    <a:pt x="115" y="45"/>
                    <a:pt x="138" y="54"/>
                  </a:cubicBezTo>
                  <a:cubicBezTo>
                    <a:pt x="114" y="53"/>
                    <a:pt x="89" y="45"/>
                    <a:pt x="68" y="35"/>
                  </a:cubicBezTo>
                  <a:cubicBezTo>
                    <a:pt x="48" y="26"/>
                    <a:pt x="16" y="20"/>
                    <a:pt x="0" y="8"/>
                  </a:cubicBezTo>
                  <a:cubicBezTo>
                    <a:pt x="3" y="6"/>
                    <a:pt x="6" y="2"/>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14"/>
            <p:cNvSpPr/>
            <p:nvPr/>
          </p:nvSpPr>
          <p:spPr bwMode="auto">
            <a:xfrm>
              <a:off x="4161742" y="4118703"/>
              <a:ext cx="163538" cy="89590"/>
            </a:xfrm>
            <a:custGeom>
              <a:avLst/>
              <a:gdLst>
                <a:gd name="T0" fmla="*/ 79 w 84"/>
                <a:gd name="T1" fmla="*/ 23 h 46"/>
                <a:gd name="T2" fmla="*/ 28 w 84"/>
                <a:gd name="T3" fmla="*/ 11 h 46"/>
                <a:gd name="T4" fmla="*/ 7 w 84"/>
                <a:gd name="T5" fmla="*/ 22 h 46"/>
                <a:gd name="T6" fmla="*/ 16 w 84"/>
                <a:gd name="T7" fmla="*/ 34 h 46"/>
                <a:gd name="T8" fmla="*/ 40 w 84"/>
                <a:gd name="T9" fmla="*/ 42 h 46"/>
                <a:gd name="T10" fmla="*/ 84 w 84"/>
                <a:gd name="T11" fmla="*/ 45 h 46"/>
                <a:gd name="T12" fmla="*/ 79 w 84"/>
                <a:gd name="T13" fmla="*/ 22 h 46"/>
              </a:gdLst>
              <a:ahLst/>
              <a:cxnLst>
                <a:cxn ang="0">
                  <a:pos x="T0" y="T1"/>
                </a:cxn>
                <a:cxn ang="0">
                  <a:pos x="T2" y="T3"/>
                </a:cxn>
                <a:cxn ang="0">
                  <a:pos x="T4" y="T5"/>
                </a:cxn>
                <a:cxn ang="0">
                  <a:pos x="T6" y="T7"/>
                </a:cxn>
                <a:cxn ang="0">
                  <a:pos x="T8" y="T9"/>
                </a:cxn>
                <a:cxn ang="0">
                  <a:pos x="T10" y="T11"/>
                </a:cxn>
                <a:cxn ang="0">
                  <a:pos x="T12" y="T13"/>
                </a:cxn>
              </a:cxnLst>
              <a:rect l="0" t="0" r="r" b="b"/>
              <a:pathLst>
                <a:path w="84" h="46">
                  <a:moveTo>
                    <a:pt x="79" y="23"/>
                  </a:moveTo>
                  <a:cubicBezTo>
                    <a:pt x="61" y="21"/>
                    <a:pt x="45" y="18"/>
                    <a:pt x="28" y="11"/>
                  </a:cubicBezTo>
                  <a:cubicBezTo>
                    <a:pt x="13" y="6"/>
                    <a:pt x="0" y="0"/>
                    <a:pt x="7" y="22"/>
                  </a:cubicBezTo>
                  <a:cubicBezTo>
                    <a:pt x="10" y="32"/>
                    <a:pt x="5" y="28"/>
                    <a:pt x="16" y="34"/>
                  </a:cubicBezTo>
                  <a:cubicBezTo>
                    <a:pt x="23" y="37"/>
                    <a:pt x="32" y="40"/>
                    <a:pt x="40" y="42"/>
                  </a:cubicBezTo>
                  <a:cubicBezTo>
                    <a:pt x="53" y="46"/>
                    <a:pt x="69" y="46"/>
                    <a:pt x="84" y="45"/>
                  </a:cubicBezTo>
                  <a:cubicBezTo>
                    <a:pt x="84" y="37"/>
                    <a:pt x="82" y="29"/>
                    <a:pt x="79"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15"/>
            <p:cNvSpPr/>
            <p:nvPr/>
          </p:nvSpPr>
          <p:spPr bwMode="auto">
            <a:xfrm>
              <a:off x="4066463" y="4286507"/>
              <a:ext cx="122298" cy="191979"/>
            </a:xfrm>
            <a:custGeom>
              <a:avLst/>
              <a:gdLst>
                <a:gd name="T0" fmla="*/ 58 w 62"/>
                <a:gd name="T1" fmla="*/ 91 h 98"/>
                <a:gd name="T2" fmla="*/ 35 w 62"/>
                <a:gd name="T3" fmla="*/ 44 h 98"/>
                <a:gd name="T4" fmla="*/ 18 w 62"/>
                <a:gd name="T5" fmla="*/ 14 h 98"/>
                <a:gd name="T6" fmla="*/ 62 w 62"/>
                <a:gd name="T7" fmla="*/ 98 h 98"/>
                <a:gd name="T8" fmla="*/ 59 w 62"/>
                <a:gd name="T9" fmla="*/ 88 h 98"/>
              </a:gdLst>
              <a:ahLst/>
              <a:cxnLst>
                <a:cxn ang="0">
                  <a:pos x="T0" y="T1"/>
                </a:cxn>
                <a:cxn ang="0">
                  <a:pos x="T2" y="T3"/>
                </a:cxn>
                <a:cxn ang="0">
                  <a:pos x="T4" y="T5"/>
                </a:cxn>
                <a:cxn ang="0">
                  <a:pos x="T6" y="T7"/>
                </a:cxn>
                <a:cxn ang="0">
                  <a:pos x="T8" y="T9"/>
                </a:cxn>
              </a:cxnLst>
              <a:rect l="0" t="0" r="r" b="b"/>
              <a:pathLst>
                <a:path w="62" h="98">
                  <a:moveTo>
                    <a:pt x="58" y="91"/>
                  </a:moveTo>
                  <a:cubicBezTo>
                    <a:pt x="51" y="76"/>
                    <a:pt x="42" y="60"/>
                    <a:pt x="35" y="44"/>
                  </a:cubicBezTo>
                  <a:cubicBezTo>
                    <a:pt x="33" y="37"/>
                    <a:pt x="37" y="0"/>
                    <a:pt x="18" y="14"/>
                  </a:cubicBezTo>
                  <a:cubicBezTo>
                    <a:pt x="0" y="27"/>
                    <a:pt x="47" y="94"/>
                    <a:pt x="62" y="98"/>
                  </a:cubicBezTo>
                  <a:cubicBezTo>
                    <a:pt x="61" y="95"/>
                    <a:pt x="60" y="91"/>
                    <a:pt x="59" y="8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16"/>
            <p:cNvSpPr/>
            <p:nvPr/>
          </p:nvSpPr>
          <p:spPr bwMode="auto">
            <a:xfrm>
              <a:off x="4400649" y="4188384"/>
              <a:ext cx="369738" cy="51194"/>
            </a:xfrm>
            <a:custGeom>
              <a:avLst/>
              <a:gdLst>
                <a:gd name="T0" fmla="*/ 8 w 189"/>
                <a:gd name="T1" fmla="*/ 0 h 26"/>
                <a:gd name="T2" fmla="*/ 104 w 189"/>
                <a:gd name="T3" fmla="*/ 14 h 26"/>
                <a:gd name="T4" fmla="*/ 189 w 189"/>
                <a:gd name="T5" fmla="*/ 18 h 26"/>
                <a:gd name="T6" fmla="*/ 99 w 189"/>
                <a:gd name="T7" fmla="*/ 24 h 26"/>
                <a:gd name="T8" fmla="*/ 0 w 189"/>
                <a:gd name="T9" fmla="*/ 13 h 26"/>
                <a:gd name="T10" fmla="*/ 6 w 189"/>
                <a:gd name="T11" fmla="*/ 2 h 26"/>
              </a:gdLst>
              <a:ahLst/>
              <a:cxnLst>
                <a:cxn ang="0">
                  <a:pos x="T0" y="T1"/>
                </a:cxn>
                <a:cxn ang="0">
                  <a:pos x="T2" y="T3"/>
                </a:cxn>
                <a:cxn ang="0">
                  <a:pos x="T4" y="T5"/>
                </a:cxn>
                <a:cxn ang="0">
                  <a:pos x="T6" y="T7"/>
                </a:cxn>
                <a:cxn ang="0">
                  <a:pos x="T8" y="T9"/>
                </a:cxn>
                <a:cxn ang="0">
                  <a:pos x="T10" y="T11"/>
                </a:cxn>
              </a:cxnLst>
              <a:rect l="0" t="0" r="r" b="b"/>
              <a:pathLst>
                <a:path w="189" h="26">
                  <a:moveTo>
                    <a:pt x="8" y="0"/>
                  </a:moveTo>
                  <a:cubicBezTo>
                    <a:pt x="40" y="2"/>
                    <a:pt x="71" y="14"/>
                    <a:pt x="104" y="14"/>
                  </a:cubicBezTo>
                  <a:cubicBezTo>
                    <a:pt x="125" y="15"/>
                    <a:pt x="185" y="9"/>
                    <a:pt x="189" y="18"/>
                  </a:cubicBezTo>
                  <a:cubicBezTo>
                    <a:pt x="165" y="22"/>
                    <a:pt x="126" y="26"/>
                    <a:pt x="99" y="24"/>
                  </a:cubicBezTo>
                  <a:cubicBezTo>
                    <a:pt x="65" y="21"/>
                    <a:pt x="30" y="24"/>
                    <a:pt x="0" y="13"/>
                  </a:cubicBezTo>
                  <a:cubicBezTo>
                    <a:pt x="0" y="10"/>
                    <a:pt x="4" y="4"/>
                    <a:pt x="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17"/>
            <p:cNvSpPr/>
            <p:nvPr/>
          </p:nvSpPr>
          <p:spPr bwMode="auto">
            <a:xfrm>
              <a:off x="4713504" y="3936678"/>
              <a:ext cx="583048" cy="238907"/>
            </a:xfrm>
            <a:custGeom>
              <a:avLst/>
              <a:gdLst>
                <a:gd name="T0" fmla="*/ 2 w 298"/>
                <a:gd name="T1" fmla="*/ 109 h 122"/>
                <a:gd name="T2" fmla="*/ 80 w 298"/>
                <a:gd name="T3" fmla="*/ 88 h 122"/>
                <a:gd name="T4" fmla="*/ 158 w 298"/>
                <a:gd name="T5" fmla="*/ 56 h 122"/>
                <a:gd name="T6" fmla="*/ 229 w 298"/>
                <a:gd name="T7" fmla="*/ 22 h 122"/>
                <a:gd name="T8" fmla="*/ 298 w 298"/>
                <a:gd name="T9" fmla="*/ 4 h 122"/>
                <a:gd name="T10" fmla="*/ 267 w 298"/>
                <a:gd name="T11" fmla="*/ 13 h 122"/>
                <a:gd name="T12" fmla="*/ 232 w 298"/>
                <a:gd name="T13" fmla="*/ 26 h 122"/>
                <a:gd name="T14" fmla="*/ 151 w 298"/>
                <a:gd name="T15" fmla="*/ 64 h 122"/>
                <a:gd name="T16" fmla="*/ 75 w 298"/>
                <a:gd name="T17" fmla="*/ 103 h 122"/>
                <a:gd name="T18" fmla="*/ 37 w 298"/>
                <a:gd name="T19" fmla="*/ 114 h 122"/>
                <a:gd name="T20" fmla="*/ 0 w 298"/>
                <a:gd name="T21" fmla="*/ 1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22">
                  <a:moveTo>
                    <a:pt x="2" y="109"/>
                  </a:moveTo>
                  <a:cubicBezTo>
                    <a:pt x="28" y="101"/>
                    <a:pt x="55" y="96"/>
                    <a:pt x="80" y="88"/>
                  </a:cubicBezTo>
                  <a:cubicBezTo>
                    <a:pt x="107" y="79"/>
                    <a:pt x="133" y="67"/>
                    <a:pt x="158" y="56"/>
                  </a:cubicBezTo>
                  <a:cubicBezTo>
                    <a:pt x="182" y="44"/>
                    <a:pt x="204" y="31"/>
                    <a:pt x="229" y="22"/>
                  </a:cubicBezTo>
                  <a:cubicBezTo>
                    <a:pt x="251" y="13"/>
                    <a:pt x="274" y="0"/>
                    <a:pt x="298" y="4"/>
                  </a:cubicBezTo>
                  <a:cubicBezTo>
                    <a:pt x="290" y="10"/>
                    <a:pt x="276" y="10"/>
                    <a:pt x="267" y="13"/>
                  </a:cubicBezTo>
                  <a:cubicBezTo>
                    <a:pt x="254" y="17"/>
                    <a:pt x="245" y="22"/>
                    <a:pt x="232" y="26"/>
                  </a:cubicBezTo>
                  <a:cubicBezTo>
                    <a:pt x="206" y="34"/>
                    <a:pt x="176" y="52"/>
                    <a:pt x="151" y="64"/>
                  </a:cubicBezTo>
                  <a:cubicBezTo>
                    <a:pt x="126" y="76"/>
                    <a:pt x="101" y="92"/>
                    <a:pt x="75" y="103"/>
                  </a:cubicBezTo>
                  <a:cubicBezTo>
                    <a:pt x="63" y="107"/>
                    <a:pt x="50" y="111"/>
                    <a:pt x="37" y="114"/>
                  </a:cubicBezTo>
                  <a:cubicBezTo>
                    <a:pt x="18" y="121"/>
                    <a:pt x="16" y="122"/>
                    <a:pt x="0" y="1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18"/>
            <p:cNvSpPr/>
            <p:nvPr/>
          </p:nvSpPr>
          <p:spPr bwMode="auto">
            <a:xfrm>
              <a:off x="2247638" y="744135"/>
              <a:ext cx="527587" cy="189135"/>
            </a:xfrm>
            <a:custGeom>
              <a:avLst/>
              <a:gdLst>
                <a:gd name="T0" fmla="*/ 47 w 269"/>
                <a:gd name="T1" fmla="*/ 97 h 97"/>
                <a:gd name="T2" fmla="*/ 36 w 269"/>
                <a:gd name="T3" fmla="*/ 65 h 97"/>
                <a:gd name="T4" fmla="*/ 39 w 269"/>
                <a:gd name="T5" fmla="*/ 44 h 97"/>
                <a:gd name="T6" fmla="*/ 117 w 269"/>
                <a:gd name="T7" fmla="*/ 23 h 97"/>
                <a:gd name="T8" fmla="*/ 269 w 269"/>
                <a:gd name="T9" fmla="*/ 31 h 97"/>
                <a:gd name="T10" fmla="*/ 103 w 269"/>
                <a:gd name="T11" fmla="*/ 6 h 97"/>
                <a:gd name="T12" fmla="*/ 60 w 269"/>
                <a:gd name="T13" fmla="*/ 11 h 97"/>
                <a:gd name="T14" fmla="*/ 20 w 269"/>
                <a:gd name="T15" fmla="*/ 22 h 97"/>
                <a:gd name="T16" fmla="*/ 36 w 269"/>
                <a:gd name="T17" fmla="*/ 89 h 97"/>
                <a:gd name="T18" fmla="*/ 45 w 269"/>
                <a:gd name="T19"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97">
                  <a:moveTo>
                    <a:pt x="47" y="97"/>
                  </a:moveTo>
                  <a:cubicBezTo>
                    <a:pt x="48" y="85"/>
                    <a:pt x="43" y="75"/>
                    <a:pt x="36" y="65"/>
                  </a:cubicBezTo>
                  <a:cubicBezTo>
                    <a:pt x="27" y="51"/>
                    <a:pt x="22" y="50"/>
                    <a:pt x="39" y="44"/>
                  </a:cubicBezTo>
                  <a:cubicBezTo>
                    <a:pt x="65" y="36"/>
                    <a:pt x="91" y="28"/>
                    <a:pt x="117" y="23"/>
                  </a:cubicBezTo>
                  <a:cubicBezTo>
                    <a:pt x="168" y="13"/>
                    <a:pt x="220" y="11"/>
                    <a:pt x="269" y="31"/>
                  </a:cubicBezTo>
                  <a:cubicBezTo>
                    <a:pt x="224" y="5"/>
                    <a:pt x="155" y="0"/>
                    <a:pt x="103" y="6"/>
                  </a:cubicBezTo>
                  <a:cubicBezTo>
                    <a:pt x="88" y="7"/>
                    <a:pt x="74" y="6"/>
                    <a:pt x="60" y="11"/>
                  </a:cubicBezTo>
                  <a:cubicBezTo>
                    <a:pt x="49" y="14"/>
                    <a:pt x="27" y="16"/>
                    <a:pt x="20" y="22"/>
                  </a:cubicBezTo>
                  <a:cubicBezTo>
                    <a:pt x="0" y="39"/>
                    <a:pt x="23" y="73"/>
                    <a:pt x="36" y="89"/>
                  </a:cubicBezTo>
                  <a:cubicBezTo>
                    <a:pt x="40" y="93"/>
                    <a:pt x="38" y="97"/>
                    <a:pt x="45"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19"/>
            <p:cNvSpPr/>
            <p:nvPr/>
          </p:nvSpPr>
          <p:spPr bwMode="auto">
            <a:xfrm>
              <a:off x="2222041" y="892030"/>
              <a:ext cx="405289" cy="593002"/>
            </a:xfrm>
            <a:custGeom>
              <a:avLst/>
              <a:gdLst>
                <a:gd name="T0" fmla="*/ 4 w 207"/>
                <a:gd name="T1" fmla="*/ 24 h 303"/>
                <a:gd name="T2" fmla="*/ 130 w 207"/>
                <a:gd name="T3" fmla="*/ 180 h 303"/>
                <a:gd name="T4" fmla="*/ 207 w 207"/>
                <a:gd name="T5" fmla="*/ 303 h 303"/>
                <a:gd name="T6" fmla="*/ 173 w 207"/>
                <a:gd name="T7" fmla="*/ 192 h 303"/>
                <a:gd name="T8" fmla="*/ 0 w 207"/>
                <a:gd name="T9" fmla="*/ 0 h 303"/>
                <a:gd name="T10" fmla="*/ 4 w 207"/>
                <a:gd name="T11" fmla="*/ 24 h 303"/>
              </a:gdLst>
              <a:ahLst/>
              <a:cxnLst>
                <a:cxn ang="0">
                  <a:pos x="T0" y="T1"/>
                </a:cxn>
                <a:cxn ang="0">
                  <a:pos x="T2" y="T3"/>
                </a:cxn>
                <a:cxn ang="0">
                  <a:pos x="T4" y="T5"/>
                </a:cxn>
                <a:cxn ang="0">
                  <a:pos x="T6" y="T7"/>
                </a:cxn>
                <a:cxn ang="0">
                  <a:pos x="T8" y="T9"/>
                </a:cxn>
                <a:cxn ang="0">
                  <a:pos x="T10" y="T11"/>
                </a:cxn>
              </a:cxnLst>
              <a:rect l="0" t="0" r="r" b="b"/>
              <a:pathLst>
                <a:path w="207" h="303">
                  <a:moveTo>
                    <a:pt x="4" y="24"/>
                  </a:moveTo>
                  <a:cubicBezTo>
                    <a:pt x="4" y="24"/>
                    <a:pt x="83" y="62"/>
                    <a:pt x="130" y="180"/>
                  </a:cubicBezTo>
                  <a:cubicBezTo>
                    <a:pt x="177" y="297"/>
                    <a:pt x="207" y="303"/>
                    <a:pt x="207" y="303"/>
                  </a:cubicBezTo>
                  <a:cubicBezTo>
                    <a:pt x="207" y="303"/>
                    <a:pt x="178" y="248"/>
                    <a:pt x="173" y="192"/>
                  </a:cubicBezTo>
                  <a:cubicBezTo>
                    <a:pt x="168" y="136"/>
                    <a:pt x="131" y="13"/>
                    <a:pt x="0" y="0"/>
                  </a:cubicBezTo>
                  <a:lnTo>
                    <a:pt x="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20"/>
            <p:cNvSpPr/>
            <p:nvPr/>
          </p:nvSpPr>
          <p:spPr bwMode="auto">
            <a:xfrm>
              <a:off x="1973179" y="943225"/>
              <a:ext cx="147895" cy="952786"/>
            </a:xfrm>
            <a:custGeom>
              <a:avLst/>
              <a:gdLst>
                <a:gd name="T0" fmla="*/ 27 w 75"/>
                <a:gd name="T1" fmla="*/ 18 h 487"/>
                <a:gd name="T2" fmla="*/ 14 w 75"/>
                <a:gd name="T3" fmla="*/ 23 h 487"/>
                <a:gd name="T4" fmla="*/ 8 w 75"/>
                <a:gd name="T5" fmla="*/ 331 h 487"/>
                <a:gd name="T6" fmla="*/ 16 w 75"/>
                <a:gd name="T7" fmla="*/ 487 h 487"/>
                <a:gd name="T8" fmla="*/ 43 w 75"/>
                <a:gd name="T9" fmla="*/ 340 h 487"/>
                <a:gd name="T10" fmla="*/ 27 w 75"/>
                <a:gd name="T11" fmla="*/ 18 h 487"/>
              </a:gdLst>
              <a:ahLst/>
              <a:cxnLst>
                <a:cxn ang="0">
                  <a:pos x="T0" y="T1"/>
                </a:cxn>
                <a:cxn ang="0">
                  <a:pos x="T2" y="T3"/>
                </a:cxn>
                <a:cxn ang="0">
                  <a:pos x="T4" y="T5"/>
                </a:cxn>
                <a:cxn ang="0">
                  <a:pos x="T6" y="T7"/>
                </a:cxn>
                <a:cxn ang="0">
                  <a:pos x="T8" y="T9"/>
                </a:cxn>
                <a:cxn ang="0">
                  <a:pos x="T10" y="T11"/>
                </a:cxn>
              </a:cxnLst>
              <a:rect l="0" t="0" r="r" b="b"/>
              <a:pathLst>
                <a:path w="75" h="487">
                  <a:moveTo>
                    <a:pt x="27" y="18"/>
                  </a:moveTo>
                  <a:cubicBezTo>
                    <a:pt x="27" y="18"/>
                    <a:pt x="12" y="0"/>
                    <a:pt x="14" y="23"/>
                  </a:cubicBezTo>
                  <a:cubicBezTo>
                    <a:pt x="16" y="47"/>
                    <a:pt x="0" y="170"/>
                    <a:pt x="8" y="331"/>
                  </a:cubicBezTo>
                  <a:cubicBezTo>
                    <a:pt x="11" y="386"/>
                    <a:pt x="15" y="442"/>
                    <a:pt x="16" y="487"/>
                  </a:cubicBezTo>
                  <a:cubicBezTo>
                    <a:pt x="16" y="487"/>
                    <a:pt x="18" y="418"/>
                    <a:pt x="43" y="340"/>
                  </a:cubicBezTo>
                  <a:cubicBezTo>
                    <a:pt x="75" y="236"/>
                    <a:pt x="75" y="89"/>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21"/>
            <p:cNvSpPr/>
            <p:nvPr/>
          </p:nvSpPr>
          <p:spPr bwMode="auto">
            <a:xfrm>
              <a:off x="2065613" y="1086853"/>
              <a:ext cx="372582" cy="648463"/>
            </a:xfrm>
            <a:custGeom>
              <a:avLst/>
              <a:gdLst>
                <a:gd name="T0" fmla="*/ 7 w 190"/>
                <a:gd name="T1" fmla="*/ 59 h 332"/>
                <a:gd name="T2" fmla="*/ 104 w 190"/>
                <a:gd name="T3" fmla="*/ 196 h 332"/>
                <a:gd name="T4" fmla="*/ 190 w 190"/>
                <a:gd name="T5" fmla="*/ 332 h 332"/>
                <a:gd name="T6" fmla="*/ 139 w 190"/>
                <a:gd name="T7" fmla="*/ 215 h 332"/>
                <a:gd name="T8" fmla="*/ 0 w 190"/>
                <a:gd name="T9" fmla="*/ 0 h 332"/>
                <a:gd name="T10" fmla="*/ 7 w 190"/>
                <a:gd name="T11" fmla="*/ 59 h 332"/>
              </a:gdLst>
              <a:ahLst/>
              <a:cxnLst>
                <a:cxn ang="0">
                  <a:pos x="T0" y="T1"/>
                </a:cxn>
                <a:cxn ang="0">
                  <a:pos x="T2" y="T3"/>
                </a:cxn>
                <a:cxn ang="0">
                  <a:pos x="T4" y="T5"/>
                </a:cxn>
                <a:cxn ang="0">
                  <a:pos x="T6" y="T7"/>
                </a:cxn>
                <a:cxn ang="0">
                  <a:pos x="T8" y="T9"/>
                </a:cxn>
                <a:cxn ang="0">
                  <a:pos x="T10" y="T11"/>
                </a:cxn>
              </a:cxnLst>
              <a:rect l="0" t="0" r="r" b="b"/>
              <a:pathLst>
                <a:path w="190" h="332">
                  <a:moveTo>
                    <a:pt x="7" y="59"/>
                  </a:moveTo>
                  <a:cubicBezTo>
                    <a:pt x="7" y="59"/>
                    <a:pt x="35" y="56"/>
                    <a:pt x="104" y="196"/>
                  </a:cubicBezTo>
                  <a:cubicBezTo>
                    <a:pt x="122" y="233"/>
                    <a:pt x="178" y="317"/>
                    <a:pt x="190" y="332"/>
                  </a:cubicBezTo>
                  <a:cubicBezTo>
                    <a:pt x="190" y="332"/>
                    <a:pt x="165" y="278"/>
                    <a:pt x="139" y="215"/>
                  </a:cubicBezTo>
                  <a:cubicBezTo>
                    <a:pt x="114" y="152"/>
                    <a:pt x="82" y="35"/>
                    <a:pt x="0" y="0"/>
                  </a:cubicBezTo>
                  <a:lnTo>
                    <a:pt x="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2"/>
            <p:cNvSpPr/>
            <p:nvPr/>
          </p:nvSpPr>
          <p:spPr bwMode="auto">
            <a:xfrm>
              <a:off x="2102587" y="1280255"/>
              <a:ext cx="760806" cy="162116"/>
            </a:xfrm>
            <a:custGeom>
              <a:avLst/>
              <a:gdLst>
                <a:gd name="T0" fmla="*/ 0 w 388"/>
                <a:gd name="T1" fmla="*/ 30 h 83"/>
                <a:gd name="T2" fmla="*/ 219 w 388"/>
                <a:gd name="T3" fmla="*/ 12 h 83"/>
                <a:gd name="T4" fmla="*/ 388 w 388"/>
                <a:gd name="T5" fmla="*/ 83 h 83"/>
                <a:gd name="T6" fmla="*/ 313 w 388"/>
                <a:gd name="T7" fmla="*/ 64 h 83"/>
                <a:gd name="T8" fmla="*/ 0 w 388"/>
                <a:gd name="T9" fmla="*/ 30 h 83"/>
              </a:gdLst>
              <a:ahLst/>
              <a:cxnLst>
                <a:cxn ang="0">
                  <a:pos x="T0" y="T1"/>
                </a:cxn>
                <a:cxn ang="0">
                  <a:pos x="T2" y="T3"/>
                </a:cxn>
                <a:cxn ang="0">
                  <a:pos x="T4" y="T5"/>
                </a:cxn>
                <a:cxn ang="0">
                  <a:pos x="T6" y="T7"/>
                </a:cxn>
                <a:cxn ang="0">
                  <a:pos x="T8" y="T9"/>
                </a:cxn>
              </a:cxnLst>
              <a:rect l="0" t="0" r="r" b="b"/>
              <a:pathLst>
                <a:path w="388" h="83">
                  <a:moveTo>
                    <a:pt x="0" y="30"/>
                  </a:moveTo>
                  <a:cubicBezTo>
                    <a:pt x="0" y="30"/>
                    <a:pt x="98" y="0"/>
                    <a:pt x="219" y="12"/>
                  </a:cubicBezTo>
                  <a:cubicBezTo>
                    <a:pt x="299" y="19"/>
                    <a:pt x="362" y="64"/>
                    <a:pt x="388" y="83"/>
                  </a:cubicBezTo>
                  <a:cubicBezTo>
                    <a:pt x="388" y="83"/>
                    <a:pt x="349" y="64"/>
                    <a:pt x="313" y="64"/>
                  </a:cubicBezTo>
                  <a:cubicBezTo>
                    <a:pt x="313" y="64"/>
                    <a:pt x="21" y="52"/>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23"/>
            <p:cNvSpPr/>
            <p:nvPr/>
          </p:nvSpPr>
          <p:spPr bwMode="auto">
            <a:xfrm>
              <a:off x="2206398" y="1202041"/>
              <a:ext cx="236063" cy="63993"/>
            </a:xfrm>
            <a:custGeom>
              <a:avLst/>
              <a:gdLst>
                <a:gd name="T0" fmla="*/ 0 w 120"/>
                <a:gd name="T1" fmla="*/ 23 h 33"/>
                <a:gd name="T2" fmla="*/ 120 w 120"/>
                <a:gd name="T3" fmla="*/ 33 h 33"/>
                <a:gd name="T4" fmla="*/ 64 w 120"/>
                <a:gd name="T5" fmla="*/ 30 h 33"/>
                <a:gd name="T6" fmla="*/ 5 w 120"/>
                <a:gd name="T7" fmla="*/ 22 h 33"/>
              </a:gdLst>
              <a:ahLst/>
              <a:cxnLst>
                <a:cxn ang="0">
                  <a:pos x="T0" y="T1"/>
                </a:cxn>
                <a:cxn ang="0">
                  <a:pos x="T2" y="T3"/>
                </a:cxn>
                <a:cxn ang="0">
                  <a:pos x="T4" y="T5"/>
                </a:cxn>
                <a:cxn ang="0">
                  <a:pos x="T6" y="T7"/>
                </a:cxn>
              </a:cxnLst>
              <a:rect l="0" t="0" r="r" b="b"/>
              <a:pathLst>
                <a:path w="120" h="33">
                  <a:moveTo>
                    <a:pt x="0" y="23"/>
                  </a:moveTo>
                  <a:cubicBezTo>
                    <a:pt x="29" y="0"/>
                    <a:pt x="91" y="20"/>
                    <a:pt x="120" y="33"/>
                  </a:cubicBezTo>
                  <a:cubicBezTo>
                    <a:pt x="101" y="33"/>
                    <a:pt x="83" y="29"/>
                    <a:pt x="64" y="30"/>
                  </a:cubicBezTo>
                  <a:cubicBezTo>
                    <a:pt x="43" y="32"/>
                    <a:pt x="22" y="31"/>
                    <a:pt x="5"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24"/>
            <p:cNvSpPr/>
            <p:nvPr/>
          </p:nvSpPr>
          <p:spPr bwMode="auto">
            <a:xfrm>
              <a:off x="2058503" y="1389754"/>
              <a:ext cx="250284" cy="119454"/>
            </a:xfrm>
            <a:custGeom>
              <a:avLst/>
              <a:gdLst>
                <a:gd name="T0" fmla="*/ 0 w 128"/>
                <a:gd name="T1" fmla="*/ 0 h 61"/>
                <a:gd name="T2" fmla="*/ 128 w 128"/>
                <a:gd name="T3" fmla="*/ 52 h 61"/>
                <a:gd name="T4" fmla="*/ 64 w 128"/>
                <a:gd name="T5" fmla="*/ 34 h 61"/>
                <a:gd name="T6" fmla="*/ 28 w 128"/>
                <a:gd name="T7" fmla="*/ 21 h 61"/>
                <a:gd name="T8" fmla="*/ 11 w 128"/>
                <a:gd name="T9" fmla="*/ 18 h 61"/>
                <a:gd name="T10" fmla="*/ 2 w 128"/>
                <a:gd name="T11" fmla="*/ 2 h 61"/>
              </a:gdLst>
              <a:ahLst/>
              <a:cxnLst>
                <a:cxn ang="0">
                  <a:pos x="T0" y="T1"/>
                </a:cxn>
                <a:cxn ang="0">
                  <a:pos x="T2" y="T3"/>
                </a:cxn>
                <a:cxn ang="0">
                  <a:pos x="T4" y="T5"/>
                </a:cxn>
                <a:cxn ang="0">
                  <a:pos x="T6" y="T7"/>
                </a:cxn>
                <a:cxn ang="0">
                  <a:pos x="T8" y="T9"/>
                </a:cxn>
                <a:cxn ang="0">
                  <a:pos x="T10" y="T11"/>
                </a:cxn>
              </a:cxnLst>
              <a:rect l="0" t="0" r="r" b="b"/>
              <a:pathLst>
                <a:path w="128" h="61">
                  <a:moveTo>
                    <a:pt x="0" y="0"/>
                  </a:moveTo>
                  <a:cubicBezTo>
                    <a:pt x="40" y="4"/>
                    <a:pt x="99" y="25"/>
                    <a:pt x="128" y="52"/>
                  </a:cubicBezTo>
                  <a:cubicBezTo>
                    <a:pt x="110" y="61"/>
                    <a:pt x="81" y="40"/>
                    <a:pt x="64" y="34"/>
                  </a:cubicBezTo>
                  <a:cubicBezTo>
                    <a:pt x="51" y="29"/>
                    <a:pt x="40" y="24"/>
                    <a:pt x="28" y="21"/>
                  </a:cubicBezTo>
                  <a:cubicBezTo>
                    <a:pt x="24" y="20"/>
                    <a:pt x="14" y="20"/>
                    <a:pt x="11" y="18"/>
                  </a:cubicBezTo>
                  <a:cubicBezTo>
                    <a:pt x="6" y="15"/>
                    <a:pt x="7" y="5"/>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25"/>
            <p:cNvSpPr/>
            <p:nvPr/>
          </p:nvSpPr>
          <p:spPr bwMode="auto">
            <a:xfrm>
              <a:off x="2059925" y="1506363"/>
              <a:ext cx="358361" cy="260238"/>
            </a:xfrm>
            <a:custGeom>
              <a:avLst/>
              <a:gdLst>
                <a:gd name="T0" fmla="*/ 0 w 183"/>
                <a:gd name="T1" fmla="*/ 0 h 133"/>
                <a:gd name="T2" fmla="*/ 111 w 183"/>
                <a:gd name="T3" fmla="*/ 75 h 133"/>
                <a:gd name="T4" fmla="*/ 183 w 183"/>
                <a:gd name="T5" fmla="*/ 133 h 133"/>
                <a:gd name="T6" fmla="*/ 0 w 183"/>
                <a:gd name="T7" fmla="*/ 0 h 133"/>
              </a:gdLst>
              <a:ahLst/>
              <a:cxnLst>
                <a:cxn ang="0">
                  <a:pos x="T0" y="T1"/>
                </a:cxn>
                <a:cxn ang="0">
                  <a:pos x="T2" y="T3"/>
                </a:cxn>
                <a:cxn ang="0">
                  <a:pos x="T4" y="T5"/>
                </a:cxn>
                <a:cxn ang="0">
                  <a:pos x="T6" y="T7"/>
                </a:cxn>
              </a:cxnLst>
              <a:rect l="0" t="0" r="r" b="b"/>
              <a:pathLst>
                <a:path w="183" h="133">
                  <a:moveTo>
                    <a:pt x="0" y="0"/>
                  </a:moveTo>
                  <a:cubicBezTo>
                    <a:pt x="0" y="0"/>
                    <a:pt x="56" y="45"/>
                    <a:pt x="111" y="75"/>
                  </a:cubicBezTo>
                  <a:cubicBezTo>
                    <a:pt x="167" y="105"/>
                    <a:pt x="181" y="130"/>
                    <a:pt x="183" y="133"/>
                  </a:cubicBezTo>
                  <a:cubicBezTo>
                    <a:pt x="183" y="133"/>
                    <a:pt x="95"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26"/>
            <p:cNvSpPr/>
            <p:nvPr/>
          </p:nvSpPr>
          <p:spPr bwMode="auto">
            <a:xfrm>
              <a:off x="2199288" y="1467968"/>
              <a:ext cx="110921" cy="693969"/>
            </a:xfrm>
            <a:custGeom>
              <a:avLst/>
              <a:gdLst>
                <a:gd name="T0" fmla="*/ 24 w 57"/>
                <a:gd name="T1" fmla="*/ 0 h 355"/>
                <a:gd name="T2" fmla="*/ 25 w 57"/>
                <a:gd name="T3" fmla="*/ 246 h 355"/>
                <a:gd name="T4" fmla="*/ 56 w 57"/>
                <a:gd name="T5" fmla="*/ 355 h 355"/>
                <a:gd name="T6" fmla="*/ 55 w 57"/>
                <a:gd name="T7" fmla="*/ 201 h 355"/>
                <a:gd name="T8" fmla="*/ 33 w 57"/>
                <a:gd name="T9" fmla="*/ 0 h 355"/>
                <a:gd name="T10" fmla="*/ 24 w 57"/>
                <a:gd name="T11" fmla="*/ 0 h 355"/>
              </a:gdLst>
              <a:ahLst/>
              <a:cxnLst>
                <a:cxn ang="0">
                  <a:pos x="T0" y="T1"/>
                </a:cxn>
                <a:cxn ang="0">
                  <a:pos x="T2" y="T3"/>
                </a:cxn>
                <a:cxn ang="0">
                  <a:pos x="T4" y="T5"/>
                </a:cxn>
                <a:cxn ang="0">
                  <a:pos x="T6" y="T7"/>
                </a:cxn>
                <a:cxn ang="0">
                  <a:pos x="T8" y="T9"/>
                </a:cxn>
                <a:cxn ang="0">
                  <a:pos x="T10" y="T11"/>
                </a:cxn>
              </a:cxnLst>
              <a:rect l="0" t="0" r="r" b="b"/>
              <a:pathLst>
                <a:path w="57" h="355">
                  <a:moveTo>
                    <a:pt x="24" y="0"/>
                  </a:moveTo>
                  <a:cubicBezTo>
                    <a:pt x="24" y="0"/>
                    <a:pt x="0" y="156"/>
                    <a:pt x="25" y="246"/>
                  </a:cubicBezTo>
                  <a:cubicBezTo>
                    <a:pt x="40" y="296"/>
                    <a:pt x="49" y="318"/>
                    <a:pt x="56" y="355"/>
                  </a:cubicBezTo>
                  <a:cubicBezTo>
                    <a:pt x="56" y="355"/>
                    <a:pt x="57" y="276"/>
                    <a:pt x="55" y="201"/>
                  </a:cubicBezTo>
                  <a:cubicBezTo>
                    <a:pt x="54" y="126"/>
                    <a:pt x="44" y="23"/>
                    <a:pt x="33"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7"/>
            <p:cNvSpPr/>
            <p:nvPr/>
          </p:nvSpPr>
          <p:spPr bwMode="auto">
            <a:xfrm>
              <a:off x="2463793" y="1446637"/>
              <a:ext cx="354095" cy="223265"/>
            </a:xfrm>
            <a:custGeom>
              <a:avLst/>
              <a:gdLst>
                <a:gd name="T0" fmla="*/ 168 w 181"/>
                <a:gd name="T1" fmla="*/ 4 h 114"/>
                <a:gd name="T2" fmla="*/ 0 w 181"/>
                <a:gd name="T3" fmla="*/ 114 h 114"/>
                <a:gd name="T4" fmla="*/ 87 w 181"/>
                <a:gd name="T5" fmla="*/ 67 h 114"/>
                <a:gd name="T6" fmla="*/ 168 w 181"/>
                <a:gd name="T7" fmla="*/ 4 h 114"/>
              </a:gdLst>
              <a:ahLst/>
              <a:cxnLst>
                <a:cxn ang="0">
                  <a:pos x="T0" y="T1"/>
                </a:cxn>
                <a:cxn ang="0">
                  <a:pos x="T2" y="T3"/>
                </a:cxn>
                <a:cxn ang="0">
                  <a:pos x="T4" y="T5"/>
                </a:cxn>
                <a:cxn ang="0">
                  <a:pos x="T6" y="T7"/>
                </a:cxn>
              </a:cxnLst>
              <a:rect l="0" t="0" r="r" b="b"/>
              <a:pathLst>
                <a:path w="181" h="114">
                  <a:moveTo>
                    <a:pt x="168" y="4"/>
                  </a:moveTo>
                  <a:cubicBezTo>
                    <a:pt x="165" y="0"/>
                    <a:pt x="119" y="6"/>
                    <a:pt x="0" y="114"/>
                  </a:cubicBezTo>
                  <a:cubicBezTo>
                    <a:pt x="0" y="114"/>
                    <a:pt x="49" y="81"/>
                    <a:pt x="87" y="67"/>
                  </a:cubicBezTo>
                  <a:cubicBezTo>
                    <a:pt x="124" y="53"/>
                    <a:pt x="181" y="18"/>
                    <a:pt x="16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8"/>
            <p:cNvSpPr/>
            <p:nvPr/>
          </p:nvSpPr>
          <p:spPr bwMode="auto">
            <a:xfrm>
              <a:off x="2903212" y="1349936"/>
              <a:ext cx="112343" cy="588736"/>
            </a:xfrm>
            <a:custGeom>
              <a:avLst/>
              <a:gdLst>
                <a:gd name="T0" fmla="*/ 15 w 57"/>
                <a:gd name="T1" fmla="*/ 0 h 301"/>
                <a:gd name="T2" fmla="*/ 13 w 57"/>
                <a:gd name="T3" fmla="*/ 59 h 301"/>
                <a:gd name="T4" fmla="*/ 3 w 57"/>
                <a:gd name="T5" fmla="*/ 201 h 301"/>
                <a:gd name="T6" fmla="*/ 0 w 57"/>
                <a:gd name="T7" fmla="*/ 301 h 301"/>
                <a:gd name="T8" fmla="*/ 49 w 57"/>
                <a:gd name="T9" fmla="*/ 105 h 301"/>
                <a:gd name="T10" fmla="*/ 17 w 57"/>
                <a:gd name="T11" fmla="*/ 0 h 301"/>
              </a:gdLst>
              <a:ahLst/>
              <a:cxnLst>
                <a:cxn ang="0">
                  <a:pos x="T0" y="T1"/>
                </a:cxn>
                <a:cxn ang="0">
                  <a:pos x="T2" y="T3"/>
                </a:cxn>
                <a:cxn ang="0">
                  <a:pos x="T4" y="T5"/>
                </a:cxn>
                <a:cxn ang="0">
                  <a:pos x="T6" y="T7"/>
                </a:cxn>
                <a:cxn ang="0">
                  <a:pos x="T8" y="T9"/>
                </a:cxn>
                <a:cxn ang="0">
                  <a:pos x="T10" y="T11"/>
                </a:cxn>
              </a:cxnLst>
              <a:rect l="0" t="0" r="r" b="b"/>
              <a:pathLst>
                <a:path w="57" h="301">
                  <a:moveTo>
                    <a:pt x="15" y="0"/>
                  </a:moveTo>
                  <a:cubicBezTo>
                    <a:pt x="15" y="0"/>
                    <a:pt x="17" y="24"/>
                    <a:pt x="13" y="59"/>
                  </a:cubicBezTo>
                  <a:cubicBezTo>
                    <a:pt x="9" y="95"/>
                    <a:pt x="2" y="154"/>
                    <a:pt x="3" y="201"/>
                  </a:cubicBezTo>
                  <a:cubicBezTo>
                    <a:pt x="5" y="248"/>
                    <a:pt x="2" y="277"/>
                    <a:pt x="0" y="301"/>
                  </a:cubicBezTo>
                  <a:cubicBezTo>
                    <a:pt x="0" y="301"/>
                    <a:pt x="42" y="174"/>
                    <a:pt x="49" y="105"/>
                  </a:cubicBezTo>
                  <a:cubicBezTo>
                    <a:pt x="57" y="37"/>
                    <a:pt x="43" y="1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9"/>
            <p:cNvSpPr/>
            <p:nvPr/>
          </p:nvSpPr>
          <p:spPr bwMode="auto">
            <a:xfrm>
              <a:off x="2995646" y="1462279"/>
              <a:ext cx="345563" cy="489191"/>
            </a:xfrm>
            <a:custGeom>
              <a:avLst/>
              <a:gdLst>
                <a:gd name="T0" fmla="*/ 0 w 176"/>
                <a:gd name="T1" fmla="*/ 10 h 250"/>
                <a:gd name="T2" fmla="*/ 78 w 176"/>
                <a:gd name="T3" fmla="*/ 77 h 250"/>
                <a:gd name="T4" fmla="*/ 176 w 176"/>
                <a:gd name="T5" fmla="*/ 250 h 250"/>
                <a:gd name="T6" fmla="*/ 144 w 176"/>
                <a:gd name="T7" fmla="*/ 133 h 250"/>
                <a:gd name="T8" fmla="*/ 1 w 176"/>
                <a:gd name="T9" fmla="*/ 7 h 250"/>
              </a:gdLst>
              <a:ahLst/>
              <a:cxnLst>
                <a:cxn ang="0">
                  <a:pos x="T0" y="T1"/>
                </a:cxn>
                <a:cxn ang="0">
                  <a:pos x="T2" y="T3"/>
                </a:cxn>
                <a:cxn ang="0">
                  <a:pos x="T4" y="T5"/>
                </a:cxn>
                <a:cxn ang="0">
                  <a:pos x="T6" y="T7"/>
                </a:cxn>
                <a:cxn ang="0">
                  <a:pos x="T8" y="T9"/>
                </a:cxn>
              </a:cxnLst>
              <a:rect l="0" t="0" r="r" b="b"/>
              <a:pathLst>
                <a:path w="176" h="250">
                  <a:moveTo>
                    <a:pt x="0" y="10"/>
                  </a:moveTo>
                  <a:cubicBezTo>
                    <a:pt x="0" y="10"/>
                    <a:pt x="39" y="22"/>
                    <a:pt x="78" y="77"/>
                  </a:cubicBezTo>
                  <a:cubicBezTo>
                    <a:pt x="118" y="133"/>
                    <a:pt x="161" y="221"/>
                    <a:pt x="176" y="250"/>
                  </a:cubicBezTo>
                  <a:cubicBezTo>
                    <a:pt x="176" y="250"/>
                    <a:pt x="154" y="193"/>
                    <a:pt x="144" y="133"/>
                  </a:cubicBezTo>
                  <a:cubicBezTo>
                    <a:pt x="134" y="73"/>
                    <a:pt x="110" y="0"/>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30"/>
            <p:cNvSpPr/>
            <p:nvPr/>
          </p:nvSpPr>
          <p:spPr bwMode="auto">
            <a:xfrm>
              <a:off x="3076704" y="1331449"/>
              <a:ext cx="770761" cy="310011"/>
            </a:xfrm>
            <a:custGeom>
              <a:avLst/>
              <a:gdLst>
                <a:gd name="T0" fmla="*/ 6 w 394"/>
                <a:gd name="T1" fmla="*/ 78 h 159"/>
                <a:gd name="T2" fmla="*/ 49 w 394"/>
                <a:gd name="T3" fmla="*/ 29 h 159"/>
                <a:gd name="T4" fmla="*/ 73 w 394"/>
                <a:gd name="T5" fmla="*/ 21 h 159"/>
                <a:gd name="T6" fmla="*/ 134 w 394"/>
                <a:gd name="T7" fmla="*/ 17 h 159"/>
                <a:gd name="T8" fmla="*/ 270 w 394"/>
                <a:gd name="T9" fmla="*/ 42 h 159"/>
                <a:gd name="T10" fmla="*/ 394 w 394"/>
                <a:gd name="T11" fmla="*/ 159 h 159"/>
                <a:gd name="T12" fmla="*/ 253 w 394"/>
                <a:gd name="T13" fmla="*/ 76 h 159"/>
                <a:gd name="T14" fmla="*/ 160 w 394"/>
                <a:gd name="T15" fmla="*/ 59 h 159"/>
                <a:gd name="T16" fmla="*/ 87 w 394"/>
                <a:gd name="T17" fmla="*/ 48 h 159"/>
                <a:gd name="T18" fmla="*/ 52 w 394"/>
                <a:gd name="T19" fmla="*/ 40 h 159"/>
                <a:gd name="T20" fmla="*/ 15 w 394"/>
                <a:gd name="T21" fmla="*/ 77 h 159"/>
                <a:gd name="T22" fmla="*/ 6 w 394"/>
                <a:gd name="T23" fmla="*/ 7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159">
                  <a:moveTo>
                    <a:pt x="6" y="78"/>
                  </a:moveTo>
                  <a:cubicBezTo>
                    <a:pt x="6" y="78"/>
                    <a:pt x="0" y="35"/>
                    <a:pt x="49" y="29"/>
                  </a:cubicBezTo>
                  <a:cubicBezTo>
                    <a:pt x="49" y="29"/>
                    <a:pt x="54" y="17"/>
                    <a:pt x="73" y="21"/>
                  </a:cubicBezTo>
                  <a:cubicBezTo>
                    <a:pt x="92" y="26"/>
                    <a:pt x="119" y="20"/>
                    <a:pt x="134" y="17"/>
                  </a:cubicBezTo>
                  <a:cubicBezTo>
                    <a:pt x="149" y="14"/>
                    <a:pt x="216" y="0"/>
                    <a:pt x="270" y="42"/>
                  </a:cubicBezTo>
                  <a:cubicBezTo>
                    <a:pt x="325" y="84"/>
                    <a:pt x="352" y="137"/>
                    <a:pt x="394" y="159"/>
                  </a:cubicBezTo>
                  <a:cubicBezTo>
                    <a:pt x="394" y="159"/>
                    <a:pt x="295" y="93"/>
                    <a:pt x="253" y="76"/>
                  </a:cubicBezTo>
                  <a:cubicBezTo>
                    <a:pt x="212" y="59"/>
                    <a:pt x="193" y="61"/>
                    <a:pt x="160" y="59"/>
                  </a:cubicBezTo>
                  <a:cubicBezTo>
                    <a:pt x="128" y="57"/>
                    <a:pt x="119" y="49"/>
                    <a:pt x="87" y="48"/>
                  </a:cubicBezTo>
                  <a:cubicBezTo>
                    <a:pt x="70" y="47"/>
                    <a:pt x="63" y="49"/>
                    <a:pt x="52" y="40"/>
                  </a:cubicBezTo>
                  <a:cubicBezTo>
                    <a:pt x="52" y="40"/>
                    <a:pt x="11" y="34"/>
                    <a:pt x="15" y="77"/>
                  </a:cubicBezTo>
                  <a:cubicBezTo>
                    <a:pt x="15" y="77"/>
                    <a:pt x="21" y="87"/>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31"/>
            <p:cNvSpPr/>
            <p:nvPr/>
          </p:nvSpPr>
          <p:spPr bwMode="auto">
            <a:xfrm>
              <a:off x="2832108" y="1807842"/>
              <a:ext cx="563139" cy="260238"/>
            </a:xfrm>
            <a:custGeom>
              <a:avLst/>
              <a:gdLst>
                <a:gd name="T0" fmla="*/ 0 w 288"/>
                <a:gd name="T1" fmla="*/ 24 h 133"/>
                <a:gd name="T2" fmla="*/ 20 w 288"/>
                <a:gd name="T3" fmla="*/ 34 h 133"/>
                <a:gd name="T4" fmla="*/ 69 w 288"/>
                <a:gd name="T5" fmla="*/ 48 h 133"/>
                <a:gd name="T6" fmla="*/ 156 w 288"/>
                <a:gd name="T7" fmla="*/ 74 h 133"/>
                <a:gd name="T8" fmla="*/ 246 w 288"/>
                <a:gd name="T9" fmla="*/ 106 h 133"/>
                <a:gd name="T10" fmla="*/ 284 w 288"/>
                <a:gd name="T11" fmla="*/ 126 h 133"/>
                <a:gd name="T12" fmla="*/ 192 w 288"/>
                <a:gd name="T13" fmla="*/ 52 h 133"/>
                <a:gd name="T14" fmla="*/ 19 w 288"/>
                <a:gd name="T15" fmla="*/ 13 h 133"/>
                <a:gd name="T16" fmla="*/ 0 w 288"/>
                <a:gd name="T17"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33">
                  <a:moveTo>
                    <a:pt x="0" y="24"/>
                  </a:moveTo>
                  <a:cubicBezTo>
                    <a:pt x="0" y="24"/>
                    <a:pt x="9" y="23"/>
                    <a:pt x="20" y="34"/>
                  </a:cubicBezTo>
                  <a:cubicBezTo>
                    <a:pt x="30" y="44"/>
                    <a:pt x="57" y="48"/>
                    <a:pt x="69" y="48"/>
                  </a:cubicBezTo>
                  <a:cubicBezTo>
                    <a:pt x="82" y="48"/>
                    <a:pt x="128" y="58"/>
                    <a:pt x="156" y="74"/>
                  </a:cubicBezTo>
                  <a:cubicBezTo>
                    <a:pt x="184" y="90"/>
                    <a:pt x="224" y="97"/>
                    <a:pt x="246" y="106"/>
                  </a:cubicBezTo>
                  <a:cubicBezTo>
                    <a:pt x="268" y="115"/>
                    <a:pt x="279" y="118"/>
                    <a:pt x="284" y="126"/>
                  </a:cubicBezTo>
                  <a:cubicBezTo>
                    <a:pt x="288" y="133"/>
                    <a:pt x="272" y="101"/>
                    <a:pt x="192" y="52"/>
                  </a:cubicBezTo>
                  <a:cubicBezTo>
                    <a:pt x="111" y="2"/>
                    <a:pt x="44" y="0"/>
                    <a:pt x="19" y="13"/>
                  </a:cubicBezTo>
                  <a:cubicBezTo>
                    <a:pt x="19" y="13"/>
                    <a:pt x="1" y="12"/>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32"/>
            <p:cNvSpPr/>
            <p:nvPr/>
          </p:nvSpPr>
          <p:spPr bwMode="auto">
            <a:xfrm>
              <a:off x="2998490" y="1843394"/>
              <a:ext cx="712456" cy="172070"/>
            </a:xfrm>
            <a:custGeom>
              <a:avLst/>
              <a:gdLst>
                <a:gd name="T0" fmla="*/ 0 w 364"/>
                <a:gd name="T1" fmla="*/ 82 h 88"/>
                <a:gd name="T2" fmla="*/ 242 w 364"/>
                <a:gd name="T3" fmla="*/ 22 h 88"/>
                <a:gd name="T4" fmla="*/ 364 w 364"/>
                <a:gd name="T5" fmla="*/ 56 h 88"/>
                <a:gd name="T6" fmla="*/ 30 w 364"/>
                <a:gd name="T7" fmla="*/ 88 h 88"/>
                <a:gd name="T8" fmla="*/ 0 w 364"/>
                <a:gd name="T9" fmla="*/ 82 h 88"/>
              </a:gdLst>
              <a:ahLst/>
              <a:cxnLst>
                <a:cxn ang="0">
                  <a:pos x="T0" y="T1"/>
                </a:cxn>
                <a:cxn ang="0">
                  <a:pos x="T2" y="T3"/>
                </a:cxn>
                <a:cxn ang="0">
                  <a:pos x="T4" y="T5"/>
                </a:cxn>
                <a:cxn ang="0">
                  <a:pos x="T6" y="T7"/>
                </a:cxn>
                <a:cxn ang="0">
                  <a:pos x="T8" y="T9"/>
                </a:cxn>
              </a:cxnLst>
              <a:rect l="0" t="0" r="r" b="b"/>
              <a:pathLst>
                <a:path w="364" h="88">
                  <a:moveTo>
                    <a:pt x="0" y="82"/>
                  </a:moveTo>
                  <a:cubicBezTo>
                    <a:pt x="0" y="82"/>
                    <a:pt x="105" y="0"/>
                    <a:pt x="242" y="22"/>
                  </a:cubicBezTo>
                  <a:cubicBezTo>
                    <a:pt x="345" y="39"/>
                    <a:pt x="359" y="55"/>
                    <a:pt x="364" y="56"/>
                  </a:cubicBezTo>
                  <a:cubicBezTo>
                    <a:pt x="364" y="56"/>
                    <a:pt x="166" y="3"/>
                    <a:pt x="30" y="88"/>
                  </a:cubicBez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33"/>
            <p:cNvSpPr/>
            <p:nvPr/>
          </p:nvSpPr>
          <p:spPr bwMode="auto">
            <a:xfrm>
              <a:off x="2817888" y="1900276"/>
              <a:ext cx="78214" cy="383958"/>
            </a:xfrm>
            <a:custGeom>
              <a:avLst/>
              <a:gdLst>
                <a:gd name="T0" fmla="*/ 0 w 40"/>
                <a:gd name="T1" fmla="*/ 0 h 196"/>
                <a:gd name="T2" fmla="*/ 4 w 40"/>
                <a:gd name="T3" fmla="*/ 40 h 196"/>
                <a:gd name="T4" fmla="*/ 25 w 40"/>
                <a:gd name="T5" fmla="*/ 196 h 196"/>
                <a:gd name="T6" fmla="*/ 26 w 40"/>
                <a:gd name="T7" fmla="*/ 117 h 196"/>
                <a:gd name="T8" fmla="*/ 0 w 40"/>
                <a:gd name="T9" fmla="*/ 0 h 196"/>
              </a:gdLst>
              <a:ahLst/>
              <a:cxnLst>
                <a:cxn ang="0">
                  <a:pos x="T0" y="T1"/>
                </a:cxn>
                <a:cxn ang="0">
                  <a:pos x="T2" y="T3"/>
                </a:cxn>
                <a:cxn ang="0">
                  <a:pos x="T4" y="T5"/>
                </a:cxn>
                <a:cxn ang="0">
                  <a:pos x="T6" y="T7"/>
                </a:cxn>
                <a:cxn ang="0">
                  <a:pos x="T8" y="T9"/>
                </a:cxn>
              </a:cxnLst>
              <a:rect l="0" t="0" r="r" b="b"/>
              <a:pathLst>
                <a:path w="40" h="196">
                  <a:moveTo>
                    <a:pt x="0" y="0"/>
                  </a:moveTo>
                  <a:cubicBezTo>
                    <a:pt x="0" y="0"/>
                    <a:pt x="6" y="5"/>
                    <a:pt x="4" y="40"/>
                  </a:cubicBezTo>
                  <a:cubicBezTo>
                    <a:pt x="2" y="75"/>
                    <a:pt x="15" y="154"/>
                    <a:pt x="25" y="196"/>
                  </a:cubicBezTo>
                  <a:cubicBezTo>
                    <a:pt x="25" y="196"/>
                    <a:pt x="21" y="143"/>
                    <a:pt x="26" y="117"/>
                  </a:cubicBezTo>
                  <a:cubicBezTo>
                    <a:pt x="30" y="92"/>
                    <a:pt x="40"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34"/>
            <p:cNvSpPr/>
            <p:nvPr/>
          </p:nvSpPr>
          <p:spPr bwMode="auto">
            <a:xfrm>
              <a:off x="2863394" y="1982756"/>
              <a:ext cx="873150" cy="402445"/>
            </a:xfrm>
            <a:custGeom>
              <a:avLst/>
              <a:gdLst>
                <a:gd name="T0" fmla="*/ 0 w 446"/>
                <a:gd name="T1" fmla="*/ 32 h 206"/>
                <a:gd name="T2" fmla="*/ 117 w 446"/>
                <a:gd name="T3" fmla="*/ 17 h 206"/>
                <a:gd name="T4" fmla="*/ 324 w 446"/>
                <a:gd name="T5" fmla="*/ 110 h 206"/>
                <a:gd name="T6" fmla="*/ 446 w 446"/>
                <a:gd name="T7" fmla="*/ 206 h 206"/>
                <a:gd name="T8" fmla="*/ 278 w 446"/>
                <a:gd name="T9" fmla="*/ 136 h 206"/>
                <a:gd name="T10" fmla="*/ 0 w 446"/>
                <a:gd name="T11" fmla="*/ 32 h 206"/>
              </a:gdLst>
              <a:ahLst/>
              <a:cxnLst>
                <a:cxn ang="0">
                  <a:pos x="T0" y="T1"/>
                </a:cxn>
                <a:cxn ang="0">
                  <a:pos x="T2" y="T3"/>
                </a:cxn>
                <a:cxn ang="0">
                  <a:pos x="T4" y="T5"/>
                </a:cxn>
                <a:cxn ang="0">
                  <a:pos x="T6" y="T7"/>
                </a:cxn>
                <a:cxn ang="0">
                  <a:pos x="T8" y="T9"/>
                </a:cxn>
                <a:cxn ang="0">
                  <a:pos x="T10" y="T11"/>
                </a:cxn>
              </a:cxnLst>
              <a:rect l="0" t="0" r="r" b="b"/>
              <a:pathLst>
                <a:path w="446" h="206">
                  <a:moveTo>
                    <a:pt x="0" y="32"/>
                  </a:moveTo>
                  <a:cubicBezTo>
                    <a:pt x="0" y="32"/>
                    <a:pt x="34" y="0"/>
                    <a:pt x="117" y="17"/>
                  </a:cubicBezTo>
                  <a:cubicBezTo>
                    <a:pt x="201" y="34"/>
                    <a:pt x="271" y="49"/>
                    <a:pt x="324" y="110"/>
                  </a:cubicBezTo>
                  <a:cubicBezTo>
                    <a:pt x="376" y="171"/>
                    <a:pt x="423" y="193"/>
                    <a:pt x="446" y="206"/>
                  </a:cubicBezTo>
                  <a:cubicBezTo>
                    <a:pt x="446" y="206"/>
                    <a:pt x="331" y="172"/>
                    <a:pt x="278" y="136"/>
                  </a:cubicBezTo>
                  <a:cubicBezTo>
                    <a:pt x="224" y="101"/>
                    <a:pt x="78" y="53"/>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35"/>
            <p:cNvSpPr/>
            <p:nvPr/>
          </p:nvSpPr>
          <p:spPr bwMode="auto">
            <a:xfrm>
              <a:off x="2569026" y="1979912"/>
              <a:ext cx="580204" cy="184869"/>
            </a:xfrm>
            <a:custGeom>
              <a:avLst/>
              <a:gdLst>
                <a:gd name="T0" fmla="*/ 0 w 296"/>
                <a:gd name="T1" fmla="*/ 12 h 94"/>
                <a:gd name="T2" fmla="*/ 77 w 296"/>
                <a:gd name="T3" fmla="*/ 15 h 94"/>
                <a:gd name="T4" fmla="*/ 296 w 296"/>
                <a:gd name="T5" fmla="*/ 94 h 94"/>
                <a:gd name="T6" fmla="*/ 81 w 296"/>
                <a:gd name="T7" fmla="*/ 42 h 94"/>
                <a:gd name="T8" fmla="*/ 0 w 296"/>
                <a:gd name="T9" fmla="*/ 12 h 94"/>
              </a:gdLst>
              <a:ahLst/>
              <a:cxnLst>
                <a:cxn ang="0">
                  <a:pos x="T0" y="T1"/>
                </a:cxn>
                <a:cxn ang="0">
                  <a:pos x="T2" y="T3"/>
                </a:cxn>
                <a:cxn ang="0">
                  <a:pos x="T4" y="T5"/>
                </a:cxn>
                <a:cxn ang="0">
                  <a:pos x="T6" y="T7"/>
                </a:cxn>
                <a:cxn ang="0">
                  <a:pos x="T8" y="T9"/>
                </a:cxn>
              </a:cxnLst>
              <a:rect l="0" t="0" r="r" b="b"/>
              <a:pathLst>
                <a:path w="296" h="94">
                  <a:moveTo>
                    <a:pt x="0" y="12"/>
                  </a:moveTo>
                  <a:cubicBezTo>
                    <a:pt x="0" y="12"/>
                    <a:pt x="39" y="0"/>
                    <a:pt x="77" y="15"/>
                  </a:cubicBezTo>
                  <a:cubicBezTo>
                    <a:pt x="114" y="30"/>
                    <a:pt x="248" y="84"/>
                    <a:pt x="296" y="94"/>
                  </a:cubicBezTo>
                  <a:cubicBezTo>
                    <a:pt x="296" y="94"/>
                    <a:pt x="200" y="88"/>
                    <a:pt x="81" y="42"/>
                  </a:cubicBezTo>
                  <a:cubicBezTo>
                    <a:pt x="42" y="27"/>
                    <a:pt x="35" y="15"/>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36"/>
            <p:cNvSpPr/>
            <p:nvPr/>
          </p:nvSpPr>
          <p:spPr bwMode="auto">
            <a:xfrm>
              <a:off x="2570448" y="1992711"/>
              <a:ext cx="122298" cy="611489"/>
            </a:xfrm>
            <a:custGeom>
              <a:avLst/>
              <a:gdLst>
                <a:gd name="T0" fmla="*/ 19 w 62"/>
                <a:gd name="T1" fmla="*/ 4 h 313"/>
                <a:gd name="T2" fmla="*/ 49 w 62"/>
                <a:gd name="T3" fmla="*/ 313 h 313"/>
                <a:gd name="T4" fmla="*/ 49 w 62"/>
                <a:gd name="T5" fmla="*/ 174 h 313"/>
                <a:gd name="T6" fmla="*/ 19 w 62"/>
                <a:gd name="T7" fmla="*/ 4 h 313"/>
              </a:gdLst>
              <a:ahLst/>
              <a:cxnLst>
                <a:cxn ang="0">
                  <a:pos x="T0" y="T1"/>
                </a:cxn>
                <a:cxn ang="0">
                  <a:pos x="T2" y="T3"/>
                </a:cxn>
                <a:cxn ang="0">
                  <a:pos x="T4" y="T5"/>
                </a:cxn>
                <a:cxn ang="0">
                  <a:pos x="T6" y="T7"/>
                </a:cxn>
              </a:cxnLst>
              <a:rect l="0" t="0" r="r" b="b"/>
              <a:pathLst>
                <a:path w="62" h="313">
                  <a:moveTo>
                    <a:pt x="19" y="4"/>
                  </a:moveTo>
                  <a:cubicBezTo>
                    <a:pt x="19" y="4"/>
                    <a:pt x="0" y="199"/>
                    <a:pt x="49" y="313"/>
                  </a:cubicBezTo>
                  <a:cubicBezTo>
                    <a:pt x="49" y="313"/>
                    <a:pt x="35" y="267"/>
                    <a:pt x="49" y="174"/>
                  </a:cubicBezTo>
                  <a:cubicBezTo>
                    <a:pt x="62" y="81"/>
                    <a:pt x="39" y="0"/>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37"/>
            <p:cNvSpPr/>
            <p:nvPr/>
          </p:nvSpPr>
          <p:spPr bwMode="auto">
            <a:xfrm>
              <a:off x="2907478" y="2042483"/>
              <a:ext cx="112343" cy="720989"/>
            </a:xfrm>
            <a:custGeom>
              <a:avLst/>
              <a:gdLst>
                <a:gd name="T0" fmla="*/ 13 w 57"/>
                <a:gd name="T1" fmla="*/ 0 h 368"/>
                <a:gd name="T2" fmla="*/ 36 w 57"/>
                <a:gd name="T3" fmla="*/ 270 h 368"/>
                <a:gd name="T4" fmla="*/ 57 w 57"/>
                <a:gd name="T5" fmla="*/ 368 h 368"/>
                <a:gd name="T6" fmla="*/ 43 w 57"/>
                <a:gd name="T7" fmla="*/ 117 h 368"/>
                <a:gd name="T8" fmla="*/ 21 w 57"/>
                <a:gd name="T9" fmla="*/ 2 h 368"/>
                <a:gd name="T10" fmla="*/ 13 w 57"/>
                <a:gd name="T11" fmla="*/ 0 h 368"/>
              </a:gdLst>
              <a:ahLst/>
              <a:cxnLst>
                <a:cxn ang="0">
                  <a:pos x="T0" y="T1"/>
                </a:cxn>
                <a:cxn ang="0">
                  <a:pos x="T2" y="T3"/>
                </a:cxn>
                <a:cxn ang="0">
                  <a:pos x="T4" y="T5"/>
                </a:cxn>
                <a:cxn ang="0">
                  <a:pos x="T6" y="T7"/>
                </a:cxn>
                <a:cxn ang="0">
                  <a:pos x="T8" y="T9"/>
                </a:cxn>
                <a:cxn ang="0">
                  <a:pos x="T10" y="T11"/>
                </a:cxn>
              </a:cxnLst>
              <a:rect l="0" t="0" r="r" b="b"/>
              <a:pathLst>
                <a:path w="57" h="368">
                  <a:moveTo>
                    <a:pt x="13" y="0"/>
                  </a:moveTo>
                  <a:cubicBezTo>
                    <a:pt x="13" y="0"/>
                    <a:pt x="0" y="124"/>
                    <a:pt x="36" y="270"/>
                  </a:cubicBezTo>
                  <a:cubicBezTo>
                    <a:pt x="41" y="289"/>
                    <a:pt x="53" y="315"/>
                    <a:pt x="57" y="368"/>
                  </a:cubicBezTo>
                  <a:cubicBezTo>
                    <a:pt x="57" y="368"/>
                    <a:pt x="49" y="174"/>
                    <a:pt x="43" y="117"/>
                  </a:cubicBezTo>
                  <a:cubicBezTo>
                    <a:pt x="35" y="48"/>
                    <a:pt x="29" y="30"/>
                    <a:pt x="21" y="2"/>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38"/>
            <p:cNvSpPr/>
            <p:nvPr/>
          </p:nvSpPr>
          <p:spPr bwMode="auto">
            <a:xfrm>
              <a:off x="4292572" y="3737588"/>
              <a:ext cx="516211" cy="136519"/>
            </a:xfrm>
            <a:custGeom>
              <a:avLst/>
              <a:gdLst>
                <a:gd name="T0" fmla="*/ 39 w 264"/>
                <a:gd name="T1" fmla="*/ 67 h 70"/>
                <a:gd name="T2" fmla="*/ 129 w 264"/>
                <a:gd name="T3" fmla="*/ 1 h 70"/>
                <a:gd name="T4" fmla="*/ 264 w 264"/>
                <a:gd name="T5" fmla="*/ 17 h 70"/>
                <a:gd name="T6" fmla="*/ 146 w 264"/>
                <a:gd name="T7" fmla="*/ 31 h 70"/>
                <a:gd name="T8" fmla="*/ 43 w 264"/>
                <a:gd name="T9" fmla="*/ 70 h 70"/>
              </a:gdLst>
              <a:ahLst/>
              <a:cxnLst>
                <a:cxn ang="0">
                  <a:pos x="T0" y="T1"/>
                </a:cxn>
                <a:cxn ang="0">
                  <a:pos x="T2" y="T3"/>
                </a:cxn>
                <a:cxn ang="0">
                  <a:pos x="T4" y="T5"/>
                </a:cxn>
                <a:cxn ang="0">
                  <a:pos x="T6" y="T7"/>
                </a:cxn>
                <a:cxn ang="0">
                  <a:pos x="T8" y="T9"/>
                </a:cxn>
              </a:cxnLst>
              <a:rect l="0" t="0" r="r" b="b"/>
              <a:pathLst>
                <a:path w="264" h="70">
                  <a:moveTo>
                    <a:pt x="39" y="67"/>
                  </a:moveTo>
                  <a:cubicBezTo>
                    <a:pt x="0" y="24"/>
                    <a:pt x="103" y="2"/>
                    <a:pt x="129" y="1"/>
                  </a:cubicBezTo>
                  <a:cubicBezTo>
                    <a:pt x="175" y="0"/>
                    <a:pt x="218" y="15"/>
                    <a:pt x="264" y="17"/>
                  </a:cubicBezTo>
                  <a:cubicBezTo>
                    <a:pt x="228" y="25"/>
                    <a:pt x="184" y="29"/>
                    <a:pt x="146" y="31"/>
                  </a:cubicBezTo>
                  <a:cubicBezTo>
                    <a:pt x="120" y="32"/>
                    <a:pt x="38" y="29"/>
                    <a:pt x="43" y="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39"/>
            <p:cNvSpPr/>
            <p:nvPr/>
          </p:nvSpPr>
          <p:spPr bwMode="auto">
            <a:xfrm>
              <a:off x="3837510" y="3747543"/>
              <a:ext cx="455062" cy="460750"/>
            </a:xfrm>
            <a:custGeom>
              <a:avLst/>
              <a:gdLst>
                <a:gd name="T0" fmla="*/ 223 w 232"/>
                <a:gd name="T1" fmla="*/ 17 h 236"/>
                <a:gd name="T2" fmla="*/ 98 w 232"/>
                <a:gd name="T3" fmla="*/ 109 h 236"/>
                <a:gd name="T4" fmla="*/ 0 w 232"/>
                <a:gd name="T5" fmla="*/ 236 h 236"/>
                <a:gd name="T6" fmla="*/ 62 w 232"/>
                <a:gd name="T7" fmla="*/ 180 h 236"/>
                <a:gd name="T8" fmla="*/ 132 w 232"/>
                <a:gd name="T9" fmla="*/ 149 h 236"/>
                <a:gd name="T10" fmla="*/ 225 w 232"/>
                <a:gd name="T11" fmla="*/ 17 h 236"/>
              </a:gdLst>
              <a:ahLst/>
              <a:cxnLst>
                <a:cxn ang="0">
                  <a:pos x="T0" y="T1"/>
                </a:cxn>
                <a:cxn ang="0">
                  <a:pos x="T2" y="T3"/>
                </a:cxn>
                <a:cxn ang="0">
                  <a:pos x="T4" y="T5"/>
                </a:cxn>
                <a:cxn ang="0">
                  <a:pos x="T6" y="T7"/>
                </a:cxn>
                <a:cxn ang="0">
                  <a:pos x="T8" y="T9"/>
                </a:cxn>
                <a:cxn ang="0">
                  <a:pos x="T10" y="T11"/>
                </a:cxn>
              </a:cxnLst>
              <a:rect l="0" t="0" r="r" b="b"/>
              <a:pathLst>
                <a:path w="232" h="236">
                  <a:moveTo>
                    <a:pt x="223" y="17"/>
                  </a:moveTo>
                  <a:cubicBezTo>
                    <a:pt x="199" y="0"/>
                    <a:pt x="114" y="91"/>
                    <a:pt x="98" y="109"/>
                  </a:cubicBezTo>
                  <a:cubicBezTo>
                    <a:pt x="63" y="143"/>
                    <a:pt x="18" y="190"/>
                    <a:pt x="0" y="236"/>
                  </a:cubicBezTo>
                  <a:cubicBezTo>
                    <a:pt x="19" y="214"/>
                    <a:pt x="36" y="194"/>
                    <a:pt x="62" y="180"/>
                  </a:cubicBezTo>
                  <a:cubicBezTo>
                    <a:pt x="84" y="169"/>
                    <a:pt x="111" y="163"/>
                    <a:pt x="132" y="149"/>
                  </a:cubicBezTo>
                  <a:cubicBezTo>
                    <a:pt x="169" y="128"/>
                    <a:pt x="232" y="65"/>
                    <a:pt x="225"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40"/>
            <p:cNvSpPr/>
            <p:nvPr/>
          </p:nvSpPr>
          <p:spPr bwMode="auto">
            <a:xfrm>
              <a:off x="4235689" y="3827179"/>
              <a:ext cx="211888" cy="504834"/>
            </a:xfrm>
            <a:custGeom>
              <a:avLst/>
              <a:gdLst>
                <a:gd name="T0" fmla="*/ 8 w 108"/>
                <a:gd name="T1" fmla="*/ 0 h 258"/>
                <a:gd name="T2" fmla="*/ 23 w 108"/>
                <a:gd name="T3" fmla="*/ 62 h 258"/>
                <a:gd name="T4" fmla="*/ 44 w 108"/>
                <a:gd name="T5" fmla="*/ 125 h 258"/>
                <a:gd name="T6" fmla="*/ 82 w 108"/>
                <a:gd name="T7" fmla="*/ 258 h 258"/>
                <a:gd name="T8" fmla="*/ 103 w 108"/>
                <a:gd name="T9" fmla="*/ 187 h 258"/>
                <a:gd name="T10" fmla="*/ 97 w 108"/>
                <a:gd name="T11" fmla="*/ 110 h 258"/>
                <a:gd name="T12" fmla="*/ 8 w 108"/>
                <a:gd name="T13" fmla="*/ 3 h 258"/>
              </a:gdLst>
              <a:ahLst/>
              <a:cxnLst>
                <a:cxn ang="0">
                  <a:pos x="T0" y="T1"/>
                </a:cxn>
                <a:cxn ang="0">
                  <a:pos x="T2" y="T3"/>
                </a:cxn>
                <a:cxn ang="0">
                  <a:pos x="T4" y="T5"/>
                </a:cxn>
                <a:cxn ang="0">
                  <a:pos x="T6" y="T7"/>
                </a:cxn>
                <a:cxn ang="0">
                  <a:pos x="T8" y="T9"/>
                </a:cxn>
                <a:cxn ang="0">
                  <a:pos x="T10" y="T11"/>
                </a:cxn>
                <a:cxn ang="0">
                  <a:pos x="T12" y="T13"/>
                </a:cxn>
              </a:cxnLst>
              <a:rect l="0" t="0" r="r" b="b"/>
              <a:pathLst>
                <a:path w="108" h="258">
                  <a:moveTo>
                    <a:pt x="8" y="0"/>
                  </a:moveTo>
                  <a:cubicBezTo>
                    <a:pt x="0" y="15"/>
                    <a:pt x="18" y="47"/>
                    <a:pt x="23" y="62"/>
                  </a:cubicBezTo>
                  <a:cubicBezTo>
                    <a:pt x="29" y="83"/>
                    <a:pt x="38" y="104"/>
                    <a:pt x="44" y="125"/>
                  </a:cubicBezTo>
                  <a:cubicBezTo>
                    <a:pt x="58" y="172"/>
                    <a:pt x="77" y="209"/>
                    <a:pt x="82" y="258"/>
                  </a:cubicBezTo>
                  <a:cubicBezTo>
                    <a:pt x="84" y="233"/>
                    <a:pt x="98" y="210"/>
                    <a:pt x="103" y="187"/>
                  </a:cubicBezTo>
                  <a:cubicBezTo>
                    <a:pt x="108" y="159"/>
                    <a:pt x="102" y="137"/>
                    <a:pt x="97" y="110"/>
                  </a:cubicBezTo>
                  <a:cubicBezTo>
                    <a:pt x="88" y="64"/>
                    <a:pt x="68" y="1"/>
                    <a:pt x="8"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41"/>
            <p:cNvSpPr/>
            <p:nvPr/>
          </p:nvSpPr>
          <p:spPr bwMode="auto">
            <a:xfrm>
              <a:off x="4292572" y="3854198"/>
              <a:ext cx="575938" cy="415244"/>
            </a:xfrm>
            <a:custGeom>
              <a:avLst/>
              <a:gdLst>
                <a:gd name="T0" fmla="*/ 33 w 294"/>
                <a:gd name="T1" fmla="*/ 33 h 212"/>
                <a:gd name="T2" fmla="*/ 133 w 294"/>
                <a:gd name="T3" fmla="*/ 108 h 212"/>
                <a:gd name="T4" fmla="*/ 267 w 294"/>
                <a:gd name="T5" fmla="*/ 212 h 212"/>
                <a:gd name="T6" fmla="*/ 232 w 294"/>
                <a:gd name="T7" fmla="*/ 145 h 212"/>
                <a:gd name="T8" fmla="*/ 163 w 294"/>
                <a:gd name="T9" fmla="*/ 69 h 212"/>
                <a:gd name="T10" fmla="*/ 0 w 294"/>
                <a:gd name="T11" fmla="*/ 4 h 212"/>
                <a:gd name="T12" fmla="*/ 31 w 294"/>
                <a:gd name="T13" fmla="*/ 34 h 212"/>
              </a:gdLst>
              <a:ahLst/>
              <a:cxnLst>
                <a:cxn ang="0">
                  <a:pos x="T0" y="T1"/>
                </a:cxn>
                <a:cxn ang="0">
                  <a:pos x="T2" y="T3"/>
                </a:cxn>
                <a:cxn ang="0">
                  <a:pos x="T4" y="T5"/>
                </a:cxn>
                <a:cxn ang="0">
                  <a:pos x="T6" y="T7"/>
                </a:cxn>
                <a:cxn ang="0">
                  <a:pos x="T8" y="T9"/>
                </a:cxn>
                <a:cxn ang="0">
                  <a:pos x="T10" y="T11"/>
                </a:cxn>
                <a:cxn ang="0">
                  <a:pos x="T12" y="T13"/>
                </a:cxn>
              </a:cxnLst>
              <a:rect l="0" t="0" r="r" b="b"/>
              <a:pathLst>
                <a:path w="294" h="212">
                  <a:moveTo>
                    <a:pt x="33" y="33"/>
                  </a:moveTo>
                  <a:cubicBezTo>
                    <a:pt x="66" y="55"/>
                    <a:pt x="98" y="79"/>
                    <a:pt x="133" y="108"/>
                  </a:cubicBezTo>
                  <a:cubicBezTo>
                    <a:pt x="183" y="149"/>
                    <a:pt x="228" y="185"/>
                    <a:pt x="267" y="212"/>
                  </a:cubicBezTo>
                  <a:cubicBezTo>
                    <a:pt x="294" y="183"/>
                    <a:pt x="250" y="159"/>
                    <a:pt x="232" y="145"/>
                  </a:cubicBezTo>
                  <a:cubicBezTo>
                    <a:pt x="204" y="125"/>
                    <a:pt x="184" y="95"/>
                    <a:pt x="163" y="69"/>
                  </a:cubicBezTo>
                  <a:cubicBezTo>
                    <a:pt x="121" y="19"/>
                    <a:pt x="65" y="0"/>
                    <a:pt x="0" y="4"/>
                  </a:cubicBezTo>
                  <a:cubicBezTo>
                    <a:pt x="11" y="10"/>
                    <a:pt x="21" y="28"/>
                    <a:pt x="31"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42"/>
            <p:cNvSpPr/>
            <p:nvPr/>
          </p:nvSpPr>
          <p:spPr bwMode="auto">
            <a:xfrm>
              <a:off x="4507304" y="4026268"/>
              <a:ext cx="435153" cy="68259"/>
            </a:xfrm>
            <a:custGeom>
              <a:avLst/>
              <a:gdLst>
                <a:gd name="T0" fmla="*/ 0 w 222"/>
                <a:gd name="T1" fmla="*/ 22 h 35"/>
                <a:gd name="T2" fmla="*/ 108 w 222"/>
                <a:gd name="T3" fmla="*/ 0 h 35"/>
                <a:gd name="T4" fmla="*/ 222 w 222"/>
                <a:gd name="T5" fmla="*/ 20 h 35"/>
                <a:gd name="T6" fmla="*/ 112 w 222"/>
                <a:gd name="T7" fmla="*/ 22 h 35"/>
                <a:gd name="T8" fmla="*/ 0 w 222"/>
                <a:gd name="T9" fmla="*/ 22 h 35"/>
              </a:gdLst>
              <a:ahLst/>
              <a:cxnLst>
                <a:cxn ang="0">
                  <a:pos x="T0" y="T1"/>
                </a:cxn>
                <a:cxn ang="0">
                  <a:pos x="T2" y="T3"/>
                </a:cxn>
                <a:cxn ang="0">
                  <a:pos x="T4" y="T5"/>
                </a:cxn>
                <a:cxn ang="0">
                  <a:pos x="T6" y="T7"/>
                </a:cxn>
                <a:cxn ang="0">
                  <a:pos x="T8" y="T9"/>
                </a:cxn>
              </a:cxnLst>
              <a:rect l="0" t="0" r="r" b="b"/>
              <a:pathLst>
                <a:path w="222" h="35">
                  <a:moveTo>
                    <a:pt x="0" y="22"/>
                  </a:moveTo>
                  <a:cubicBezTo>
                    <a:pt x="25" y="1"/>
                    <a:pt x="78" y="0"/>
                    <a:pt x="108" y="0"/>
                  </a:cubicBezTo>
                  <a:cubicBezTo>
                    <a:pt x="138" y="0"/>
                    <a:pt x="199" y="10"/>
                    <a:pt x="222" y="20"/>
                  </a:cubicBezTo>
                  <a:cubicBezTo>
                    <a:pt x="184" y="17"/>
                    <a:pt x="148" y="17"/>
                    <a:pt x="112" y="22"/>
                  </a:cubicBezTo>
                  <a:cubicBezTo>
                    <a:pt x="74" y="27"/>
                    <a:pt x="36" y="35"/>
                    <a:pt x="0"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43"/>
            <p:cNvSpPr/>
            <p:nvPr/>
          </p:nvSpPr>
          <p:spPr bwMode="auto">
            <a:xfrm>
              <a:off x="3793426" y="4390318"/>
              <a:ext cx="385380" cy="214732"/>
            </a:xfrm>
            <a:custGeom>
              <a:avLst/>
              <a:gdLst>
                <a:gd name="T0" fmla="*/ 196 w 197"/>
                <a:gd name="T1" fmla="*/ 43 h 110"/>
                <a:gd name="T2" fmla="*/ 104 w 197"/>
                <a:gd name="T3" fmla="*/ 64 h 110"/>
                <a:gd name="T4" fmla="*/ 0 w 197"/>
                <a:gd name="T5" fmla="*/ 110 h 110"/>
                <a:gd name="T6" fmla="*/ 101 w 197"/>
                <a:gd name="T7" fmla="*/ 54 h 110"/>
                <a:gd name="T8" fmla="*/ 197 w 197"/>
                <a:gd name="T9" fmla="*/ 40 h 110"/>
              </a:gdLst>
              <a:ahLst/>
              <a:cxnLst>
                <a:cxn ang="0">
                  <a:pos x="T0" y="T1"/>
                </a:cxn>
                <a:cxn ang="0">
                  <a:pos x="T2" y="T3"/>
                </a:cxn>
                <a:cxn ang="0">
                  <a:pos x="T4" y="T5"/>
                </a:cxn>
                <a:cxn ang="0">
                  <a:pos x="T6" y="T7"/>
                </a:cxn>
                <a:cxn ang="0">
                  <a:pos x="T8" y="T9"/>
                </a:cxn>
              </a:cxnLst>
              <a:rect l="0" t="0" r="r" b="b"/>
              <a:pathLst>
                <a:path w="197" h="110">
                  <a:moveTo>
                    <a:pt x="196" y="43"/>
                  </a:moveTo>
                  <a:cubicBezTo>
                    <a:pt x="165" y="26"/>
                    <a:pt x="131" y="50"/>
                    <a:pt x="104" y="64"/>
                  </a:cubicBezTo>
                  <a:cubicBezTo>
                    <a:pt x="70" y="80"/>
                    <a:pt x="32" y="91"/>
                    <a:pt x="0" y="110"/>
                  </a:cubicBezTo>
                  <a:cubicBezTo>
                    <a:pt x="32" y="90"/>
                    <a:pt x="67" y="71"/>
                    <a:pt x="101" y="54"/>
                  </a:cubicBezTo>
                  <a:cubicBezTo>
                    <a:pt x="125" y="41"/>
                    <a:pt x="182" y="0"/>
                    <a:pt x="197"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44"/>
            <p:cNvSpPr/>
            <p:nvPr/>
          </p:nvSpPr>
          <p:spPr bwMode="auto">
            <a:xfrm>
              <a:off x="4138989" y="4425869"/>
              <a:ext cx="163538" cy="719566"/>
            </a:xfrm>
            <a:custGeom>
              <a:avLst/>
              <a:gdLst>
                <a:gd name="T0" fmla="*/ 14 w 83"/>
                <a:gd name="T1" fmla="*/ 0 h 368"/>
                <a:gd name="T2" fmla="*/ 0 w 83"/>
                <a:gd name="T3" fmla="*/ 142 h 368"/>
                <a:gd name="T4" fmla="*/ 32 w 83"/>
                <a:gd name="T5" fmla="*/ 368 h 368"/>
                <a:gd name="T6" fmla="*/ 47 w 83"/>
                <a:gd name="T7" fmla="*/ 177 h 368"/>
                <a:gd name="T8" fmla="*/ 13 w 83"/>
                <a:gd name="T9" fmla="*/ 0 h 368"/>
              </a:gdLst>
              <a:ahLst/>
              <a:cxnLst>
                <a:cxn ang="0">
                  <a:pos x="T0" y="T1"/>
                </a:cxn>
                <a:cxn ang="0">
                  <a:pos x="T2" y="T3"/>
                </a:cxn>
                <a:cxn ang="0">
                  <a:pos x="T4" y="T5"/>
                </a:cxn>
                <a:cxn ang="0">
                  <a:pos x="T6" y="T7"/>
                </a:cxn>
                <a:cxn ang="0">
                  <a:pos x="T8" y="T9"/>
                </a:cxn>
              </a:cxnLst>
              <a:rect l="0" t="0" r="r" b="b"/>
              <a:pathLst>
                <a:path w="83" h="368">
                  <a:moveTo>
                    <a:pt x="14" y="0"/>
                  </a:moveTo>
                  <a:cubicBezTo>
                    <a:pt x="24" y="51"/>
                    <a:pt x="0" y="90"/>
                    <a:pt x="0" y="142"/>
                  </a:cubicBezTo>
                  <a:cubicBezTo>
                    <a:pt x="0" y="210"/>
                    <a:pt x="10" y="304"/>
                    <a:pt x="32" y="368"/>
                  </a:cubicBezTo>
                  <a:cubicBezTo>
                    <a:pt x="17" y="305"/>
                    <a:pt x="32" y="237"/>
                    <a:pt x="47" y="177"/>
                  </a:cubicBezTo>
                  <a:cubicBezTo>
                    <a:pt x="61" y="117"/>
                    <a:pt x="83" y="36"/>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45"/>
            <p:cNvSpPr/>
            <p:nvPr/>
          </p:nvSpPr>
          <p:spPr bwMode="auto">
            <a:xfrm>
              <a:off x="3891549" y="4777120"/>
              <a:ext cx="827644" cy="497724"/>
            </a:xfrm>
            <a:custGeom>
              <a:avLst/>
              <a:gdLst>
                <a:gd name="T0" fmla="*/ 253 w 423"/>
                <a:gd name="T1" fmla="*/ 20 h 254"/>
                <a:gd name="T2" fmla="*/ 95 w 423"/>
                <a:gd name="T3" fmla="*/ 95 h 254"/>
                <a:gd name="T4" fmla="*/ 0 w 423"/>
                <a:gd name="T5" fmla="*/ 254 h 254"/>
                <a:gd name="T6" fmla="*/ 69 w 423"/>
                <a:gd name="T7" fmla="*/ 151 h 254"/>
                <a:gd name="T8" fmla="*/ 155 w 423"/>
                <a:gd name="T9" fmla="*/ 62 h 254"/>
                <a:gd name="T10" fmla="*/ 259 w 423"/>
                <a:gd name="T11" fmla="*/ 44 h 254"/>
                <a:gd name="T12" fmla="*/ 350 w 423"/>
                <a:gd name="T13" fmla="*/ 84 h 254"/>
                <a:gd name="T14" fmla="*/ 423 w 423"/>
                <a:gd name="T15" fmla="*/ 116 h 254"/>
                <a:gd name="T16" fmla="*/ 344 w 423"/>
                <a:gd name="T17" fmla="*/ 62 h 254"/>
                <a:gd name="T18" fmla="*/ 253 w 423"/>
                <a:gd name="T19" fmla="*/ 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54">
                  <a:moveTo>
                    <a:pt x="253" y="20"/>
                  </a:moveTo>
                  <a:cubicBezTo>
                    <a:pt x="185" y="0"/>
                    <a:pt x="137" y="45"/>
                    <a:pt x="95" y="95"/>
                  </a:cubicBezTo>
                  <a:cubicBezTo>
                    <a:pt x="57" y="139"/>
                    <a:pt x="17" y="198"/>
                    <a:pt x="0" y="254"/>
                  </a:cubicBezTo>
                  <a:cubicBezTo>
                    <a:pt x="24" y="220"/>
                    <a:pt x="42" y="184"/>
                    <a:pt x="69" y="151"/>
                  </a:cubicBezTo>
                  <a:cubicBezTo>
                    <a:pt x="96" y="120"/>
                    <a:pt x="119" y="84"/>
                    <a:pt x="155" y="62"/>
                  </a:cubicBezTo>
                  <a:cubicBezTo>
                    <a:pt x="194" y="39"/>
                    <a:pt x="216" y="30"/>
                    <a:pt x="259" y="44"/>
                  </a:cubicBezTo>
                  <a:cubicBezTo>
                    <a:pt x="298" y="55"/>
                    <a:pt x="314" y="67"/>
                    <a:pt x="350" y="84"/>
                  </a:cubicBezTo>
                  <a:cubicBezTo>
                    <a:pt x="369" y="91"/>
                    <a:pt x="405" y="109"/>
                    <a:pt x="423" y="116"/>
                  </a:cubicBezTo>
                  <a:cubicBezTo>
                    <a:pt x="400" y="101"/>
                    <a:pt x="370" y="80"/>
                    <a:pt x="344" y="62"/>
                  </a:cubicBezTo>
                  <a:cubicBezTo>
                    <a:pt x="316" y="44"/>
                    <a:pt x="283" y="31"/>
                    <a:pt x="253"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46"/>
            <p:cNvSpPr/>
            <p:nvPr/>
          </p:nvSpPr>
          <p:spPr bwMode="auto">
            <a:xfrm>
              <a:off x="4237111" y="4556699"/>
              <a:ext cx="386803" cy="536120"/>
            </a:xfrm>
            <a:custGeom>
              <a:avLst/>
              <a:gdLst>
                <a:gd name="T0" fmla="*/ 2 w 197"/>
                <a:gd name="T1" fmla="*/ 16 h 274"/>
                <a:gd name="T2" fmla="*/ 54 w 197"/>
                <a:gd name="T3" fmla="*/ 82 h 274"/>
                <a:gd name="T4" fmla="*/ 102 w 197"/>
                <a:gd name="T5" fmla="*/ 149 h 274"/>
                <a:gd name="T6" fmla="*/ 144 w 197"/>
                <a:gd name="T7" fmla="*/ 215 h 274"/>
                <a:gd name="T8" fmla="*/ 197 w 197"/>
                <a:gd name="T9" fmla="*/ 274 h 274"/>
                <a:gd name="T10" fmla="*/ 141 w 197"/>
                <a:gd name="T11" fmla="*/ 115 h 274"/>
                <a:gd name="T12" fmla="*/ 78 w 197"/>
                <a:gd name="T13" fmla="*/ 43 h 274"/>
                <a:gd name="T14" fmla="*/ 0 w 197"/>
                <a:gd name="T15" fmla="*/ 18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274">
                  <a:moveTo>
                    <a:pt x="2" y="16"/>
                  </a:moveTo>
                  <a:cubicBezTo>
                    <a:pt x="7" y="39"/>
                    <a:pt x="39" y="64"/>
                    <a:pt x="54" y="82"/>
                  </a:cubicBezTo>
                  <a:cubicBezTo>
                    <a:pt x="72" y="103"/>
                    <a:pt x="84" y="128"/>
                    <a:pt x="102" y="149"/>
                  </a:cubicBezTo>
                  <a:cubicBezTo>
                    <a:pt x="119" y="170"/>
                    <a:pt x="129" y="193"/>
                    <a:pt x="144" y="215"/>
                  </a:cubicBezTo>
                  <a:cubicBezTo>
                    <a:pt x="158" y="238"/>
                    <a:pt x="179" y="254"/>
                    <a:pt x="197" y="274"/>
                  </a:cubicBezTo>
                  <a:cubicBezTo>
                    <a:pt x="159" y="239"/>
                    <a:pt x="161" y="162"/>
                    <a:pt x="141" y="115"/>
                  </a:cubicBezTo>
                  <a:cubicBezTo>
                    <a:pt x="127" y="84"/>
                    <a:pt x="106" y="63"/>
                    <a:pt x="78" y="43"/>
                  </a:cubicBezTo>
                  <a:cubicBezTo>
                    <a:pt x="64" y="33"/>
                    <a:pt x="16" y="0"/>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47"/>
            <p:cNvSpPr/>
            <p:nvPr/>
          </p:nvSpPr>
          <p:spPr bwMode="auto">
            <a:xfrm>
              <a:off x="4188761" y="4742990"/>
              <a:ext cx="173492" cy="492036"/>
            </a:xfrm>
            <a:custGeom>
              <a:avLst/>
              <a:gdLst>
                <a:gd name="T0" fmla="*/ 9 w 89"/>
                <a:gd name="T1" fmla="*/ 18 h 252"/>
                <a:gd name="T2" fmla="*/ 25 w 89"/>
                <a:gd name="T3" fmla="*/ 77 h 252"/>
                <a:gd name="T4" fmla="*/ 41 w 89"/>
                <a:gd name="T5" fmla="*/ 132 h 252"/>
                <a:gd name="T6" fmla="*/ 88 w 89"/>
                <a:gd name="T7" fmla="*/ 252 h 252"/>
                <a:gd name="T8" fmla="*/ 78 w 89"/>
                <a:gd name="T9" fmla="*/ 186 h 252"/>
                <a:gd name="T10" fmla="*/ 89 w 89"/>
                <a:gd name="T11" fmla="*/ 119 h 252"/>
                <a:gd name="T12" fmla="*/ 10 w 89"/>
                <a:gd name="T13" fmla="*/ 18 h 252"/>
              </a:gdLst>
              <a:ahLst/>
              <a:cxnLst>
                <a:cxn ang="0">
                  <a:pos x="T0" y="T1"/>
                </a:cxn>
                <a:cxn ang="0">
                  <a:pos x="T2" y="T3"/>
                </a:cxn>
                <a:cxn ang="0">
                  <a:pos x="T4" y="T5"/>
                </a:cxn>
                <a:cxn ang="0">
                  <a:pos x="T6" y="T7"/>
                </a:cxn>
                <a:cxn ang="0">
                  <a:pos x="T8" y="T9"/>
                </a:cxn>
                <a:cxn ang="0">
                  <a:pos x="T10" y="T11"/>
                </a:cxn>
                <a:cxn ang="0">
                  <a:pos x="T12" y="T13"/>
                </a:cxn>
              </a:cxnLst>
              <a:rect l="0" t="0" r="r" b="b"/>
              <a:pathLst>
                <a:path w="89" h="252">
                  <a:moveTo>
                    <a:pt x="9" y="18"/>
                  </a:moveTo>
                  <a:cubicBezTo>
                    <a:pt x="0" y="33"/>
                    <a:pt x="19" y="62"/>
                    <a:pt x="25" y="77"/>
                  </a:cubicBezTo>
                  <a:cubicBezTo>
                    <a:pt x="32" y="97"/>
                    <a:pt x="38" y="112"/>
                    <a:pt x="41" y="132"/>
                  </a:cubicBezTo>
                  <a:cubicBezTo>
                    <a:pt x="47" y="166"/>
                    <a:pt x="59" y="224"/>
                    <a:pt x="88" y="252"/>
                  </a:cubicBezTo>
                  <a:cubicBezTo>
                    <a:pt x="86" y="228"/>
                    <a:pt x="76" y="211"/>
                    <a:pt x="78" y="186"/>
                  </a:cubicBezTo>
                  <a:cubicBezTo>
                    <a:pt x="82" y="164"/>
                    <a:pt x="89" y="141"/>
                    <a:pt x="89" y="119"/>
                  </a:cubicBezTo>
                  <a:cubicBezTo>
                    <a:pt x="88" y="90"/>
                    <a:pt x="51" y="0"/>
                    <a:pt x="1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8"/>
            <p:cNvSpPr/>
            <p:nvPr/>
          </p:nvSpPr>
          <p:spPr bwMode="auto">
            <a:xfrm>
              <a:off x="3865952" y="5468245"/>
              <a:ext cx="452218" cy="634242"/>
            </a:xfrm>
            <a:custGeom>
              <a:avLst/>
              <a:gdLst>
                <a:gd name="T0" fmla="*/ 196 w 231"/>
                <a:gd name="T1" fmla="*/ 31 h 324"/>
                <a:gd name="T2" fmla="*/ 87 w 231"/>
                <a:gd name="T3" fmla="*/ 171 h 324"/>
                <a:gd name="T4" fmla="*/ 0 w 231"/>
                <a:gd name="T5" fmla="*/ 324 h 324"/>
                <a:gd name="T6" fmla="*/ 117 w 231"/>
                <a:gd name="T7" fmla="*/ 160 h 324"/>
                <a:gd name="T8" fmla="*/ 203 w 231"/>
                <a:gd name="T9" fmla="*/ 0 h 324"/>
                <a:gd name="T10" fmla="*/ 192 w 231"/>
                <a:gd name="T11" fmla="*/ 30 h 324"/>
              </a:gdLst>
              <a:ahLst/>
              <a:cxnLst>
                <a:cxn ang="0">
                  <a:pos x="T0" y="T1"/>
                </a:cxn>
                <a:cxn ang="0">
                  <a:pos x="T2" y="T3"/>
                </a:cxn>
                <a:cxn ang="0">
                  <a:pos x="T4" y="T5"/>
                </a:cxn>
                <a:cxn ang="0">
                  <a:pos x="T6" y="T7"/>
                </a:cxn>
                <a:cxn ang="0">
                  <a:pos x="T8" y="T9"/>
                </a:cxn>
                <a:cxn ang="0">
                  <a:pos x="T10" y="T11"/>
                </a:cxn>
              </a:cxnLst>
              <a:rect l="0" t="0" r="r" b="b"/>
              <a:pathLst>
                <a:path w="231" h="324">
                  <a:moveTo>
                    <a:pt x="196" y="31"/>
                  </a:moveTo>
                  <a:cubicBezTo>
                    <a:pt x="153" y="76"/>
                    <a:pt x="115" y="124"/>
                    <a:pt x="87" y="171"/>
                  </a:cubicBezTo>
                  <a:cubicBezTo>
                    <a:pt x="55" y="220"/>
                    <a:pt x="14" y="268"/>
                    <a:pt x="0" y="324"/>
                  </a:cubicBezTo>
                  <a:cubicBezTo>
                    <a:pt x="28" y="260"/>
                    <a:pt x="73" y="213"/>
                    <a:pt x="117" y="160"/>
                  </a:cubicBezTo>
                  <a:cubicBezTo>
                    <a:pt x="155" y="114"/>
                    <a:pt x="231" y="67"/>
                    <a:pt x="203" y="0"/>
                  </a:cubicBezTo>
                  <a:cubicBezTo>
                    <a:pt x="197" y="6"/>
                    <a:pt x="190" y="21"/>
                    <a:pt x="192"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9"/>
            <p:cNvSpPr/>
            <p:nvPr/>
          </p:nvSpPr>
          <p:spPr bwMode="auto">
            <a:xfrm>
              <a:off x="4188761" y="5169611"/>
              <a:ext cx="182025" cy="568827"/>
            </a:xfrm>
            <a:custGeom>
              <a:avLst/>
              <a:gdLst>
                <a:gd name="T0" fmla="*/ 72 w 93"/>
                <a:gd name="T1" fmla="*/ 0 h 291"/>
                <a:gd name="T2" fmla="*/ 17 w 93"/>
                <a:gd name="T3" fmla="*/ 209 h 291"/>
                <a:gd name="T4" fmla="*/ 18 w 93"/>
                <a:gd name="T5" fmla="*/ 209 h 291"/>
                <a:gd name="T6" fmla="*/ 3 w 93"/>
                <a:gd name="T7" fmla="*/ 291 h 291"/>
                <a:gd name="T8" fmla="*/ 49 w 93"/>
                <a:gd name="T9" fmla="*/ 143 h 291"/>
                <a:gd name="T10" fmla="*/ 83 w 93"/>
                <a:gd name="T11" fmla="*/ 68 h 291"/>
                <a:gd name="T12" fmla="*/ 93 w 93"/>
                <a:gd name="T13" fmla="*/ 30 h 291"/>
                <a:gd name="T14" fmla="*/ 72 w 93"/>
                <a:gd name="T15" fmla="*/ 0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91">
                  <a:moveTo>
                    <a:pt x="72" y="0"/>
                  </a:moveTo>
                  <a:cubicBezTo>
                    <a:pt x="46" y="61"/>
                    <a:pt x="34" y="129"/>
                    <a:pt x="17" y="209"/>
                  </a:cubicBezTo>
                  <a:cubicBezTo>
                    <a:pt x="18" y="209"/>
                    <a:pt x="18" y="209"/>
                    <a:pt x="18" y="209"/>
                  </a:cubicBezTo>
                  <a:cubicBezTo>
                    <a:pt x="8" y="233"/>
                    <a:pt x="0" y="263"/>
                    <a:pt x="3" y="291"/>
                  </a:cubicBezTo>
                  <a:cubicBezTo>
                    <a:pt x="17" y="240"/>
                    <a:pt x="31" y="190"/>
                    <a:pt x="49" y="143"/>
                  </a:cubicBezTo>
                  <a:cubicBezTo>
                    <a:pt x="61" y="117"/>
                    <a:pt x="74" y="93"/>
                    <a:pt x="83" y="68"/>
                  </a:cubicBezTo>
                  <a:cubicBezTo>
                    <a:pt x="87" y="56"/>
                    <a:pt x="93" y="41"/>
                    <a:pt x="93" y="30"/>
                  </a:cubicBezTo>
                  <a:cubicBezTo>
                    <a:pt x="93" y="10"/>
                    <a:pt x="83" y="14"/>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50"/>
            <p:cNvSpPr/>
            <p:nvPr/>
          </p:nvSpPr>
          <p:spPr bwMode="auto">
            <a:xfrm>
              <a:off x="4356565" y="5239292"/>
              <a:ext cx="196245" cy="228953"/>
            </a:xfrm>
            <a:custGeom>
              <a:avLst/>
              <a:gdLst>
                <a:gd name="T0" fmla="*/ 0 w 100"/>
                <a:gd name="T1" fmla="*/ 0 h 117"/>
                <a:gd name="T2" fmla="*/ 48 w 100"/>
                <a:gd name="T3" fmla="*/ 53 h 117"/>
                <a:gd name="T4" fmla="*/ 100 w 100"/>
                <a:gd name="T5" fmla="*/ 117 h 117"/>
                <a:gd name="T6" fmla="*/ 1 w 100"/>
                <a:gd name="T7" fmla="*/ 3 h 117"/>
              </a:gdLst>
              <a:ahLst/>
              <a:cxnLst>
                <a:cxn ang="0">
                  <a:pos x="T0" y="T1"/>
                </a:cxn>
                <a:cxn ang="0">
                  <a:pos x="T2" y="T3"/>
                </a:cxn>
                <a:cxn ang="0">
                  <a:pos x="T4" y="T5"/>
                </a:cxn>
                <a:cxn ang="0">
                  <a:pos x="T6" y="T7"/>
                </a:cxn>
              </a:cxnLst>
              <a:rect l="0" t="0" r="r" b="b"/>
              <a:pathLst>
                <a:path w="100" h="117">
                  <a:moveTo>
                    <a:pt x="0" y="0"/>
                  </a:moveTo>
                  <a:cubicBezTo>
                    <a:pt x="2" y="24"/>
                    <a:pt x="32" y="39"/>
                    <a:pt x="48" y="53"/>
                  </a:cubicBezTo>
                  <a:cubicBezTo>
                    <a:pt x="70" y="72"/>
                    <a:pt x="83" y="93"/>
                    <a:pt x="100" y="117"/>
                  </a:cubicBezTo>
                  <a:cubicBezTo>
                    <a:pt x="82" y="67"/>
                    <a:pt x="65" y="7"/>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51"/>
            <p:cNvSpPr/>
            <p:nvPr/>
          </p:nvSpPr>
          <p:spPr bwMode="auto">
            <a:xfrm>
              <a:off x="4339500" y="5347369"/>
              <a:ext cx="359783" cy="766495"/>
            </a:xfrm>
            <a:custGeom>
              <a:avLst/>
              <a:gdLst>
                <a:gd name="T0" fmla="*/ 0 w 184"/>
                <a:gd name="T1" fmla="*/ 0 h 392"/>
                <a:gd name="T2" fmla="*/ 57 w 184"/>
                <a:gd name="T3" fmla="*/ 166 h 392"/>
                <a:gd name="T4" fmla="*/ 184 w 184"/>
                <a:gd name="T5" fmla="*/ 392 h 392"/>
                <a:gd name="T6" fmla="*/ 139 w 184"/>
                <a:gd name="T7" fmla="*/ 265 h 392"/>
                <a:gd name="T8" fmla="*/ 105 w 184"/>
                <a:gd name="T9" fmla="*/ 164 h 392"/>
                <a:gd name="T10" fmla="*/ 2 w 184"/>
                <a:gd name="T11" fmla="*/ 2 h 392"/>
              </a:gdLst>
              <a:ahLst/>
              <a:cxnLst>
                <a:cxn ang="0">
                  <a:pos x="T0" y="T1"/>
                </a:cxn>
                <a:cxn ang="0">
                  <a:pos x="T2" y="T3"/>
                </a:cxn>
                <a:cxn ang="0">
                  <a:pos x="T4" y="T5"/>
                </a:cxn>
                <a:cxn ang="0">
                  <a:pos x="T6" y="T7"/>
                </a:cxn>
                <a:cxn ang="0">
                  <a:pos x="T8" y="T9"/>
                </a:cxn>
                <a:cxn ang="0">
                  <a:pos x="T10" y="T11"/>
                </a:cxn>
              </a:cxnLst>
              <a:rect l="0" t="0" r="r" b="b"/>
              <a:pathLst>
                <a:path w="184" h="392">
                  <a:moveTo>
                    <a:pt x="0" y="0"/>
                  </a:moveTo>
                  <a:cubicBezTo>
                    <a:pt x="22" y="57"/>
                    <a:pt x="24" y="91"/>
                    <a:pt x="57" y="166"/>
                  </a:cubicBezTo>
                  <a:cubicBezTo>
                    <a:pt x="86" y="230"/>
                    <a:pt x="105" y="267"/>
                    <a:pt x="184" y="392"/>
                  </a:cubicBezTo>
                  <a:cubicBezTo>
                    <a:pt x="168" y="347"/>
                    <a:pt x="146" y="288"/>
                    <a:pt x="139" y="265"/>
                  </a:cubicBezTo>
                  <a:cubicBezTo>
                    <a:pt x="129" y="231"/>
                    <a:pt x="116" y="198"/>
                    <a:pt x="105" y="164"/>
                  </a:cubicBezTo>
                  <a:cubicBezTo>
                    <a:pt x="85" y="109"/>
                    <a:pt x="57" y="31"/>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52"/>
            <p:cNvSpPr/>
            <p:nvPr/>
          </p:nvSpPr>
          <p:spPr bwMode="auto">
            <a:xfrm>
              <a:off x="4288306" y="4144300"/>
              <a:ext cx="146473" cy="584470"/>
            </a:xfrm>
            <a:custGeom>
              <a:avLst/>
              <a:gdLst>
                <a:gd name="T0" fmla="*/ 36 w 75"/>
                <a:gd name="T1" fmla="*/ 6 h 299"/>
                <a:gd name="T2" fmla="*/ 7 w 75"/>
                <a:gd name="T3" fmla="*/ 0 h 299"/>
                <a:gd name="T4" fmla="*/ 17 w 75"/>
                <a:gd name="T5" fmla="*/ 67 h 299"/>
                <a:gd name="T6" fmla="*/ 18 w 75"/>
                <a:gd name="T7" fmla="*/ 140 h 299"/>
                <a:gd name="T8" fmla="*/ 42 w 75"/>
                <a:gd name="T9" fmla="*/ 299 h 299"/>
                <a:gd name="T10" fmla="*/ 72 w 75"/>
                <a:gd name="T11" fmla="*/ 159 h 299"/>
                <a:gd name="T12" fmla="*/ 43 w 75"/>
                <a:gd name="T13" fmla="*/ 10 h 299"/>
              </a:gdLst>
              <a:ahLst/>
              <a:cxnLst>
                <a:cxn ang="0">
                  <a:pos x="T0" y="T1"/>
                </a:cxn>
                <a:cxn ang="0">
                  <a:pos x="T2" y="T3"/>
                </a:cxn>
                <a:cxn ang="0">
                  <a:pos x="T4" y="T5"/>
                </a:cxn>
                <a:cxn ang="0">
                  <a:pos x="T6" y="T7"/>
                </a:cxn>
                <a:cxn ang="0">
                  <a:pos x="T8" y="T9"/>
                </a:cxn>
                <a:cxn ang="0">
                  <a:pos x="T10" y="T11"/>
                </a:cxn>
                <a:cxn ang="0">
                  <a:pos x="T12" y="T13"/>
                </a:cxn>
              </a:cxnLst>
              <a:rect l="0" t="0" r="r" b="b"/>
              <a:pathLst>
                <a:path w="75" h="299">
                  <a:moveTo>
                    <a:pt x="36" y="6"/>
                  </a:moveTo>
                  <a:cubicBezTo>
                    <a:pt x="25" y="8"/>
                    <a:pt x="15" y="7"/>
                    <a:pt x="7" y="0"/>
                  </a:cubicBezTo>
                  <a:cubicBezTo>
                    <a:pt x="0" y="12"/>
                    <a:pt x="16" y="51"/>
                    <a:pt x="17" y="67"/>
                  </a:cubicBezTo>
                  <a:cubicBezTo>
                    <a:pt x="20" y="91"/>
                    <a:pt x="16" y="116"/>
                    <a:pt x="18" y="140"/>
                  </a:cubicBezTo>
                  <a:cubicBezTo>
                    <a:pt x="23" y="192"/>
                    <a:pt x="35" y="246"/>
                    <a:pt x="42" y="299"/>
                  </a:cubicBezTo>
                  <a:cubicBezTo>
                    <a:pt x="65" y="260"/>
                    <a:pt x="75" y="201"/>
                    <a:pt x="72" y="159"/>
                  </a:cubicBezTo>
                  <a:cubicBezTo>
                    <a:pt x="71" y="120"/>
                    <a:pt x="73" y="37"/>
                    <a:pt x="43"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53"/>
            <p:cNvSpPr/>
            <p:nvPr/>
          </p:nvSpPr>
          <p:spPr bwMode="auto">
            <a:xfrm>
              <a:off x="4416292" y="4071774"/>
              <a:ext cx="49772" cy="213310"/>
            </a:xfrm>
            <a:custGeom>
              <a:avLst/>
              <a:gdLst>
                <a:gd name="T0" fmla="*/ 2 w 26"/>
                <a:gd name="T1" fmla="*/ 27 h 109"/>
                <a:gd name="T2" fmla="*/ 20 w 26"/>
                <a:gd name="T3" fmla="*/ 109 h 109"/>
                <a:gd name="T4" fmla="*/ 0 w 26"/>
                <a:gd name="T5" fmla="*/ 0 h 109"/>
                <a:gd name="T6" fmla="*/ 3 w 26"/>
                <a:gd name="T7" fmla="*/ 19 h 109"/>
              </a:gdLst>
              <a:ahLst/>
              <a:cxnLst>
                <a:cxn ang="0">
                  <a:pos x="T0" y="T1"/>
                </a:cxn>
                <a:cxn ang="0">
                  <a:pos x="T2" y="T3"/>
                </a:cxn>
                <a:cxn ang="0">
                  <a:pos x="T4" y="T5"/>
                </a:cxn>
                <a:cxn ang="0">
                  <a:pos x="T6" y="T7"/>
                </a:cxn>
              </a:cxnLst>
              <a:rect l="0" t="0" r="r" b="b"/>
              <a:pathLst>
                <a:path w="26" h="109">
                  <a:moveTo>
                    <a:pt x="2" y="27"/>
                  </a:moveTo>
                  <a:cubicBezTo>
                    <a:pt x="18" y="50"/>
                    <a:pt x="13" y="82"/>
                    <a:pt x="20" y="109"/>
                  </a:cubicBezTo>
                  <a:cubicBezTo>
                    <a:pt x="22" y="69"/>
                    <a:pt x="26" y="34"/>
                    <a:pt x="0" y="0"/>
                  </a:cubicBezTo>
                  <a:cubicBezTo>
                    <a:pt x="0" y="7"/>
                    <a:pt x="1" y="14"/>
                    <a:pt x="3"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54"/>
            <p:cNvSpPr/>
            <p:nvPr/>
          </p:nvSpPr>
          <p:spPr bwMode="auto">
            <a:xfrm>
              <a:off x="4406338" y="4275130"/>
              <a:ext cx="401023" cy="553184"/>
            </a:xfrm>
            <a:custGeom>
              <a:avLst/>
              <a:gdLst>
                <a:gd name="T0" fmla="*/ 5 w 205"/>
                <a:gd name="T1" fmla="*/ 9 h 283"/>
                <a:gd name="T2" fmla="*/ 101 w 205"/>
                <a:gd name="T3" fmla="*/ 134 h 283"/>
                <a:gd name="T4" fmla="*/ 205 w 205"/>
                <a:gd name="T5" fmla="*/ 283 h 283"/>
                <a:gd name="T6" fmla="*/ 171 w 205"/>
                <a:gd name="T7" fmla="*/ 193 h 283"/>
                <a:gd name="T8" fmla="*/ 135 w 205"/>
                <a:gd name="T9" fmla="*/ 118 h 283"/>
                <a:gd name="T10" fmla="*/ 0 w 205"/>
                <a:gd name="T11" fmla="*/ 0 h 283"/>
              </a:gdLst>
              <a:ahLst/>
              <a:cxnLst>
                <a:cxn ang="0">
                  <a:pos x="T0" y="T1"/>
                </a:cxn>
                <a:cxn ang="0">
                  <a:pos x="T2" y="T3"/>
                </a:cxn>
                <a:cxn ang="0">
                  <a:pos x="T4" y="T5"/>
                </a:cxn>
                <a:cxn ang="0">
                  <a:pos x="T6" y="T7"/>
                </a:cxn>
                <a:cxn ang="0">
                  <a:pos x="T8" y="T9"/>
                </a:cxn>
                <a:cxn ang="0">
                  <a:pos x="T10" y="T11"/>
                </a:cxn>
              </a:cxnLst>
              <a:rect l="0" t="0" r="r" b="b"/>
              <a:pathLst>
                <a:path w="205" h="283">
                  <a:moveTo>
                    <a:pt x="5" y="9"/>
                  </a:moveTo>
                  <a:cubicBezTo>
                    <a:pt x="48" y="40"/>
                    <a:pt x="68" y="93"/>
                    <a:pt x="101" y="134"/>
                  </a:cubicBezTo>
                  <a:cubicBezTo>
                    <a:pt x="135" y="177"/>
                    <a:pt x="166" y="226"/>
                    <a:pt x="205" y="283"/>
                  </a:cubicBezTo>
                  <a:cubicBezTo>
                    <a:pt x="189" y="257"/>
                    <a:pt x="179" y="217"/>
                    <a:pt x="171" y="193"/>
                  </a:cubicBezTo>
                  <a:cubicBezTo>
                    <a:pt x="162" y="163"/>
                    <a:pt x="151" y="143"/>
                    <a:pt x="135" y="118"/>
                  </a:cubicBezTo>
                  <a:cubicBezTo>
                    <a:pt x="105" y="74"/>
                    <a:pt x="58" y="5"/>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55"/>
            <p:cNvSpPr/>
            <p:nvPr/>
          </p:nvSpPr>
          <p:spPr bwMode="auto">
            <a:xfrm>
              <a:off x="4272663" y="4495551"/>
              <a:ext cx="561717" cy="118032"/>
            </a:xfrm>
            <a:custGeom>
              <a:avLst/>
              <a:gdLst>
                <a:gd name="T0" fmla="*/ 0 w 287"/>
                <a:gd name="T1" fmla="*/ 50 h 60"/>
                <a:gd name="T2" fmla="*/ 60 w 287"/>
                <a:gd name="T3" fmla="*/ 4 h 60"/>
                <a:gd name="T4" fmla="*/ 138 w 287"/>
                <a:gd name="T5" fmla="*/ 4 h 60"/>
                <a:gd name="T6" fmla="*/ 287 w 287"/>
                <a:gd name="T7" fmla="*/ 12 h 60"/>
                <a:gd name="T8" fmla="*/ 150 w 287"/>
                <a:gd name="T9" fmla="*/ 25 h 60"/>
                <a:gd name="T10" fmla="*/ 9 w 287"/>
                <a:gd name="T11" fmla="*/ 60 h 60"/>
                <a:gd name="T12" fmla="*/ 3 w 287"/>
                <a:gd name="T13" fmla="*/ 51 h 60"/>
              </a:gdLst>
              <a:ahLst/>
              <a:cxnLst>
                <a:cxn ang="0">
                  <a:pos x="T0" y="T1"/>
                </a:cxn>
                <a:cxn ang="0">
                  <a:pos x="T2" y="T3"/>
                </a:cxn>
                <a:cxn ang="0">
                  <a:pos x="T4" y="T5"/>
                </a:cxn>
                <a:cxn ang="0">
                  <a:pos x="T6" y="T7"/>
                </a:cxn>
                <a:cxn ang="0">
                  <a:pos x="T8" y="T9"/>
                </a:cxn>
                <a:cxn ang="0">
                  <a:pos x="T10" y="T11"/>
                </a:cxn>
                <a:cxn ang="0">
                  <a:pos x="T12" y="T13"/>
                </a:cxn>
              </a:cxnLst>
              <a:rect l="0" t="0" r="r" b="b"/>
              <a:pathLst>
                <a:path w="287" h="60">
                  <a:moveTo>
                    <a:pt x="0" y="50"/>
                  </a:moveTo>
                  <a:cubicBezTo>
                    <a:pt x="19" y="32"/>
                    <a:pt x="31" y="9"/>
                    <a:pt x="60" y="4"/>
                  </a:cubicBezTo>
                  <a:cubicBezTo>
                    <a:pt x="84" y="0"/>
                    <a:pt x="114" y="2"/>
                    <a:pt x="138" y="4"/>
                  </a:cubicBezTo>
                  <a:cubicBezTo>
                    <a:pt x="187" y="5"/>
                    <a:pt x="238" y="15"/>
                    <a:pt x="287" y="12"/>
                  </a:cubicBezTo>
                  <a:cubicBezTo>
                    <a:pt x="242" y="11"/>
                    <a:pt x="195" y="24"/>
                    <a:pt x="150" y="25"/>
                  </a:cubicBezTo>
                  <a:cubicBezTo>
                    <a:pt x="95" y="26"/>
                    <a:pt x="49" y="19"/>
                    <a:pt x="9" y="60"/>
                  </a:cubicBezTo>
                  <a:cubicBezTo>
                    <a:pt x="8" y="57"/>
                    <a:pt x="4" y="54"/>
                    <a:pt x="3"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56"/>
            <p:cNvSpPr/>
            <p:nvPr/>
          </p:nvSpPr>
          <p:spPr bwMode="auto">
            <a:xfrm>
              <a:off x="4198716" y="4295039"/>
              <a:ext cx="145051" cy="238907"/>
            </a:xfrm>
            <a:custGeom>
              <a:avLst/>
              <a:gdLst>
                <a:gd name="T0" fmla="*/ 71 w 74"/>
                <a:gd name="T1" fmla="*/ 57 h 122"/>
                <a:gd name="T2" fmla="*/ 10 w 74"/>
                <a:gd name="T3" fmla="*/ 122 h 122"/>
                <a:gd name="T4" fmla="*/ 4 w 74"/>
                <a:gd name="T5" fmla="*/ 88 h 122"/>
                <a:gd name="T6" fmla="*/ 27 w 74"/>
                <a:gd name="T7" fmla="*/ 55 h 122"/>
                <a:gd name="T8" fmla="*/ 74 w 74"/>
                <a:gd name="T9" fmla="*/ 0 h 122"/>
                <a:gd name="T10" fmla="*/ 74 w 74"/>
                <a:gd name="T11" fmla="*/ 54 h 122"/>
              </a:gdLst>
              <a:ahLst/>
              <a:cxnLst>
                <a:cxn ang="0">
                  <a:pos x="T0" y="T1"/>
                </a:cxn>
                <a:cxn ang="0">
                  <a:pos x="T2" y="T3"/>
                </a:cxn>
                <a:cxn ang="0">
                  <a:pos x="T4" y="T5"/>
                </a:cxn>
                <a:cxn ang="0">
                  <a:pos x="T6" y="T7"/>
                </a:cxn>
                <a:cxn ang="0">
                  <a:pos x="T8" y="T9"/>
                </a:cxn>
                <a:cxn ang="0">
                  <a:pos x="T10" y="T11"/>
                </a:cxn>
              </a:cxnLst>
              <a:rect l="0" t="0" r="r" b="b"/>
              <a:pathLst>
                <a:path w="74" h="122">
                  <a:moveTo>
                    <a:pt x="71" y="57"/>
                  </a:moveTo>
                  <a:cubicBezTo>
                    <a:pt x="48" y="77"/>
                    <a:pt x="31" y="100"/>
                    <a:pt x="10" y="122"/>
                  </a:cubicBezTo>
                  <a:cubicBezTo>
                    <a:pt x="5" y="105"/>
                    <a:pt x="0" y="103"/>
                    <a:pt x="4" y="88"/>
                  </a:cubicBezTo>
                  <a:cubicBezTo>
                    <a:pt x="8" y="77"/>
                    <a:pt x="20" y="65"/>
                    <a:pt x="27" y="55"/>
                  </a:cubicBezTo>
                  <a:cubicBezTo>
                    <a:pt x="42" y="37"/>
                    <a:pt x="58" y="18"/>
                    <a:pt x="74" y="0"/>
                  </a:cubicBezTo>
                  <a:cubicBezTo>
                    <a:pt x="71" y="14"/>
                    <a:pt x="66" y="42"/>
                    <a:pt x="74" y="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57"/>
            <p:cNvSpPr/>
            <p:nvPr/>
          </p:nvSpPr>
          <p:spPr bwMode="auto">
            <a:xfrm>
              <a:off x="4407760" y="4289351"/>
              <a:ext cx="58305" cy="200512"/>
            </a:xfrm>
            <a:custGeom>
              <a:avLst/>
              <a:gdLst>
                <a:gd name="T0" fmla="*/ 0 w 30"/>
                <a:gd name="T1" fmla="*/ 0 h 103"/>
                <a:gd name="T2" fmla="*/ 30 w 30"/>
                <a:gd name="T3" fmla="*/ 103 h 103"/>
                <a:gd name="T4" fmla="*/ 14 w 30"/>
                <a:gd name="T5" fmla="*/ 60 h 103"/>
                <a:gd name="T6" fmla="*/ 0 w 30"/>
                <a:gd name="T7" fmla="*/ 10 h 103"/>
              </a:gdLst>
              <a:ahLst/>
              <a:cxnLst>
                <a:cxn ang="0">
                  <a:pos x="T0" y="T1"/>
                </a:cxn>
                <a:cxn ang="0">
                  <a:pos x="T2" y="T3"/>
                </a:cxn>
                <a:cxn ang="0">
                  <a:pos x="T4" y="T5"/>
                </a:cxn>
                <a:cxn ang="0">
                  <a:pos x="T6" y="T7"/>
                </a:cxn>
              </a:cxnLst>
              <a:rect l="0" t="0" r="r" b="b"/>
              <a:pathLst>
                <a:path w="30" h="103">
                  <a:moveTo>
                    <a:pt x="0" y="0"/>
                  </a:moveTo>
                  <a:cubicBezTo>
                    <a:pt x="17" y="30"/>
                    <a:pt x="20" y="71"/>
                    <a:pt x="30" y="103"/>
                  </a:cubicBezTo>
                  <a:cubicBezTo>
                    <a:pt x="24" y="90"/>
                    <a:pt x="20" y="75"/>
                    <a:pt x="14" y="60"/>
                  </a:cubicBezTo>
                  <a:cubicBezTo>
                    <a:pt x="5" y="42"/>
                    <a:pt x="6" y="27"/>
                    <a:pt x="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58"/>
            <p:cNvSpPr/>
            <p:nvPr/>
          </p:nvSpPr>
          <p:spPr bwMode="auto">
            <a:xfrm>
              <a:off x="4221469" y="4660510"/>
              <a:ext cx="732365" cy="129408"/>
            </a:xfrm>
            <a:custGeom>
              <a:avLst/>
              <a:gdLst>
                <a:gd name="T0" fmla="*/ 5 w 374"/>
                <a:gd name="T1" fmla="*/ 14 h 66"/>
                <a:gd name="T2" fmla="*/ 184 w 374"/>
                <a:gd name="T3" fmla="*/ 0 h 66"/>
                <a:gd name="T4" fmla="*/ 374 w 374"/>
                <a:gd name="T5" fmla="*/ 66 h 66"/>
                <a:gd name="T6" fmla="*/ 187 w 374"/>
                <a:gd name="T7" fmla="*/ 45 h 66"/>
                <a:gd name="T8" fmla="*/ 0 w 374"/>
                <a:gd name="T9" fmla="*/ 34 h 66"/>
                <a:gd name="T10" fmla="*/ 2 w 374"/>
                <a:gd name="T11" fmla="*/ 16 h 66"/>
              </a:gdLst>
              <a:ahLst/>
              <a:cxnLst>
                <a:cxn ang="0">
                  <a:pos x="T0" y="T1"/>
                </a:cxn>
                <a:cxn ang="0">
                  <a:pos x="T2" y="T3"/>
                </a:cxn>
                <a:cxn ang="0">
                  <a:pos x="T4" y="T5"/>
                </a:cxn>
                <a:cxn ang="0">
                  <a:pos x="T6" y="T7"/>
                </a:cxn>
                <a:cxn ang="0">
                  <a:pos x="T8" y="T9"/>
                </a:cxn>
                <a:cxn ang="0">
                  <a:pos x="T10" y="T11"/>
                </a:cxn>
              </a:cxnLst>
              <a:rect l="0" t="0" r="r" b="b"/>
              <a:pathLst>
                <a:path w="374" h="66">
                  <a:moveTo>
                    <a:pt x="5" y="14"/>
                  </a:moveTo>
                  <a:cubicBezTo>
                    <a:pt x="66" y="17"/>
                    <a:pt x="122" y="0"/>
                    <a:pt x="184" y="0"/>
                  </a:cubicBezTo>
                  <a:cubicBezTo>
                    <a:pt x="258" y="0"/>
                    <a:pt x="314" y="22"/>
                    <a:pt x="374" y="66"/>
                  </a:cubicBezTo>
                  <a:cubicBezTo>
                    <a:pt x="313" y="25"/>
                    <a:pt x="256" y="36"/>
                    <a:pt x="187" y="45"/>
                  </a:cubicBezTo>
                  <a:cubicBezTo>
                    <a:pt x="125" y="52"/>
                    <a:pt x="60" y="39"/>
                    <a:pt x="0" y="34"/>
                  </a:cubicBezTo>
                  <a:cubicBezTo>
                    <a:pt x="0" y="29"/>
                    <a:pt x="0" y="20"/>
                    <a:pt x="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59"/>
            <p:cNvSpPr/>
            <p:nvPr/>
          </p:nvSpPr>
          <p:spPr bwMode="auto">
            <a:xfrm>
              <a:off x="4366520" y="4721659"/>
              <a:ext cx="75370" cy="501990"/>
            </a:xfrm>
            <a:custGeom>
              <a:avLst/>
              <a:gdLst>
                <a:gd name="T0" fmla="*/ 7 w 38"/>
                <a:gd name="T1" fmla="*/ 0 h 257"/>
                <a:gd name="T2" fmla="*/ 38 w 38"/>
                <a:gd name="T3" fmla="*/ 257 h 257"/>
                <a:gd name="T4" fmla="*/ 27 w 38"/>
                <a:gd name="T5" fmla="*/ 129 h 257"/>
                <a:gd name="T6" fmla="*/ 28 w 38"/>
                <a:gd name="T7" fmla="*/ 59 h 257"/>
                <a:gd name="T8" fmla="*/ 30 w 38"/>
                <a:gd name="T9" fmla="*/ 29 h 257"/>
                <a:gd name="T10" fmla="*/ 5 w 38"/>
                <a:gd name="T11" fmla="*/ 3 h 257"/>
              </a:gdLst>
              <a:ahLst/>
              <a:cxnLst>
                <a:cxn ang="0">
                  <a:pos x="T0" y="T1"/>
                </a:cxn>
                <a:cxn ang="0">
                  <a:pos x="T2" y="T3"/>
                </a:cxn>
                <a:cxn ang="0">
                  <a:pos x="T4" y="T5"/>
                </a:cxn>
                <a:cxn ang="0">
                  <a:pos x="T6" y="T7"/>
                </a:cxn>
                <a:cxn ang="0">
                  <a:pos x="T8" y="T9"/>
                </a:cxn>
                <a:cxn ang="0">
                  <a:pos x="T10" y="T11"/>
                </a:cxn>
              </a:cxnLst>
              <a:rect l="0" t="0" r="r" b="b"/>
              <a:pathLst>
                <a:path w="38" h="257">
                  <a:moveTo>
                    <a:pt x="7" y="0"/>
                  </a:moveTo>
                  <a:cubicBezTo>
                    <a:pt x="0" y="86"/>
                    <a:pt x="12" y="174"/>
                    <a:pt x="38" y="257"/>
                  </a:cubicBezTo>
                  <a:cubicBezTo>
                    <a:pt x="27" y="195"/>
                    <a:pt x="28" y="148"/>
                    <a:pt x="27" y="129"/>
                  </a:cubicBezTo>
                  <a:cubicBezTo>
                    <a:pt x="26" y="106"/>
                    <a:pt x="26" y="80"/>
                    <a:pt x="28" y="59"/>
                  </a:cubicBezTo>
                  <a:cubicBezTo>
                    <a:pt x="30" y="49"/>
                    <a:pt x="32" y="38"/>
                    <a:pt x="30" y="29"/>
                  </a:cubicBezTo>
                  <a:cubicBezTo>
                    <a:pt x="27" y="18"/>
                    <a:pt x="8" y="14"/>
                    <a:pt x="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60"/>
            <p:cNvSpPr/>
            <p:nvPr/>
          </p:nvSpPr>
          <p:spPr bwMode="auto">
            <a:xfrm>
              <a:off x="4582674" y="4067508"/>
              <a:ext cx="72525" cy="472127"/>
            </a:xfrm>
            <a:custGeom>
              <a:avLst/>
              <a:gdLst>
                <a:gd name="T0" fmla="*/ 0 w 37"/>
                <a:gd name="T1" fmla="*/ 0 h 241"/>
                <a:gd name="T2" fmla="*/ 7 w 37"/>
                <a:gd name="T3" fmla="*/ 110 h 241"/>
                <a:gd name="T4" fmla="*/ 29 w 37"/>
                <a:gd name="T5" fmla="*/ 241 h 241"/>
                <a:gd name="T6" fmla="*/ 37 w 37"/>
                <a:gd name="T7" fmla="*/ 131 h 241"/>
                <a:gd name="T8" fmla="*/ 29 w 37"/>
                <a:gd name="T9" fmla="*/ 64 h 241"/>
                <a:gd name="T10" fmla="*/ 8 w 37"/>
                <a:gd name="T11" fmla="*/ 0 h 241"/>
              </a:gdLst>
              <a:ahLst/>
              <a:cxnLst>
                <a:cxn ang="0">
                  <a:pos x="T0" y="T1"/>
                </a:cxn>
                <a:cxn ang="0">
                  <a:pos x="T2" y="T3"/>
                </a:cxn>
                <a:cxn ang="0">
                  <a:pos x="T4" y="T5"/>
                </a:cxn>
                <a:cxn ang="0">
                  <a:pos x="T6" y="T7"/>
                </a:cxn>
                <a:cxn ang="0">
                  <a:pos x="T8" y="T9"/>
                </a:cxn>
                <a:cxn ang="0">
                  <a:pos x="T10" y="T11"/>
                </a:cxn>
              </a:cxnLst>
              <a:rect l="0" t="0" r="r" b="b"/>
              <a:pathLst>
                <a:path w="37" h="241">
                  <a:moveTo>
                    <a:pt x="0" y="0"/>
                  </a:moveTo>
                  <a:cubicBezTo>
                    <a:pt x="15" y="32"/>
                    <a:pt x="5" y="75"/>
                    <a:pt x="7" y="110"/>
                  </a:cubicBezTo>
                  <a:cubicBezTo>
                    <a:pt x="10" y="150"/>
                    <a:pt x="21" y="193"/>
                    <a:pt x="29" y="241"/>
                  </a:cubicBezTo>
                  <a:cubicBezTo>
                    <a:pt x="36" y="206"/>
                    <a:pt x="37" y="149"/>
                    <a:pt x="37" y="131"/>
                  </a:cubicBezTo>
                  <a:cubicBezTo>
                    <a:pt x="37" y="105"/>
                    <a:pt x="34" y="81"/>
                    <a:pt x="29" y="64"/>
                  </a:cubicBezTo>
                  <a:cubicBezTo>
                    <a:pt x="22" y="45"/>
                    <a:pt x="19" y="15"/>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61"/>
            <p:cNvSpPr/>
            <p:nvPr/>
          </p:nvSpPr>
          <p:spPr bwMode="auto">
            <a:xfrm>
              <a:off x="4500194" y="4282240"/>
              <a:ext cx="513367" cy="78214"/>
            </a:xfrm>
            <a:custGeom>
              <a:avLst/>
              <a:gdLst>
                <a:gd name="T0" fmla="*/ 3 w 262"/>
                <a:gd name="T1" fmla="*/ 29 h 40"/>
                <a:gd name="T2" fmla="*/ 58 w 262"/>
                <a:gd name="T3" fmla="*/ 1 h 40"/>
                <a:gd name="T4" fmla="*/ 124 w 262"/>
                <a:gd name="T5" fmla="*/ 9 h 40"/>
                <a:gd name="T6" fmla="*/ 262 w 262"/>
                <a:gd name="T7" fmla="*/ 40 h 40"/>
                <a:gd name="T8" fmla="*/ 127 w 262"/>
                <a:gd name="T9" fmla="*/ 28 h 40"/>
                <a:gd name="T10" fmla="*/ 57 w 262"/>
                <a:gd name="T11" fmla="*/ 25 h 40"/>
                <a:gd name="T12" fmla="*/ 0 w 262"/>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262" h="40">
                  <a:moveTo>
                    <a:pt x="3" y="29"/>
                  </a:moveTo>
                  <a:cubicBezTo>
                    <a:pt x="27" y="20"/>
                    <a:pt x="32" y="0"/>
                    <a:pt x="58" y="1"/>
                  </a:cubicBezTo>
                  <a:cubicBezTo>
                    <a:pt x="79" y="1"/>
                    <a:pt x="103" y="5"/>
                    <a:pt x="124" y="9"/>
                  </a:cubicBezTo>
                  <a:cubicBezTo>
                    <a:pt x="171" y="14"/>
                    <a:pt x="219" y="21"/>
                    <a:pt x="262" y="40"/>
                  </a:cubicBezTo>
                  <a:cubicBezTo>
                    <a:pt x="222" y="26"/>
                    <a:pt x="168" y="29"/>
                    <a:pt x="127" y="28"/>
                  </a:cubicBezTo>
                  <a:cubicBezTo>
                    <a:pt x="103" y="26"/>
                    <a:pt x="81" y="23"/>
                    <a:pt x="57" y="25"/>
                  </a:cubicBezTo>
                  <a:cubicBezTo>
                    <a:pt x="42" y="25"/>
                    <a:pt x="10" y="39"/>
                    <a:pt x="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62"/>
            <p:cNvSpPr/>
            <p:nvPr/>
          </p:nvSpPr>
          <p:spPr bwMode="auto">
            <a:xfrm>
              <a:off x="4697862" y="4232468"/>
              <a:ext cx="150739" cy="385380"/>
            </a:xfrm>
            <a:custGeom>
              <a:avLst/>
              <a:gdLst>
                <a:gd name="T0" fmla="*/ 50 w 77"/>
                <a:gd name="T1" fmla="*/ 0 h 197"/>
                <a:gd name="T2" fmla="*/ 0 w 77"/>
                <a:gd name="T3" fmla="*/ 197 h 197"/>
                <a:gd name="T4" fmla="*/ 40 w 77"/>
                <a:gd name="T5" fmla="*/ 100 h 197"/>
                <a:gd name="T6" fmla="*/ 51 w 77"/>
                <a:gd name="T7" fmla="*/ 1 h 197"/>
              </a:gdLst>
              <a:ahLst/>
              <a:cxnLst>
                <a:cxn ang="0">
                  <a:pos x="T0" y="T1"/>
                </a:cxn>
                <a:cxn ang="0">
                  <a:pos x="T2" y="T3"/>
                </a:cxn>
                <a:cxn ang="0">
                  <a:pos x="T4" y="T5"/>
                </a:cxn>
                <a:cxn ang="0">
                  <a:pos x="T6" y="T7"/>
                </a:cxn>
              </a:cxnLst>
              <a:rect l="0" t="0" r="r" b="b"/>
              <a:pathLst>
                <a:path w="77" h="197">
                  <a:moveTo>
                    <a:pt x="50" y="0"/>
                  </a:moveTo>
                  <a:cubicBezTo>
                    <a:pt x="36" y="66"/>
                    <a:pt x="22" y="134"/>
                    <a:pt x="0" y="197"/>
                  </a:cubicBezTo>
                  <a:cubicBezTo>
                    <a:pt x="16" y="166"/>
                    <a:pt x="28" y="132"/>
                    <a:pt x="40" y="100"/>
                  </a:cubicBezTo>
                  <a:cubicBezTo>
                    <a:pt x="50" y="74"/>
                    <a:pt x="77" y="25"/>
                    <a:pt x="5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63"/>
            <p:cNvSpPr/>
            <p:nvPr/>
          </p:nvSpPr>
          <p:spPr bwMode="auto">
            <a:xfrm>
              <a:off x="4827270" y="3942366"/>
              <a:ext cx="203356" cy="280147"/>
            </a:xfrm>
            <a:custGeom>
              <a:avLst/>
              <a:gdLst>
                <a:gd name="T0" fmla="*/ 101 w 104"/>
                <a:gd name="T1" fmla="*/ 3 h 143"/>
                <a:gd name="T2" fmla="*/ 0 w 104"/>
                <a:gd name="T3" fmla="*/ 143 h 143"/>
                <a:gd name="T4" fmla="*/ 67 w 104"/>
                <a:gd name="T5" fmla="*/ 74 h 143"/>
                <a:gd name="T6" fmla="*/ 104 w 104"/>
                <a:gd name="T7" fmla="*/ 0 h 143"/>
              </a:gdLst>
              <a:ahLst/>
              <a:cxnLst>
                <a:cxn ang="0">
                  <a:pos x="T0" y="T1"/>
                </a:cxn>
                <a:cxn ang="0">
                  <a:pos x="T2" y="T3"/>
                </a:cxn>
                <a:cxn ang="0">
                  <a:pos x="T4" y="T5"/>
                </a:cxn>
                <a:cxn ang="0">
                  <a:pos x="T6" y="T7"/>
                </a:cxn>
              </a:cxnLst>
              <a:rect l="0" t="0" r="r" b="b"/>
              <a:pathLst>
                <a:path w="104" h="143">
                  <a:moveTo>
                    <a:pt x="101" y="3"/>
                  </a:moveTo>
                  <a:cubicBezTo>
                    <a:pt x="59" y="40"/>
                    <a:pt x="36" y="100"/>
                    <a:pt x="0" y="143"/>
                  </a:cubicBezTo>
                  <a:cubicBezTo>
                    <a:pt x="25" y="124"/>
                    <a:pt x="45" y="96"/>
                    <a:pt x="67" y="74"/>
                  </a:cubicBezTo>
                  <a:cubicBezTo>
                    <a:pt x="91" y="51"/>
                    <a:pt x="96" y="31"/>
                    <a:pt x="10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64"/>
            <p:cNvSpPr/>
            <p:nvPr/>
          </p:nvSpPr>
          <p:spPr bwMode="auto">
            <a:xfrm>
              <a:off x="5030625" y="3928145"/>
              <a:ext cx="514789" cy="385380"/>
            </a:xfrm>
            <a:custGeom>
              <a:avLst/>
              <a:gdLst>
                <a:gd name="T0" fmla="*/ 0 w 263"/>
                <a:gd name="T1" fmla="*/ 8 h 197"/>
                <a:gd name="T2" fmla="*/ 134 w 263"/>
                <a:gd name="T3" fmla="*/ 91 h 197"/>
                <a:gd name="T4" fmla="*/ 208 w 263"/>
                <a:gd name="T5" fmla="*/ 136 h 197"/>
                <a:gd name="T6" fmla="*/ 263 w 263"/>
                <a:gd name="T7" fmla="*/ 197 h 197"/>
                <a:gd name="T8" fmla="*/ 218 w 263"/>
                <a:gd name="T9" fmla="*/ 126 h 197"/>
                <a:gd name="T10" fmla="*/ 171 w 263"/>
                <a:gd name="T11" fmla="*/ 53 h 197"/>
                <a:gd name="T12" fmla="*/ 6 w 263"/>
                <a:gd name="T13" fmla="*/ 7 h 197"/>
                <a:gd name="T14" fmla="*/ 7 w 263"/>
                <a:gd name="T15" fmla="*/ 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97">
                  <a:moveTo>
                    <a:pt x="0" y="8"/>
                  </a:moveTo>
                  <a:cubicBezTo>
                    <a:pt x="49" y="27"/>
                    <a:pt x="90" y="63"/>
                    <a:pt x="134" y="91"/>
                  </a:cubicBezTo>
                  <a:cubicBezTo>
                    <a:pt x="159" y="106"/>
                    <a:pt x="185" y="117"/>
                    <a:pt x="208" y="136"/>
                  </a:cubicBezTo>
                  <a:cubicBezTo>
                    <a:pt x="229" y="153"/>
                    <a:pt x="245" y="175"/>
                    <a:pt x="263" y="197"/>
                  </a:cubicBezTo>
                  <a:cubicBezTo>
                    <a:pt x="254" y="171"/>
                    <a:pt x="231" y="148"/>
                    <a:pt x="218" y="126"/>
                  </a:cubicBezTo>
                  <a:cubicBezTo>
                    <a:pt x="201" y="100"/>
                    <a:pt x="196" y="72"/>
                    <a:pt x="171" y="53"/>
                  </a:cubicBezTo>
                  <a:cubicBezTo>
                    <a:pt x="129" y="21"/>
                    <a:pt x="60" y="0"/>
                    <a:pt x="6" y="7"/>
                  </a:cubicBezTo>
                  <a:cubicBezTo>
                    <a:pt x="2" y="6"/>
                    <a:pt x="6" y="10"/>
                    <a:pt x="7"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65"/>
            <p:cNvSpPr/>
            <p:nvPr/>
          </p:nvSpPr>
          <p:spPr bwMode="auto">
            <a:xfrm>
              <a:off x="5034892" y="3888327"/>
              <a:ext cx="544652" cy="122298"/>
            </a:xfrm>
            <a:custGeom>
              <a:avLst/>
              <a:gdLst>
                <a:gd name="T0" fmla="*/ 3 w 278"/>
                <a:gd name="T1" fmla="*/ 63 h 63"/>
                <a:gd name="T2" fmla="*/ 15 w 278"/>
                <a:gd name="T3" fmla="*/ 38 h 63"/>
                <a:gd name="T4" fmla="*/ 50 w 278"/>
                <a:gd name="T5" fmla="*/ 28 h 63"/>
                <a:gd name="T6" fmla="*/ 124 w 278"/>
                <a:gd name="T7" fmla="*/ 7 h 63"/>
                <a:gd name="T8" fmla="*/ 278 w 278"/>
                <a:gd name="T9" fmla="*/ 22 h 63"/>
                <a:gd name="T10" fmla="*/ 138 w 278"/>
                <a:gd name="T11" fmla="*/ 18 h 63"/>
                <a:gd name="T12" fmla="*/ 70 w 278"/>
                <a:gd name="T13" fmla="*/ 41 h 63"/>
                <a:gd name="T14" fmla="*/ 2 w 278"/>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63">
                  <a:moveTo>
                    <a:pt x="3" y="63"/>
                  </a:moveTo>
                  <a:cubicBezTo>
                    <a:pt x="8" y="48"/>
                    <a:pt x="0" y="47"/>
                    <a:pt x="15" y="38"/>
                  </a:cubicBezTo>
                  <a:cubicBezTo>
                    <a:pt x="24" y="32"/>
                    <a:pt x="39" y="31"/>
                    <a:pt x="50" y="28"/>
                  </a:cubicBezTo>
                  <a:cubicBezTo>
                    <a:pt x="75" y="21"/>
                    <a:pt x="98" y="11"/>
                    <a:pt x="124" y="7"/>
                  </a:cubicBezTo>
                  <a:cubicBezTo>
                    <a:pt x="176" y="0"/>
                    <a:pt x="227" y="8"/>
                    <a:pt x="278" y="22"/>
                  </a:cubicBezTo>
                  <a:cubicBezTo>
                    <a:pt x="232" y="16"/>
                    <a:pt x="184" y="16"/>
                    <a:pt x="138" y="18"/>
                  </a:cubicBezTo>
                  <a:cubicBezTo>
                    <a:pt x="112" y="19"/>
                    <a:pt x="95" y="37"/>
                    <a:pt x="70" y="41"/>
                  </a:cubicBezTo>
                  <a:cubicBezTo>
                    <a:pt x="47" y="44"/>
                    <a:pt x="19" y="39"/>
                    <a:pt x="2"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66"/>
            <p:cNvSpPr/>
            <p:nvPr/>
          </p:nvSpPr>
          <p:spPr bwMode="auto">
            <a:xfrm>
              <a:off x="4879886" y="4094527"/>
              <a:ext cx="632820" cy="143629"/>
            </a:xfrm>
            <a:custGeom>
              <a:avLst/>
              <a:gdLst>
                <a:gd name="T0" fmla="*/ 0 w 323"/>
                <a:gd name="T1" fmla="*/ 61 h 73"/>
                <a:gd name="T2" fmla="*/ 73 w 323"/>
                <a:gd name="T3" fmla="*/ 22 h 73"/>
                <a:gd name="T4" fmla="*/ 161 w 323"/>
                <a:gd name="T5" fmla="*/ 10 h 73"/>
                <a:gd name="T6" fmla="*/ 323 w 323"/>
                <a:gd name="T7" fmla="*/ 15 h 73"/>
                <a:gd name="T8" fmla="*/ 161 w 323"/>
                <a:gd name="T9" fmla="*/ 41 h 73"/>
                <a:gd name="T10" fmla="*/ 0 w 323"/>
                <a:gd name="T11" fmla="*/ 61 h 73"/>
              </a:gdLst>
              <a:ahLst/>
              <a:cxnLst>
                <a:cxn ang="0">
                  <a:pos x="T0" y="T1"/>
                </a:cxn>
                <a:cxn ang="0">
                  <a:pos x="T2" y="T3"/>
                </a:cxn>
                <a:cxn ang="0">
                  <a:pos x="T4" y="T5"/>
                </a:cxn>
                <a:cxn ang="0">
                  <a:pos x="T6" y="T7"/>
                </a:cxn>
                <a:cxn ang="0">
                  <a:pos x="T8" y="T9"/>
                </a:cxn>
                <a:cxn ang="0">
                  <a:pos x="T10" y="T11"/>
                </a:cxn>
              </a:cxnLst>
              <a:rect l="0" t="0" r="r" b="b"/>
              <a:pathLst>
                <a:path w="323" h="73">
                  <a:moveTo>
                    <a:pt x="0" y="61"/>
                  </a:moveTo>
                  <a:cubicBezTo>
                    <a:pt x="25" y="50"/>
                    <a:pt x="45" y="30"/>
                    <a:pt x="73" y="22"/>
                  </a:cubicBezTo>
                  <a:cubicBezTo>
                    <a:pt x="101" y="15"/>
                    <a:pt x="132" y="12"/>
                    <a:pt x="161" y="10"/>
                  </a:cubicBezTo>
                  <a:cubicBezTo>
                    <a:pt x="214" y="6"/>
                    <a:pt x="272" y="0"/>
                    <a:pt x="323" y="15"/>
                  </a:cubicBezTo>
                  <a:cubicBezTo>
                    <a:pt x="271" y="26"/>
                    <a:pt x="214" y="32"/>
                    <a:pt x="161" y="41"/>
                  </a:cubicBezTo>
                  <a:cubicBezTo>
                    <a:pt x="106" y="50"/>
                    <a:pt x="51" y="73"/>
                    <a:pt x="0"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67"/>
            <p:cNvSpPr/>
            <p:nvPr/>
          </p:nvSpPr>
          <p:spPr bwMode="auto">
            <a:xfrm>
              <a:off x="4962366" y="3969385"/>
              <a:ext cx="197667" cy="695391"/>
            </a:xfrm>
            <a:custGeom>
              <a:avLst/>
              <a:gdLst>
                <a:gd name="T0" fmla="*/ 6 w 101"/>
                <a:gd name="T1" fmla="*/ 0 h 355"/>
                <a:gd name="T2" fmla="*/ 12 w 101"/>
                <a:gd name="T3" fmla="*/ 79 h 355"/>
                <a:gd name="T4" fmla="*/ 27 w 101"/>
                <a:gd name="T5" fmla="*/ 163 h 355"/>
                <a:gd name="T6" fmla="*/ 51 w 101"/>
                <a:gd name="T7" fmla="*/ 254 h 355"/>
                <a:gd name="T8" fmla="*/ 62 w 101"/>
                <a:gd name="T9" fmla="*/ 355 h 355"/>
                <a:gd name="T10" fmla="*/ 94 w 101"/>
                <a:gd name="T11" fmla="*/ 160 h 355"/>
                <a:gd name="T12" fmla="*/ 72 w 101"/>
                <a:gd name="T13" fmla="*/ 65 h 355"/>
                <a:gd name="T14" fmla="*/ 45 w 101"/>
                <a:gd name="T15" fmla="*/ 24 h 355"/>
                <a:gd name="T16" fmla="*/ 7 w 101"/>
                <a:gd name="T1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55">
                  <a:moveTo>
                    <a:pt x="6" y="0"/>
                  </a:moveTo>
                  <a:cubicBezTo>
                    <a:pt x="20" y="20"/>
                    <a:pt x="10" y="55"/>
                    <a:pt x="12" y="79"/>
                  </a:cubicBezTo>
                  <a:cubicBezTo>
                    <a:pt x="15" y="107"/>
                    <a:pt x="34" y="189"/>
                    <a:pt x="27" y="163"/>
                  </a:cubicBezTo>
                  <a:cubicBezTo>
                    <a:pt x="0" y="47"/>
                    <a:pt x="13" y="103"/>
                    <a:pt x="51" y="254"/>
                  </a:cubicBezTo>
                  <a:cubicBezTo>
                    <a:pt x="60" y="288"/>
                    <a:pt x="59" y="320"/>
                    <a:pt x="62" y="355"/>
                  </a:cubicBezTo>
                  <a:cubicBezTo>
                    <a:pt x="92" y="301"/>
                    <a:pt x="101" y="220"/>
                    <a:pt x="94" y="160"/>
                  </a:cubicBezTo>
                  <a:cubicBezTo>
                    <a:pt x="90" y="130"/>
                    <a:pt x="85" y="92"/>
                    <a:pt x="72" y="65"/>
                  </a:cubicBezTo>
                  <a:cubicBezTo>
                    <a:pt x="66" y="50"/>
                    <a:pt x="56" y="34"/>
                    <a:pt x="45" y="24"/>
                  </a:cubicBezTo>
                  <a:cubicBezTo>
                    <a:pt x="34" y="12"/>
                    <a:pt x="16" y="9"/>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68"/>
            <p:cNvSpPr/>
            <p:nvPr/>
          </p:nvSpPr>
          <p:spPr bwMode="auto">
            <a:xfrm>
              <a:off x="4855711" y="4186962"/>
              <a:ext cx="223265" cy="671216"/>
            </a:xfrm>
            <a:custGeom>
              <a:avLst/>
              <a:gdLst>
                <a:gd name="T0" fmla="*/ 0 w 114"/>
                <a:gd name="T1" fmla="*/ 0 h 343"/>
                <a:gd name="T2" fmla="*/ 2 w 114"/>
                <a:gd name="T3" fmla="*/ 82 h 343"/>
                <a:gd name="T4" fmla="*/ 9 w 114"/>
                <a:gd name="T5" fmla="*/ 174 h 343"/>
                <a:gd name="T6" fmla="*/ 39 w 114"/>
                <a:gd name="T7" fmla="*/ 343 h 343"/>
                <a:gd name="T8" fmla="*/ 1 w 114"/>
                <a:gd name="T9" fmla="*/ 3 h 343"/>
              </a:gdLst>
              <a:ahLst/>
              <a:cxnLst>
                <a:cxn ang="0">
                  <a:pos x="T0" y="T1"/>
                </a:cxn>
                <a:cxn ang="0">
                  <a:pos x="T2" y="T3"/>
                </a:cxn>
                <a:cxn ang="0">
                  <a:pos x="T4" y="T5"/>
                </a:cxn>
                <a:cxn ang="0">
                  <a:pos x="T6" y="T7"/>
                </a:cxn>
                <a:cxn ang="0">
                  <a:pos x="T8" y="T9"/>
                </a:cxn>
              </a:cxnLst>
              <a:rect l="0" t="0" r="r" b="b"/>
              <a:pathLst>
                <a:path w="114" h="343">
                  <a:moveTo>
                    <a:pt x="0" y="0"/>
                  </a:moveTo>
                  <a:cubicBezTo>
                    <a:pt x="7" y="23"/>
                    <a:pt x="2" y="57"/>
                    <a:pt x="2" y="82"/>
                  </a:cubicBezTo>
                  <a:cubicBezTo>
                    <a:pt x="2" y="113"/>
                    <a:pt x="6" y="143"/>
                    <a:pt x="9" y="174"/>
                  </a:cubicBezTo>
                  <a:cubicBezTo>
                    <a:pt x="12" y="229"/>
                    <a:pt x="27" y="281"/>
                    <a:pt x="39" y="343"/>
                  </a:cubicBezTo>
                  <a:cubicBezTo>
                    <a:pt x="20" y="209"/>
                    <a:pt x="114" y="90"/>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69"/>
            <p:cNvSpPr/>
            <p:nvPr/>
          </p:nvSpPr>
          <p:spPr bwMode="auto">
            <a:xfrm>
              <a:off x="4837224" y="4188384"/>
              <a:ext cx="556029" cy="310011"/>
            </a:xfrm>
            <a:custGeom>
              <a:avLst/>
              <a:gdLst>
                <a:gd name="T0" fmla="*/ 0 w 284"/>
                <a:gd name="T1" fmla="*/ 35 h 158"/>
                <a:gd name="T2" fmla="*/ 151 w 284"/>
                <a:gd name="T3" fmla="*/ 35 h 158"/>
                <a:gd name="T4" fmla="*/ 211 w 284"/>
                <a:gd name="T5" fmla="*/ 102 h 158"/>
                <a:gd name="T6" fmla="*/ 284 w 284"/>
                <a:gd name="T7" fmla="*/ 158 h 158"/>
                <a:gd name="T8" fmla="*/ 211 w 284"/>
                <a:gd name="T9" fmla="*/ 122 h 158"/>
                <a:gd name="T10" fmla="*/ 143 w 284"/>
                <a:gd name="T11" fmla="*/ 83 h 158"/>
                <a:gd name="T12" fmla="*/ 0 w 284"/>
                <a:gd name="T13" fmla="*/ 35 h 158"/>
              </a:gdLst>
              <a:ahLst/>
              <a:cxnLst>
                <a:cxn ang="0">
                  <a:pos x="T0" y="T1"/>
                </a:cxn>
                <a:cxn ang="0">
                  <a:pos x="T2" y="T3"/>
                </a:cxn>
                <a:cxn ang="0">
                  <a:pos x="T4" y="T5"/>
                </a:cxn>
                <a:cxn ang="0">
                  <a:pos x="T6" y="T7"/>
                </a:cxn>
                <a:cxn ang="0">
                  <a:pos x="T8" y="T9"/>
                </a:cxn>
                <a:cxn ang="0">
                  <a:pos x="T10" y="T11"/>
                </a:cxn>
                <a:cxn ang="0">
                  <a:pos x="T12" y="T13"/>
                </a:cxn>
              </a:cxnLst>
              <a:rect l="0" t="0" r="r" b="b"/>
              <a:pathLst>
                <a:path w="284" h="158">
                  <a:moveTo>
                    <a:pt x="0" y="35"/>
                  </a:moveTo>
                  <a:cubicBezTo>
                    <a:pt x="51" y="12"/>
                    <a:pt x="103" y="0"/>
                    <a:pt x="151" y="35"/>
                  </a:cubicBezTo>
                  <a:cubicBezTo>
                    <a:pt x="180" y="56"/>
                    <a:pt x="190" y="77"/>
                    <a:pt x="211" y="102"/>
                  </a:cubicBezTo>
                  <a:cubicBezTo>
                    <a:pt x="229" y="126"/>
                    <a:pt x="258" y="146"/>
                    <a:pt x="284" y="158"/>
                  </a:cubicBezTo>
                  <a:cubicBezTo>
                    <a:pt x="262" y="156"/>
                    <a:pt x="231" y="134"/>
                    <a:pt x="211" y="122"/>
                  </a:cubicBezTo>
                  <a:cubicBezTo>
                    <a:pt x="189" y="109"/>
                    <a:pt x="165" y="97"/>
                    <a:pt x="143" y="83"/>
                  </a:cubicBezTo>
                  <a:cubicBezTo>
                    <a:pt x="96" y="57"/>
                    <a:pt x="47" y="54"/>
                    <a:pt x="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70"/>
            <p:cNvSpPr/>
            <p:nvPr/>
          </p:nvSpPr>
          <p:spPr bwMode="auto">
            <a:xfrm>
              <a:off x="5150079" y="4297883"/>
              <a:ext cx="206200" cy="62571"/>
            </a:xfrm>
            <a:custGeom>
              <a:avLst/>
              <a:gdLst>
                <a:gd name="T0" fmla="*/ 0 w 105"/>
                <a:gd name="T1" fmla="*/ 15 h 32"/>
                <a:gd name="T2" fmla="*/ 105 w 105"/>
                <a:gd name="T3" fmla="*/ 12 h 32"/>
                <a:gd name="T4" fmla="*/ 0 w 105"/>
                <a:gd name="T5" fmla="*/ 13 h 32"/>
              </a:gdLst>
              <a:ahLst/>
              <a:cxnLst>
                <a:cxn ang="0">
                  <a:pos x="T0" y="T1"/>
                </a:cxn>
                <a:cxn ang="0">
                  <a:pos x="T2" y="T3"/>
                </a:cxn>
                <a:cxn ang="0">
                  <a:pos x="T4" y="T5"/>
                </a:cxn>
              </a:cxnLst>
              <a:rect l="0" t="0" r="r" b="b"/>
              <a:pathLst>
                <a:path w="105" h="32">
                  <a:moveTo>
                    <a:pt x="0" y="15"/>
                  </a:moveTo>
                  <a:cubicBezTo>
                    <a:pt x="39" y="0"/>
                    <a:pt x="66" y="7"/>
                    <a:pt x="105" y="12"/>
                  </a:cubicBezTo>
                  <a:cubicBezTo>
                    <a:pt x="69" y="8"/>
                    <a:pt x="29" y="32"/>
                    <a:pt x="0"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71"/>
            <p:cNvSpPr/>
            <p:nvPr/>
          </p:nvSpPr>
          <p:spPr bwMode="auto">
            <a:xfrm>
              <a:off x="4993652" y="4401694"/>
              <a:ext cx="671216" cy="137941"/>
            </a:xfrm>
            <a:custGeom>
              <a:avLst/>
              <a:gdLst>
                <a:gd name="T0" fmla="*/ 0 w 343"/>
                <a:gd name="T1" fmla="*/ 57 h 70"/>
                <a:gd name="T2" fmla="*/ 168 w 343"/>
                <a:gd name="T3" fmla="*/ 20 h 70"/>
                <a:gd name="T4" fmla="*/ 343 w 343"/>
                <a:gd name="T5" fmla="*/ 15 h 70"/>
                <a:gd name="T6" fmla="*/ 255 w 343"/>
                <a:gd name="T7" fmla="*/ 19 h 70"/>
                <a:gd name="T8" fmla="*/ 171 w 343"/>
                <a:gd name="T9" fmla="*/ 34 h 70"/>
                <a:gd name="T10" fmla="*/ 1 w 343"/>
                <a:gd name="T11" fmla="*/ 57 h 70"/>
              </a:gdLst>
              <a:ahLst/>
              <a:cxnLst>
                <a:cxn ang="0">
                  <a:pos x="T0" y="T1"/>
                </a:cxn>
                <a:cxn ang="0">
                  <a:pos x="T2" y="T3"/>
                </a:cxn>
                <a:cxn ang="0">
                  <a:pos x="T4" y="T5"/>
                </a:cxn>
                <a:cxn ang="0">
                  <a:pos x="T6" y="T7"/>
                </a:cxn>
                <a:cxn ang="0">
                  <a:pos x="T8" y="T9"/>
                </a:cxn>
                <a:cxn ang="0">
                  <a:pos x="T10" y="T11"/>
                </a:cxn>
              </a:cxnLst>
              <a:rect l="0" t="0" r="r" b="b"/>
              <a:pathLst>
                <a:path w="343" h="70">
                  <a:moveTo>
                    <a:pt x="0" y="57"/>
                  </a:moveTo>
                  <a:cubicBezTo>
                    <a:pt x="53" y="38"/>
                    <a:pt x="113" y="34"/>
                    <a:pt x="168" y="20"/>
                  </a:cubicBezTo>
                  <a:cubicBezTo>
                    <a:pt x="224" y="5"/>
                    <a:pt x="285" y="0"/>
                    <a:pt x="343" y="15"/>
                  </a:cubicBezTo>
                  <a:cubicBezTo>
                    <a:pt x="299" y="12"/>
                    <a:pt x="282" y="17"/>
                    <a:pt x="255" y="19"/>
                  </a:cubicBezTo>
                  <a:cubicBezTo>
                    <a:pt x="225" y="24"/>
                    <a:pt x="200" y="29"/>
                    <a:pt x="171" y="34"/>
                  </a:cubicBezTo>
                  <a:cubicBezTo>
                    <a:pt x="118" y="44"/>
                    <a:pt x="55" y="70"/>
                    <a:pt x="1"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72"/>
            <p:cNvSpPr/>
            <p:nvPr/>
          </p:nvSpPr>
          <p:spPr bwMode="auto">
            <a:xfrm>
              <a:off x="4795984" y="4341967"/>
              <a:ext cx="412400" cy="308589"/>
            </a:xfrm>
            <a:custGeom>
              <a:avLst/>
              <a:gdLst>
                <a:gd name="T0" fmla="*/ 0 w 211"/>
                <a:gd name="T1" fmla="*/ 0 h 158"/>
                <a:gd name="T2" fmla="*/ 120 w 211"/>
                <a:gd name="T3" fmla="*/ 53 h 158"/>
                <a:gd name="T4" fmla="*/ 211 w 211"/>
                <a:gd name="T5" fmla="*/ 158 h 158"/>
                <a:gd name="T6" fmla="*/ 114 w 211"/>
                <a:gd name="T7" fmla="*/ 71 h 158"/>
                <a:gd name="T8" fmla="*/ 3 w 211"/>
                <a:gd name="T9" fmla="*/ 5 h 158"/>
              </a:gdLst>
              <a:ahLst/>
              <a:cxnLst>
                <a:cxn ang="0">
                  <a:pos x="T0" y="T1"/>
                </a:cxn>
                <a:cxn ang="0">
                  <a:pos x="T2" y="T3"/>
                </a:cxn>
                <a:cxn ang="0">
                  <a:pos x="T4" y="T5"/>
                </a:cxn>
                <a:cxn ang="0">
                  <a:pos x="T6" y="T7"/>
                </a:cxn>
                <a:cxn ang="0">
                  <a:pos x="T8" y="T9"/>
                </a:cxn>
              </a:cxnLst>
              <a:rect l="0" t="0" r="r" b="b"/>
              <a:pathLst>
                <a:path w="211" h="158">
                  <a:moveTo>
                    <a:pt x="0" y="0"/>
                  </a:moveTo>
                  <a:cubicBezTo>
                    <a:pt x="42" y="10"/>
                    <a:pt x="83" y="26"/>
                    <a:pt x="120" y="53"/>
                  </a:cubicBezTo>
                  <a:cubicBezTo>
                    <a:pt x="157" y="80"/>
                    <a:pt x="184" y="121"/>
                    <a:pt x="211" y="158"/>
                  </a:cubicBezTo>
                  <a:cubicBezTo>
                    <a:pt x="174" y="134"/>
                    <a:pt x="151" y="95"/>
                    <a:pt x="114" y="71"/>
                  </a:cubicBezTo>
                  <a:cubicBezTo>
                    <a:pt x="77" y="49"/>
                    <a:pt x="40" y="30"/>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73"/>
            <p:cNvSpPr/>
            <p:nvPr/>
          </p:nvSpPr>
          <p:spPr bwMode="auto">
            <a:xfrm>
              <a:off x="5093196" y="4494128"/>
              <a:ext cx="637087" cy="332764"/>
            </a:xfrm>
            <a:custGeom>
              <a:avLst/>
              <a:gdLst>
                <a:gd name="T0" fmla="*/ 24 w 325"/>
                <a:gd name="T1" fmla="*/ 2 h 170"/>
                <a:gd name="T2" fmla="*/ 186 w 325"/>
                <a:gd name="T3" fmla="*/ 47 h 170"/>
                <a:gd name="T4" fmla="*/ 325 w 325"/>
                <a:gd name="T5" fmla="*/ 170 h 170"/>
                <a:gd name="T6" fmla="*/ 158 w 325"/>
                <a:gd name="T7" fmla="*/ 86 h 170"/>
                <a:gd name="T8" fmla="*/ 70 w 325"/>
                <a:gd name="T9" fmla="*/ 48 h 170"/>
                <a:gd name="T10" fmla="*/ 0 w 325"/>
                <a:gd name="T11" fmla="*/ 2 h 170"/>
                <a:gd name="T12" fmla="*/ 18 w 325"/>
                <a:gd name="T13" fmla="*/ 1 h 170"/>
              </a:gdLst>
              <a:ahLst/>
              <a:cxnLst>
                <a:cxn ang="0">
                  <a:pos x="T0" y="T1"/>
                </a:cxn>
                <a:cxn ang="0">
                  <a:pos x="T2" y="T3"/>
                </a:cxn>
                <a:cxn ang="0">
                  <a:pos x="T4" y="T5"/>
                </a:cxn>
                <a:cxn ang="0">
                  <a:pos x="T6" y="T7"/>
                </a:cxn>
                <a:cxn ang="0">
                  <a:pos x="T8" y="T9"/>
                </a:cxn>
                <a:cxn ang="0">
                  <a:pos x="T10" y="T11"/>
                </a:cxn>
                <a:cxn ang="0">
                  <a:pos x="T12" y="T13"/>
                </a:cxn>
              </a:cxnLst>
              <a:rect l="0" t="0" r="r" b="b"/>
              <a:pathLst>
                <a:path w="325" h="170">
                  <a:moveTo>
                    <a:pt x="24" y="2"/>
                  </a:moveTo>
                  <a:cubicBezTo>
                    <a:pt x="78" y="20"/>
                    <a:pt x="133" y="25"/>
                    <a:pt x="186" y="47"/>
                  </a:cubicBezTo>
                  <a:cubicBezTo>
                    <a:pt x="236" y="67"/>
                    <a:pt x="308" y="115"/>
                    <a:pt x="325" y="170"/>
                  </a:cubicBezTo>
                  <a:cubicBezTo>
                    <a:pt x="281" y="132"/>
                    <a:pt x="218" y="107"/>
                    <a:pt x="158" y="86"/>
                  </a:cubicBezTo>
                  <a:cubicBezTo>
                    <a:pt x="128" y="75"/>
                    <a:pt x="100" y="61"/>
                    <a:pt x="70" y="48"/>
                  </a:cubicBezTo>
                  <a:cubicBezTo>
                    <a:pt x="47" y="38"/>
                    <a:pt x="7" y="33"/>
                    <a:pt x="0" y="2"/>
                  </a:cubicBezTo>
                  <a:cubicBezTo>
                    <a:pt x="5" y="0"/>
                    <a:pt x="12" y="0"/>
                    <a:pt x="1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74"/>
            <p:cNvSpPr/>
            <p:nvPr/>
          </p:nvSpPr>
          <p:spPr bwMode="auto">
            <a:xfrm>
              <a:off x="5093196" y="4539635"/>
              <a:ext cx="68259" cy="715300"/>
            </a:xfrm>
            <a:custGeom>
              <a:avLst/>
              <a:gdLst>
                <a:gd name="T0" fmla="*/ 0 w 35"/>
                <a:gd name="T1" fmla="*/ 32 h 366"/>
                <a:gd name="T2" fmla="*/ 9 w 35"/>
                <a:gd name="T3" fmla="*/ 217 h 366"/>
                <a:gd name="T4" fmla="*/ 25 w 35"/>
                <a:gd name="T5" fmla="*/ 366 h 366"/>
                <a:gd name="T6" fmla="*/ 25 w 35"/>
                <a:gd name="T7" fmla="*/ 184 h 366"/>
                <a:gd name="T8" fmla="*/ 15 w 35"/>
                <a:gd name="T9" fmla="*/ 0 h 366"/>
                <a:gd name="T10" fmla="*/ 0 w 35"/>
                <a:gd name="T11" fmla="*/ 28 h 366"/>
              </a:gdLst>
              <a:ahLst/>
              <a:cxnLst>
                <a:cxn ang="0">
                  <a:pos x="T0" y="T1"/>
                </a:cxn>
                <a:cxn ang="0">
                  <a:pos x="T2" y="T3"/>
                </a:cxn>
                <a:cxn ang="0">
                  <a:pos x="T4" y="T5"/>
                </a:cxn>
                <a:cxn ang="0">
                  <a:pos x="T6" y="T7"/>
                </a:cxn>
                <a:cxn ang="0">
                  <a:pos x="T8" y="T9"/>
                </a:cxn>
                <a:cxn ang="0">
                  <a:pos x="T10" y="T11"/>
                </a:cxn>
              </a:cxnLst>
              <a:rect l="0" t="0" r="r" b="b"/>
              <a:pathLst>
                <a:path w="35" h="366">
                  <a:moveTo>
                    <a:pt x="0" y="32"/>
                  </a:moveTo>
                  <a:cubicBezTo>
                    <a:pt x="10" y="93"/>
                    <a:pt x="4" y="156"/>
                    <a:pt x="9" y="217"/>
                  </a:cubicBezTo>
                  <a:cubicBezTo>
                    <a:pt x="13" y="267"/>
                    <a:pt x="22" y="316"/>
                    <a:pt x="25" y="366"/>
                  </a:cubicBezTo>
                  <a:cubicBezTo>
                    <a:pt x="25" y="305"/>
                    <a:pt x="23" y="246"/>
                    <a:pt x="25" y="184"/>
                  </a:cubicBezTo>
                  <a:cubicBezTo>
                    <a:pt x="28" y="127"/>
                    <a:pt x="35" y="57"/>
                    <a:pt x="15" y="0"/>
                  </a:cubicBezTo>
                  <a:cubicBezTo>
                    <a:pt x="9" y="8"/>
                    <a:pt x="5" y="19"/>
                    <a:pt x="0"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104"/>
            <p:cNvSpPr/>
            <p:nvPr/>
          </p:nvSpPr>
          <p:spPr bwMode="auto">
            <a:xfrm>
              <a:off x="1971757" y="1917341"/>
              <a:ext cx="565983" cy="812001"/>
            </a:xfrm>
            <a:custGeom>
              <a:avLst/>
              <a:gdLst>
                <a:gd name="T0" fmla="*/ 261 w 289"/>
                <a:gd name="T1" fmla="*/ 287 h 415"/>
                <a:gd name="T2" fmla="*/ 256 w 289"/>
                <a:gd name="T3" fmla="*/ 297 h 415"/>
                <a:gd name="T4" fmla="*/ 0 w 289"/>
                <a:gd name="T5" fmla="*/ 0 h 415"/>
                <a:gd name="T6" fmla="*/ 0 w 289"/>
                <a:gd name="T7" fmla="*/ 44 h 415"/>
                <a:gd name="T8" fmla="*/ 251 w 289"/>
                <a:gd name="T9" fmla="*/ 311 h 415"/>
                <a:gd name="T10" fmla="*/ 248 w 289"/>
                <a:gd name="T11" fmla="*/ 321 h 415"/>
                <a:gd name="T12" fmla="*/ 253 w 289"/>
                <a:gd name="T13" fmla="*/ 375 h 415"/>
                <a:gd name="T14" fmla="*/ 260 w 289"/>
                <a:gd name="T15" fmla="*/ 403 h 415"/>
                <a:gd name="T16" fmla="*/ 272 w 289"/>
                <a:gd name="T17" fmla="*/ 389 h 415"/>
                <a:gd name="T18" fmla="*/ 265 w 289"/>
                <a:gd name="T19" fmla="*/ 391 h 415"/>
                <a:gd name="T20" fmla="*/ 261 w 289"/>
                <a:gd name="T21" fmla="*/ 385 h 415"/>
                <a:gd name="T22" fmla="*/ 257 w 289"/>
                <a:gd name="T23" fmla="*/ 370 h 415"/>
                <a:gd name="T24" fmla="*/ 254 w 289"/>
                <a:gd name="T25" fmla="*/ 340 h 415"/>
                <a:gd name="T26" fmla="*/ 261 w 289"/>
                <a:gd name="T27" fmla="*/ 309 h 415"/>
                <a:gd name="T28" fmla="*/ 276 w 289"/>
                <a:gd name="T29" fmla="*/ 299 h 415"/>
                <a:gd name="T30" fmla="*/ 288 w 289"/>
                <a:gd name="T31" fmla="*/ 296 h 415"/>
                <a:gd name="T32" fmla="*/ 288 w 289"/>
                <a:gd name="T33" fmla="*/ 296 h 415"/>
                <a:gd name="T34" fmla="*/ 261 w 289"/>
                <a:gd name="T35"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415">
                  <a:moveTo>
                    <a:pt x="261" y="287"/>
                  </a:moveTo>
                  <a:cubicBezTo>
                    <a:pt x="259" y="290"/>
                    <a:pt x="257" y="293"/>
                    <a:pt x="256" y="297"/>
                  </a:cubicBezTo>
                  <a:cubicBezTo>
                    <a:pt x="166" y="227"/>
                    <a:pt x="53" y="75"/>
                    <a:pt x="0" y="0"/>
                  </a:cubicBezTo>
                  <a:cubicBezTo>
                    <a:pt x="0" y="44"/>
                    <a:pt x="0" y="44"/>
                    <a:pt x="0" y="44"/>
                  </a:cubicBezTo>
                  <a:cubicBezTo>
                    <a:pt x="84" y="167"/>
                    <a:pt x="230" y="294"/>
                    <a:pt x="251" y="311"/>
                  </a:cubicBezTo>
                  <a:cubicBezTo>
                    <a:pt x="250" y="315"/>
                    <a:pt x="249" y="318"/>
                    <a:pt x="248" y="321"/>
                  </a:cubicBezTo>
                  <a:cubicBezTo>
                    <a:pt x="246" y="340"/>
                    <a:pt x="249" y="358"/>
                    <a:pt x="253" y="375"/>
                  </a:cubicBezTo>
                  <a:cubicBezTo>
                    <a:pt x="255" y="383"/>
                    <a:pt x="256" y="396"/>
                    <a:pt x="260" y="403"/>
                  </a:cubicBezTo>
                  <a:cubicBezTo>
                    <a:pt x="268" y="415"/>
                    <a:pt x="279" y="392"/>
                    <a:pt x="272" y="389"/>
                  </a:cubicBezTo>
                  <a:cubicBezTo>
                    <a:pt x="269" y="389"/>
                    <a:pt x="268" y="392"/>
                    <a:pt x="265" y="391"/>
                  </a:cubicBezTo>
                  <a:cubicBezTo>
                    <a:pt x="263" y="391"/>
                    <a:pt x="262" y="387"/>
                    <a:pt x="261" y="385"/>
                  </a:cubicBezTo>
                  <a:cubicBezTo>
                    <a:pt x="259" y="381"/>
                    <a:pt x="258" y="375"/>
                    <a:pt x="257" y="370"/>
                  </a:cubicBezTo>
                  <a:cubicBezTo>
                    <a:pt x="255" y="361"/>
                    <a:pt x="254" y="350"/>
                    <a:pt x="254" y="340"/>
                  </a:cubicBezTo>
                  <a:cubicBezTo>
                    <a:pt x="253" y="329"/>
                    <a:pt x="255" y="318"/>
                    <a:pt x="261" y="309"/>
                  </a:cubicBezTo>
                  <a:cubicBezTo>
                    <a:pt x="265" y="304"/>
                    <a:pt x="270" y="301"/>
                    <a:pt x="276" y="299"/>
                  </a:cubicBezTo>
                  <a:cubicBezTo>
                    <a:pt x="279" y="299"/>
                    <a:pt x="286" y="299"/>
                    <a:pt x="288" y="296"/>
                  </a:cubicBezTo>
                  <a:cubicBezTo>
                    <a:pt x="288" y="296"/>
                    <a:pt x="288" y="296"/>
                    <a:pt x="288" y="296"/>
                  </a:cubicBezTo>
                  <a:cubicBezTo>
                    <a:pt x="289" y="281"/>
                    <a:pt x="269" y="276"/>
                    <a:pt x="261" y="2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05"/>
            <p:cNvSpPr/>
            <p:nvPr/>
          </p:nvSpPr>
          <p:spPr bwMode="auto">
            <a:xfrm>
              <a:off x="2142405" y="1088275"/>
              <a:ext cx="116610" cy="463594"/>
            </a:xfrm>
            <a:custGeom>
              <a:avLst/>
              <a:gdLst>
                <a:gd name="T0" fmla="*/ 2 w 60"/>
                <a:gd name="T1" fmla="*/ 1 h 237"/>
                <a:gd name="T2" fmla="*/ 2 w 60"/>
                <a:gd name="T3" fmla="*/ 115 h 237"/>
                <a:gd name="T4" fmla="*/ 12 w 60"/>
                <a:gd name="T5" fmla="*/ 237 h 237"/>
                <a:gd name="T6" fmla="*/ 34 w 60"/>
                <a:gd name="T7" fmla="*/ 144 h 237"/>
                <a:gd name="T8" fmla="*/ 59 w 60"/>
                <a:gd name="T9" fmla="*/ 26 h 237"/>
                <a:gd name="T10" fmla="*/ 59 w 60"/>
                <a:gd name="T11" fmla="*/ 0 h 237"/>
                <a:gd name="T12" fmla="*/ 2 w 60"/>
                <a:gd name="T13" fmla="*/ 1 h 237"/>
              </a:gdLst>
              <a:ahLst/>
              <a:cxnLst>
                <a:cxn ang="0">
                  <a:pos x="T0" y="T1"/>
                </a:cxn>
                <a:cxn ang="0">
                  <a:pos x="T2" y="T3"/>
                </a:cxn>
                <a:cxn ang="0">
                  <a:pos x="T4" y="T5"/>
                </a:cxn>
                <a:cxn ang="0">
                  <a:pos x="T6" y="T7"/>
                </a:cxn>
                <a:cxn ang="0">
                  <a:pos x="T8" y="T9"/>
                </a:cxn>
                <a:cxn ang="0">
                  <a:pos x="T10" y="T11"/>
                </a:cxn>
                <a:cxn ang="0">
                  <a:pos x="T12" y="T13"/>
                </a:cxn>
              </a:cxnLst>
              <a:rect l="0" t="0" r="r" b="b"/>
              <a:pathLst>
                <a:path w="60" h="237">
                  <a:moveTo>
                    <a:pt x="2" y="1"/>
                  </a:moveTo>
                  <a:cubicBezTo>
                    <a:pt x="0" y="39"/>
                    <a:pt x="0" y="80"/>
                    <a:pt x="2" y="115"/>
                  </a:cubicBezTo>
                  <a:cubicBezTo>
                    <a:pt x="7" y="212"/>
                    <a:pt x="15" y="191"/>
                    <a:pt x="12" y="237"/>
                  </a:cubicBezTo>
                  <a:cubicBezTo>
                    <a:pt x="12" y="237"/>
                    <a:pt x="22" y="177"/>
                    <a:pt x="34" y="144"/>
                  </a:cubicBezTo>
                  <a:cubicBezTo>
                    <a:pt x="46" y="110"/>
                    <a:pt x="57" y="54"/>
                    <a:pt x="59" y="26"/>
                  </a:cubicBezTo>
                  <a:cubicBezTo>
                    <a:pt x="60" y="20"/>
                    <a:pt x="60" y="11"/>
                    <a:pt x="59" y="0"/>
                  </a:cubicBezTo>
                  <a:cubicBezTo>
                    <a:pt x="41" y="0"/>
                    <a:pt x="2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06"/>
            <p:cNvSpPr/>
            <p:nvPr/>
          </p:nvSpPr>
          <p:spPr bwMode="auto">
            <a:xfrm>
              <a:off x="1971757" y="798174"/>
              <a:ext cx="284414" cy="257394"/>
            </a:xfrm>
            <a:custGeom>
              <a:avLst/>
              <a:gdLst>
                <a:gd name="T0" fmla="*/ 95 w 145"/>
                <a:gd name="T1" fmla="*/ 31 h 131"/>
                <a:gd name="T2" fmla="*/ 89 w 145"/>
                <a:gd name="T3" fmla="*/ 129 h 131"/>
                <a:gd name="T4" fmla="*/ 145 w 145"/>
                <a:gd name="T5" fmla="*/ 131 h 131"/>
                <a:gd name="T6" fmla="*/ 121 w 145"/>
                <a:gd name="T7" fmla="*/ 22 h 131"/>
                <a:gd name="T8" fmla="*/ 79 w 145"/>
                <a:gd name="T9" fmla="*/ 4 h 131"/>
                <a:gd name="T10" fmla="*/ 0 w 145"/>
                <a:gd name="T11" fmla="*/ 29 h 131"/>
                <a:gd name="T12" fmla="*/ 0 w 145"/>
                <a:gd name="T13" fmla="*/ 45 h 131"/>
                <a:gd name="T14" fmla="*/ 95 w 145"/>
                <a:gd name="T15" fmla="*/ 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31">
                  <a:moveTo>
                    <a:pt x="95" y="31"/>
                  </a:moveTo>
                  <a:cubicBezTo>
                    <a:pt x="95" y="31"/>
                    <a:pt x="91" y="74"/>
                    <a:pt x="89" y="129"/>
                  </a:cubicBezTo>
                  <a:cubicBezTo>
                    <a:pt x="106" y="129"/>
                    <a:pt x="125" y="130"/>
                    <a:pt x="145" y="131"/>
                  </a:cubicBezTo>
                  <a:cubicBezTo>
                    <a:pt x="143" y="94"/>
                    <a:pt x="135" y="47"/>
                    <a:pt x="121" y="22"/>
                  </a:cubicBezTo>
                  <a:cubicBezTo>
                    <a:pt x="114" y="11"/>
                    <a:pt x="93" y="0"/>
                    <a:pt x="79" y="4"/>
                  </a:cubicBezTo>
                  <a:cubicBezTo>
                    <a:pt x="70" y="8"/>
                    <a:pt x="29" y="18"/>
                    <a:pt x="0" y="29"/>
                  </a:cubicBezTo>
                  <a:cubicBezTo>
                    <a:pt x="0" y="45"/>
                    <a:pt x="0" y="45"/>
                    <a:pt x="0" y="45"/>
                  </a:cubicBezTo>
                  <a:cubicBezTo>
                    <a:pt x="32" y="42"/>
                    <a:pt x="82" y="35"/>
                    <a:pt x="9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07"/>
            <p:cNvSpPr/>
            <p:nvPr/>
          </p:nvSpPr>
          <p:spPr bwMode="auto">
            <a:xfrm>
              <a:off x="2256171" y="1055568"/>
              <a:ext cx="292946" cy="56883"/>
            </a:xfrm>
            <a:custGeom>
              <a:avLst/>
              <a:gdLst>
                <a:gd name="T0" fmla="*/ 150 w 150"/>
                <a:gd name="T1" fmla="*/ 29 h 29"/>
                <a:gd name="T2" fmla="*/ 0 w 150"/>
                <a:gd name="T3" fmla="*/ 0 h 29"/>
                <a:gd name="T4" fmla="*/ 1 w 150"/>
                <a:gd name="T5" fmla="*/ 17 h 29"/>
                <a:gd name="T6" fmla="*/ 150 w 150"/>
                <a:gd name="T7" fmla="*/ 29 h 29"/>
              </a:gdLst>
              <a:ahLst/>
              <a:cxnLst>
                <a:cxn ang="0">
                  <a:pos x="T0" y="T1"/>
                </a:cxn>
                <a:cxn ang="0">
                  <a:pos x="T2" y="T3"/>
                </a:cxn>
                <a:cxn ang="0">
                  <a:pos x="T4" y="T5"/>
                </a:cxn>
                <a:cxn ang="0">
                  <a:pos x="T6" y="T7"/>
                </a:cxn>
              </a:cxnLst>
              <a:rect l="0" t="0" r="r" b="b"/>
              <a:pathLst>
                <a:path w="150" h="29">
                  <a:moveTo>
                    <a:pt x="150" y="29"/>
                  </a:moveTo>
                  <a:cubicBezTo>
                    <a:pt x="105" y="11"/>
                    <a:pt x="50" y="3"/>
                    <a:pt x="0" y="0"/>
                  </a:cubicBezTo>
                  <a:cubicBezTo>
                    <a:pt x="1" y="6"/>
                    <a:pt x="1" y="12"/>
                    <a:pt x="1" y="17"/>
                  </a:cubicBezTo>
                  <a:cubicBezTo>
                    <a:pt x="85" y="18"/>
                    <a:pt x="150" y="29"/>
                    <a:pt x="15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08"/>
            <p:cNvSpPr/>
            <p:nvPr/>
          </p:nvSpPr>
          <p:spPr bwMode="auto">
            <a:xfrm>
              <a:off x="1971757" y="1051302"/>
              <a:ext cx="174914" cy="48350"/>
            </a:xfrm>
            <a:custGeom>
              <a:avLst/>
              <a:gdLst>
                <a:gd name="T0" fmla="*/ 41 w 89"/>
                <a:gd name="T1" fmla="*/ 1 h 25"/>
                <a:gd name="T2" fmla="*/ 0 w 89"/>
                <a:gd name="T3" fmla="*/ 6 h 25"/>
                <a:gd name="T4" fmla="*/ 0 w 89"/>
                <a:gd name="T5" fmla="*/ 25 h 25"/>
                <a:gd name="T6" fmla="*/ 3 w 89"/>
                <a:gd name="T7" fmla="*/ 25 h 25"/>
                <a:gd name="T8" fmla="*/ 17 w 89"/>
                <a:gd name="T9" fmla="*/ 14 h 25"/>
                <a:gd name="T10" fmla="*/ 15 w 89"/>
                <a:gd name="T11" fmla="*/ 13 h 25"/>
                <a:gd name="T12" fmla="*/ 18 w 89"/>
                <a:gd name="T13" fmla="*/ 13 h 25"/>
                <a:gd name="T14" fmla="*/ 17 w 89"/>
                <a:gd name="T15" fmla="*/ 14 h 25"/>
                <a:gd name="T16" fmla="*/ 27 w 89"/>
                <a:gd name="T17" fmla="*/ 22 h 25"/>
                <a:gd name="T18" fmla="*/ 49 w 89"/>
                <a:gd name="T19" fmla="*/ 24 h 25"/>
                <a:gd name="T20" fmla="*/ 89 w 89"/>
                <a:gd name="T21" fmla="*/ 20 h 25"/>
                <a:gd name="T22" fmla="*/ 89 w 89"/>
                <a:gd name="T23" fmla="*/ 0 h 25"/>
                <a:gd name="T24" fmla="*/ 41 w 8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5">
                  <a:moveTo>
                    <a:pt x="41" y="1"/>
                  </a:moveTo>
                  <a:cubicBezTo>
                    <a:pt x="24" y="2"/>
                    <a:pt x="10" y="4"/>
                    <a:pt x="0" y="6"/>
                  </a:cubicBezTo>
                  <a:cubicBezTo>
                    <a:pt x="0" y="25"/>
                    <a:pt x="0" y="25"/>
                    <a:pt x="0" y="25"/>
                  </a:cubicBezTo>
                  <a:cubicBezTo>
                    <a:pt x="1" y="25"/>
                    <a:pt x="2" y="25"/>
                    <a:pt x="3" y="25"/>
                  </a:cubicBezTo>
                  <a:cubicBezTo>
                    <a:pt x="8" y="21"/>
                    <a:pt x="12" y="17"/>
                    <a:pt x="17" y="14"/>
                  </a:cubicBezTo>
                  <a:cubicBezTo>
                    <a:pt x="17" y="14"/>
                    <a:pt x="16" y="13"/>
                    <a:pt x="15" y="13"/>
                  </a:cubicBezTo>
                  <a:cubicBezTo>
                    <a:pt x="18" y="13"/>
                    <a:pt x="18" y="13"/>
                    <a:pt x="18" y="13"/>
                  </a:cubicBezTo>
                  <a:cubicBezTo>
                    <a:pt x="18" y="13"/>
                    <a:pt x="18" y="14"/>
                    <a:pt x="17" y="14"/>
                  </a:cubicBezTo>
                  <a:cubicBezTo>
                    <a:pt x="22" y="15"/>
                    <a:pt x="25" y="18"/>
                    <a:pt x="27" y="22"/>
                  </a:cubicBezTo>
                  <a:cubicBezTo>
                    <a:pt x="39" y="22"/>
                    <a:pt x="49" y="24"/>
                    <a:pt x="49" y="24"/>
                  </a:cubicBezTo>
                  <a:cubicBezTo>
                    <a:pt x="62" y="22"/>
                    <a:pt x="75" y="21"/>
                    <a:pt x="89" y="20"/>
                  </a:cubicBezTo>
                  <a:cubicBezTo>
                    <a:pt x="89" y="14"/>
                    <a:pt x="89" y="7"/>
                    <a:pt x="89" y="0"/>
                  </a:cubicBezTo>
                  <a:cubicBezTo>
                    <a:pt x="71" y="0"/>
                    <a:pt x="54" y="1"/>
                    <a:pt x="4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09"/>
            <p:cNvSpPr/>
            <p:nvPr/>
          </p:nvSpPr>
          <p:spPr bwMode="auto">
            <a:xfrm>
              <a:off x="2146671" y="1051302"/>
              <a:ext cx="110921" cy="38396"/>
            </a:xfrm>
            <a:custGeom>
              <a:avLst/>
              <a:gdLst>
                <a:gd name="T0" fmla="*/ 0 w 57"/>
                <a:gd name="T1" fmla="*/ 20 h 20"/>
                <a:gd name="T2" fmla="*/ 57 w 57"/>
                <a:gd name="T3" fmla="*/ 19 h 20"/>
                <a:gd name="T4" fmla="*/ 56 w 57"/>
                <a:gd name="T5" fmla="*/ 2 h 20"/>
                <a:gd name="T6" fmla="*/ 0 w 57"/>
                <a:gd name="T7" fmla="*/ 0 h 20"/>
                <a:gd name="T8" fmla="*/ 0 w 57"/>
                <a:gd name="T9" fmla="*/ 20 h 20"/>
              </a:gdLst>
              <a:ahLst/>
              <a:cxnLst>
                <a:cxn ang="0">
                  <a:pos x="T0" y="T1"/>
                </a:cxn>
                <a:cxn ang="0">
                  <a:pos x="T2" y="T3"/>
                </a:cxn>
                <a:cxn ang="0">
                  <a:pos x="T4" y="T5"/>
                </a:cxn>
                <a:cxn ang="0">
                  <a:pos x="T6" y="T7"/>
                </a:cxn>
                <a:cxn ang="0">
                  <a:pos x="T8" y="T9"/>
                </a:cxn>
              </a:cxnLst>
              <a:rect l="0" t="0" r="r" b="b"/>
              <a:pathLst>
                <a:path w="57" h="20">
                  <a:moveTo>
                    <a:pt x="0" y="20"/>
                  </a:moveTo>
                  <a:cubicBezTo>
                    <a:pt x="19" y="19"/>
                    <a:pt x="39" y="19"/>
                    <a:pt x="57" y="19"/>
                  </a:cubicBezTo>
                  <a:cubicBezTo>
                    <a:pt x="57" y="14"/>
                    <a:pt x="57" y="8"/>
                    <a:pt x="56" y="2"/>
                  </a:cubicBezTo>
                  <a:cubicBezTo>
                    <a:pt x="36" y="1"/>
                    <a:pt x="17" y="0"/>
                    <a:pt x="0" y="0"/>
                  </a:cubicBezTo>
                  <a:cubicBezTo>
                    <a:pt x="0" y="7"/>
                    <a:pt x="0" y="14"/>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10"/>
            <p:cNvSpPr/>
            <p:nvPr/>
          </p:nvSpPr>
          <p:spPr bwMode="auto">
            <a:xfrm>
              <a:off x="1971757" y="1093964"/>
              <a:ext cx="66837" cy="127986"/>
            </a:xfrm>
            <a:custGeom>
              <a:avLst/>
              <a:gdLst>
                <a:gd name="T0" fmla="*/ 0 w 34"/>
                <a:gd name="T1" fmla="*/ 6 h 65"/>
                <a:gd name="T2" fmla="*/ 0 w 34"/>
                <a:gd name="T3" fmla="*/ 65 h 65"/>
                <a:gd name="T4" fmla="*/ 6 w 34"/>
                <a:gd name="T5" fmla="*/ 62 h 65"/>
                <a:gd name="T6" fmla="*/ 27 w 34"/>
                <a:gd name="T7" fmla="*/ 0 h 65"/>
                <a:gd name="T8" fmla="*/ 3 w 34"/>
                <a:gd name="T9" fmla="*/ 3 h 65"/>
                <a:gd name="T10" fmla="*/ 0 w 34"/>
                <a:gd name="T11" fmla="*/ 6 h 65"/>
              </a:gdLst>
              <a:ahLst/>
              <a:cxnLst>
                <a:cxn ang="0">
                  <a:pos x="T0" y="T1"/>
                </a:cxn>
                <a:cxn ang="0">
                  <a:pos x="T2" y="T3"/>
                </a:cxn>
                <a:cxn ang="0">
                  <a:pos x="T4" y="T5"/>
                </a:cxn>
                <a:cxn ang="0">
                  <a:pos x="T6" y="T7"/>
                </a:cxn>
                <a:cxn ang="0">
                  <a:pos x="T8" y="T9"/>
                </a:cxn>
                <a:cxn ang="0">
                  <a:pos x="T10" y="T11"/>
                </a:cxn>
              </a:cxnLst>
              <a:rect l="0" t="0" r="r" b="b"/>
              <a:pathLst>
                <a:path w="34" h="65">
                  <a:moveTo>
                    <a:pt x="0" y="6"/>
                  </a:moveTo>
                  <a:cubicBezTo>
                    <a:pt x="0" y="65"/>
                    <a:pt x="0" y="65"/>
                    <a:pt x="0" y="65"/>
                  </a:cubicBezTo>
                  <a:cubicBezTo>
                    <a:pt x="2" y="64"/>
                    <a:pt x="4" y="63"/>
                    <a:pt x="6" y="62"/>
                  </a:cubicBezTo>
                  <a:cubicBezTo>
                    <a:pt x="19" y="54"/>
                    <a:pt x="34" y="18"/>
                    <a:pt x="27" y="0"/>
                  </a:cubicBezTo>
                  <a:cubicBezTo>
                    <a:pt x="20" y="1"/>
                    <a:pt x="12" y="1"/>
                    <a:pt x="3" y="3"/>
                  </a:cubicBezTo>
                  <a:cubicBezTo>
                    <a:pt x="2" y="4"/>
                    <a:pt x="1" y="5"/>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11"/>
            <p:cNvSpPr/>
            <p:nvPr/>
          </p:nvSpPr>
          <p:spPr bwMode="auto">
            <a:xfrm>
              <a:off x="2001620" y="1076899"/>
              <a:ext cx="5688" cy="1422"/>
            </a:xfrm>
            <a:custGeom>
              <a:avLst/>
              <a:gdLst>
                <a:gd name="T0" fmla="*/ 0 w 3"/>
                <a:gd name="T1" fmla="*/ 0 h 1"/>
                <a:gd name="T2" fmla="*/ 2 w 3"/>
                <a:gd name="T3" fmla="*/ 1 h 1"/>
                <a:gd name="T4" fmla="*/ 3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1"/>
                    <a:pt x="2" y="1"/>
                  </a:cubicBezTo>
                  <a:cubicBezTo>
                    <a:pt x="3" y="1"/>
                    <a:pt x="3"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12"/>
            <p:cNvSpPr/>
            <p:nvPr/>
          </p:nvSpPr>
          <p:spPr bwMode="auto">
            <a:xfrm>
              <a:off x="1977445" y="1078321"/>
              <a:ext cx="46928" cy="21331"/>
            </a:xfrm>
            <a:custGeom>
              <a:avLst/>
              <a:gdLst>
                <a:gd name="T0" fmla="*/ 14 w 24"/>
                <a:gd name="T1" fmla="*/ 0 h 11"/>
                <a:gd name="T2" fmla="*/ 0 w 24"/>
                <a:gd name="T3" fmla="*/ 11 h 11"/>
                <a:gd name="T4" fmla="*/ 24 w 24"/>
                <a:gd name="T5" fmla="*/ 8 h 11"/>
                <a:gd name="T6" fmla="*/ 14 w 24"/>
                <a:gd name="T7" fmla="*/ 0 h 11"/>
              </a:gdLst>
              <a:ahLst/>
              <a:cxnLst>
                <a:cxn ang="0">
                  <a:pos x="T0" y="T1"/>
                </a:cxn>
                <a:cxn ang="0">
                  <a:pos x="T2" y="T3"/>
                </a:cxn>
                <a:cxn ang="0">
                  <a:pos x="T4" y="T5"/>
                </a:cxn>
                <a:cxn ang="0">
                  <a:pos x="T6" y="T7"/>
                </a:cxn>
              </a:cxnLst>
              <a:rect l="0" t="0" r="r" b="b"/>
              <a:pathLst>
                <a:path w="24" h="11">
                  <a:moveTo>
                    <a:pt x="14" y="0"/>
                  </a:moveTo>
                  <a:cubicBezTo>
                    <a:pt x="9" y="3"/>
                    <a:pt x="5" y="7"/>
                    <a:pt x="0" y="11"/>
                  </a:cubicBezTo>
                  <a:cubicBezTo>
                    <a:pt x="9" y="9"/>
                    <a:pt x="17" y="9"/>
                    <a:pt x="24" y="8"/>
                  </a:cubicBezTo>
                  <a:cubicBezTo>
                    <a:pt x="22" y="4"/>
                    <a:pt x="19"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13"/>
            <p:cNvSpPr/>
            <p:nvPr/>
          </p:nvSpPr>
          <p:spPr bwMode="auto">
            <a:xfrm>
              <a:off x="1971757" y="1526272"/>
              <a:ext cx="155005" cy="265927"/>
            </a:xfrm>
            <a:custGeom>
              <a:avLst/>
              <a:gdLst>
                <a:gd name="T0" fmla="*/ 79 w 79"/>
                <a:gd name="T1" fmla="*/ 8 h 136"/>
                <a:gd name="T2" fmla="*/ 31 w 79"/>
                <a:gd name="T3" fmla="*/ 50 h 136"/>
                <a:gd name="T4" fmla="*/ 0 w 79"/>
                <a:gd name="T5" fmla="*/ 96 h 136"/>
                <a:gd name="T6" fmla="*/ 0 w 79"/>
                <a:gd name="T7" fmla="*/ 136 h 136"/>
                <a:gd name="T8" fmla="*/ 79 w 79"/>
                <a:gd name="T9" fmla="*/ 8 h 136"/>
              </a:gdLst>
              <a:ahLst/>
              <a:cxnLst>
                <a:cxn ang="0">
                  <a:pos x="T0" y="T1"/>
                </a:cxn>
                <a:cxn ang="0">
                  <a:pos x="T2" y="T3"/>
                </a:cxn>
                <a:cxn ang="0">
                  <a:pos x="T4" y="T5"/>
                </a:cxn>
                <a:cxn ang="0">
                  <a:pos x="T6" y="T7"/>
                </a:cxn>
                <a:cxn ang="0">
                  <a:pos x="T8" y="T9"/>
                </a:cxn>
              </a:cxnLst>
              <a:rect l="0" t="0" r="r" b="b"/>
              <a:pathLst>
                <a:path w="79" h="136">
                  <a:moveTo>
                    <a:pt x="79" y="8"/>
                  </a:moveTo>
                  <a:cubicBezTo>
                    <a:pt x="64" y="0"/>
                    <a:pt x="57" y="15"/>
                    <a:pt x="31" y="50"/>
                  </a:cubicBezTo>
                  <a:cubicBezTo>
                    <a:pt x="20" y="65"/>
                    <a:pt x="9" y="81"/>
                    <a:pt x="0" y="96"/>
                  </a:cubicBezTo>
                  <a:cubicBezTo>
                    <a:pt x="0" y="136"/>
                    <a:pt x="0" y="136"/>
                    <a:pt x="0" y="136"/>
                  </a:cubicBezTo>
                  <a:cubicBezTo>
                    <a:pt x="35" y="79"/>
                    <a:pt x="79" y="8"/>
                    <a:pt x="7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73" name="图片 1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826534"/>
            <a:ext cx="5657999" cy="3254587"/>
          </a:xfrm>
          <a:prstGeom prst="rect">
            <a:avLst/>
          </a:prstGeom>
        </p:spPr>
      </p:pic>
      <p:pic>
        <p:nvPicPr>
          <p:cNvPr id="174" name="图片 17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0034" y="1858595"/>
            <a:ext cx="9105900" cy="4848225"/>
          </a:xfrm>
          <a:prstGeom prst="rect">
            <a:avLst/>
          </a:prstGeom>
        </p:spPr>
      </p:pic>
    </p:spTree>
    <p:extLst>
      <p:ext uri="{BB962C8B-B14F-4D97-AF65-F5344CB8AC3E}">
        <p14:creationId xmlns:p14="http://schemas.microsoft.com/office/powerpoint/2010/main" val="1955708158"/>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heel(1)">
                                      <p:cBhvr>
                                        <p:cTn id="7" dur="2000"/>
                                        <p:tgtEl>
                                          <p:spTgt spid="86"/>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right)">
                                      <p:cBhvr>
                                        <p:cTn id="11" dur="500"/>
                                        <p:tgtEl>
                                          <p:spTgt spid="92"/>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up)">
                                      <p:cBhvr>
                                        <p:cTn id="15" dur="500"/>
                                        <p:tgtEl>
                                          <p:spTgt spid="8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wipe(up)">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7" name="图片 6"/>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a:xfrm rot="9643258">
            <a:off x="1975979" y="2875709"/>
            <a:ext cx="1110167" cy="1170204"/>
          </a:xfrm>
          <a:prstGeom prst="rect">
            <a:avLst/>
          </a:prstGeom>
        </p:spPr>
      </p:pic>
      <p:pic>
        <p:nvPicPr>
          <p:cNvPr id="8" name="图片 7"/>
          <p:cNvPicPr>
            <a:picLocks noChangeAspect="1"/>
          </p:cNvPicPr>
          <p:nvPr/>
        </p:nvPicPr>
        <p:blipFill rotWithShape="1">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a:xfrm rot="3259816">
            <a:off x="9431174" y="4036026"/>
            <a:ext cx="814517" cy="858566"/>
          </a:xfrm>
          <a:prstGeom prst="rect">
            <a:avLst/>
          </a:prstGeom>
        </p:spPr>
      </p:pic>
      <p:grpSp>
        <p:nvGrpSpPr>
          <p:cNvPr id="15" name="组合 14"/>
          <p:cNvGrpSpPr/>
          <p:nvPr/>
        </p:nvGrpSpPr>
        <p:grpSpPr>
          <a:xfrm>
            <a:off x="0" y="3726746"/>
            <a:ext cx="12203015" cy="3131254"/>
            <a:chOff x="0" y="3726746"/>
            <a:chExt cx="12203015" cy="3131254"/>
          </a:xfrm>
        </p:grpSpPr>
        <p:pic>
          <p:nvPicPr>
            <p:cNvPr id="9" name="图片 8"/>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0" y="3726746"/>
              <a:ext cx="10058400" cy="3131254"/>
            </a:xfrm>
            <a:prstGeom prst="rect">
              <a:avLst/>
            </a:prstGeom>
          </p:spPr>
        </p:pic>
        <p:pic>
          <p:nvPicPr>
            <p:cNvPr id="10" name="图片 9"/>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flipH="1">
              <a:off x="10058396" y="3739447"/>
              <a:ext cx="2144619" cy="3118553"/>
            </a:xfrm>
            <a:prstGeom prst="rect">
              <a:avLst/>
            </a:prstGeom>
          </p:spPr>
        </p:pic>
      </p:grpSp>
      <p:sp>
        <p:nvSpPr>
          <p:cNvPr id="11" name="文本框 10"/>
          <p:cNvSpPr txBox="1"/>
          <p:nvPr/>
        </p:nvSpPr>
        <p:spPr>
          <a:xfrm>
            <a:off x="1435638" y="2157833"/>
            <a:ext cx="10294807" cy="700576"/>
          </a:xfrm>
          <a:prstGeom prst="rect">
            <a:avLst/>
          </a:prstGeom>
          <a:noFill/>
        </p:spPr>
        <p:txBody>
          <a:bodyPr vert="horz" wrap="square" rtlCol="0">
            <a:spAutoFit/>
            <a:scene3d>
              <a:camera prst="orthographicFront"/>
              <a:lightRig rig="threePt" dir="t"/>
            </a:scene3d>
            <a:sp3d contourW="12700"/>
          </a:bodyPr>
          <a:lstStyle/>
          <a:p>
            <a:pPr>
              <a:lnSpc>
                <a:spcPct val="150000"/>
              </a:lnSpc>
            </a:pPr>
            <a:r>
              <a:rPr lang="zh-CN" altLang="en-US" sz="1400" dirty="0">
                <a:solidFill>
                  <a:srgbClr val="6D6A65"/>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400" dirty="0">
              <a:solidFill>
                <a:srgbClr val="6D6A65"/>
              </a:solidFill>
              <a:cs typeface="+mn-ea"/>
              <a:sym typeface="+mn-lt"/>
            </a:endParaRPr>
          </a:p>
          <a:p>
            <a:pPr>
              <a:lnSpc>
                <a:spcPct val="150000"/>
              </a:lnSpc>
            </a:pPr>
            <a:endParaRPr lang="zh-CN" altLang="en-US" sz="1400" dirty="0">
              <a:solidFill>
                <a:srgbClr val="6D6A65"/>
              </a:solidFill>
              <a:cs typeface="+mn-ea"/>
              <a:sym typeface="+mn-lt"/>
            </a:endParaRPr>
          </a:p>
        </p:txBody>
      </p:sp>
      <p:sp>
        <p:nvSpPr>
          <p:cNvPr id="14" name="文本框 13"/>
          <p:cNvSpPr txBox="1"/>
          <p:nvPr/>
        </p:nvSpPr>
        <p:spPr>
          <a:xfrm>
            <a:off x="5871755" y="1650699"/>
            <a:ext cx="1768059" cy="369332"/>
          </a:xfrm>
          <a:prstGeom prst="rect">
            <a:avLst/>
          </a:prstGeom>
          <a:noFill/>
        </p:spPr>
        <p:txBody>
          <a:bodyPr vert="horz" wrap="squar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spTree>
    <p:extLst>
      <p:ext uri="{BB962C8B-B14F-4D97-AF65-F5344CB8AC3E}">
        <p14:creationId xmlns:p14="http://schemas.microsoft.com/office/powerpoint/2010/main" val="2771516935"/>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3"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3500"/>
                            </p:stCondLst>
                            <p:childTnLst>
                              <p:par>
                                <p:cTn id="20" presetID="14"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846" y="2416628"/>
            <a:ext cx="5824475" cy="4441371"/>
          </a:xfrm>
          <a:prstGeom prst="rect">
            <a:avLst/>
          </a:prstGeom>
        </p:spPr>
      </p:pic>
      <p:sp>
        <p:nvSpPr>
          <p:cNvPr id="3" name="椭圆 2"/>
          <p:cNvSpPr/>
          <p:nvPr/>
        </p:nvSpPr>
        <p:spPr>
          <a:xfrm>
            <a:off x="5735958" y="1921230"/>
            <a:ext cx="677288" cy="677288"/>
          </a:xfrm>
          <a:prstGeom prst="ellipse">
            <a:avLst/>
          </a:prstGeom>
          <a:solidFill>
            <a:srgbClr val="6D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4" name="椭圆 3"/>
          <p:cNvSpPr/>
          <p:nvPr/>
        </p:nvSpPr>
        <p:spPr>
          <a:xfrm>
            <a:off x="5726634" y="2824682"/>
            <a:ext cx="677288" cy="677288"/>
          </a:xfrm>
          <a:prstGeom prst="ellipse">
            <a:avLst/>
          </a:prstGeom>
          <a:noFill/>
          <a:ln w="31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6D6A65"/>
                </a:solidFill>
                <a:cs typeface="+mn-ea"/>
                <a:sym typeface="+mn-lt"/>
              </a:rPr>
              <a:t>4</a:t>
            </a:r>
            <a:endParaRPr lang="zh-CN" altLang="en-US" sz="2800" b="1" dirty="0">
              <a:solidFill>
                <a:srgbClr val="6D6A65"/>
              </a:solidFill>
              <a:cs typeface="+mn-ea"/>
              <a:sym typeface="+mn-lt"/>
            </a:endParaRPr>
          </a:p>
        </p:txBody>
      </p:sp>
      <p:sp>
        <p:nvSpPr>
          <p:cNvPr id="5" name="椭圆 4"/>
          <p:cNvSpPr/>
          <p:nvPr/>
        </p:nvSpPr>
        <p:spPr>
          <a:xfrm>
            <a:off x="5726634" y="3728135"/>
            <a:ext cx="677288" cy="677288"/>
          </a:xfrm>
          <a:prstGeom prst="ellipse">
            <a:avLst/>
          </a:prstGeom>
          <a:solidFill>
            <a:srgbClr val="6D6A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6" name="文本框 5"/>
          <p:cNvSpPr txBox="1"/>
          <p:nvPr/>
        </p:nvSpPr>
        <p:spPr>
          <a:xfrm>
            <a:off x="6648378" y="1383527"/>
            <a:ext cx="923330" cy="2304477"/>
          </a:xfrm>
          <a:prstGeom prst="rect">
            <a:avLst/>
          </a:prstGeom>
          <a:noFill/>
        </p:spPr>
        <p:txBody>
          <a:bodyPr vert="eaVert" wrap="none" rtlCol="0">
            <a:spAutoFit/>
            <a:scene3d>
              <a:camera prst="orthographicFront"/>
              <a:lightRig rig="threePt" dir="t"/>
            </a:scene3d>
            <a:sp3d contourW="12700"/>
          </a:bodyPr>
          <a:lstStyle/>
          <a:p>
            <a:r>
              <a:rPr lang="zh-CN" altLang="en-US" sz="4800" dirty="0">
                <a:cs typeface="+mn-ea"/>
                <a:sym typeface="+mn-lt"/>
              </a:rPr>
              <a:t>Title text</a:t>
            </a:r>
          </a:p>
        </p:txBody>
      </p:sp>
      <p:sp>
        <p:nvSpPr>
          <p:cNvPr id="7" name="文本框 6"/>
          <p:cNvSpPr txBox="1"/>
          <p:nvPr/>
        </p:nvSpPr>
        <p:spPr>
          <a:xfrm>
            <a:off x="7787152" y="1921230"/>
            <a:ext cx="615553" cy="4566538"/>
          </a:xfrm>
          <a:prstGeom prst="rect">
            <a:avLst/>
          </a:prstGeom>
          <a:noFill/>
        </p:spPr>
        <p:txBody>
          <a:bodyPr vert="eaVert" wrap="square" rtlCol="0">
            <a:spAutoFit/>
            <a:scene3d>
              <a:camera prst="orthographicFront"/>
              <a:lightRig rig="threePt" dir="t"/>
            </a:scene3d>
            <a:sp3d contourW="12700"/>
          </a:bodyPr>
          <a:lstStyle/>
          <a:p>
            <a:r>
              <a:rPr lang="zh-CN" altLang="en-US" sz="1400" dirty="0">
                <a:solidFill>
                  <a:srgbClr val="6D6A65"/>
                </a:solidFill>
                <a:cs typeface="+mn-ea"/>
                <a:sym typeface="+mn-lt"/>
              </a:rPr>
              <a:t>Click here to edit what you want, and we recommend that you do so</a:t>
            </a:r>
            <a:endParaRPr lang="en-US" altLang="zh-CN" sz="1400" dirty="0">
              <a:solidFill>
                <a:srgbClr val="6D6A65"/>
              </a:solidFill>
              <a:cs typeface="+mn-ea"/>
              <a:sym typeface="+mn-lt"/>
            </a:endParaRPr>
          </a:p>
          <a:p>
            <a:r>
              <a:rPr lang="zh-CN" altLang="en-US" sz="1400" dirty="0">
                <a:solidFill>
                  <a:srgbClr val="6D6A65"/>
                </a:solidFill>
                <a:cs typeface="+mn-ea"/>
                <a:sym typeface="+mn-lt"/>
              </a:rPr>
              <a:t>Show in Microsoft Black font.</a:t>
            </a: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2926" y="117566"/>
            <a:ext cx="3448594" cy="1724297"/>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spTree>
    <p:extLst>
      <p:ext uri="{BB962C8B-B14F-4D97-AF65-F5344CB8AC3E}">
        <p14:creationId xmlns:p14="http://schemas.microsoft.com/office/powerpoint/2010/main" val="1379294743"/>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1784860" y="1354317"/>
            <a:ext cx="738664" cy="2926135"/>
          </a:xfrm>
          <a:prstGeom prst="rect">
            <a:avLst/>
          </a:prstGeom>
          <a:noFill/>
        </p:spPr>
        <p:txBody>
          <a:bodyPr vert="eaVert" wrap="square" rtlCol="0">
            <a:spAutoFit/>
          </a:bodyPr>
          <a:lstStyle/>
          <a:p>
            <a:r>
              <a:rPr lang="en-US" altLang="zh-CN" sz="3600" dirty="0">
                <a:cs typeface="+mn-ea"/>
                <a:sym typeface="+mn-lt"/>
              </a:rPr>
              <a:t>CONTENTS</a:t>
            </a:r>
            <a:endParaRPr lang="zh-CN" altLang="en-US" sz="3600" dirty="0">
              <a:cs typeface="+mn-ea"/>
              <a:sym typeface="+mn-lt"/>
            </a:endParaRPr>
          </a:p>
        </p:txBody>
      </p:sp>
      <p:sp>
        <p:nvSpPr>
          <p:cNvPr id="89" name="文本框 88"/>
          <p:cNvSpPr txBox="1"/>
          <p:nvPr/>
        </p:nvSpPr>
        <p:spPr>
          <a:xfrm>
            <a:off x="3686817" y="3458618"/>
            <a:ext cx="738664" cy="1753044"/>
          </a:xfrm>
          <a:prstGeom prst="rect">
            <a:avLst/>
          </a:prstGeom>
          <a:noFill/>
        </p:spPr>
        <p:txBody>
          <a:bodyPr vert="eaVert" wrap="none" rtlCol="0">
            <a:spAutoFit/>
            <a:scene3d>
              <a:camera prst="orthographicFront"/>
              <a:lightRig rig="threePt" dir="t"/>
            </a:scene3d>
            <a:sp3d contourW="12700"/>
          </a:bodyPr>
          <a:lstStyle/>
          <a:p>
            <a:r>
              <a:rPr lang="zh-CN" altLang="en-US" sz="3600" dirty="0">
                <a:solidFill>
                  <a:srgbClr val="6D6A65"/>
                </a:solidFill>
                <a:cs typeface="+mn-ea"/>
                <a:sym typeface="+mn-lt"/>
              </a:rPr>
              <a:t>Title text</a:t>
            </a:r>
          </a:p>
        </p:txBody>
      </p:sp>
      <p:sp>
        <p:nvSpPr>
          <p:cNvPr id="90" name="文本框 89"/>
          <p:cNvSpPr txBox="1"/>
          <p:nvPr/>
        </p:nvSpPr>
        <p:spPr>
          <a:xfrm>
            <a:off x="5732327" y="3458618"/>
            <a:ext cx="738664" cy="1753044"/>
          </a:xfrm>
          <a:prstGeom prst="rect">
            <a:avLst/>
          </a:prstGeom>
          <a:noFill/>
        </p:spPr>
        <p:txBody>
          <a:bodyPr vert="eaVert" wrap="none" rtlCol="0">
            <a:spAutoFit/>
            <a:scene3d>
              <a:camera prst="orthographicFront"/>
              <a:lightRig rig="threePt" dir="t"/>
            </a:scene3d>
            <a:sp3d contourW="12700"/>
          </a:bodyPr>
          <a:lstStyle/>
          <a:p>
            <a:r>
              <a:rPr lang="zh-CN" altLang="en-US" sz="3600" dirty="0">
                <a:solidFill>
                  <a:srgbClr val="6D6A65"/>
                </a:solidFill>
                <a:cs typeface="+mn-ea"/>
                <a:sym typeface="+mn-lt"/>
              </a:rPr>
              <a:t>Title text</a:t>
            </a:r>
          </a:p>
        </p:txBody>
      </p:sp>
      <p:sp>
        <p:nvSpPr>
          <p:cNvPr id="91" name="文本框 90"/>
          <p:cNvSpPr txBox="1"/>
          <p:nvPr/>
        </p:nvSpPr>
        <p:spPr>
          <a:xfrm>
            <a:off x="9646835" y="3458617"/>
            <a:ext cx="738664" cy="1753044"/>
          </a:xfrm>
          <a:prstGeom prst="rect">
            <a:avLst/>
          </a:prstGeom>
          <a:noFill/>
        </p:spPr>
        <p:txBody>
          <a:bodyPr vert="eaVert" wrap="none" rtlCol="0">
            <a:spAutoFit/>
            <a:scene3d>
              <a:camera prst="orthographicFront"/>
              <a:lightRig rig="threePt" dir="t"/>
            </a:scene3d>
            <a:sp3d contourW="12700"/>
          </a:bodyPr>
          <a:lstStyle/>
          <a:p>
            <a:r>
              <a:rPr lang="zh-CN" altLang="en-US" sz="3600" dirty="0">
                <a:solidFill>
                  <a:srgbClr val="6D6A65"/>
                </a:solidFill>
                <a:cs typeface="+mn-ea"/>
                <a:sym typeface="+mn-lt"/>
              </a:rPr>
              <a:t>Title text</a:t>
            </a:r>
          </a:p>
        </p:txBody>
      </p:sp>
      <p:sp>
        <p:nvSpPr>
          <p:cNvPr id="92" name="文本框 91"/>
          <p:cNvSpPr txBox="1"/>
          <p:nvPr/>
        </p:nvSpPr>
        <p:spPr>
          <a:xfrm>
            <a:off x="7689581" y="3458618"/>
            <a:ext cx="738664" cy="1753044"/>
          </a:xfrm>
          <a:prstGeom prst="rect">
            <a:avLst/>
          </a:prstGeom>
          <a:noFill/>
        </p:spPr>
        <p:txBody>
          <a:bodyPr vert="eaVert" wrap="none" rtlCol="0">
            <a:spAutoFit/>
            <a:scene3d>
              <a:camera prst="orthographicFront"/>
              <a:lightRig rig="threePt" dir="t"/>
            </a:scene3d>
            <a:sp3d contourW="12700"/>
          </a:bodyPr>
          <a:lstStyle/>
          <a:p>
            <a:r>
              <a:rPr lang="zh-CN" altLang="en-US" sz="3600" dirty="0">
                <a:solidFill>
                  <a:srgbClr val="6D6A65"/>
                </a:solidFill>
                <a:cs typeface="+mn-ea"/>
                <a:sym typeface="+mn-lt"/>
              </a:rPr>
              <a:t>Title text</a:t>
            </a:r>
          </a:p>
        </p:txBody>
      </p:sp>
      <p:grpSp>
        <p:nvGrpSpPr>
          <p:cNvPr id="104" name="组合 103"/>
          <p:cNvGrpSpPr/>
          <p:nvPr/>
        </p:nvGrpSpPr>
        <p:grpSpPr>
          <a:xfrm>
            <a:off x="3214462" y="1907177"/>
            <a:ext cx="1683374" cy="1322387"/>
            <a:chOff x="6914579" y="939800"/>
            <a:chExt cx="1683374" cy="1322387"/>
          </a:xfrm>
        </p:grpSpPr>
        <p:pic>
          <p:nvPicPr>
            <p:cNvPr id="102" name="图片 101">
              <a:extLst>
                <a:ext uri="{FF2B5EF4-FFF2-40B4-BE49-F238E27FC236}">
                  <a16:creationId xmlns:a16="http://schemas.microsoft.com/office/drawing/2014/main" id="{267175B7-EA62-4801-A2A6-08D69B102D5E}"/>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14579" y="939800"/>
              <a:ext cx="1683374" cy="1322387"/>
            </a:xfrm>
            <a:prstGeom prst="rect">
              <a:avLst/>
            </a:prstGeom>
          </p:spPr>
        </p:pic>
        <p:sp>
          <p:nvSpPr>
            <p:cNvPr id="103" name="矩形 102"/>
            <p:cNvSpPr/>
            <p:nvPr/>
          </p:nvSpPr>
          <p:spPr>
            <a:xfrm>
              <a:off x="7555371" y="1054100"/>
              <a:ext cx="545342" cy="830997"/>
            </a:xfrm>
            <a:prstGeom prst="rect">
              <a:avLst/>
            </a:prstGeom>
          </p:spPr>
          <p:txBody>
            <a:bodyPr wrap="none">
              <a:spAutoFit/>
            </a:bodyPr>
            <a:lstStyle/>
            <a:p>
              <a:r>
                <a:rPr lang="en-US" altLang="zh-CN" sz="4800" dirty="0">
                  <a:solidFill>
                    <a:srgbClr val="6D6A65"/>
                  </a:solidFill>
                  <a:cs typeface="+mn-ea"/>
                  <a:sym typeface="+mn-lt"/>
                </a:rPr>
                <a:t>1</a:t>
              </a:r>
              <a:endParaRPr lang="zh-CN" altLang="en-US" sz="4800" dirty="0">
                <a:cs typeface="+mn-ea"/>
                <a:sym typeface="+mn-lt"/>
              </a:endParaRPr>
            </a:p>
          </p:txBody>
        </p:sp>
      </p:grpSp>
      <p:grpSp>
        <p:nvGrpSpPr>
          <p:cNvPr id="105" name="组合 104"/>
          <p:cNvGrpSpPr/>
          <p:nvPr/>
        </p:nvGrpSpPr>
        <p:grpSpPr>
          <a:xfrm>
            <a:off x="5171716" y="1907177"/>
            <a:ext cx="1683374" cy="1322387"/>
            <a:chOff x="6914579" y="939800"/>
            <a:chExt cx="1683374" cy="1322387"/>
          </a:xfrm>
        </p:grpSpPr>
        <p:pic>
          <p:nvPicPr>
            <p:cNvPr id="106" name="图片 105">
              <a:extLst>
                <a:ext uri="{FF2B5EF4-FFF2-40B4-BE49-F238E27FC236}">
                  <a16:creationId xmlns:a16="http://schemas.microsoft.com/office/drawing/2014/main" id="{267175B7-EA62-4801-A2A6-08D69B102D5E}"/>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14579" y="939800"/>
              <a:ext cx="1683374" cy="1322387"/>
            </a:xfrm>
            <a:prstGeom prst="rect">
              <a:avLst/>
            </a:prstGeom>
          </p:spPr>
        </p:pic>
        <p:sp>
          <p:nvSpPr>
            <p:cNvPr id="107" name="矩形 106"/>
            <p:cNvSpPr/>
            <p:nvPr/>
          </p:nvSpPr>
          <p:spPr>
            <a:xfrm>
              <a:off x="7555371" y="1054100"/>
              <a:ext cx="545342" cy="830997"/>
            </a:xfrm>
            <a:prstGeom prst="rect">
              <a:avLst/>
            </a:prstGeom>
          </p:spPr>
          <p:txBody>
            <a:bodyPr wrap="none">
              <a:spAutoFit/>
            </a:bodyPr>
            <a:lstStyle/>
            <a:p>
              <a:r>
                <a:rPr lang="en-US" altLang="zh-CN" sz="4800" dirty="0">
                  <a:solidFill>
                    <a:srgbClr val="6D6A65"/>
                  </a:solidFill>
                  <a:cs typeface="+mn-ea"/>
                  <a:sym typeface="+mn-lt"/>
                </a:rPr>
                <a:t>2</a:t>
              </a:r>
              <a:endParaRPr lang="zh-CN" altLang="en-US" sz="4800" dirty="0">
                <a:cs typeface="+mn-ea"/>
                <a:sym typeface="+mn-lt"/>
              </a:endParaRPr>
            </a:p>
          </p:txBody>
        </p:sp>
      </p:grpSp>
      <p:grpSp>
        <p:nvGrpSpPr>
          <p:cNvPr id="108" name="组合 107"/>
          <p:cNvGrpSpPr/>
          <p:nvPr/>
        </p:nvGrpSpPr>
        <p:grpSpPr>
          <a:xfrm>
            <a:off x="7128970" y="1907177"/>
            <a:ext cx="1683374" cy="1322387"/>
            <a:chOff x="6914579" y="939800"/>
            <a:chExt cx="1683374" cy="1322387"/>
          </a:xfrm>
        </p:grpSpPr>
        <p:pic>
          <p:nvPicPr>
            <p:cNvPr id="109" name="图片 108">
              <a:extLst>
                <a:ext uri="{FF2B5EF4-FFF2-40B4-BE49-F238E27FC236}">
                  <a16:creationId xmlns:a16="http://schemas.microsoft.com/office/drawing/2014/main" id="{267175B7-EA62-4801-A2A6-08D69B102D5E}"/>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14579" y="939800"/>
              <a:ext cx="1683374" cy="1322387"/>
            </a:xfrm>
            <a:prstGeom prst="rect">
              <a:avLst/>
            </a:prstGeom>
          </p:spPr>
        </p:pic>
        <p:sp>
          <p:nvSpPr>
            <p:cNvPr id="110" name="矩形 109"/>
            <p:cNvSpPr/>
            <p:nvPr/>
          </p:nvSpPr>
          <p:spPr>
            <a:xfrm>
              <a:off x="7571851" y="1054100"/>
              <a:ext cx="545342" cy="830997"/>
            </a:xfrm>
            <a:prstGeom prst="rect">
              <a:avLst/>
            </a:prstGeom>
          </p:spPr>
          <p:txBody>
            <a:bodyPr wrap="none">
              <a:spAutoFit/>
            </a:bodyPr>
            <a:lstStyle/>
            <a:p>
              <a:r>
                <a:rPr lang="en-US" altLang="zh-CN" sz="4800" dirty="0">
                  <a:solidFill>
                    <a:srgbClr val="6D6A65"/>
                  </a:solidFill>
                  <a:cs typeface="+mn-ea"/>
                  <a:sym typeface="+mn-lt"/>
                </a:rPr>
                <a:t>3</a:t>
              </a:r>
              <a:endParaRPr lang="zh-CN" altLang="en-US" sz="4800" dirty="0">
                <a:cs typeface="+mn-ea"/>
                <a:sym typeface="+mn-lt"/>
              </a:endParaRPr>
            </a:p>
          </p:txBody>
        </p:sp>
      </p:grpSp>
      <p:grpSp>
        <p:nvGrpSpPr>
          <p:cNvPr id="111" name="组合 110"/>
          <p:cNvGrpSpPr/>
          <p:nvPr/>
        </p:nvGrpSpPr>
        <p:grpSpPr>
          <a:xfrm>
            <a:off x="9086224" y="1907177"/>
            <a:ext cx="1683374" cy="1322387"/>
            <a:chOff x="6914579" y="939800"/>
            <a:chExt cx="1683374" cy="1322387"/>
          </a:xfrm>
        </p:grpSpPr>
        <p:pic>
          <p:nvPicPr>
            <p:cNvPr id="112" name="图片 111">
              <a:extLst>
                <a:ext uri="{FF2B5EF4-FFF2-40B4-BE49-F238E27FC236}">
                  <a16:creationId xmlns:a16="http://schemas.microsoft.com/office/drawing/2014/main" id="{267175B7-EA62-4801-A2A6-08D69B102D5E}"/>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14579" y="939800"/>
              <a:ext cx="1683374" cy="1322387"/>
            </a:xfrm>
            <a:prstGeom prst="rect">
              <a:avLst/>
            </a:prstGeom>
          </p:spPr>
        </p:pic>
        <p:sp>
          <p:nvSpPr>
            <p:cNvPr id="113" name="矩形 112"/>
            <p:cNvSpPr/>
            <p:nvPr/>
          </p:nvSpPr>
          <p:spPr>
            <a:xfrm>
              <a:off x="7483595" y="1054100"/>
              <a:ext cx="545342" cy="830997"/>
            </a:xfrm>
            <a:prstGeom prst="rect">
              <a:avLst/>
            </a:prstGeom>
          </p:spPr>
          <p:txBody>
            <a:bodyPr wrap="none">
              <a:spAutoFit/>
            </a:bodyPr>
            <a:lstStyle/>
            <a:p>
              <a:r>
                <a:rPr lang="en-US" altLang="zh-CN" sz="4800" dirty="0">
                  <a:solidFill>
                    <a:srgbClr val="6D6A65"/>
                  </a:solidFill>
                  <a:cs typeface="+mn-ea"/>
                  <a:sym typeface="+mn-lt"/>
                </a:rPr>
                <a:t>4</a:t>
              </a:r>
              <a:endParaRPr lang="zh-CN" altLang="en-US" sz="4800" dirty="0">
                <a:cs typeface="+mn-ea"/>
                <a:sym typeface="+mn-lt"/>
              </a:endParaRPr>
            </a:p>
          </p:txBody>
        </p:sp>
      </p:grpSp>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2926" y="117566"/>
            <a:ext cx="3448594" cy="1724297"/>
          </a:xfrm>
          <a:prstGeom prst="rect">
            <a:avLst/>
          </a:prstGeom>
        </p:spPr>
      </p:pic>
      <p:pic>
        <p:nvPicPr>
          <p:cNvPr id="20" name="图片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pic>
        <p:nvPicPr>
          <p:cNvPr id="3" name="图片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7658" y="3560942"/>
            <a:ext cx="4323807" cy="3297058"/>
          </a:xfrm>
          <a:prstGeom prst="rect">
            <a:avLst/>
          </a:prstGeom>
        </p:spPr>
      </p:pic>
    </p:spTree>
    <p:extLst>
      <p:ext uri="{BB962C8B-B14F-4D97-AF65-F5344CB8AC3E}">
        <p14:creationId xmlns:p14="http://schemas.microsoft.com/office/powerpoint/2010/main" val="1351498667"/>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up)">
                                      <p:cBhvr>
                                        <p:cTn id="12" dur="500"/>
                                        <p:tgtEl>
                                          <p:spTgt spid="10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up)">
                                      <p:cBhvr>
                                        <p:cTn id="16" dur="500"/>
                                        <p:tgtEl>
                                          <p:spTgt spid="89"/>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up)">
                                      <p:cBhvr>
                                        <p:cTn id="20" dur="500"/>
                                        <p:tgtEl>
                                          <p:spTgt spid="105"/>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up)">
                                      <p:cBhvr>
                                        <p:cTn id="24" dur="500"/>
                                        <p:tgtEl>
                                          <p:spTgt spid="90"/>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up)">
                                      <p:cBhvr>
                                        <p:cTn id="28" dur="500"/>
                                        <p:tgtEl>
                                          <p:spTgt spid="108"/>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up)">
                                      <p:cBhvr>
                                        <p:cTn id="32" dur="500"/>
                                        <p:tgtEl>
                                          <p:spTgt spid="92"/>
                                        </p:tgtEl>
                                      </p:cBhvr>
                                    </p:animEffect>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up)">
                                      <p:cBhvr>
                                        <p:cTn id="4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29040" y="0"/>
            <a:ext cx="3362960" cy="6858000"/>
          </a:xfrm>
          <a:prstGeom prst="rect">
            <a:avLst/>
          </a:prstGeom>
          <a:solidFill>
            <a:srgbClr val="AEA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9" name="图片 1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37517" y="55943"/>
            <a:ext cx="4048095" cy="5779509"/>
          </a:xfrm>
          <a:prstGeom prst="rect">
            <a:avLst/>
          </a:prstGeom>
        </p:spPr>
      </p:pic>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grpSp>
        <p:nvGrpSpPr>
          <p:cNvPr id="6" name="组合 5"/>
          <p:cNvGrpSpPr/>
          <p:nvPr/>
        </p:nvGrpSpPr>
        <p:grpSpPr>
          <a:xfrm flipH="1">
            <a:off x="8137184" y="1254"/>
            <a:ext cx="4048760" cy="5784382"/>
            <a:chOff x="1971757" y="744135"/>
            <a:chExt cx="3758526" cy="5369729"/>
          </a:xfrm>
          <a:solidFill>
            <a:schemeClr val="bg1"/>
          </a:solidFill>
        </p:grpSpPr>
        <p:sp>
          <p:nvSpPr>
            <p:cNvPr id="7" name="Freeform 5"/>
            <p:cNvSpPr/>
            <p:nvPr/>
          </p:nvSpPr>
          <p:spPr bwMode="auto">
            <a:xfrm>
              <a:off x="2303099" y="1467968"/>
              <a:ext cx="618600" cy="167804"/>
            </a:xfrm>
            <a:custGeom>
              <a:avLst/>
              <a:gdLst>
                <a:gd name="T0" fmla="*/ 0 w 316"/>
                <a:gd name="T1" fmla="*/ 0 h 86"/>
                <a:gd name="T2" fmla="*/ 312 w 316"/>
                <a:gd name="T3" fmla="*/ 72 h 86"/>
                <a:gd name="T4" fmla="*/ 316 w 316"/>
                <a:gd name="T5" fmla="*/ 86 h 86"/>
                <a:gd name="T6" fmla="*/ 157 w 316"/>
                <a:gd name="T7" fmla="*/ 58 h 86"/>
                <a:gd name="T8" fmla="*/ 11 w 316"/>
                <a:gd name="T9" fmla="*/ 29 h 86"/>
                <a:gd name="T10" fmla="*/ 0 w 316"/>
                <a:gd name="T11" fmla="*/ 0 h 86"/>
              </a:gdLst>
              <a:ahLst/>
              <a:cxnLst>
                <a:cxn ang="0">
                  <a:pos x="T0" y="T1"/>
                </a:cxn>
                <a:cxn ang="0">
                  <a:pos x="T2" y="T3"/>
                </a:cxn>
                <a:cxn ang="0">
                  <a:pos x="T4" y="T5"/>
                </a:cxn>
                <a:cxn ang="0">
                  <a:pos x="T6" y="T7"/>
                </a:cxn>
                <a:cxn ang="0">
                  <a:pos x="T8" y="T9"/>
                </a:cxn>
                <a:cxn ang="0">
                  <a:pos x="T10" y="T11"/>
                </a:cxn>
              </a:cxnLst>
              <a:rect l="0" t="0" r="r" b="b"/>
              <a:pathLst>
                <a:path w="316" h="86">
                  <a:moveTo>
                    <a:pt x="0" y="0"/>
                  </a:moveTo>
                  <a:cubicBezTo>
                    <a:pt x="0" y="0"/>
                    <a:pt x="150" y="61"/>
                    <a:pt x="312" y="72"/>
                  </a:cubicBezTo>
                  <a:cubicBezTo>
                    <a:pt x="316" y="86"/>
                    <a:pt x="316" y="86"/>
                    <a:pt x="316" y="86"/>
                  </a:cubicBezTo>
                  <a:cubicBezTo>
                    <a:pt x="316" y="86"/>
                    <a:pt x="217" y="67"/>
                    <a:pt x="157" y="58"/>
                  </a:cubicBezTo>
                  <a:cubicBezTo>
                    <a:pt x="102" y="49"/>
                    <a:pt x="38" y="43"/>
                    <a:pt x="11" y="2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2583246" y="1428150"/>
              <a:ext cx="839020" cy="135096"/>
            </a:xfrm>
            <a:custGeom>
              <a:avLst/>
              <a:gdLst>
                <a:gd name="T0" fmla="*/ 403 w 429"/>
                <a:gd name="T1" fmla="*/ 0 h 69"/>
                <a:gd name="T2" fmla="*/ 10 w 429"/>
                <a:gd name="T3" fmla="*/ 44 h 69"/>
                <a:gd name="T4" fmla="*/ 9 w 429"/>
                <a:gd name="T5" fmla="*/ 69 h 69"/>
                <a:gd name="T6" fmla="*/ 40 w 429"/>
                <a:gd name="T7" fmla="*/ 56 h 69"/>
                <a:gd name="T8" fmla="*/ 234 w 429"/>
                <a:gd name="T9" fmla="*/ 31 h 69"/>
                <a:gd name="T10" fmla="*/ 429 w 429"/>
                <a:gd name="T11" fmla="*/ 4 h 69"/>
                <a:gd name="T12" fmla="*/ 403 w 4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29" h="69">
                  <a:moveTo>
                    <a:pt x="403" y="0"/>
                  </a:moveTo>
                  <a:cubicBezTo>
                    <a:pt x="403" y="0"/>
                    <a:pt x="80" y="49"/>
                    <a:pt x="10" y="44"/>
                  </a:cubicBezTo>
                  <a:cubicBezTo>
                    <a:pt x="10" y="44"/>
                    <a:pt x="0" y="41"/>
                    <a:pt x="9" y="69"/>
                  </a:cubicBezTo>
                  <a:cubicBezTo>
                    <a:pt x="9" y="69"/>
                    <a:pt x="9" y="65"/>
                    <a:pt x="40" y="56"/>
                  </a:cubicBezTo>
                  <a:cubicBezTo>
                    <a:pt x="71" y="48"/>
                    <a:pt x="203" y="33"/>
                    <a:pt x="234" y="31"/>
                  </a:cubicBezTo>
                  <a:cubicBezTo>
                    <a:pt x="265" y="29"/>
                    <a:pt x="398" y="6"/>
                    <a:pt x="429" y="4"/>
                  </a:cubicBezTo>
                  <a:lnTo>
                    <a:pt x="40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2681369" y="1577467"/>
              <a:ext cx="287258" cy="433731"/>
            </a:xfrm>
            <a:custGeom>
              <a:avLst/>
              <a:gdLst>
                <a:gd name="T0" fmla="*/ 0 w 147"/>
                <a:gd name="T1" fmla="*/ 4 h 222"/>
                <a:gd name="T2" fmla="*/ 29 w 147"/>
                <a:gd name="T3" fmla="*/ 40 h 222"/>
                <a:gd name="T4" fmla="*/ 54 w 147"/>
                <a:gd name="T5" fmla="*/ 99 h 222"/>
                <a:gd name="T6" fmla="*/ 147 w 147"/>
                <a:gd name="T7" fmla="*/ 222 h 222"/>
                <a:gd name="T8" fmla="*/ 64 w 147"/>
                <a:gd name="T9" fmla="*/ 99 h 222"/>
                <a:gd name="T10" fmla="*/ 51 w 147"/>
                <a:gd name="T11" fmla="*/ 75 h 222"/>
                <a:gd name="T12" fmla="*/ 26 w 147"/>
                <a:gd name="T13" fmla="*/ 7 h 222"/>
                <a:gd name="T14" fmla="*/ 0 w 147"/>
                <a:gd name="T15" fmla="*/ 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22">
                  <a:moveTo>
                    <a:pt x="0" y="4"/>
                  </a:moveTo>
                  <a:cubicBezTo>
                    <a:pt x="0" y="4"/>
                    <a:pt x="12" y="0"/>
                    <a:pt x="29" y="40"/>
                  </a:cubicBezTo>
                  <a:cubicBezTo>
                    <a:pt x="50" y="93"/>
                    <a:pt x="43" y="79"/>
                    <a:pt x="54" y="99"/>
                  </a:cubicBezTo>
                  <a:cubicBezTo>
                    <a:pt x="64" y="118"/>
                    <a:pt x="103" y="149"/>
                    <a:pt x="147" y="222"/>
                  </a:cubicBezTo>
                  <a:cubicBezTo>
                    <a:pt x="147" y="222"/>
                    <a:pt x="108" y="151"/>
                    <a:pt x="64" y="99"/>
                  </a:cubicBezTo>
                  <a:cubicBezTo>
                    <a:pt x="58" y="91"/>
                    <a:pt x="57" y="94"/>
                    <a:pt x="51" y="75"/>
                  </a:cubicBezTo>
                  <a:cubicBezTo>
                    <a:pt x="45" y="56"/>
                    <a:pt x="37" y="26"/>
                    <a:pt x="26" y="7"/>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2513565" y="1718252"/>
              <a:ext cx="251706" cy="534698"/>
            </a:xfrm>
            <a:custGeom>
              <a:avLst/>
              <a:gdLst>
                <a:gd name="T0" fmla="*/ 15 w 128"/>
                <a:gd name="T1" fmla="*/ 6 h 273"/>
                <a:gd name="T2" fmla="*/ 12 w 128"/>
                <a:gd name="T3" fmla="*/ 19 h 273"/>
                <a:gd name="T4" fmla="*/ 2 w 128"/>
                <a:gd name="T5" fmla="*/ 31 h 273"/>
                <a:gd name="T6" fmla="*/ 12 w 128"/>
                <a:gd name="T7" fmla="*/ 65 h 273"/>
                <a:gd name="T8" fmla="*/ 41 w 128"/>
                <a:gd name="T9" fmla="*/ 138 h 273"/>
                <a:gd name="T10" fmla="*/ 114 w 128"/>
                <a:gd name="T11" fmla="*/ 273 h 273"/>
                <a:gd name="T12" fmla="*/ 86 w 128"/>
                <a:gd name="T13" fmla="*/ 213 h 273"/>
                <a:gd name="T14" fmla="*/ 54 w 128"/>
                <a:gd name="T15" fmla="*/ 146 h 273"/>
                <a:gd name="T16" fmla="*/ 27 w 128"/>
                <a:gd name="T17" fmla="*/ 79 h 273"/>
                <a:gd name="T18" fmla="*/ 17 w 128"/>
                <a:gd name="T19"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73">
                  <a:moveTo>
                    <a:pt x="15" y="6"/>
                  </a:moveTo>
                  <a:cubicBezTo>
                    <a:pt x="13" y="10"/>
                    <a:pt x="13" y="15"/>
                    <a:pt x="12" y="19"/>
                  </a:cubicBezTo>
                  <a:cubicBezTo>
                    <a:pt x="11" y="21"/>
                    <a:pt x="1" y="31"/>
                    <a:pt x="2" y="31"/>
                  </a:cubicBezTo>
                  <a:cubicBezTo>
                    <a:pt x="0" y="41"/>
                    <a:pt x="7" y="53"/>
                    <a:pt x="12" y="65"/>
                  </a:cubicBezTo>
                  <a:cubicBezTo>
                    <a:pt x="21" y="90"/>
                    <a:pt x="30" y="114"/>
                    <a:pt x="41" y="138"/>
                  </a:cubicBezTo>
                  <a:cubicBezTo>
                    <a:pt x="62" y="183"/>
                    <a:pt x="87" y="231"/>
                    <a:pt x="114" y="273"/>
                  </a:cubicBezTo>
                  <a:cubicBezTo>
                    <a:pt x="128" y="262"/>
                    <a:pt x="93" y="226"/>
                    <a:pt x="86" y="213"/>
                  </a:cubicBezTo>
                  <a:cubicBezTo>
                    <a:pt x="68" y="179"/>
                    <a:pt x="63" y="173"/>
                    <a:pt x="54" y="146"/>
                  </a:cubicBezTo>
                  <a:cubicBezTo>
                    <a:pt x="47" y="122"/>
                    <a:pt x="36" y="102"/>
                    <a:pt x="27" y="79"/>
                  </a:cubicBezTo>
                  <a:cubicBezTo>
                    <a:pt x="11" y="35"/>
                    <a:pt x="25" y="0"/>
                    <a:pt x="17"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3767829" y="3770296"/>
              <a:ext cx="379692" cy="578782"/>
            </a:xfrm>
            <a:custGeom>
              <a:avLst/>
              <a:gdLst>
                <a:gd name="T0" fmla="*/ 0 w 194"/>
                <a:gd name="T1" fmla="*/ 0 h 296"/>
                <a:gd name="T2" fmla="*/ 86 w 194"/>
                <a:gd name="T3" fmla="*/ 150 h 296"/>
                <a:gd name="T4" fmla="*/ 176 w 194"/>
                <a:gd name="T5" fmla="*/ 277 h 296"/>
                <a:gd name="T6" fmla="*/ 183 w 194"/>
                <a:gd name="T7" fmla="*/ 267 h 296"/>
                <a:gd name="T8" fmla="*/ 117 w 194"/>
                <a:gd name="T9" fmla="*/ 179 h 296"/>
                <a:gd name="T10" fmla="*/ 0 w 194"/>
                <a:gd name="T11" fmla="*/ 0 h 296"/>
              </a:gdLst>
              <a:ahLst/>
              <a:cxnLst>
                <a:cxn ang="0">
                  <a:pos x="T0" y="T1"/>
                </a:cxn>
                <a:cxn ang="0">
                  <a:pos x="T2" y="T3"/>
                </a:cxn>
                <a:cxn ang="0">
                  <a:pos x="T4" y="T5"/>
                </a:cxn>
                <a:cxn ang="0">
                  <a:pos x="T6" y="T7"/>
                </a:cxn>
                <a:cxn ang="0">
                  <a:pos x="T8" y="T9"/>
                </a:cxn>
                <a:cxn ang="0">
                  <a:pos x="T10" y="T11"/>
                </a:cxn>
              </a:cxnLst>
              <a:rect l="0" t="0" r="r" b="b"/>
              <a:pathLst>
                <a:path w="194" h="296">
                  <a:moveTo>
                    <a:pt x="0" y="0"/>
                  </a:moveTo>
                  <a:cubicBezTo>
                    <a:pt x="0" y="0"/>
                    <a:pt x="21" y="17"/>
                    <a:pt x="86" y="150"/>
                  </a:cubicBezTo>
                  <a:cubicBezTo>
                    <a:pt x="157" y="296"/>
                    <a:pt x="176" y="277"/>
                    <a:pt x="176" y="277"/>
                  </a:cubicBezTo>
                  <a:cubicBezTo>
                    <a:pt x="176" y="277"/>
                    <a:pt x="194" y="287"/>
                    <a:pt x="183" y="267"/>
                  </a:cubicBezTo>
                  <a:cubicBezTo>
                    <a:pt x="172" y="247"/>
                    <a:pt x="158" y="254"/>
                    <a:pt x="117" y="179"/>
                  </a:cubicBezTo>
                  <a:cubicBezTo>
                    <a:pt x="76" y="103"/>
                    <a:pt x="36" y="1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2507877" y="2521720"/>
              <a:ext cx="1099259" cy="1099259"/>
            </a:xfrm>
            <a:custGeom>
              <a:avLst/>
              <a:gdLst>
                <a:gd name="T0" fmla="*/ 541 w 561"/>
                <a:gd name="T1" fmla="*/ 534 h 562"/>
                <a:gd name="T2" fmla="*/ 417 w 561"/>
                <a:gd name="T3" fmla="*/ 423 h 562"/>
                <a:gd name="T4" fmla="*/ 221 w 561"/>
                <a:gd name="T5" fmla="*/ 232 h 562"/>
                <a:gd name="T6" fmla="*/ 27 w 561"/>
                <a:gd name="T7" fmla="*/ 24 h 562"/>
                <a:gd name="T8" fmla="*/ 27 w 561"/>
                <a:gd name="T9" fmla="*/ 24 h 562"/>
                <a:gd name="T10" fmla="*/ 24 w 561"/>
                <a:gd name="T11" fmla="*/ 11 h 562"/>
                <a:gd name="T12" fmla="*/ 14 w 561"/>
                <a:gd name="T13" fmla="*/ 3 h 562"/>
                <a:gd name="T14" fmla="*/ 14 w 561"/>
                <a:gd name="T15" fmla="*/ 16 h 562"/>
                <a:gd name="T16" fmla="*/ 6 w 561"/>
                <a:gd name="T17" fmla="*/ 24 h 562"/>
                <a:gd name="T18" fmla="*/ 7 w 561"/>
                <a:gd name="T19" fmla="*/ 31 h 562"/>
                <a:gd name="T20" fmla="*/ 6 w 561"/>
                <a:gd name="T21" fmla="*/ 37 h 562"/>
                <a:gd name="T22" fmla="*/ 3 w 561"/>
                <a:gd name="T23" fmla="*/ 52 h 562"/>
                <a:gd name="T24" fmla="*/ 13 w 561"/>
                <a:gd name="T25" fmla="*/ 53 h 562"/>
                <a:gd name="T26" fmla="*/ 213 w 561"/>
                <a:gd name="T27" fmla="*/ 238 h 562"/>
                <a:gd name="T28" fmla="*/ 411 w 561"/>
                <a:gd name="T29" fmla="*/ 428 h 562"/>
                <a:gd name="T30" fmla="*/ 532 w 561"/>
                <a:gd name="T31" fmla="*/ 547 h 562"/>
                <a:gd name="T32" fmla="*/ 541 w 561"/>
                <a:gd name="T33" fmla="*/ 53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562">
                  <a:moveTo>
                    <a:pt x="541" y="534"/>
                  </a:moveTo>
                  <a:cubicBezTo>
                    <a:pt x="528" y="515"/>
                    <a:pt x="468" y="460"/>
                    <a:pt x="417" y="423"/>
                  </a:cubicBezTo>
                  <a:cubicBezTo>
                    <a:pt x="365" y="386"/>
                    <a:pt x="290" y="306"/>
                    <a:pt x="221" y="232"/>
                  </a:cubicBezTo>
                  <a:cubicBezTo>
                    <a:pt x="161" y="168"/>
                    <a:pt x="55" y="55"/>
                    <a:pt x="27" y="24"/>
                  </a:cubicBezTo>
                  <a:cubicBezTo>
                    <a:pt x="27" y="24"/>
                    <a:pt x="27" y="24"/>
                    <a:pt x="27" y="24"/>
                  </a:cubicBezTo>
                  <a:cubicBezTo>
                    <a:pt x="25" y="20"/>
                    <a:pt x="25" y="15"/>
                    <a:pt x="24" y="11"/>
                  </a:cubicBezTo>
                  <a:cubicBezTo>
                    <a:pt x="22" y="8"/>
                    <a:pt x="18" y="0"/>
                    <a:pt x="14" y="3"/>
                  </a:cubicBezTo>
                  <a:cubicBezTo>
                    <a:pt x="9" y="6"/>
                    <a:pt x="14" y="13"/>
                    <a:pt x="14" y="16"/>
                  </a:cubicBezTo>
                  <a:cubicBezTo>
                    <a:pt x="15" y="24"/>
                    <a:pt x="10" y="19"/>
                    <a:pt x="6" y="24"/>
                  </a:cubicBezTo>
                  <a:cubicBezTo>
                    <a:pt x="6" y="26"/>
                    <a:pt x="7" y="29"/>
                    <a:pt x="7" y="31"/>
                  </a:cubicBezTo>
                  <a:cubicBezTo>
                    <a:pt x="7" y="33"/>
                    <a:pt x="6" y="35"/>
                    <a:pt x="6" y="37"/>
                  </a:cubicBezTo>
                  <a:cubicBezTo>
                    <a:pt x="5" y="40"/>
                    <a:pt x="0" y="49"/>
                    <a:pt x="3" y="52"/>
                  </a:cubicBezTo>
                  <a:cubicBezTo>
                    <a:pt x="5" y="53"/>
                    <a:pt x="9" y="52"/>
                    <a:pt x="13" y="53"/>
                  </a:cubicBezTo>
                  <a:cubicBezTo>
                    <a:pt x="45" y="77"/>
                    <a:pt x="182" y="207"/>
                    <a:pt x="213" y="238"/>
                  </a:cubicBezTo>
                  <a:cubicBezTo>
                    <a:pt x="248" y="271"/>
                    <a:pt x="329" y="359"/>
                    <a:pt x="411" y="428"/>
                  </a:cubicBezTo>
                  <a:cubicBezTo>
                    <a:pt x="483" y="489"/>
                    <a:pt x="517" y="540"/>
                    <a:pt x="532" y="547"/>
                  </a:cubicBezTo>
                  <a:cubicBezTo>
                    <a:pt x="561" y="562"/>
                    <a:pt x="554" y="553"/>
                    <a:pt x="541" y="5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3598603" y="3514324"/>
              <a:ext cx="524743" cy="379692"/>
            </a:xfrm>
            <a:custGeom>
              <a:avLst/>
              <a:gdLst>
                <a:gd name="T0" fmla="*/ 48 w 268"/>
                <a:gd name="T1" fmla="*/ 60 h 194"/>
                <a:gd name="T2" fmla="*/ 39 w 268"/>
                <a:gd name="T3" fmla="*/ 42 h 194"/>
                <a:gd name="T4" fmla="*/ 32 w 268"/>
                <a:gd name="T5" fmla="*/ 43 h 194"/>
                <a:gd name="T6" fmla="*/ 34 w 268"/>
                <a:gd name="T7" fmla="*/ 56 h 194"/>
                <a:gd name="T8" fmla="*/ 26 w 268"/>
                <a:gd name="T9" fmla="*/ 69 h 194"/>
                <a:gd name="T10" fmla="*/ 28 w 268"/>
                <a:gd name="T11" fmla="*/ 84 h 194"/>
                <a:gd name="T12" fmla="*/ 31 w 268"/>
                <a:gd name="T13" fmla="*/ 110 h 194"/>
                <a:gd name="T14" fmla="*/ 11 w 268"/>
                <a:gd name="T15" fmla="*/ 89 h 194"/>
                <a:gd name="T16" fmla="*/ 3 w 268"/>
                <a:gd name="T17" fmla="*/ 62 h 194"/>
                <a:gd name="T18" fmla="*/ 6 w 268"/>
                <a:gd name="T19" fmla="*/ 31 h 194"/>
                <a:gd name="T20" fmla="*/ 11 w 268"/>
                <a:gd name="T21" fmla="*/ 15 h 194"/>
                <a:gd name="T22" fmla="*/ 11 w 268"/>
                <a:gd name="T23" fmla="*/ 0 h 194"/>
                <a:gd name="T24" fmla="*/ 10 w 268"/>
                <a:gd name="T25" fmla="*/ 1 h 194"/>
                <a:gd name="T26" fmla="*/ 3 w 268"/>
                <a:gd name="T27" fmla="*/ 30 h 194"/>
                <a:gd name="T28" fmla="*/ 1 w 268"/>
                <a:gd name="T29" fmla="*/ 61 h 194"/>
                <a:gd name="T30" fmla="*/ 10 w 268"/>
                <a:gd name="T31" fmla="*/ 93 h 194"/>
                <a:gd name="T32" fmla="*/ 30 w 268"/>
                <a:gd name="T33" fmla="*/ 115 h 194"/>
                <a:gd name="T34" fmla="*/ 37 w 268"/>
                <a:gd name="T35" fmla="*/ 108 h 194"/>
                <a:gd name="T36" fmla="*/ 38 w 268"/>
                <a:gd name="T37" fmla="*/ 101 h 194"/>
                <a:gd name="T38" fmla="*/ 35 w 268"/>
                <a:gd name="T39" fmla="*/ 94 h 194"/>
                <a:gd name="T40" fmla="*/ 37 w 268"/>
                <a:gd name="T41" fmla="*/ 91 h 194"/>
                <a:gd name="T42" fmla="*/ 152 w 268"/>
                <a:gd name="T43" fmla="*/ 145 h 194"/>
                <a:gd name="T44" fmla="*/ 264 w 268"/>
                <a:gd name="T45" fmla="*/ 194 h 194"/>
                <a:gd name="T46" fmla="*/ 268 w 268"/>
                <a:gd name="T47" fmla="*/ 190 h 194"/>
                <a:gd name="T48" fmla="*/ 48 w 268"/>
                <a:gd name="T49" fmla="*/ 6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8" h="194">
                  <a:moveTo>
                    <a:pt x="48" y="60"/>
                  </a:moveTo>
                  <a:cubicBezTo>
                    <a:pt x="46" y="53"/>
                    <a:pt x="42" y="47"/>
                    <a:pt x="39" y="42"/>
                  </a:cubicBezTo>
                  <a:cubicBezTo>
                    <a:pt x="36" y="37"/>
                    <a:pt x="33" y="35"/>
                    <a:pt x="32" y="43"/>
                  </a:cubicBezTo>
                  <a:cubicBezTo>
                    <a:pt x="31" y="48"/>
                    <a:pt x="34" y="52"/>
                    <a:pt x="34" y="56"/>
                  </a:cubicBezTo>
                  <a:cubicBezTo>
                    <a:pt x="34" y="62"/>
                    <a:pt x="28" y="64"/>
                    <a:pt x="26" y="69"/>
                  </a:cubicBezTo>
                  <a:cubicBezTo>
                    <a:pt x="24" y="75"/>
                    <a:pt x="26" y="79"/>
                    <a:pt x="28" y="84"/>
                  </a:cubicBezTo>
                  <a:cubicBezTo>
                    <a:pt x="31" y="89"/>
                    <a:pt x="36" y="108"/>
                    <a:pt x="31" y="110"/>
                  </a:cubicBezTo>
                  <a:cubicBezTo>
                    <a:pt x="23" y="113"/>
                    <a:pt x="13" y="95"/>
                    <a:pt x="11" y="89"/>
                  </a:cubicBezTo>
                  <a:cubicBezTo>
                    <a:pt x="7" y="81"/>
                    <a:pt x="4" y="71"/>
                    <a:pt x="3" y="62"/>
                  </a:cubicBezTo>
                  <a:cubicBezTo>
                    <a:pt x="1" y="52"/>
                    <a:pt x="3" y="41"/>
                    <a:pt x="6" y="31"/>
                  </a:cubicBezTo>
                  <a:cubicBezTo>
                    <a:pt x="7" y="25"/>
                    <a:pt x="8" y="20"/>
                    <a:pt x="11" y="15"/>
                  </a:cubicBezTo>
                  <a:cubicBezTo>
                    <a:pt x="13" y="11"/>
                    <a:pt x="17" y="4"/>
                    <a:pt x="11" y="0"/>
                  </a:cubicBezTo>
                  <a:cubicBezTo>
                    <a:pt x="10" y="1"/>
                    <a:pt x="10" y="1"/>
                    <a:pt x="10" y="1"/>
                  </a:cubicBezTo>
                  <a:cubicBezTo>
                    <a:pt x="6" y="1"/>
                    <a:pt x="4" y="26"/>
                    <a:pt x="3" y="30"/>
                  </a:cubicBezTo>
                  <a:cubicBezTo>
                    <a:pt x="1" y="41"/>
                    <a:pt x="0" y="51"/>
                    <a:pt x="1" y="61"/>
                  </a:cubicBezTo>
                  <a:cubicBezTo>
                    <a:pt x="2" y="72"/>
                    <a:pt x="6" y="83"/>
                    <a:pt x="10" y="93"/>
                  </a:cubicBezTo>
                  <a:cubicBezTo>
                    <a:pt x="12" y="102"/>
                    <a:pt x="21" y="112"/>
                    <a:pt x="30" y="115"/>
                  </a:cubicBezTo>
                  <a:cubicBezTo>
                    <a:pt x="36" y="118"/>
                    <a:pt x="37" y="115"/>
                    <a:pt x="37" y="108"/>
                  </a:cubicBezTo>
                  <a:cubicBezTo>
                    <a:pt x="38" y="106"/>
                    <a:pt x="38" y="104"/>
                    <a:pt x="38" y="101"/>
                  </a:cubicBezTo>
                  <a:cubicBezTo>
                    <a:pt x="37" y="99"/>
                    <a:pt x="35" y="97"/>
                    <a:pt x="35" y="94"/>
                  </a:cubicBezTo>
                  <a:cubicBezTo>
                    <a:pt x="35" y="93"/>
                    <a:pt x="36" y="92"/>
                    <a:pt x="37" y="91"/>
                  </a:cubicBezTo>
                  <a:cubicBezTo>
                    <a:pt x="60" y="98"/>
                    <a:pt x="102" y="122"/>
                    <a:pt x="152" y="145"/>
                  </a:cubicBezTo>
                  <a:cubicBezTo>
                    <a:pt x="204" y="168"/>
                    <a:pt x="264" y="194"/>
                    <a:pt x="264" y="194"/>
                  </a:cubicBezTo>
                  <a:cubicBezTo>
                    <a:pt x="268" y="190"/>
                    <a:pt x="268" y="190"/>
                    <a:pt x="268" y="190"/>
                  </a:cubicBezTo>
                  <a:cubicBezTo>
                    <a:pt x="223" y="180"/>
                    <a:pt x="77" y="80"/>
                    <a:pt x="4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4235689" y="4019158"/>
              <a:ext cx="123720" cy="42662"/>
            </a:xfrm>
            <a:custGeom>
              <a:avLst/>
              <a:gdLst>
                <a:gd name="T0" fmla="*/ 57 w 63"/>
                <a:gd name="T1" fmla="*/ 0 h 22"/>
                <a:gd name="T2" fmla="*/ 0 w 63"/>
                <a:gd name="T3" fmla="*/ 7 h 22"/>
                <a:gd name="T4" fmla="*/ 30 w 63"/>
                <a:gd name="T5" fmla="*/ 19 h 22"/>
                <a:gd name="T6" fmla="*/ 57 w 63"/>
                <a:gd name="T7" fmla="*/ 5 h 22"/>
              </a:gdLst>
              <a:ahLst/>
              <a:cxnLst>
                <a:cxn ang="0">
                  <a:pos x="T0" y="T1"/>
                </a:cxn>
                <a:cxn ang="0">
                  <a:pos x="T2" y="T3"/>
                </a:cxn>
                <a:cxn ang="0">
                  <a:pos x="T4" y="T5"/>
                </a:cxn>
                <a:cxn ang="0">
                  <a:pos x="T6" y="T7"/>
                </a:cxn>
              </a:cxnLst>
              <a:rect l="0" t="0" r="r" b="b"/>
              <a:pathLst>
                <a:path w="63" h="22">
                  <a:moveTo>
                    <a:pt x="57" y="0"/>
                  </a:moveTo>
                  <a:cubicBezTo>
                    <a:pt x="40" y="13"/>
                    <a:pt x="17" y="3"/>
                    <a:pt x="0" y="7"/>
                  </a:cubicBezTo>
                  <a:cubicBezTo>
                    <a:pt x="12" y="20"/>
                    <a:pt x="13" y="22"/>
                    <a:pt x="30" y="19"/>
                  </a:cubicBezTo>
                  <a:cubicBezTo>
                    <a:pt x="39" y="17"/>
                    <a:pt x="63" y="18"/>
                    <a:pt x="57"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p:nvPr/>
          </p:nvSpPr>
          <p:spPr bwMode="auto">
            <a:xfrm>
              <a:off x="3962652" y="4067508"/>
              <a:ext cx="271615" cy="105233"/>
            </a:xfrm>
            <a:custGeom>
              <a:avLst/>
              <a:gdLst>
                <a:gd name="T0" fmla="*/ 9 w 138"/>
                <a:gd name="T1" fmla="*/ 0 h 54"/>
                <a:gd name="T2" fmla="*/ 75 w 138"/>
                <a:gd name="T3" fmla="*/ 22 h 54"/>
                <a:gd name="T4" fmla="*/ 138 w 138"/>
                <a:gd name="T5" fmla="*/ 54 h 54"/>
                <a:gd name="T6" fmla="*/ 68 w 138"/>
                <a:gd name="T7" fmla="*/ 35 h 54"/>
                <a:gd name="T8" fmla="*/ 0 w 138"/>
                <a:gd name="T9" fmla="*/ 8 h 54"/>
                <a:gd name="T10" fmla="*/ 9 w 138"/>
                <a:gd name="T11" fmla="*/ 0 h 54"/>
              </a:gdLst>
              <a:ahLst/>
              <a:cxnLst>
                <a:cxn ang="0">
                  <a:pos x="T0" y="T1"/>
                </a:cxn>
                <a:cxn ang="0">
                  <a:pos x="T2" y="T3"/>
                </a:cxn>
                <a:cxn ang="0">
                  <a:pos x="T4" y="T5"/>
                </a:cxn>
                <a:cxn ang="0">
                  <a:pos x="T6" y="T7"/>
                </a:cxn>
                <a:cxn ang="0">
                  <a:pos x="T8" y="T9"/>
                </a:cxn>
                <a:cxn ang="0">
                  <a:pos x="T10" y="T11"/>
                </a:cxn>
              </a:cxnLst>
              <a:rect l="0" t="0" r="r" b="b"/>
              <a:pathLst>
                <a:path w="138" h="54">
                  <a:moveTo>
                    <a:pt x="9" y="0"/>
                  </a:moveTo>
                  <a:cubicBezTo>
                    <a:pt x="32" y="0"/>
                    <a:pt x="56" y="10"/>
                    <a:pt x="75" y="22"/>
                  </a:cubicBezTo>
                  <a:cubicBezTo>
                    <a:pt x="97" y="36"/>
                    <a:pt x="115" y="45"/>
                    <a:pt x="138" y="54"/>
                  </a:cubicBezTo>
                  <a:cubicBezTo>
                    <a:pt x="114" y="53"/>
                    <a:pt x="89" y="45"/>
                    <a:pt x="68" y="35"/>
                  </a:cubicBezTo>
                  <a:cubicBezTo>
                    <a:pt x="48" y="26"/>
                    <a:pt x="16" y="20"/>
                    <a:pt x="0" y="8"/>
                  </a:cubicBezTo>
                  <a:cubicBezTo>
                    <a:pt x="3" y="6"/>
                    <a:pt x="6" y="2"/>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4161742" y="4118703"/>
              <a:ext cx="163538" cy="89590"/>
            </a:xfrm>
            <a:custGeom>
              <a:avLst/>
              <a:gdLst>
                <a:gd name="T0" fmla="*/ 79 w 84"/>
                <a:gd name="T1" fmla="*/ 23 h 46"/>
                <a:gd name="T2" fmla="*/ 28 w 84"/>
                <a:gd name="T3" fmla="*/ 11 h 46"/>
                <a:gd name="T4" fmla="*/ 7 w 84"/>
                <a:gd name="T5" fmla="*/ 22 h 46"/>
                <a:gd name="T6" fmla="*/ 16 w 84"/>
                <a:gd name="T7" fmla="*/ 34 h 46"/>
                <a:gd name="T8" fmla="*/ 40 w 84"/>
                <a:gd name="T9" fmla="*/ 42 h 46"/>
                <a:gd name="T10" fmla="*/ 84 w 84"/>
                <a:gd name="T11" fmla="*/ 45 h 46"/>
                <a:gd name="T12" fmla="*/ 79 w 84"/>
                <a:gd name="T13" fmla="*/ 22 h 46"/>
              </a:gdLst>
              <a:ahLst/>
              <a:cxnLst>
                <a:cxn ang="0">
                  <a:pos x="T0" y="T1"/>
                </a:cxn>
                <a:cxn ang="0">
                  <a:pos x="T2" y="T3"/>
                </a:cxn>
                <a:cxn ang="0">
                  <a:pos x="T4" y="T5"/>
                </a:cxn>
                <a:cxn ang="0">
                  <a:pos x="T6" y="T7"/>
                </a:cxn>
                <a:cxn ang="0">
                  <a:pos x="T8" y="T9"/>
                </a:cxn>
                <a:cxn ang="0">
                  <a:pos x="T10" y="T11"/>
                </a:cxn>
                <a:cxn ang="0">
                  <a:pos x="T12" y="T13"/>
                </a:cxn>
              </a:cxnLst>
              <a:rect l="0" t="0" r="r" b="b"/>
              <a:pathLst>
                <a:path w="84" h="46">
                  <a:moveTo>
                    <a:pt x="79" y="23"/>
                  </a:moveTo>
                  <a:cubicBezTo>
                    <a:pt x="61" y="21"/>
                    <a:pt x="45" y="18"/>
                    <a:pt x="28" y="11"/>
                  </a:cubicBezTo>
                  <a:cubicBezTo>
                    <a:pt x="13" y="6"/>
                    <a:pt x="0" y="0"/>
                    <a:pt x="7" y="22"/>
                  </a:cubicBezTo>
                  <a:cubicBezTo>
                    <a:pt x="10" y="32"/>
                    <a:pt x="5" y="28"/>
                    <a:pt x="16" y="34"/>
                  </a:cubicBezTo>
                  <a:cubicBezTo>
                    <a:pt x="23" y="37"/>
                    <a:pt x="32" y="40"/>
                    <a:pt x="40" y="42"/>
                  </a:cubicBezTo>
                  <a:cubicBezTo>
                    <a:pt x="53" y="46"/>
                    <a:pt x="69" y="46"/>
                    <a:pt x="84" y="45"/>
                  </a:cubicBezTo>
                  <a:cubicBezTo>
                    <a:pt x="84" y="37"/>
                    <a:pt x="82" y="29"/>
                    <a:pt x="79"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4066463" y="4286507"/>
              <a:ext cx="122298" cy="191979"/>
            </a:xfrm>
            <a:custGeom>
              <a:avLst/>
              <a:gdLst>
                <a:gd name="T0" fmla="*/ 58 w 62"/>
                <a:gd name="T1" fmla="*/ 91 h 98"/>
                <a:gd name="T2" fmla="*/ 35 w 62"/>
                <a:gd name="T3" fmla="*/ 44 h 98"/>
                <a:gd name="T4" fmla="*/ 18 w 62"/>
                <a:gd name="T5" fmla="*/ 14 h 98"/>
                <a:gd name="T6" fmla="*/ 62 w 62"/>
                <a:gd name="T7" fmla="*/ 98 h 98"/>
                <a:gd name="T8" fmla="*/ 59 w 62"/>
                <a:gd name="T9" fmla="*/ 88 h 98"/>
              </a:gdLst>
              <a:ahLst/>
              <a:cxnLst>
                <a:cxn ang="0">
                  <a:pos x="T0" y="T1"/>
                </a:cxn>
                <a:cxn ang="0">
                  <a:pos x="T2" y="T3"/>
                </a:cxn>
                <a:cxn ang="0">
                  <a:pos x="T4" y="T5"/>
                </a:cxn>
                <a:cxn ang="0">
                  <a:pos x="T6" y="T7"/>
                </a:cxn>
                <a:cxn ang="0">
                  <a:pos x="T8" y="T9"/>
                </a:cxn>
              </a:cxnLst>
              <a:rect l="0" t="0" r="r" b="b"/>
              <a:pathLst>
                <a:path w="62" h="98">
                  <a:moveTo>
                    <a:pt x="58" y="91"/>
                  </a:moveTo>
                  <a:cubicBezTo>
                    <a:pt x="51" y="76"/>
                    <a:pt x="42" y="60"/>
                    <a:pt x="35" y="44"/>
                  </a:cubicBezTo>
                  <a:cubicBezTo>
                    <a:pt x="33" y="37"/>
                    <a:pt x="37" y="0"/>
                    <a:pt x="18" y="14"/>
                  </a:cubicBezTo>
                  <a:cubicBezTo>
                    <a:pt x="0" y="27"/>
                    <a:pt x="47" y="94"/>
                    <a:pt x="62" y="98"/>
                  </a:cubicBezTo>
                  <a:cubicBezTo>
                    <a:pt x="61" y="95"/>
                    <a:pt x="60" y="91"/>
                    <a:pt x="59" y="8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4400649" y="4188384"/>
              <a:ext cx="369738" cy="51194"/>
            </a:xfrm>
            <a:custGeom>
              <a:avLst/>
              <a:gdLst>
                <a:gd name="T0" fmla="*/ 8 w 189"/>
                <a:gd name="T1" fmla="*/ 0 h 26"/>
                <a:gd name="T2" fmla="*/ 104 w 189"/>
                <a:gd name="T3" fmla="*/ 14 h 26"/>
                <a:gd name="T4" fmla="*/ 189 w 189"/>
                <a:gd name="T5" fmla="*/ 18 h 26"/>
                <a:gd name="T6" fmla="*/ 99 w 189"/>
                <a:gd name="T7" fmla="*/ 24 h 26"/>
                <a:gd name="T8" fmla="*/ 0 w 189"/>
                <a:gd name="T9" fmla="*/ 13 h 26"/>
                <a:gd name="T10" fmla="*/ 6 w 189"/>
                <a:gd name="T11" fmla="*/ 2 h 26"/>
              </a:gdLst>
              <a:ahLst/>
              <a:cxnLst>
                <a:cxn ang="0">
                  <a:pos x="T0" y="T1"/>
                </a:cxn>
                <a:cxn ang="0">
                  <a:pos x="T2" y="T3"/>
                </a:cxn>
                <a:cxn ang="0">
                  <a:pos x="T4" y="T5"/>
                </a:cxn>
                <a:cxn ang="0">
                  <a:pos x="T6" y="T7"/>
                </a:cxn>
                <a:cxn ang="0">
                  <a:pos x="T8" y="T9"/>
                </a:cxn>
                <a:cxn ang="0">
                  <a:pos x="T10" y="T11"/>
                </a:cxn>
              </a:cxnLst>
              <a:rect l="0" t="0" r="r" b="b"/>
              <a:pathLst>
                <a:path w="189" h="26">
                  <a:moveTo>
                    <a:pt x="8" y="0"/>
                  </a:moveTo>
                  <a:cubicBezTo>
                    <a:pt x="40" y="2"/>
                    <a:pt x="71" y="14"/>
                    <a:pt x="104" y="14"/>
                  </a:cubicBezTo>
                  <a:cubicBezTo>
                    <a:pt x="125" y="15"/>
                    <a:pt x="185" y="9"/>
                    <a:pt x="189" y="18"/>
                  </a:cubicBezTo>
                  <a:cubicBezTo>
                    <a:pt x="165" y="22"/>
                    <a:pt x="126" y="26"/>
                    <a:pt x="99" y="24"/>
                  </a:cubicBezTo>
                  <a:cubicBezTo>
                    <a:pt x="65" y="21"/>
                    <a:pt x="30" y="24"/>
                    <a:pt x="0" y="13"/>
                  </a:cubicBezTo>
                  <a:cubicBezTo>
                    <a:pt x="0" y="10"/>
                    <a:pt x="4" y="4"/>
                    <a:pt x="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4713504" y="3936678"/>
              <a:ext cx="583048" cy="238907"/>
            </a:xfrm>
            <a:custGeom>
              <a:avLst/>
              <a:gdLst>
                <a:gd name="T0" fmla="*/ 2 w 298"/>
                <a:gd name="T1" fmla="*/ 109 h 122"/>
                <a:gd name="T2" fmla="*/ 80 w 298"/>
                <a:gd name="T3" fmla="*/ 88 h 122"/>
                <a:gd name="T4" fmla="*/ 158 w 298"/>
                <a:gd name="T5" fmla="*/ 56 h 122"/>
                <a:gd name="T6" fmla="*/ 229 w 298"/>
                <a:gd name="T7" fmla="*/ 22 h 122"/>
                <a:gd name="T8" fmla="*/ 298 w 298"/>
                <a:gd name="T9" fmla="*/ 4 h 122"/>
                <a:gd name="T10" fmla="*/ 267 w 298"/>
                <a:gd name="T11" fmla="*/ 13 h 122"/>
                <a:gd name="T12" fmla="*/ 232 w 298"/>
                <a:gd name="T13" fmla="*/ 26 h 122"/>
                <a:gd name="T14" fmla="*/ 151 w 298"/>
                <a:gd name="T15" fmla="*/ 64 h 122"/>
                <a:gd name="T16" fmla="*/ 75 w 298"/>
                <a:gd name="T17" fmla="*/ 103 h 122"/>
                <a:gd name="T18" fmla="*/ 37 w 298"/>
                <a:gd name="T19" fmla="*/ 114 h 122"/>
                <a:gd name="T20" fmla="*/ 0 w 298"/>
                <a:gd name="T21" fmla="*/ 1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22">
                  <a:moveTo>
                    <a:pt x="2" y="109"/>
                  </a:moveTo>
                  <a:cubicBezTo>
                    <a:pt x="28" y="101"/>
                    <a:pt x="55" y="96"/>
                    <a:pt x="80" y="88"/>
                  </a:cubicBezTo>
                  <a:cubicBezTo>
                    <a:pt x="107" y="79"/>
                    <a:pt x="133" y="67"/>
                    <a:pt x="158" y="56"/>
                  </a:cubicBezTo>
                  <a:cubicBezTo>
                    <a:pt x="182" y="44"/>
                    <a:pt x="204" y="31"/>
                    <a:pt x="229" y="22"/>
                  </a:cubicBezTo>
                  <a:cubicBezTo>
                    <a:pt x="251" y="13"/>
                    <a:pt x="274" y="0"/>
                    <a:pt x="298" y="4"/>
                  </a:cubicBezTo>
                  <a:cubicBezTo>
                    <a:pt x="290" y="10"/>
                    <a:pt x="276" y="10"/>
                    <a:pt x="267" y="13"/>
                  </a:cubicBezTo>
                  <a:cubicBezTo>
                    <a:pt x="254" y="17"/>
                    <a:pt x="245" y="22"/>
                    <a:pt x="232" y="26"/>
                  </a:cubicBezTo>
                  <a:cubicBezTo>
                    <a:pt x="206" y="34"/>
                    <a:pt x="176" y="52"/>
                    <a:pt x="151" y="64"/>
                  </a:cubicBezTo>
                  <a:cubicBezTo>
                    <a:pt x="126" y="76"/>
                    <a:pt x="101" y="92"/>
                    <a:pt x="75" y="103"/>
                  </a:cubicBezTo>
                  <a:cubicBezTo>
                    <a:pt x="63" y="107"/>
                    <a:pt x="50" y="111"/>
                    <a:pt x="37" y="114"/>
                  </a:cubicBezTo>
                  <a:cubicBezTo>
                    <a:pt x="18" y="121"/>
                    <a:pt x="16" y="122"/>
                    <a:pt x="0" y="1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2247638" y="744135"/>
              <a:ext cx="527587" cy="189135"/>
            </a:xfrm>
            <a:custGeom>
              <a:avLst/>
              <a:gdLst>
                <a:gd name="T0" fmla="*/ 47 w 269"/>
                <a:gd name="T1" fmla="*/ 97 h 97"/>
                <a:gd name="T2" fmla="*/ 36 w 269"/>
                <a:gd name="T3" fmla="*/ 65 h 97"/>
                <a:gd name="T4" fmla="*/ 39 w 269"/>
                <a:gd name="T5" fmla="*/ 44 h 97"/>
                <a:gd name="T6" fmla="*/ 117 w 269"/>
                <a:gd name="T7" fmla="*/ 23 h 97"/>
                <a:gd name="T8" fmla="*/ 269 w 269"/>
                <a:gd name="T9" fmla="*/ 31 h 97"/>
                <a:gd name="T10" fmla="*/ 103 w 269"/>
                <a:gd name="T11" fmla="*/ 6 h 97"/>
                <a:gd name="T12" fmla="*/ 60 w 269"/>
                <a:gd name="T13" fmla="*/ 11 h 97"/>
                <a:gd name="T14" fmla="*/ 20 w 269"/>
                <a:gd name="T15" fmla="*/ 22 h 97"/>
                <a:gd name="T16" fmla="*/ 36 w 269"/>
                <a:gd name="T17" fmla="*/ 89 h 97"/>
                <a:gd name="T18" fmla="*/ 45 w 269"/>
                <a:gd name="T19"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97">
                  <a:moveTo>
                    <a:pt x="47" y="97"/>
                  </a:moveTo>
                  <a:cubicBezTo>
                    <a:pt x="48" y="85"/>
                    <a:pt x="43" y="75"/>
                    <a:pt x="36" y="65"/>
                  </a:cubicBezTo>
                  <a:cubicBezTo>
                    <a:pt x="27" y="51"/>
                    <a:pt x="22" y="50"/>
                    <a:pt x="39" y="44"/>
                  </a:cubicBezTo>
                  <a:cubicBezTo>
                    <a:pt x="65" y="36"/>
                    <a:pt x="91" y="28"/>
                    <a:pt x="117" y="23"/>
                  </a:cubicBezTo>
                  <a:cubicBezTo>
                    <a:pt x="168" y="13"/>
                    <a:pt x="220" y="11"/>
                    <a:pt x="269" y="31"/>
                  </a:cubicBezTo>
                  <a:cubicBezTo>
                    <a:pt x="224" y="5"/>
                    <a:pt x="155" y="0"/>
                    <a:pt x="103" y="6"/>
                  </a:cubicBezTo>
                  <a:cubicBezTo>
                    <a:pt x="88" y="7"/>
                    <a:pt x="74" y="6"/>
                    <a:pt x="60" y="11"/>
                  </a:cubicBezTo>
                  <a:cubicBezTo>
                    <a:pt x="49" y="14"/>
                    <a:pt x="27" y="16"/>
                    <a:pt x="20" y="22"/>
                  </a:cubicBezTo>
                  <a:cubicBezTo>
                    <a:pt x="0" y="39"/>
                    <a:pt x="23" y="73"/>
                    <a:pt x="36" y="89"/>
                  </a:cubicBezTo>
                  <a:cubicBezTo>
                    <a:pt x="40" y="93"/>
                    <a:pt x="38" y="97"/>
                    <a:pt x="45"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2222041" y="892030"/>
              <a:ext cx="405289" cy="593002"/>
            </a:xfrm>
            <a:custGeom>
              <a:avLst/>
              <a:gdLst>
                <a:gd name="T0" fmla="*/ 4 w 207"/>
                <a:gd name="T1" fmla="*/ 24 h 303"/>
                <a:gd name="T2" fmla="*/ 130 w 207"/>
                <a:gd name="T3" fmla="*/ 180 h 303"/>
                <a:gd name="T4" fmla="*/ 207 w 207"/>
                <a:gd name="T5" fmla="*/ 303 h 303"/>
                <a:gd name="T6" fmla="*/ 173 w 207"/>
                <a:gd name="T7" fmla="*/ 192 h 303"/>
                <a:gd name="T8" fmla="*/ 0 w 207"/>
                <a:gd name="T9" fmla="*/ 0 h 303"/>
                <a:gd name="T10" fmla="*/ 4 w 207"/>
                <a:gd name="T11" fmla="*/ 24 h 303"/>
              </a:gdLst>
              <a:ahLst/>
              <a:cxnLst>
                <a:cxn ang="0">
                  <a:pos x="T0" y="T1"/>
                </a:cxn>
                <a:cxn ang="0">
                  <a:pos x="T2" y="T3"/>
                </a:cxn>
                <a:cxn ang="0">
                  <a:pos x="T4" y="T5"/>
                </a:cxn>
                <a:cxn ang="0">
                  <a:pos x="T6" y="T7"/>
                </a:cxn>
                <a:cxn ang="0">
                  <a:pos x="T8" y="T9"/>
                </a:cxn>
                <a:cxn ang="0">
                  <a:pos x="T10" y="T11"/>
                </a:cxn>
              </a:cxnLst>
              <a:rect l="0" t="0" r="r" b="b"/>
              <a:pathLst>
                <a:path w="207" h="303">
                  <a:moveTo>
                    <a:pt x="4" y="24"/>
                  </a:moveTo>
                  <a:cubicBezTo>
                    <a:pt x="4" y="24"/>
                    <a:pt x="83" y="62"/>
                    <a:pt x="130" y="180"/>
                  </a:cubicBezTo>
                  <a:cubicBezTo>
                    <a:pt x="177" y="297"/>
                    <a:pt x="207" y="303"/>
                    <a:pt x="207" y="303"/>
                  </a:cubicBezTo>
                  <a:cubicBezTo>
                    <a:pt x="207" y="303"/>
                    <a:pt x="178" y="248"/>
                    <a:pt x="173" y="192"/>
                  </a:cubicBezTo>
                  <a:cubicBezTo>
                    <a:pt x="168" y="136"/>
                    <a:pt x="131" y="13"/>
                    <a:pt x="0" y="0"/>
                  </a:cubicBezTo>
                  <a:lnTo>
                    <a:pt x="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1973179" y="943225"/>
              <a:ext cx="147895" cy="952786"/>
            </a:xfrm>
            <a:custGeom>
              <a:avLst/>
              <a:gdLst>
                <a:gd name="T0" fmla="*/ 27 w 75"/>
                <a:gd name="T1" fmla="*/ 18 h 487"/>
                <a:gd name="T2" fmla="*/ 14 w 75"/>
                <a:gd name="T3" fmla="*/ 23 h 487"/>
                <a:gd name="T4" fmla="*/ 8 w 75"/>
                <a:gd name="T5" fmla="*/ 331 h 487"/>
                <a:gd name="T6" fmla="*/ 16 w 75"/>
                <a:gd name="T7" fmla="*/ 487 h 487"/>
                <a:gd name="T8" fmla="*/ 43 w 75"/>
                <a:gd name="T9" fmla="*/ 340 h 487"/>
                <a:gd name="T10" fmla="*/ 27 w 75"/>
                <a:gd name="T11" fmla="*/ 18 h 487"/>
              </a:gdLst>
              <a:ahLst/>
              <a:cxnLst>
                <a:cxn ang="0">
                  <a:pos x="T0" y="T1"/>
                </a:cxn>
                <a:cxn ang="0">
                  <a:pos x="T2" y="T3"/>
                </a:cxn>
                <a:cxn ang="0">
                  <a:pos x="T4" y="T5"/>
                </a:cxn>
                <a:cxn ang="0">
                  <a:pos x="T6" y="T7"/>
                </a:cxn>
                <a:cxn ang="0">
                  <a:pos x="T8" y="T9"/>
                </a:cxn>
                <a:cxn ang="0">
                  <a:pos x="T10" y="T11"/>
                </a:cxn>
              </a:cxnLst>
              <a:rect l="0" t="0" r="r" b="b"/>
              <a:pathLst>
                <a:path w="75" h="487">
                  <a:moveTo>
                    <a:pt x="27" y="18"/>
                  </a:moveTo>
                  <a:cubicBezTo>
                    <a:pt x="27" y="18"/>
                    <a:pt x="12" y="0"/>
                    <a:pt x="14" y="23"/>
                  </a:cubicBezTo>
                  <a:cubicBezTo>
                    <a:pt x="16" y="47"/>
                    <a:pt x="0" y="170"/>
                    <a:pt x="8" y="331"/>
                  </a:cubicBezTo>
                  <a:cubicBezTo>
                    <a:pt x="11" y="386"/>
                    <a:pt x="15" y="442"/>
                    <a:pt x="16" y="487"/>
                  </a:cubicBezTo>
                  <a:cubicBezTo>
                    <a:pt x="16" y="487"/>
                    <a:pt x="18" y="418"/>
                    <a:pt x="43" y="340"/>
                  </a:cubicBezTo>
                  <a:cubicBezTo>
                    <a:pt x="75" y="236"/>
                    <a:pt x="75" y="89"/>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2065613" y="1086853"/>
              <a:ext cx="372582" cy="648463"/>
            </a:xfrm>
            <a:custGeom>
              <a:avLst/>
              <a:gdLst>
                <a:gd name="T0" fmla="*/ 7 w 190"/>
                <a:gd name="T1" fmla="*/ 59 h 332"/>
                <a:gd name="T2" fmla="*/ 104 w 190"/>
                <a:gd name="T3" fmla="*/ 196 h 332"/>
                <a:gd name="T4" fmla="*/ 190 w 190"/>
                <a:gd name="T5" fmla="*/ 332 h 332"/>
                <a:gd name="T6" fmla="*/ 139 w 190"/>
                <a:gd name="T7" fmla="*/ 215 h 332"/>
                <a:gd name="T8" fmla="*/ 0 w 190"/>
                <a:gd name="T9" fmla="*/ 0 h 332"/>
                <a:gd name="T10" fmla="*/ 7 w 190"/>
                <a:gd name="T11" fmla="*/ 59 h 332"/>
              </a:gdLst>
              <a:ahLst/>
              <a:cxnLst>
                <a:cxn ang="0">
                  <a:pos x="T0" y="T1"/>
                </a:cxn>
                <a:cxn ang="0">
                  <a:pos x="T2" y="T3"/>
                </a:cxn>
                <a:cxn ang="0">
                  <a:pos x="T4" y="T5"/>
                </a:cxn>
                <a:cxn ang="0">
                  <a:pos x="T6" y="T7"/>
                </a:cxn>
                <a:cxn ang="0">
                  <a:pos x="T8" y="T9"/>
                </a:cxn>
                <a:cxn ang="0">
                  <a:pos x="T10" y="T11"/>
                </a:cxn>
              </a:cxnLst>
              <a:rect l="0" t="0" r="r" b="b"/>
              <a:pathLst>
                <a:path w="190" h="332">
                  <a:moveTo>
                    <a:pt x="7" y="59"/>
                  </a:moveTo>
                  <a:cubicBezTo>
                    <a:pt x="7" y="59"/>
                    <a:pt x="35" y="56"/>
                    <a:pt x="104" y="196"/>
                  </a:cubicBezTo>
                  <a:cubicBezTo>
                    <a:pt x="122" y="233"/>
                    <a:pt x="178" y="317"/>
                    <a:pt x="190" y="332"/>
                  </a:cubicBezTo>
                  <a:cubicBezTo>
                    <a:pt x="190" y="332"/>
                    <a:pt x="165" y="278"/>
                    <a:pt x="139" y="215"/>
                  </a:cubicBezTo>
                  <a:cubicBezTo>
                    <a:pt x="114" y="152"/>
                    <a:pt x="82" y="35"/>
                    <a:pt x="0" y="0"/>
                  </a:cubicBezTo>
                  <a:lnTo>
                    <a:pt x="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2102587" y="1280255"/>
              <a:ext cx="760806" cy="162116"/>
            </a:xfrm>
            <a:custGeom>
              <a:avLst/>
              <a:gdLst>
                <a:gd name="T0" fmla="*/ 0 w 388"/>
                <a:gd name="T1" fmla="*/ 30 h 83"/>
                <a:gd name="T2" fmla="*/ 219 w 388"/>
                <a:gd name="T3" fmla="*/ 12 h 83"/>
                <a:gd name="T4" fmla="*/ 388 w 388"/>
                <a:gd name="T5" fmla="*/ 83 h 83"/>
                <a:gd name="T6" fmla="*/ 313 w 388"/>
                <a:gd name="T7" fmla="*/ 64 h 83"/>
                <a:gd name="T8" fmla="*/ 0 w 388"/>
                <a:gd name="T9" fmla="*/ 30 h 83"/>
              </a:gdLst>
              <a:ahLst/>
              <a:cxnLst>
                <a:cxn ang="0">
                  <a:pos x="T0" y="T1"/>
                </a:cxn>
                <a:cxn ang="0">
                  <a:pos x="T2" y="T3"/>
                </a:cxn>
                <a:cxn ang="0">
                  <a:pos x="T4" y="T5"/>
                </a:cxn>
                <a:cxn ang="0">
                  <a:pos x="T6" y="T7"/>
                </a:cxn>
                <a:cxn ang="0">
                  <a:pos x="T8" y="T9"/>
                </a:cxn>
              </a:cxnLst>
              <a:rect l="0" t="0" r="r" b="b"/>
              <a:pathLst>
                <a:path w="388" h="83">
                  <a:moveTo>
                    <a:pt x="0" y="30"/>
                  </a:moveTo>
                  <a:cubicBezTo>
                    <a:pt x="0" y="30"/>
                    <a:pt x="98" y="0"/>
                    <a:pt x="219" y="12"/>
                  </a:cubicBezTo>
                  <a:cubicBezTo>
                    <a:pt x="299" y="19"/>
                    <a:pt x="362" y="64"/>
                    <a:pt x="388" y="83"/>
                  </a:cubicBezTo>
                  <a:cubicBezTo>
                    <a:pt x="388" y="83"/>
                    <a:pt x="349" y="64"/>
                    <a:pt x="313" y="64"/>
                  </a:cubicBezTo>
                  <a:cubicBezTo>
                    <a:pt x="313" y="64"/>
                    <a:pt x="21" y="52"/>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2206398" y="1202041"/>
              <a:ext cx="236063" cy="63993"/>
            </a:xfrm>
            <a:custGeom>
              <a:avLst/>
              <a:gdLst>
                <a:gd name="T0" fmla="*/ 0 w 120"/>
                <a:gd name="T1" fmla="*/ 23 h 33"/>
                <a:gd name="T2" fmla="*/ 120 w 120"/>
                <a:gd name="T3" fmla="*/ 33 h 33"/>
                <a:gd name="T4" fmla="*/ 64 w 120"/>
                <a:gd name="T5" fmla="*/ 30 h 33"/>
                <a:gd name="T6" fmla="*/ 5 w 120"/>
                <a:gd name="T7" fmla="*/ 22 h 33"/>
              </a:gdLst>
              <a:ahLst/>
              <a:cxnLst>
                <a:cxn ang="0">
                  <a:pos x="T0" y="T1"/>
                </a:cxn>
                <a:cxn ang="0">
                  <a:pos x="T2" y="T3"/>
                </a:cxn>
                <a:cxn ang="0">
                  <a:pos x="T4" y="T5"/>
                </a:cxn>
                <a:cxn ang="0">
                  <a:pos x="T6" y="T7"/>
                </a:cxn>
              </a:cxnLst>
              <a:rect l="0" t="0" r="r" b="b"/>
              <a:pathLst>
                <a:path w="120" h="33">
                  <a:moveTo>
                    <a:pt x="0" y="23"/>
                  </a:moveTo>
                  <a:cubicBezTo>
                    <a:pt x="29" y="0"/>
                    <a:pt x="91" y="20"/>
                    <a:pt x="120" y="33"/>
                  </a:cubicBezTo>
                  <a:cubicBezTo>
                    <a:pt x="101" y="33"/>
                    <a:pt x="83" y="29"/>
                    <a:pt x="64" y="30"/>
                  </a:cubicBezTo>
                  <a:cubicBezTo>
                    <a:pt x="43" y="32"/>
                    <a:pt x="22" y="31"/>
                    <a:pt x="5"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2058503" y="1389754"/>
              <a:ext cx="250284" cy="119454"/>
            </a:xfrm>
            <a:custGeom>
              <a:avLst/>
              <a:gdLst>
                <a:gd name="T0" fmla="*/ 0 w 128"/>
                <a:gd name="T1" fmla="*/ 0 h 61"/>
                <a:gd name="T2" fmla="*/ 128 w 128"/>
                <a:gd name="T3" fmla="*/ 52 h 61"/>
                <a:gd name="T4" fmla="*/ 64 w 128"/>
                <a:gd name="T5" fmla="*/ 34 h 61"/>
                <a:gd name="T6" fmla="*/ 28 w 128"/>
                <a:gd name="T7" fmla="*/ 21 h 61"/>
                <a:gd name="T8" fmla="*/ 11 w 128"/>
                <a:gd name="T9" fmla="*/ 18 h 61"/>
                <a:gd name="T10" fmla="*/ 2 w 128"/>
                <a:gd name="T11" fmla="*/ 2 h 61"/>
              </a:gdLst>
              <a:ahLst/>
              <a:cxnLst>
                <a:cxn ang="0">
                  <a:pos x="T0" y="T1"/>
                </a:cxn>
                <a:cxn ang="0">
                  <a:pos x="T2" y="T3"/>
                </a:cxn>
                <a:cxn ang="0">
                  <a:pos x="T4" y="T5"/>
                </a:cxn>
                <a:cxn ang="0">
                  <a:pos x="T6" y="T7"/>
                </a:cxn>
                <a:cxn ang="0">
                  <a:pos x="T8" y="T9"/>
                </a:cxn>
                <a:cxn ang="0">
                  <a:pos x="T10" y="T11"/>
                </a:cxn>
              </a:cxnLst>
              <a:rect l="0" t="0" r="r" b="b"/>
              <a:pathLst>
                <a:path w="128" h="61">
                  <a:moveTo>
                    <a:pt x="0" y="0"/>
                  </a:moveTo>
                  <a:cubicBezTo>
                    <a:pt x="40" y="4"/>
                    <a:pt x="99" y="25"/>
                    <a:pt x="128" y="52"/>
                  </a:cubicBezTo>
                  <a:cubicBezTo>
                    <a:pt x="110" y="61"/>
                    <a:pt x="81" y="40"/>
                    <a:pt x="64" y="34"/>
                  </a:cubicBezTo>
                  <a:cubicBezTo>
                    <a:pt x="51" y="29"/>
                    <a:pt x="40" y="24"/>
                    <a:pt x="28" y="21"/>
                  </a:cubicBezTo>
                  <a:cubicBezTo>
                    <a:pt x="24" y="20"/>
                    <a:pt x="14" y="20"/>
                    <a:pt x="11" y="18"/>
                  </a:cubicBezTo>
                  <a:cubicBezTo>
                    <a:pt x="6" y="15"/>
                    <a:pt x="7" y="5"/>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2059925" y="1506363"/>
              <a:ext cx="358361" cy="260238"/>
            </a:xfrm>
            <a:custGeom>
              <a:avLst/>
              <a:gdLst>
                <a:gd name="T0" fmla="*/ 0 w 183"/>
                <a:gd name="T1" fmla="*/ 0 h 133"/>
                <a:gd name="T2" fmla="*/ 111 w 183"/>
                <a:gd name="T3" fmla="*/ 75 h 133"/>
                <a:gd name="T4" fmla="*/ 183 w 183"/>
                <a:gd name="T5" fmla="*/ 133 h 133"/>
                <a:gd name="T6" fmla="*/ 0 w 183"/>
                <a:gd name="T7" fmla="*/ 0 h 133"/>
              </a:gdLst>
              <a:ahLst/>
              <a:cxnLst>
                <a:cxn ang="0">
                  <a:pos x="T0" y="T1"/>
                </a:cxn>
                <a:cxn ang="0">
                  <a:pos x="T2" y="T3"/>
                </a:cxn>
                <a:cxn ang="0">
                  <a:pos x="T4" y="T5"/>
                </a:cxn>
                <a:cxn ang="0">
                  <a:pos x="T6" y="T7"/>
                </a:cxn>
              </a:cxnLst>
              <a:rect l="0" t="0" r="r" b="b"/>
              <a:pathLst>
                <a:path w="183" h="133">
                  <a:moveTo>
                    <a:pt x="0" y="0"/>
                  </a:moveTo>
                  <a:cubicBezTo>
                    <a:pt x="0" y="0"/>
                    <a:pt x="56" y="45"/>
                    <a:pt x="111" y="75"/>
                  </a:cubicBezTo>
                  <a:cubicBezTo>
                    <a:pt x="167" y="105"/>
                    <a:pt x="181" y="130"/>
                    <a:pt x="183" y="133"/>
                  </a:cubicBezTo>
                  <a:cubicBezTo>
                    <a:pt x="183" y="133"/>
                    <a:pt x="95"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2199288" y="1467968"/>
              <a:ext cx="110921" cy="693969"/>
            </a:xfrm>
            <a:custGeom>
              <a:avLst/>
              <a:gdLst>
                <a:gd name="T0" fmla="*/ 24 w 57"/>
                <a:gd name="T1" fmla="*/ 0 h 355"/>
                <a:gd name="T2" fmla="*/ 25 w 57"/>
                <a:gd name="T3" fmla="*/ 246 h 355"/>
                <a:gd name="T4" fmla="*/ 56 w 57"/>
                <a:gd name="T5" fmla="*/ 355 h 355"/>
                <a:gd name="T6" fmla="*/ 55 w 57"/>
                <a:gd name="T7" fmla="*/ 201 h 355"/>
                <a:gd name="T8" fmla="*/ 33 w 57"/>
                <a:gd name="T9" fmla="*/ 0 h 355"/>
                <a:gd name="T10" fmla="*/ 24 w 57"/>
                <a:gd name="T11" fmla="*/ 0 h 355"/>
              </a:gdLst>
              <a:ahLst/>
              <a:cxnLst>
                <a:cxn ang="0">
                  <a:pos x="T0" y="T1"/>
                </a:cxn>
                <a:cxn ang="0">
                  <a:pos x="T2" y="T3"/>
                </a:cxn>
                <a:cxn ang="0">
                  <a:pos x="T4" y="T5"/>
                </a:cxn>
                <a:cxn ang="0">
                  <a:pos x="T6" y="T7"/>
                </a:cxn>
                <a:cxn ang="0">
                  <a:pos x="T8" y="T9"/>
                </a:cxn>
                <a:cxn ang="0">
                  <a:pos x="T10" y="T11"/>
                </a:cxn>
              </a:cxnLst>
              <a:rect l="0" t="0" r="r" b="b"/>
              <a:pathLst>
                <a:path w="57" h="355">
                  <a:moveTo>
                    <a:pt x="24" y="0"/>
                  </a:moveTo>
                  <a:cubicBezTo>
                    <a:pt x="24" y="0"/>
                    <a:pt x="0" y="156"/>
                    <a:pt x="25" y="246"/>
                  </a:cubicBezTo>
                  <a:cubicBezTo>
                    <a:pt x="40" y="296"/>
                    <a:pt x="49" y="318"/>
                    <a:pt x="56" y="355"/>
                  </a:cubicBezTo>
                  <a:cubicBezTo>
                    <a:pt x="56" y="355"/>
                    <a:pt x="57" y="276"/>
                    <a:pt x="55" y="201"/>
                  </a:cubicBezTo>
                  <a:cubicBezTo>
                    <a:pt x="54" y="126"/>
                    <a:pt x="44" y="23"/>
                    <a:pt x="33"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2463793" y="1446637"/>
              <a:ext cx="354095" cy="223265"/>
            </a:xfrm>
            <a:custGeom>
              <a:avLst/>
              <a:gdLst>
                <a:gd name="T0" fmla="*/ 168 w 181"/>
                <a:gd name="T1" fmla="*/ 4 h 114"/>
                <a:gd name="T2" fmla="*/ 0 w 181"/>
                <a:gd name="T3" fmla="*/ 114 h 114"/>
                <a:gd name="T4" fmla="*/ 87 w 181"/>
                <a:gd name="T5" fmla="*/ 67 h 114"/>
                <a:gd name="T6" fmla="*/ 168 w 181"/>
                <a:gd name="T7" fmla="*/ 4 h 114"/>
              </a:gdLst>
              <a:ahLst/>
              <a:cxnLst>
                <a:cxn ang="0">
                  <a:pos x="T0" y="T1"/>
                </a:cxn>
                <a:cxn ang="0">
                  <a:pos x="T2" y="T3"/>
                </a:cxn>
                <a:cxn ang="0">
                  <a:pos x="T4" y="T5"/>
                </a:cxn>
                <a:cxn ang="0">
                  <a:pos x="T6" y="T7"/>
                </a:cxn>
              </a:cxnLst>
              <a:rect l="0" t="0" r="r" b="b"/>
              <a:pathLst>
                <a:path w="181" h="114">
                  <a:moveTo>
                    <a:pt x="168" y="4"/>
                  </a:moveTo>
                  <a:cubicBezTo>
                    <a:pt x="165" y="0"/>
                    <a:pt x="119" y="6"/>
                    <a:pt x="0" y="114"/>
                  </a:cubicBezTo>
                  <a:cubicBezTo>
                    <a:pt x="0" y="114"/>
                    <a:pt x="49" y="81"/>
                    <a:pt x="87" y="67"/>
                  </a:cubicBezTo>
                  <a:cubicBezTo>
                    <a:pt x="124" y="53"/>
                    <a:pt x="181" y="18"/>
                    <a:pt x="16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2903212" y="1349936"/>
              <a:ext cx="112343" cy="588736"/>
            </a:xfrm>
            <a:custGeom>
              <a:avLst/>
              <a:gdLst>
                <a:gd name="T0" fmla="*/ 15 w 57"/>
                <a:gd name="T1" fmla="*/ 0 h 301"/>
                <a:gd name="T2" fmla="*/ 13 w 57"/>
                <a:gd name="T3" fmla="*/ 59 h 301"/>
                <a:gd name="T4" fmla="*/ 3 w 57"/>
                <a:gd name="T5" fmla="*/ 201 h 301"/>
                <a:gd name="T6" fmla="*/ 0 w 57"/>
                <a:gd name="T7" fmla="*/ 301 h 301"/>
                <a:gd name="T8" fmla="*/ 49 w 57"/>
                <a:gd name="T9" fmla="*/ 105 h 301"/>
                <a:gd name="T10" fmla="*/ 17 w 57"/>
                <a:gd name="T11" fmla="*/ 0 h 301"/>
              </a:gdLst>
              <a:ahLst/>
              <a:cxnLst>
                <a:cxn ang="0">
                  <a:pos x="T0" y="T1"/>
                </a:cxn>
                <a:cxn ang="0">
                  <a:pos x="T2" y="T3"/>
                </a:cxn>
                <a:cxn ang="0">
                  <a:pos x="T4" y="T5"/>
                </a:cxn>
                <a:cxn ang="0">
                  <a:pos x="T6" y="T7"/>
                </a:cxn>
                <a:cxn ang="0">
                  <a:pos x="T8" y="T9"/>
                </a:cxn>
                <a:cxn ang="0">
                  <a:pos x="T10" y="T11"/>
                </a:cxn>
              </a:cxnLst>
              <a:rect l="0" t="0" r="r" b="b"/>
              <a:pathLst>
                <a:path w="57" h="301">
                  <a:moveTo>
                    <a:pt x="15" y="0"/>
                  </a:moveTo>
                  <a:cubicBezTo>
                    <a:pt x="15" y="0"/>
                    <a:pt x="17" y="24"/>
                    <a:pt x="13" y="59"/>
                  </a:cubicBezTo>
                  <a:cubicBezTo>
                    <a:pt x="9" y="95"/>
                    <a:pt x="2" y="154"/>
                    <a:pt x="3" y="201"/>
                  </a:cubicBezTo>
                  <a:cubicBezTo>
                    <a:pt x="5" y="248"/>
                    <a:pt x="2" y="277"/>
                    <a:pt x="0" y="301"/>
                  </a:cubicBezTo>
                  <a:cubicBezTo>
                    <a:pt x="0" y="301"/>
                    <a:pt x="42" y="174"/>
                    <a:pt x="49" y="105"/>
                  </a:cubicBezTo>
                  <a:cubicBezTo>
                    <a:pt x="57" y="37"/>
                    <a:pt x="43" y="1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2995646" y="1462279"/>
              <a:ext cx="345563" cy="489191"/>
            </a:xfrm>
            <a:custGeom>
              <a:avLst/>
              <a:gdLst>
                <a:gd name="T0" fmla="*/ 0 w 176"/>
                <a:gd name="T1" fmla="*/ 10 h 250"/>
                <a:gd name="T2" fmla="*/ 78 w 176"/>
                <a:gd name="T3" fmla="*/ 77 h 250"/>
                <a:gd name="T4" fmla="*/ 176 w 176"/>
                <a:gd name="T5" fmla="*/ 250 h 250"/>
                <a:gd name="T6" fmla="*/ 144 w 176"/>
                <a:gd name="T7" fmla="*/ 133 h 250"/>
                <a:gd name="T8" fmla="*/ 1 w 176"/>
                <a:gd name="T9" fmla="*/ 7 h 250"/>
              </a:gdLst>
              <a:ahLst/>
              <a:cxnLst>
                <a:cxn ang="0">
                  <a:pos x="T0" y="T1"/>
                </a:cxn>
                <a:cxn ang="0">
                  <a:pos x="T2" y="T3"/>
                </a:cxn>
                <a:cxn ang="0">
                  <a:pos x="T4" y="T5"/>
                </a:cxn>
                <a:cxn ang="0">
                  <a:pos x="T6" y="T7"/>
                </a:cxn>
                <a:cxn ang="0">
                  <a:pos x="T8" y="T9"/>
                </a:cxn>
              </a:cxnLst>
              <a:rect l="0" t="0" r="r" b="b"/>
              <a:pathLst>
                <a:path w="176" h="250">
                  <a:moveTo>
                    <a:pt x="0" y="10"/>
                  </a:moveTo>
                  <a:cubicBezTo>
                    <a:pt x="0" y="10"/>
                    <a:pt x="39" y="22"/>
                    <a:pt x="78" y="77"/>
                  </a:cubicBezTo>
                  <a:cubicBezTo>
                    <a:pt x="118" y="133"/>
                    <a:pt x="161" y="221"/>
                    <a:pt x="176" y="250"/>
                  </a:cubicBezTo>
                  <a:cubicBezTo>
                    <a:pt x="176" y="250"/>
                    <a:pt x="154" y="193"/>
                    <a:pt x="144" y="133"/>
                  </a:cubicBezTo>
                  <a:cubicBezTo>
                    <a:pt x="134" y="73"/>
                    <a:pt x="110" y="0"/>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3076704" y="1331449"/>
              <a:ext cx="770761" cy="310011"/>
            </a:xfrm>
            <a:custGeom>
              <a:avLst/>
              <a:gdLst>
                <a:gd name="T0" fmla="*/ 6 w 394"/>
                <a:gd name="T1" fmla="*/ 78 h 159"/>
                <a:gd name="T2" fmla="*/ 49 w 394"/>
                <a:gd name="T3" fmla="*/ 29 h 159"/>
                <a:gd name="T4" fmla="*/ 73 w 394"/>
                <a:gd name="T5" fmla="*/ 21 h 159"/>
                <a:gd name="T6" fmla="*/ 134 w 394"/>
                <a:gd name="T7" fmla="*/ 17 h 159"/>
                <a:gd name="T8" fmla="*/ 270 w 394"/>
                <a:gd name="T9" fmla="*/ 42 h 159"/>
                <a:gd name="T10" fmla="*/ 394 w 394"/>
                <a:gd name="T11" fmla="*/ 159 h 159"/>
                <a:gd name="T12" fmla="*/ 253 w 394"/>
                <a:gd name="T13" fmla="*/ 76 h 159"/>
                <a:gd name="T14" fmla="*/ 160 w 394"/>
                <a:gd name="T15" fmla="*/ 59 h 159"/>
                <a:gd name="T16" fmla="*/ 87 w 394"/>
                <a:gd name="T17" fmla="*/ 48 h 159"/>
                <a:gd name="T18" fmla="*/ 52 w 394"/>
                <a:gd name="T19" fmla="*/ 40 h 159"/>
                <a:gd name="T20" fmla="*/ 15 w 394"/>
                <a:gd name="T21" fmla="*/ 77 h 159"/>
                <a:gd name="T22" fmla="*/ 6 w 394"/>
                <a:gd name="T23" fmla="*/ 7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159">
                  <a:moveTo>
                    <a:pt x="6" y="78"/>
                  </a:moveTo>
                  <a:cubicBezTo>
                    <a:pt x="6" y="78"/>
                    <a:pt x="0" y="35"/>
                    <a:pt x="49" y="29"/>
                  </a:cubicBezTo>
                  <a:cubicBezTo>
                    <a:pt x="49" y="29"/>
                    <a:pt x="54" y="17"/>
                    <a:pt x="73" y="21"/>
                  </a:cubicBezTo>
                  <a:cubicBezTo>
                    <a:pt x="92" y="26"/>
                    <a:pt x="119" y="20"/>
                    <a:pt x="134" y="17"/>
                  </a:cubicBezTo>
                  <a:cubicBezTo>
                    <a:pt x="149" y="14"/>
                    <a:pt x="216" y="0"/>
                    <a:pt x="270" y="42"/>
                  </a:cubicBezTo>
                  <a:cubicBezTo>
                    <a:pt x="325" y="84"/>
                    <a:pt x="352" y="137"/>
                    <a:pt x="394" y="159"/>
                  </a:cubicBezTo>
                  <a:cubicBezTo>
                    <a:pt x="394" y="159"/>
                    <a:pt x="295" y="93"/>
                    <a:pt x="253" y="76"/>
                  </a:cubicBezTo>
                  <a:cubicBezTo>
                    <a:pt x="212" y="59"/>
                    <a:pt x="193" y="61"/>
                    <a:pt x="160" y="59"/>
                  </a:cubicBezTo>
                  <a:cubicBezTo>
                    <a:pt x="128" y="57"/>
                    <a:pt x="119" y="49"/>
                    <a:pt x="87" y="48"/>
                  </a:cubicBezTo>
                  <a:cubicBezTo>
                    <a:pt x="70" y="47"/>
                    <a:pt x="63" y="49"/>
                    <a:pt x="52" y="40"/>
                  </a:cubicBezTo>
                  <a:cubicBezTo>
                    <a:pt x="52" y="40"/>
                    <a:pt x="11" y="34"/>
                    <a:pt x="15" y="77"/>
                  </a:cubicBezTo>
                  <a:cubicBezTo>
                    <a:pt x="15" y="77"/>
                    <a:pt x="21" y="87"/>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2832108" y="1807842"/>
              <a:ext cx="563139" cy="260238"/>
            </a:xfrm>
            <a:custGeom>
              <a:avLst/>
              <a:gdLst>
                <a:gd name="T0" fmla="*/ 0 w 288"/>
                <a:gd name="T1" fmla="*/ 24 h 133"/>
                <a:gd name="T2" fmla="*/ 20 w 288"/>
                <a:gd name="T3" fmla="*/ 34 h 133"/>
                <a:gd name="T4" fmla="*/ 69 w 288"/>
                <a:gd name="T5" fmla="*/ 48 h 133"/>
                <a:gd name="T6" fmla="*/ 156 w 288"/>
                <a:gd name="T7" fmla="*/ 74 h 133"/>
                <a:gd name="T8" fmla="*/ 246 w 288"/>
                <a:gd name="T9" fmla="*/ 106 h 133"/>
                <a:gd name="T10" fmla="*/ 284 w 288"/>
                <a:gd name="T11" fmla="*/ 126 h 133"/>
                <a:gd name="T12" fmla="*/ 192 w 288"/>
                <a:gd name="T13" fmla="*/ 52 h 133"/>
                <a:gd name="T14" fmla="*/ 19 w 288"/>
                <a:gd name="T15" fmla="*/ 13 h 133"/>
                <a:gd name="T16" fmla="*/ 0 w 288"/>
                <a:gd name="T17"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33">
                  <a:moveTo>
                    <a:pt x="0" y="24"/>
                  </a:moveTo>
                  <a:cubicBezTo>
                    <a:pt x="0" y="24"/>
                    <a:pt x="9" y="23"/>
                    <a:pt x="20" y="34"/>
                  </a:cubicBezTo>
                  <a:cubicBezTo>
                    <a:pt x="30" y="44"/>
                    <a:pt x="57" y="48"/>
                    <a:pt x="69" y="48"/>
                  </a:cubicBezTo>
                  <a:cubicBezTo>
                    <a:pt x="82" y="48"/>
                    <a:pt x="128" y="58"/>
                    <a:pt x="156" y="74"/>
                  </a:cubicBezTo>
                  <a:cubicBezTo>
                    <a:pt x="184" y="90"/>
                    <a:pt x="224" y="97"/>
                    <a:pt x="246" y="106"/>
                  </a:cubicBezTo>
                  <a:cubicBezTo>
                    <a:pt x="268" y="115"/>
                    <a:pt x="279" y="118"/>
                    <a:pt x="284" y="126"/>
                  </a:cubicBezTo>
                  <a:cubicBezTo>
                    <a:pt x="288" y="133"/>
                    <a:pt x="272" y="101"/>
                    <a:pt x="192" y="52"/>
                  </a:cubicBezTo>
                  <a:cubicBezTo>
                    <a:pt x="111" y="2"/>
                    <a:pt x="44" y="0"/>
                    <a:pt x="19" y="13"/>
                  </a:cubicBezTo>
                  <a:cubicBezTo>
                    <a:pt x="19" y="13"/>
                    <a:pt x="1" y="12"/>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2998490" y="1843394"/>
              <a:ext cx="712456" cy="172070"/>
            </a:xfrm>
            <a:custGeom>
              <a:avLst/>
              <a:gdLst>
                <a:gd name="T0" fmla="*/ 0 w 364"/>
                <a:gd name="T1" fmla="*/ 82 h 88"/>
                <a:gd name="T2" fmla="*/ 242 w 364"/>
                <a:gd name="T3" fmla="*/ 22 h 88"/>
                <a:gd name="T4" fmla="*/ 364 w 364"/>
                <a:gd name="T5" fmla="*/ 56 h 88"/>
                <a:gd name="T6" fmla="*/ 30 w 364"/>
                <a:gd name="T7" fmla="*/ 88 h 88"/>
                <a:gd name="T8" fmla="*/ 0 w 364"/>
                <a:gd name="T9" fmla="*/ 82 h 88"/>
              </a:gdLst>
              <a:ahLst/>
              <a:cxnLst>
                <a:cxn ang="0">
                  <a:pos x="T0" y="T1"/>
                </a:cxn>
                <a:cxn ang="0">
                  <a:pos x="T2" y="T3"/>
                </a:cxn>
                <a:cxn ang="0">
                  <a:pos x="T4" y="T5"/>
                </a:cxn>
                <a:cxn ang="0">
                  <a:pos x="T6" y="T7"/>
                </a:cxn>
                <a:cxn ang="0">
                  <a:pos x="T8" y="T9"/>
                </a:cxn>
              </a:cxnLst>
              <a:rect l="0" t="0" r="r" b="b"/>
              <a:pathLst>
                <a:path w="364" h="88">
                  <a:moveTo>
                    <a:pt x="0" y="82"/>
                  </a:moveTo>
                  <a:cubicBezTo>
                    <a:pt x="0" y="82"/>
                    <a:pt x="105" y="0"/>
                    <a:pt x="242" y="22"/>
                  </a:cubicBezTo>
                  <a:cubicBezTo>
                    <a:pt x="345" y="39"/>
                    <a:pt x="359" y="55"/>
                    <a:pt x="364" y="56"/>
                  </a:cubicBezTo>
                  <a:cubicBezTo>
                    <a:pt x="364" y="56"/>
                    <a:pt x="166" y="3"/>
                    <a:pt x="30" y="88"/>
                  </a:cubicBez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2817888" y="1900276"/>
              <a:ext cx="78214" cy="383958"/>
            </a:xfrm>
            <a:custGeom>
              <a:avLst/>
              <a:gdLst>
                <a:gd name="T0" fmla="*/ 0 w 40"/>
                <a:gd name="T1" fmla="*/ 0 h 196"/>
                <a:gd name="T2" fmla="*/ 4 w 40"/>
                <a:gd name="T3" fmla="*/ 40 h 196"/>
                <a:gd name="T4" fmla="*/ 25 w 40"/>
                <a:gd name="T5" fmla="*/ 196 h 196"/>
                <a:gd name="T6" fmla="*/ 26 w 40"/>
                <a:gd name="T7" fmla="*/ 117 h 196"/>
                <a:gd name="T8" fmla="*/ 0 w 40"/>
                <a:gd name="T9" fmla="*/ 0 h 196"/>
              </a:gdLst>
              <a:ahLst/>
              <a:cxnLst>
                <a:cxn ang="0">
                  <a:pos x="T0" y="T1"/>
                </a:cxn>
                <a:cxn ang="0">
                  <a:pos x="T2" y="T3"/>
                </a:cxn>
                <a:cxn ang="0">
                  <a:pos x="T4" y="T5"/>
                </a:cxn>
                <a:cxn ang="0">
                  <a:pos x="T6" y="T7"/>
                </a:cxn>
                <a:cxn ang="0">
                  <a:pos x="T8" y="T9"/>
                </a:cxn>
              </a:cxnLst>
              <a:rect l="0" t="0" r="r" b="b"/>
              <a:pathLst>
                <a:path w="40" h="196">
                  <a:moveTo>
                    <a:pt x="0" y="0"/>
                  </a:moveTo>
                  <a:cubicBezTo>
                    <a:pt x="0" y="0"/>
                    <a:pt x="6" y="5"/>
                    <a:pt x="4" y="40"/>
                  </a:cubicBezTo>
                  <a:cubicBezTo>
                    <a:pt x="2" y="75"/>
                    <a:pt x="15" y="154"/>
                    <a:pt x="25" y="196"/>
                  </a:cubicBezTo>
                  <a:cubicBezTo>
                    <a:pt x="25" y="196"/>
                    <a:pt x="21" y="143"/>
                    <a:pt x="26" y="117"/>
                  </a:cubicBezTo>
                  <a:cubicBezTo>
                    <a:pt x="30" y="92"/>
                    <a:pt x="40"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2863394" y="1982756"/>
              <a:ext cx="873150" cy="402445"/>
            </a:xfrm>
            <a:custGeom>
              <a:avLst/>
              <a:gdLst>
                <a:gd name="T0" fmla="*/ 0 w 446"/>
                <a:gd name="T1" fmla="*/ 32 h 206"/>
                <a:gd name="T2" fmla="*/ 117 w 446"/>
                <a:gd name="T3" fmla="*/ 17 h 206"/>
                <a:gd name="T4" fmla="*/ 324 w 446"/>
                <a:gd name="T5" fmla="*/ 110 h 206"/>
                <a:gd name="T6" fmla="*/ 446 w 446"/>
                <a:gd name="T7" fmla="*/ 206 h 206"/>
                <a:gd name="T8" fmla="*/ 278 w 446"/>
                <a:gd name="T9" fmla="*/ 136 h 206"/>
                <a:gd name="T10" fmla="*/ 0 w 446"/>
                <a:gd name="T11" fmla="*/ 32 h 206"/>
              </a:gdLst>
              <a:ahLst/>
              <a:cxnLst>
                <a:cxn ang="0">
                  <a:pos x="T0" y="T1"/>
                </a:cxn>
                <a:cxn ang="0">
                  <a:pos x="T2" y="T3"/>
                </a:cxn>
                <a:cxn ang="0">
                  <a:pos x="T4" y="T5"/>
                </a:cxn>
                <a:cxn ang="0">
                  <a:pos x="T6" y="T7"/>
                </a:cxn>
                <a:cxn ang="0">
                  <a:pos x="T8" y="T9"/>
                </a:cxn>
                <a:cxn ang="0">
                  <a:pos x="T10" y="T11"/>
                </a:cxn>
              </a:cxnLst>
              <a:rect l="0" t="0" r="r" b="b"/>
              <a:pathLst>
                <a:path w="446" h="206">
                  <a:moveTo>
                    <a:pt x="0" y="32"/>
                  </a:moveTo>
                  <a:cubicBezTo>
                    <a:pt x="0" y="32"/>
                    <a:pt x="34" y="0"/>
                    <a:pt x="117" y="17"/>
                  </a:cubicBezTo>
                  <a:cubicBezTo>
                    <a:pt x="201" y="34"/>
                    <a:pt x="271" y="49"/>
                    <a:pt x="324" y="110"/>
                  </a:cubicBezTo>
                  <a:cubicBezTo>
                    <a:pt x="376" y="171"/>
                    <a:pt x="423" y="193"/>
                    <a:pt x="446" y="206"/>
                  </a:cubicBezTo>
                  <a:cubicBezTo>
                    <a:pt x="446" y="206"/>
                    <a:pt x="331" y="172"/>
                    <a:pt x="278" y="136"/>
                  </a:cubicBezTo>
                  <a:cubicBezTo>
                    <a:pt x="224" y="101"/>
                    <a:pt x="78" y="53"/>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2569026" y="1979912"/>
              <a:ext cx="580204" cy="184869"/>
            </a:xfrm>
            <a:custGeom>
              <a:avLst/>
              <a:gdLst>
                <a:gd name="T0" fmla="*/ 0 w 296"/>
                <a:gd name="T1" fmla="*/ 12 h 94"/>
                <a:gd name="T2" fmla="*/ 77 w 296"/>
                <a:gd name="T3" fmla="*/ 15 h 94"/>
                <a:gd name="T4" fmla="*/ 296 w 296"/>
                <a:gd name="T5" fmla="*/ 94 h 94"/>
                <a:gd name="T6" fmla="*/ 81 w 296"/>
                <a:gd name="T7" fmla="*/ 42 h 94"/>
                <a:gd name="T8" fmla="*/ 0 w 296"/>
                <a:gd name="T9" fmla="*/ 12 h 94"/>
              </a:gdLst>
              <a:ahLst/>
              <a:cxnLst>
                <a:cxn ang="0">
                  <a:pos x="T0" y="T1"/>
                </a:cxn>
                <a:cxn ang="0">
                  <a:pos x="T2" y="T3"/>
                </a:cxn>
                <a:cxn ang="0">
                  <a:pos x="T4" y="T5"/>
                </a:cxn>
                <a:cxn ang="0">
                  <a:pos x="T6" y="T7"/>
                </a:cxn>
                <a:cxn ang="0">
                  <a:pos x="T8" y="T9"/>
                </a:cxn>
              </a:cxnLst>
              <a:rect l="0" t="0" r="r" b="b"/>
              <a:pathLst>
                <a:path w="296" h="94">
                  <a:moveTo>
                    <a:pt x="0" y="12"/>
                  </a:moveTo>
                  <a:cubicBezTo>
                    <a:pt x="0" y="12"/>
                    <a:pt x="39" y="0"/>
                    <a:pt x="77" y="15"/>
                  </a:cubicBezTo>
                  <a:cubicBezTo>
                    <a:pt x="114" y="30"/>
                    <a:pt x="248" y="84"/>
                    <a:pt x="296" y="94"/>
                  </a:cubicBezTo>
                  <a:cubicBezTo>
                    <a:pt x="296" y="94"/>
                    <a:pt x="200" y="88"/>
                    <a:pt x="81" y="42"/>
                  </a:cubicBezTo>
                  <a:cubicBezTo>
                    <a:pt x="42" y="27"/>
                    <a:pt x="35" y="15"/>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2570448" y="1992711"/>
              <a:ext cx="122298" cy="611489"/>
            </a:xfrm>
            <a:custGeom>
              <a:avLst/>
              <a:gdLst>
                <a:gd name="T0" fmla="*/ 19 w 62"/>
                <a:gd name="T1" fmla="*/ 4 h 313"/>
                <a:gd name="T2" fmla="*/ 49 w 62"/>
                <a:gd name="T3" fmla="*/ 313 h 313"/>
                <a:gd name="T4" fmla="*/ 49 w 62"/>
                <a:gd name="T5" fmla="*/ 174 h 313"/>
                <a:gd name="T6" fmla="*/ 19 w 62"/>
                <a:gd name="T7" fmla="*/ 4 h 313"/>
              </a:gdLst>
              <a:ahLst/>
              <a:cxnLst>
                <a:cxn ang="0">
                  <a:pos x="T0" y="T1"/>
                </a:cxn>
                <a:cxn ang="0">
                  <a:pos x="T2" y="T3"/>
                </a:cxn>
                <a:cxn ang="0">
                  <a:pos x="T4" y="T5"/>
                </a:cxn>
                <a:cxn ang="0">
                  <a:pos x="T6" y="T7"/>
                </a:cxn>
              </a:cxnLst>
              <a:rect l="0" t="0" r="r" b="b"/>
              <a:pathLst>
                <a:path w="62" h="313">
                  <a:moveTo>
                    <a:pt x="19" y="4"/>
                  </a:moveTo>
                  <a:cubicBezTo>
                    <a:pt x="19" y="4"/>
                    <a:pt x="0" y="199"/>
                    <a:pt x="49" y="313"/>
                  </a:cubicBezTo>
                  <a:cubicBezTo>
                    <a:pt x="49" y="313"/>
                    <a:pt x="35" y="267"/>
                    <a:pt x="49" y="174"/>
                  </a:cubicBezTo>
                  <a:cubicBezTo>
                    <a:pt x="62" y="81"/>
                    <a:pt x="39" y="0"/>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p:nvPr/>
          </p:nvSpPr>
          <p:spPr bwMode="auto">
            <a:xfrm>
              <a:off x="2907478" y="2042483"/>
              <a:ext cx="112343" cy="720989"/>
            </a:xfrm>
            <a:custGeom>
              <a:avLst/>
              <a:gdLst>
                <a:gd name="T0" fmla="*/ 13 w 57"/>
                <a:gd name="T1" fmla="*/ 0 h 368"/>
                <a:gd name="T2" fmla="*/ 36 w 57"/>
                <a:gd name="T3" fmla="*/ 270 h 368"/>
                <a:gd name="T4" fmla="*/ 57 w 57"/>
                <a:gd name="T5" fmla="*/ 368 h 368"/>
                <a:gd name="T6" fmla="*/ 43 w 57"/>
                <a:gd name="T7" fmla="*/ 117 h 368"/>
                <a:gd name="T8" fmla="*/ 21 w 57"/>
                <a:gd name="T9" fmla="*/ 2 h 368"/>
                <a:gd name="T10" fmla="*/ 13 w 57"/>
                <a:gd name="T11" fmla="*/ 0 h 368"/>
              </a:gdLst>
              <a:ahLst/>
              <a:cxnLst>
                <a:cxn ang="0">
                  <a:pos x="T0" y="T1"/>
                </a:cxn>
                <a:cxn ang="0">
                  <a:pos x="T2" y="T3"/>
                </a:cxn>
                <a:cxn ang="0">
                  <a:pos x="T4" y="T5"/>
                </a:cxn>
                <a:cxn ang="0">
                  <a:pos x="T6" y="T7"/>
                </a:cxn>
                <a:cxn ang="0">
                  <a:pos x="T8" y="T9"/>
                </a:cxn>
                <a:cxn ang="0">
                  <a:pos x="T10" y="T11"/>
                </a:cxn>
              </a:cxnLst>
              <a:rect l="0" t="0" r="r" b="b"/>
              <a:pathLst>
                <a:path w="57" h="368">
                  <a:moveTo>
                    <a:pt x="13" y="0"/>
                  </a:moveTo>
                  <a:cubicBezTo>
                    <a:pt x="13" y="0"/>
                    <a:pt x="0" y="124"/>
                    <a:pt x="36" y="270"/>
                  </a:cubicBezTo>
                  <a:cubicBezTo>
                    <a:pt x="41" y="289"/>
                    <a:pt x="53" y="315"/>
                    <a:pt x="57" y="368"/>
                  </a:cubicBezTo>
                  <a:cubicBezTo>
                    <a:pt x="57" y="368"/>
                    <a:pt x="49" y="174"/>
                    <a:pt x="43" y="117"/>
                  </a:cubicBezTo>
                  <a:cubicBezTo>
                    <a:pt x="35" y="48"/>
                    <a:pt x="29" y="30"/>
                    <a:pt x="21" y="2"/>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4292572" y="3737588"/>
              <a:ext cx="516211" cy="136519"/>
            </a:xfrm>
            <a:custGeom>
              <a:avLst/>
              <a:gdLst>
                <a:gd name="T0" fmla="*/ 39 w 264"/>
                <a:gd name="T1" fmla="*/ 67 h 70"/>
                <a:gd name="T2" fmla="*/ 129 w 264"/>
                <a:gd name="T3" fmla="*/ 1 h 70"/>
                <a:gd name="T4" fmla="*/ 264 w 264"/>
                <a:gd name="T5" fmla="*/ 17 h 70"/>
                <a:gd name="T6" fmla="*/ 146 w 264"/>
                <a:gd name="T7" fmla="*/ 31 h 70"/>
                <a:gd name="T8" fmla="*/ 43 w 264"/>
                <a:gd name="T9" fmla="*/ 70 h 70"/>
              </a:gdLst>
              <a:ahLst/>
              <a:cxnLst>
                <a:cxn ang="0">
                  <a:pos x="T0" y="T1"/>
                </a:cxn>
                <a:cxn ang="0">
                  <a:pos x="T2" y="T3"/>
                </a:cxn>
                <a:cxn ang="0">
                  <a:pos x="T4" y="T5"/>
                </a:cxn>
                <a:cxn ang="0">
                  <a:pos x="T6" y="T7"/>
                </a:cxn>
                <a:cxn ang="0">
                  <a:pos x="T8" y="T9"/>
                </a:cxn>
              </a:cxnLst>
              <a:rect l="0" t="0" r="r" b="b"/>
              <a:pathLst>
                <a:path w="264" h="70">
                  <a:moveTo>
                    <a:pt x="39" y="67"/>
                  </a:moveTo>
                  <a:cubicBezTo>
                    <a:pt x="0" y="24"/>
                    <a:pt x="103" y="2"/>
                    <a:pt x="129" y="1"/>
                  </a:cubicBezTo>
                  <a:cubicBezTo>
                    <a:pt x="175" y="0"/>
                    <a:pt x="218" y="15"/>
                    <a:pt x="264" y="17"/>
                  </a:cubicBezTo>
                  <a:cubicBezTo>
                    <a:pt x="228" y="25"/>
                    <a:pt x="184" y="29"/>
                    <a:pt x="146" y="31"/>
                  </a:cubicBezTo>
                  <a:cubicBezTo>
                    <a:pt x="120" y="32"/>
                    <a:pt x="38" y="29"/>
                    <a:pt x="43" y="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p:nvPr/>
          </p:nvSpPr>
          <p:spPr bwMode="auto">
            <a:xfrm>
              <a:off x="3837510" y="3747543"/>
              <a:ext cx="455062" cy="460750"/>
            </a:xfrm>
            <a:custGeom>
              <a:avLst/>
              <a:gdLst>
                <a:gd name="T0" fmla="*/ 223 w 232"/>
                <a:gd name="T1" fmla="*/ 17 h 236"/>
                <a:gd name="T2" fmla="*/ 98 w 232"/>
                <a:gd name="T3" fmla="*/ 109 h 236"/>
                <a:gd name="T4" fmla="*/ 0 w 232"/>
                <a:gd name="T5" fmla="*/ 236 h 236"/>
                <a:gd name="T6" fmla="*/ 62 w 232"/>
                <a:gd name="T7" fmla="*/ 180 h 236"/>
                <a:gd name="T8" fmla="*/ 132 w 232"/>
                <a:gd name="T9" fmla="*/ 149 h 236"/>
                <a:gd name="T10" fmla="*/ 225 w 232"/>
                <a:gd name="T11" fmla="*/ 17 h 236"/>
              </a:gdLst>
              <a:ahLst/>
              <a:cxnLst>
                <a:cxn ang="0">
                  <a:pos x="T0" y="T1"/>
                </a:cxn>
                <a:cxn ang="0">
                  <a:pos x="T2" y="T3"/>
                </a:cxn>
                <a:cxn ang="0">
                  <a:pos x="T4" y="T5"/>
                </a:cxn>
                <a:cxn ang="0">
                  <a:pos x="T6" y="T7"/>
                </a:cxn>
                <a:cxn ang="0">
                  <a:pos x="T8" y="T9"/>
                </a:cxn>
                <a:cxn ang="0">
                  <a:pos x="T10" y="T11"/>
                </a:cxn>
              </a:cxnLst>
              <a:rect l="0" t="0" r="r" b="b"/>
              <a:pathLst>
                <a:path w="232" h="236">
                  <a:moveTo>
                    <a:pt x="223" y="17"/>
                  </a:moveTo>
                  <a:cubicBezTo>
                    <a:pt x="199" y="0"/>
                    <a:pt x="114" y="91"/>
                    <a:pt x="98" y="109"/>
                  </a:cubicBezTo>
                  <a:cubicBezTo>
                    <a:pt x="63" y="143"/>
                    <a:pt x="18" y="190"/>
                    <a:pt x="0" y="236"/>
                  </a:cubicBezTo>
                  <a:cubicBezTo>
                    <a:pt x="19" y="214"/>
                    <a:pt x="36" y="194"/>
                    <a:pt x="62" y="180"/>
                  </a:cubicBezTo>
                  <a:cubicBezTo>
                    <a:pt x="84" y="169"/>
                    <a:pt x="111" y="163"/>
                    <a:pt x="132" y="149"/>
                  </a:cubicBezTo>
                  <a:cubicBezTo>
                    <a:pt x="169" y="128"/>
                    <a:pt x="232" y="65"/>
                    <a:pt x="225"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4235689" y="3827179"/>
              <a:ext cx="211888" cy="504834"/>
            </a:xfrm>
            <a:custGeom>
              <a:avLst/>
              <a:gdLst>
                <a:gd name="T0" fmla="*/ 8 w 108"/>
                <a:gd name="T1" fmla="*/ 0 h 258"/>
                <a:gd name="T2" fmla="*/ 23 w 108"/>
                <a:gd name="T3" fmla="*/ 62 h 258"/>
                <a:gd name="T4" fmla="*/ 44 w 108"/>
                <a:gd name="T5" fmla="*/ 125 h 258"/>
                <a:gd name="T6" fmla="*/ 82 w 108"/>
                <a:gd name="T7" fmla="*/ 258 h 258"/>
                <a:gd name="T8" fmla="*/ 103 w 108"/>
                <a:gd name="T9" fmla="*/ 187 h 258"/>
                <a:gd name="T10" fmla="*/ 97 w 108"/>
                <a:gd name="T11" fmla="*/ 110 h 258"/>
                <a:gd name="T12" fmla="*/ 8 w 108"/>
                <a:gd name="T13" fmla="*/ 3 h 258"/>
              </a:gdLst>
              <a:ahLst/>
              <a:cxnLst>
                <a:cxn ang="0">
                  <a:pos x="T0" y="T1"/>
                </a:cxn>
                <a:cxn ang="0">
                  <a:pos x="T2" y="T3"/>
                </a:cxn>
                <a:cxn ang="0">
                  <a:pos x="T4" y="T5"/>
                </a:cxn>
                <a:cxn ang="0">
                  <a:pos x="T6" y="T7"/>
                </a:cxn>
                <a:cxn ang="0">
                  <a:pos x="T8" y="T9"/>
                </a:cxn>
                <a:cxn ang="0">
                  <a:pos x="T10" y="T11"/>
                </a:cxn>
                <a:cxn ang="0">
                  <a:pos x="T12" y="T13"/>
                </a:cxn>
              </a:cxnLst>
              <a:rect l="0" t="0" r="r" b="b"/>
              <a:pathLst>
                <a:path w="108" h="258">
                  <a:moveTo>
                    <a:pt x="8" y="0"/>
                  </a:moveTo>
                  <a:cubicBezTo>
                    <a:pt x="0" y="15"/>
                    <a:pt x="18" y="47"/>
                    <a:pt x="23" y="62"/>
                  </a:cubicBezTo>
                  <a:cubicBezTo>
                    <a:pt x="29" y="83"/>
                    <a:pt x="38" y="104"/>
                    <a:pt x="44" y="125"/>
                  </a:cubicBezTo>
                  <a:cubicBezTo>
                    <a:pt x="58" y="172"/>
                    <a:pt x="77" y="209"/>
                    <a:pt x="82" y="258"/>
                  </a:cubicBezTo>
                  <a:cubicBezTo>
                    <a:pt x="84" y="233"/>
                    <a:pt x="98" y="210"/>
                    <a:pt x="103" y="187"/>
                  </a:cubicBezTo>
                  <a:cubicBezTo>
                    <a:pt x="108" y="159"/>
                    <a:pt x="102" y="137"/>
                    <a:pt x="97" y="110"/>
                  </a:cubicBezTo>
                  <a:cubicBezTo>
                    <a:pt x="88" y="64"/>
                    <a:pt x="68" y="1"/>
                    <a:pt x="8"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p:nvPr/>
          </p:nvSpPr>
          <p:spPr bwMode="auto">
            <a:xfrm>
              <a:off x="4292572" y="3854198"/>
              <a:ext cx="575938" cy="415244"/>
            </a:xfrm>
            <a:custGeom>
              <a:avLst/>
              <a:gdLst>
                <a:gd name="T0" fmla="*/ 33 w 294"/>
                <a:gd name="T1" fmla="*/ 33 h 212"/>
                <a:gd name="T2" fmla="*/ 133 w 294"/>
                <a:gd name="T3" fmla="*/ 108 h 212"/>
                <a:gd name="T4" fmla="*/ 267 w 294"/>
                <a:gd name="T5" fmla="*/ 212 h 212"/>
                <a:gd name="T6" fmla="*/ 232 w 294"/>
                <a:gd name="T7" fmla="*/ 145 h 212"/>
                <a:gd name="T8" fmla="*/ 163 w 294"/>
                <a:gd name="T9" fmla="*/ 69 h 212"/>
                <a:gd name="T10" fmla="*/ 0 w 294"/>
                <a:gd name="T11" fmla="*/ 4 h 212"/>
                <a:gd name="T12" fmla="*/ 31 w 294"/>
                <a:gd name="T13" fmla="*/ 34 h 212"/>
              </a:gdLst>
              <a:ahLst/>
              <a:cxnLst>
                <a:cxn ang="0">
                  <a:pos x="T0" y="T1"/>
                </a:cxn>
                <a:cxn ang="0">
                  <a:pos x="T2" y="T3"/>
                </a:cxn>
                <a:cxn ang="0">
                  <a:pos x="T4" y="T5"/>
                </a:cxn>
                <a:cxn ang="0">
                  <a:pos x="T6" y="T7"/>
                </a:cxn>
                <a:cxn ang="0">
                  <a:pos x="T8" y="T9"/>
                </a:cxn>
                <a:cxn ang="0">
                  <a:pos x="T10" y="T11"/>
                </a:cxn>
                <a:cxn ang="0">
                  <a:pos x="T12" y="T13"/>
                </a:cxn>
              </a:cxnLst>
              <a:rect l="0" t="0" r="r" b="b"/>
              <a:pathLst>
                <a:path w="294" h="212">
                  <a:moveTo>
                    <a:pt x="33" y="33"/>
                  </a:moveTo>
                  <a:cubicBezTo>
                    <a:pt x="66" y="55"/>
                    <a:pt x="98" y="79"/>
                    <a:pt x="133" y="108"/>
                  </a:cubicBezTo>
                  <a:cubicBezTo>
                    <a:pt x="183" y="149"/>
                    <a:pt x="228" y="185"/>
                    <a:pt x="267" y="212"/>
                  </a:cubicBezTo>
                  <a:cubicBezTo>
                    <a:pt x="294" y="183"/>
                    <a:pt x="250" y="159"/>
                    <a:pt x="232" y="145"/>
                  </a:cubicBezTo>
                  <a:cubicBezTo>
                    <a:pt x="204" y="125"/>
                    <a:pt x="184" y="95"/>
                    <a:pt x="163" y="69"/>
                  </a:cubicBezTo>
                  <a:cubicBezTo>
                    <a:pt x="121" y="19"/>
                    <a:pt x="65" y="0"/>
                    <a:pt x="0" y="4"/>
                  </a:cubicBezTo>
                  <a:cubicBezTo>
                    <a:pt x="11" y="10"/>
                    <a:pt x="21" y="28"/>
                    <a:pt x="31"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4507304" y="4026268"/>
              <a:ext cx="435153" cy="68259"/>
            </a:xfrm>
            <a:custGeom>
              <a:avLst/>
              <a:gdLst>
                <a:gd name="T0" fmla="*/ 0 w 222"/>
                <a:gd name="T1" fmla="*/ 22 h 35"/>
                <a:gd name="T2" fmla="*/ 108 w 222"/>
                <a:gd name="T3" fmla="*/ 0 h 35"/>
                <a:gd name="T4" fmla="*/ 222 w 222"/>
                <a:gd name="T5" fmla="*/ 20 h 35"/>
                <a:gd name="T6" fmla="*/ 112 w 222"/>
                <a:gd name="T7" fmla="*/ 22 h 35"/>
                <a:gd name="T8" fmla="*/ 0 w 222"/>
                <a:gd name="T9" fmla="*/ 22 h 35"/>
              </a:gdLst>
              <a:ahLst/>
              <a:cxnLst>
                <a:cxn ang="0">
                  <a:pos x="T0" y="T1"/>
                </a:cxn>
                <a:cxn ang="0">
                  <a:pos x="T2" y="T3"/>
                </a:cxn>
                <a:cxn ang="0">
                  <a:pos x="T4" y="T5"/>
                </a:cxn>
                <a:cxn ang="0">
                  <a:pos x="T6" y="T7"/>
                </a:cxn>
                <a:cxn ang="0">
                  <a:pos x="T8" y="T9"/>
                </a:cxn>
              </a:cxnLst>
              <a:rect l="0" t="0" r="r" b="b"/>
              <a:pathLst>
                <a:path w="222" h="35">
                  <a:moveTo>
                    <a:pt x="0" y="22"/>
                  </a:moveTo>
                  <a:cubicBezTo>
                    <a:pt x="25" y="1"/>
                    <a:pt x="78" y="0"/>
                    <a:pt x="108" y="0"/>
                  </a:cubicBezTo>
                  <a:cubicBezTo>
                    <a:pt x="138" y="0"/>
                    <a:pt x="199" y="10"/>
                    <a:pt x="222" y="20"/>
                  </a:cubicBezTo>
                  <a:cubicBezTo>
                    <a:pt x="184" y="17"/>
                    <a:pt x="148" y="17"/>
                    <a:pt x="112" y="22"/>
                  </a:cubicBezTo>
                  <a:cubicBezTo>
                    <a:pt x="74" y="27"/>
                    <a:pt x="36" y="35"/>
                    <a:pt x="0"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p:nvPr/>
          </p:nvSpPr>
          <p:spPr bwMode="auto">
            <a:xfrm>
              <a:off x="3793426" y="4390318"/>
              <a:ext cx="385380" cy="214732"/>
            </a:xfrm>
            <a:custGeom>
              <a:avLst/>
              <a:gdLst>
                <a:gd name="T0" fmla="*/ 196 w 197"/>
                <a:gd name="T1" fmla="*/ 43 h 110"/>
                <a:gd name="T2" fmla="*/ 104 w 197"/>
                <a:gd name="T3" fmla="*/ 64 h 110"/>
                <a:gd name="T4" fmla="*/ 0 w 197"/>
                <a:gd name="T5" fmla="*/ 110 h 110"/>
                <a:gd name="T6" fmla="*/ 101 w 197"/>
                <a:gd name="T7" fmla="*/ 54 h 110"/>
                <a:gd name="T8" fmla="*/ 197 w 197"/>
                <a:gd name="T9" fmla="*/ 40 h 110"/>
              </a:gdLst>
              <a:ahLst/>
              <a:cxnLst>
                <a:cxn ang="0">
                  <a:pos x="T0" y="T1"/>
                </a:cxn>
                <a:cxn ang="0">
                  <a:pos x="T2" y="T3"/>
                </a:cxn>
                <a:cxn ang="0">
                  <a:pos x="T4" y="T5"/>
                </a:cxn>
                <a:cxn ang="0">
                  <a:pos x="T6" y="T7"/>
                </a:cxn>
                <a:cxn ang="0">
                  <a:pos x="T8" y="T9"/>
                </a:cxn>
              </a:cxnLst>
              <a:rect l="0" t="0" r="r" b="b"/>
              <a:pathLst>
                <a:path w="197" h="110">
                  <a:moveTo>
                    <a:pt x="196" y="43"/>
                  </a:moveTo>
                  <a:cubicBezTo>
                    <a:pt x="165" y="26"/>
                    <a:pt x="131" y="50"/>
                    <a:pt x="104" y="64"/>
                  </a:cubicBezTo>
                  <a:cubicBezTo>
                    <a:pt x="70" y="80"/>
                    <a:pt x="32" y="91"/>
                    <a:pt x="0" y="110"/>
                  </a:cubicBezTo>
                  <a:cubicBezTo>
                    <a:pt x="32" y="90"/>
                    <a:pt x="67" y="71"/>
                    <a:pt x="101" y="54"/>
                  </a:cubicBezTo>
                  <a:cubicBezTo>
                    <a:pt x="125" y="41"/>
                    <a:pt x="182" y="0"/>
                    <a:pt x="197"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p:nvPr/>
          </p:nvSpPr>
          <p:spPr bwMode="auto">
            <a:xfrm>
              <a:off x="4138989" y="4425869"/>
              <a:ext cx="163538" cy="719566"/>
            </a:xfrm>
            <a:custGeom>
              <a:avLst/>
              <a:gdLst>
                <a:gd name="T0" fmla="*/ 14 w 83"/>
                <a:gd name="T1" fmla="*/ 0 h 368"/>
                <a:gd name="T2" fmla="*/ 0 w 83"/>
                <a:gd name="T3" fmla="*/ 142 h 368"/>
                <a:gd name="T4" fmla="*/ 32 w 83"/>
                <a:gd name="T5" fmla="*/ 368 h 368"/>
                <a:gd name="T6" fmla="*/ 47 w 83"/>
                <a:gd name="T7" fmla="*/ 177 h 368"/>
                <a:gd name="T8" fmla="*/ 13 w 83"/>
                <a:gd name="T9" fmla="*/ 0 h 368"/>
              </a:gdLst>
              <a:ahLst/>
              <a:cxnLst>
                <a:cxn ang="0">
                  <a:pos x="T0" y="T1"/>
                </a:cxn>
                <a:cxn ang="0">
                  <a:pos x="T2" y="T3"/>
                </a:cxn>
                <a:cxn ang="0">
                  <a:pos x="T4" y="T5"/>
                </a:cxn>
                <a:cxn ang="0">
                  <a:pos x="T6" y="T7"/>
                </a:cxn>
                <a:cxn ang="0">
                  <a:pos x="T8" y="T9"/>
                </a:cxn>
              </a:cxnLst>
              <a:rect l="0" t="0" r="r" b="b"/>
              <a:pathLst>
                <a:path w="83" h="368">
                  <a:moveTo>
                    <a:pt x="14" y="0"/>
                  </a:moveTo>
                  <a:cubicBezTo>
                    <a:pt x="24" y="51"/>
                    <a:pt x="0" y="90"/>
                    <a:pt x="0" y="142"/>
                  </a:cubicBezTo>
                  <a:cubicBezTo>
                    <a:pt x="0" y="210"/>
                    <a:pt x="10" y="304"/>
                    <a:pt x="32" y="368"/>
                  </a:cubicBezTo>
                  <a:cubicBezTo>
                    <a:pt x="17" y="305"/>
                    <a:pt x="32" y="237"/>
                    <a:pt x="47" y="177"/>
                  </a:cubicBezTo>
                  <a:cubicBezTo>
                    <a:pt x="61" y="117"/>
                    <a:pt x="83" y="36"/>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7" name="Freeform 45"/>
            <p:cNvSpPr/>
            <p:nvPr/>
          </p:nvSpPr>
          <p:spPr bwMode="auto">
            <a:xfrm>
              <a:off x="3891549" y="4777120"/>
              <a:ext cx="827644" cy="497724"/>
            </a:xfrm>
            <a:custGeom>
              <a:avLst/>
              <a:gdLst>
                <a:gd name="T0" fmla="*/ 253 w 423"/>
                <a:gd name="T1" fmla="*/ 20 h 254"/>
                <a:gd name="T2" fmla="*/ 95 w 423"/>
                <a:gd name="T3" fmla="*/ 95 h 254"/>
                <a:gd name="T4" fmla="*/ 0 w 423"/>
                <a:gd name="T5" fmla="*/ 254 h 254"/>
                <a:gd name="T6" fmla="*/ 69 w 423"/>
                <a:gd name="T7" fmla="*/ 151 h 254"/>
                <a:gd name="T8" fmla="*/ 155 w 423"/>
                <a:gd name="T9" fmla="*/ 62 h 254"/>
                <a:gd name="T10" fmla="*/ 259 w 423"/>
                <a:gd name="T11" fmla="*/ 44 h 254"/>
                <a:gd name="T12" fmla="*/ 350 w 423"/>
                <a:gd name="T13" fmla="*/ 84 h 254"/>
                <a:gd name="T14" fmla="*/ 423 w 423"/>
                <a:gd name="T15" fmla="*/ 116 h 254"/>
                <a:gd name="T16" fmla="*/ 344 w 423"/>
                <a:gd name="T17" fmla="*/ 62 h 254"/>
                <a:gd name="T18" fmla="*/ 253 w 423"/>
                <a:gd name="T19" fmla="*/ 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54">
                  <a:moveTo>
                    <a:pt x="253" y="20"/>
                  </a:moveTo>
                  <a:cubicBezTo>
                    <a:pt x="185" y="0"/>
                    <a:pt x="137" y="45"/>
                    <a:pt x="95" y="95"/>
                  </a:cubicBezTo>
                  <a:cubicBezTo>
                    <a:pt x="57" y="139"/>
                    <a:pt x="17" y="198"/>
                    <a:pt x="0" y="254"/>
                  </a:cubicBezTo>
                  <a:cubicBezTo>
                    <a:pt x="24" y="220"/>
                    <a:pt x="42" y="184"/>
                    <a:pt x="69" y="151"/>
                  </a:cubicBezTo>
                  <a:cubicBezTo>
                    <a:pt x="96" y="120"/>
                    <a:pt x="119" y="84"/>
                    <a:pt x="155" y="62"/>
                  </a:cubicBezTo>
                  <a:cubicBezTo>
                    <a:pt x="194" y="39"/>
                    <a:pt x="216" y="30"/>
                    <a:pt x="259" y="44"/>
                  </a:cubicBezTo>
                  <a:cubicBezTo>
                    <a:pt x="298" y="55"/>
                    <a:pt x="314" y="67"/>
                    <a:pt x="350" y="84"/>
                  </a:cubicBezTo>
                  <a:cubicBezTo>
                    <a:pt x="369" y="91"/>
                    <a:pt x="405" y="109"/>
                    <a:pt x="423" y="116"/>
                  </a:cubicBezTo>
                  <a:cubicBezTo>
                    <a:pt x="400" y="101"/>
                    <a:pt x="370" y="80"/>
                    <a:pt x="344" y="62"/>
                  </a:cubicBezTo>
                  <a:cubicBezTo>
                    <a:pt x="316" y="44"/>
                    <a:pt x="283" y="31"/>
                    <a:pt x="253"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6"/>
            <p:cNvSpPr/>
            <p:nvPr/>
          </p:nvSpPr>
          <p:spPr bwMode="auto">
            <a:xfrm>
              <a:off x="4237111" y="4556699"/>
              <a:ext cx="386803" cy="536120"/>
            </a:xfrm>
            <a:custGeom>
              <a:avLst/>
              <a:gdLst>
                <a:gd name="T0" fmla="*/ 2 w 197"/>
                <a:gd name="T1" fmla="*/ 16 h 274"/>
                <a:gd name="T2" fmla="*/ 54 w 197"/>
                <a:gd name="T3" fmla="*/ 82 h 274"/>
                <a:gd name="T4" fmla="*/ 102 w 197"/>
                <a:gd name="T5" fmla="*/ 149 h 274"/>
                <a:gd name="T6" fmla="*/ 144 w 197"/>
                <a:gd name="T7" fmla="*/ 215 h 274"/>
                <a:gd name="T8" fmla="*/ 197 w 197"/>
                <a:gd name="T9" fmla="*/ 274 h 274"/>
                <a:gd name="T10" fmla="*/ 141 w 197"/>
                <a:gd name="T11" fmla="*/ 115 h 274"/>
                <a:gd name="T12" fmla="*/ 78 w 197"/>
                <a:gd name="T13" fmla="*/ 43 h 274"/>
                <a:gd name="T14" fmla="*/ 0 w 197"/>
                <a:gd name="T15" fmla="*/ 18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274">
                  <a:moveTo>
                    <a:pt x="2" y="16"/>
                  </a:moveTo>
                  <a:cubicBezTo>
                    <a:pt x="7" y="39"/>
                    <a:pt x="39" y="64"/>
                    <a:pt x="54" y="82"/>
                  </a:cubicBezTo>
                  <a:cubicBezTo>
                    <a:pt x="72" y="103"/>
                    <a:pt x="84" y="128"/>
                    <a:pt x="102" y="149"/>
                  </a:cubicBezTo>
                  <a:cubicBezTo>
                    <a:pt x="119" y="170"/>
                    <a:pt x="129" y="193"/>
                    <a:pt x="144" y="215"/>
                  </a:cubicBezTo>
                  <a:cubicBezTo>
                    <a:pt x="158" y="238"/>
                    <a:pt x="179" y="254"/>
                    <a:pt x="197" y="274"/>
                  </a:cubicBezTo>
                  <a:cubicBezTo>
                    <a:pt x="159" y="239"/>
                    <a:pt x="161" y="162"/>
                    <a:pt x="141" y="115"/>
                  </a:cubicBezTo>
                  <a:cubicBezTo>
                    <a:pt x="127" y="84"/>
                    <a:pt x="106" y="63"/>
                    <a:pt x="78" y="43"/>
                  </a:cubicBezTo>
                  <a:cubicBezTo>
                    <a:pt x="64" y="33"/>
                    <a:pt x="16" y="0"/>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7"/>
            <p:cNvSpPr/>
            <p:nvPr/>
          </p:nvSpPr>
          <p:spPr bwMode="auto">
            <a:xfrm>
              <a:off x="4188761" y="4742990"/>
              <a:ext cx="173492" cy="492036"/>
            </a:xfrm>
            <a:custGeom>
              <a:avLst/>
              <a:gdLst>
                <a:gd name="T0" fmla="*/ 9 w 89"/>
                <a:gd name="T1" fmla="*/ 18 h 252"/>
                <a:gd name="T2" fmla="*/ 25 w 89"/>
                <a:gd name="T3" fmla="*/ 77 h 252"/>
                <a:gd name="T4" fmla="*/ 41 w 89"/>
                <a:gd name="T5" fmla="*/ 132 h 252"/>
                <a:gd name="T6" fmla="*/ 88 w 89"/>
                <a:gd name="T7" fmla="*/ 252 h 252"/>
                <a:gd name="T8" fmla="*/ 78 w 89"/>
                <a:gd name="T9" fmla="*/ 186 h 252"/>
                <a:gd name="T10" fmla="*/ 89 w 89"/>
                <a:gd name="T11" fmla="*/ 119 h 252"/>
                <a:gd name="T12" fmla="*/ 10 w 89"/>
                <a:gd name="T13" fmla="*/ 18 h 252"/>
              </a:gdLst>
              <a:ahLst/>
              <a:cxnLst>
                <a:cxn ang="0">
                  <a:pos x="T0" y="T1"/>
                </a:cxn>
                <a:cxn ang="0">
                  <a:pos x="T2" y="T3"/>
                </a:cxn>
                <a:cxn ang="0">
                  <a:pos x="T4" y="T5"/>
                </a:cxn>
                <a:cxn ang="0">
                  <a:pos x="T6" y="T7"/>
                </a:cxn>
                <a:cxn ang="0">
                  <a:pos x="T8" y="T9"/>
                </a:cxn>
                <a:cxn ang="0">
                  <a:pos x="T10" y="T11"/>
                </a:cxn>
                <a:cxn ang="0">
                  <a:pos x="T12" y="T13"/>
                </a:cxn>
              </a:cxnLst>
              <a:rect l="0" t="0" r="r" b="b"/>
              <a:pathLst>
                <a:path w="89" h="252">
                  <a:moveTo>
                    <a:pt x="9" y="18"/>
                  </a:moveTo>
                  <a:cubicBezTo>
                    <a:pt x="0" y="33"/>
                    <a:pt x="19" y="62"/>
                    <a:pt x="25" y="77"/>
                  </a:cubicBezTo>
                  <a:cubicBezTo>
                    <a:pt x="32" y="97"/>
                    <a:pt x="38" y="112"/>
                    <a:pt x="41" y="132"/>
                  </a:cubicBezTo>
                  <a:cubicBezTo>
                    <a:pt x="47" y="166"/>
                    <a:pt x="59" y="224"/>
                    <a:pt x="88" y="252"/>
                  </a:cubicBezTo>
                  <a:cubicBezTo>
                    <a:pt x="86" y="228"/>
                    <a:pt x="76" y="211"/>
                    <a:pt x="78" y="186"/>
                  </a:cubicBezTo>
                  <a:cubicBezTo>
                    <a:pt x="82" y="164"/>
                    <a:pt x="89" y="141"/>
                    <a:pt x="89" y="119"/>
                  </a:cubicBezTo>
                  <a:cubicBezTo>
                    <a:pt x="88" y="90"/>
                    <a:pt x="51" y="0"/>
                    <a:pt x="1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8"/>
            <p:cNvSpPr/>
            <p:nvPr/>
          </p:nvSpPr>
          <p:spPr bwMode="auto">
            <a:xfrm>
              <a:off x="3865952" y="5468245"/>
              <a:ext cx="452218" cy="634242"/>
            </a:xfrm>
            <a:custGeom>
              <a:avLst/>
              <a:gdLst>
                <a:gd name="T0" fmla="*/ 196 w 231"/>
                <a:gd name="T1" fmla="*/ 31 h 324"/>
                <a:gd name="T2" fmla="*/ 87 w 231"/>
                <a:gd name="T3" fmla="*/ 171 h 324"/>
                <a:gd name="T4" fmla="*/ 0 w 231"/>
                <a:gd name="T5" fmla="*/ 324 h 324"/>
                <a:gd name="T6" fmla="*/ 117 w 231"/>
                <a:gd name="T7" fmla="*/ 160 h 324"/>
                <a:gd name="T8" fmla="*/ 203 w 231"/>
                <a:gd name="T9" fmla="*/ 0 h 324"/>
                <a:gd name="T10" fmla="*/ 192 w 231"/>
                <a:gd name="T11" fmla="*/ 30 h 324"/>
              </a:gdLst>
              <a:ahLst/>
              <a:cxnLst>
                <a:cxn ang="0">
                  <a:pos x="T0" y="T1"/>
                </a:cxn>
                <a:cxn ang="0">
                  <a:pos x="T2" y="T3"/>
                </a:cxn>
                <a:cxn ang="0">
                  <a:pos x="T4" y="T5"/>
                </a:cxn>
                <a:cxn ang="0">
                  <a:pos x="T6" y="T7"/>
                </a:cxn>
                <a:cxn ang="0">
                  <a:pos x="T8" y="T9"/>
                </a:cxn>
                <a:cxn ang="0">
                  <a:pos x="T10" y="T11"/>
                </a:cxn>
              </a:cxnLst>
              <a:rect l="0" t="0" r="r" b="b"/>
              <a:pathLst>
                <a:path w="231" h="324">
                  <a:moveTo>
                    <a:pt x="196" y="31"/>
                  </a:moveTo>
                  <a:cubicBezTo>
                    <a:pt x="153" y="76"/>
                    <a:pt x="115" y="124"/>
                    <a:pt x="87" y="171"/>
                  </a:cubicBezTo>
                  <a:cubicBezTo>
                    <a:pt x="55" y="220"/>
                    <a:pt x="14" y="268"/>
                    <a:pt x="0" y="324"/>
                  </a:cubicBezTo>
                  <a:cubicBezTo>
                    <a:pt x="28" y="260"/>
                    <a:pt x="73" y="213"/>
                    <a:pt x="117" y="160"/>
                  </a:cubicBezTo>
                  <a:cubicBezTo>
                    <a:pt x="155" y="114"/>
                    <a:pt x="231" y="67"/>
                    <a:pt x="203" y="0"/>
                  </a:cubicBezTo>
                  <a:cubicBezTo>
                    <a:pt x="197" y="6"/>
                    <a:pt x="190" y="21"/>
                    <a:pt x="192"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9"/>
            <p:cNvSpPr/>
            <p:nvPr/>
          </p:nvSpPr>
          <p:spPr bwMode="auto">
            <a:xfrm>
              <a:off x="4188761" y="5169611"/>
              <a:ext cx="182025" cy="568827"/>
            </a:xfrm>
            <a:custGeom>
              <a:avLst/>
              <a:gdLst>
                <a:gd name="T0" fmla="*/ 72 w 93"/>
                <a:gd name="T1" fmla="*/ 0 h 291"/>
                <a:gd name="T2" fmla="*/ 17 w 93"/>
                <a:gd name="T3" fmla="*/ 209 h 291"/>
                <a:gd name="T4" fmla="*/ 18 w 93"/>
                <a:gd name="T5" fmla="*/ 209 h 291"/>
                <a:gd name="T6" fmla="*/ 3 w 93"/>
                <a:gd name="T7" fmla="*/ 291 h 291"/>
                <a:gd name="T8" fmla="*/ 49 w 93"/>
                <a:gd name="T9" fmla="*/ 143 h 291"/>
                <a:gd name="T10" fmla="*/ 83 w 93"/>
                <a:gd name="T11" fmla="*/ 68 h 291"/>
                <a:gd name="T12" fmla="*/ 93 w 93"/>
                <a:gd name="T13" fmla="*/ 30 h 291"/>
                <a:gd name="T14" fmla="*/ 72 w 93"/>
                <a:gd name="T15" fmla="*/ 0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91">
                  <a:moveTo>
                    <a:pt x="72" y="0"/>
                  </a:moveTo>
                  <a:cubicBezTo>
                    <a:pt x="46" y="61"/>
                    <a:pt x="34" y="129"/>
                    <a:pt x="17" y="209"/>
                  </a:cubicBezTo>
                  <a:cubicBezTo>
                    <a:pt x="18" y="209"/>
                    <a:pt x="18" y="209"/>
                    <a:pt x="18" y="209"/>
                  </a:cubicBezTo>
                  <a:cubicBezTo>
                    <a:pt x="8" y="233"/>
                    <a:pt x="0" y="263"/>
                    <a:pt x="3" y="291"/>
                  </a:cubicBezTo>
                  <a:cubicBezTo>
                    <a:pt x="17" y="240"/>
                    <a:pt x="31" y="190"/>
                    <a:pt x="49" y="143"/>
                  </a:cubicBezTo>
                  <a:cubicBezTo>
                    <a:pt x="61" y="117"/>
                    <a:pt x="74" y="93"/>
                    <a:pt x="83" y="68"/>
                  </a:cubicBezTo>
                  <a:cubicBezTo>
                    <a:pt x="87" y="56"/>
                    <a:pt x="93" y="41"/>
                    <a:pt x="93" y="30"/>
                  </a:cubicBezTo>
                  <a:cubicBezTo>
                    <a:pt x="93" y="10"/>
                    <a:pt x="83" y="14"/>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50"/>
            <p:cNvSpPr/>
            <p:nvPr/>
          </p:nvSpPr>
          <p:spPr bwMode="auto">
            <a:xfrm>
              <a:off x="4356565" y="5239292"/>
              <a:ext cx="196245" cy="228953"/>
            </a:xfrm>
            <a:custGeom>
              <a:avLst/>
              <a:gdLst>
                <a:gd name="T0" fmla="*/ 0 w 100"/>
                <a:gd name="T1" fmla="*/ 0 h 117"/>
                <a:gd name="T2" fmla="*/ 48 w 100"/>
                <a:gd name="T3" fmla="*/ 53 h 117"/>
                <a:gd name="T4" fmla="*/ 100 w 100"/>
                <a:gd name="T5" fmla="*/ 117 h 117"/>
                <a:gd name="T6" fmla="*/ 1 w 100"/>
                <a:gd name="T7" fmla="*/ 3 h 117"/>
              </a:gdLst>
              <a:ahLst/>
              <a:cxnLst>
                <a:cxn ang="0">
                  <a:pos x="T0" y="T1"/>
                </a:cxn>
                <a:cxn ang="0">
                  <a:pos x="T2" y="T3"/>
                </a:cxn>
                <a:cxn ang="0">
                  <a:pos x="T4" y="T5"/>
                </a:cxn>
                <a:cxn ang="0">
                  <a:pos x="T6" y="T7"/>
                </a:cxn>
              </a:cxnLst>
              <a:rect l="0" t="0" r="r" b="b"/>
              <a:pathLst>
                <a:path w="100" h="117">
                  <a:moveTo>
                    <a:pt x="0" y="0"/>
                  </a:moveTo>
                  <a:cubicBezTo>
                    <a:pt x="2" y="24"/>
                    <a:pt x="32" y="39"/>
                    <a:pt x="48" y="53"/>
                  </a:cubicBezTo>
                  <a:cubicBezTo>
                    <a:pt x="70" y="72"/>
                    <a:pt x="83" y="93"/>
                    <a:pt x="100" y="117"/>
                  </a:cubicBezTo>
                  <a:cubicBezTo>
                    <a:pt x="82" y="67"/>
                    <a:pt x="65" y="7"/>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1"/>
            <p:cNvSpPr/>
            <p:nvPr/>
          </p:nvSpPr>
          <p:spPr bwMode="auto">
            <a:xfrm>
              <a:off x="4339500" y="5347369"/>
              <a:ext cx="359783" cy="766495"/>
            </a:xfrm>
            <a:custGeom>
              <a:avLst/>
              <a:gdLst>
                <a:gd name="T0" fmla="*/ 0 w 184"/>
                <a:gd name="T1" fmla="*/ 0 h 392"/>
                <a:gd name="T2" fmla="*/ 57 w 184"/>
                <a:gd name="T3" fmla="*/ 166 h 392"/>
                <a:gd name="T4" fmla="*/ 184 w 184"/>
                <a:gd name="T5" fmla="*/ 392 h 392"/>
                <a:gd name="T6" fmla="*/ 139 w 184"/>
                <a:gd name="T7" fmla="*/ 265 h 392"/>
                <a:gd name="T8" fmla="*/ 105 w 184"/>
                <a:gd name="T9" fmla="*/ 164 h 392"/>
                <a:gd name="T10" fmla="*/ 2 w 184"/>
                <a:gd name="T11" fmla="*/ 2 h 392"/>
              </a:gdLst>
              <a:ahLst/>
              <a:cxnLst>
                <a:cxn ang="0">
                  <a:pos x="T0" y="T1"/>
                </a:cxn>
                <a:cxn ang="0">
                  <a:pos x="T2" y="T3"/>
                </a:cxn>
                <a:cxn ang="0">
                  <a:pos x="T4" y="T5"/>
                </a:cxn>
                <a:cxn ang="0">
                  <a:pos x="T6" y="T7"/>
                </a:cxn>
                <a:cxn ang="0">
                  <a:pos x="T8" y="T9"/>
                </a:cxn>
                <a:cxn ang="0">
                  <a:pos x="T10" y="T11"/>
                </a:cxn>
              </a:cxnLst>
              <a:rect l="0" t="0" r="r" b="b"/>
              <a:pathLst>
                <a:path w="184" h="392">
                  <a:moveTo>
                    <a:pt x="0" y="0"/>
                  </a:moveTo>
                  <a:cubicBezTo>
                    <a:pt x="22" y="57"/>
                    <a:pt x="24" y="91"/>
                    <a:pt x="57" y="166"/>
                  </a:cubicBezTo>
                  <a:cubicBezTo>
                    <a:pt x="86" y="230"/>
                    <a:pt x="105" y="267"/>
                    <a:pt x="184" y="392"/>
                  </a:cubicBezTo>
                  <a:cubicBezTo>
                    <a:pt x="168" y="347"/>
                    <a:pt x="146" y="288"/>
                    <a:pt x="139" y="265"/>
                  </a:cubicBezTo>
                  <a:cubicBezTo>
                    <a:pt x="129" y="231"/>
                    <a:pt x="116" y="198"/>
                    <a:pt x="105" y="164"/>
                  </a:cubicBezTo>
                  <a:cubicBezTo>
                    <a:pt x="85" y="109"/>
                    <a:pt x="57" y="31"/>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52"/>
            <p:cNvSpPr/>
            <p:nvPr/>
          </p:nvSpPr>
          <p:spPr bwMode="auto">
            <a:xfrm>
              <a:off x="4288306" y="4144300"/>
              <a:ext cx="146473" cy="584470"/>
            </a:xfrm>
            <a:custGeom>
              <a:avLst/>
              <a:gdLst>
                <a:gd name="T0" fmla="*/ 36 w 75"/>
                <a:gd name="T1" fmla="*/ 6 h 299"/>
                <a:gd name="T2" fmla="*/ 7 w 75"/>
                <a:gd name="T3" fmla="*/ 0 h 299"/>
                <a:gd name="T4" fmla="*/ 17 w 75"/>
                <a:gd name="T5" fmla="*/ 67 h 299"/>
                <a:gd name="T6" fmla="*/ 18 w 75"/>
                <a:gd name="T7" fmla="*/ 140 h 299"/>
                <a:gd name="T8" fmla="*/ 42 w 75"/>
                <a:gd name="T9" fmla="*/ 299 h 299"/>
                <a:gd name="T10" fmla="*/ 72 w 75"/>
                <a:gd name="T11" fmla="*/ 159 h 299"/>
                <a:gd name="T12" fmla="*/ 43 w 75"/>
                <a:gd name="T13" fmla="*/ 10 h 299"/>
              </a:gdLst>
              <a:ahLst/>
              <a:cxnLst>
                <a:cxn ang="0">
                  <a:pos x="T0" y="T1"/>
                </a:cxn>
                <a:cxn ang="0">
                  <a:pos x="T2" y="T3"/>
                </a:cxn>
                <a:cxn ang="0">
                  <a:pos x="T4" y="T5"/>
                </a:cxn>
                <a:cxn ang="0">
                  <a:pos x="T6" y="T7"/>
                </a:cxn>
                <a:cxn ang="0">
                  <a:pos x="T8" y="T9"/>
                </a:cxn>
                <a:cxn ang="0">
                  <a:pos x="T10" y="T11"/>
                </a:cxn>
                <a:cxn ang="0">
                  <a:pos x="T12" y="T13"/>
                </a:cxn>
              </a:cxnLst>
              <a:rect l="0" t="0" r="r" b="b"/>
              <a:pathLst>
                <a:path w="75" h="299">
                  <a:moveTo>
                    <a:pt x="36" y="6"/>
                  </a:moveTo>
                  <a:cubicBezTo>
                    <a:pt x="25" y="8"/>
                    <a:pt x="15" y="7"/>
                    <a:pt x="7" y="0"/>
                  </a:cubicBezTo>
                  <a:cubicBezTo>
                    <a:pt x="0" y="12"/>
                    <a:pt x="16" y="51"/>
                    <a:pt x="17" y="67"/>
                  </a:cubicBezTo>
                  <a:cubicBezTo>
                    <a:pt x="20" y="91"/>
                    <a:pt x="16" y="116"/>
                    <a:pt x="18" y="140"/>
                  </a:cubicBezTo>
                  <a:cubicBezTo>
                    <a:pt x="23" y="192"/>
                    <a:pt x="35" y="246"/>
                    <a:pt x="42" y="299"/>
                  </a:cubicBezTo>
                  <a:cubicBezTo>
                    <a:pt x="65" y="260"/>
                    <a:pt x="75" y="201"/>
                    <a:pt x="72" y="159"/>
                  </a:cubicBezTo>
                  <a:cubicBezTo>
                    <a:pt x="71" y="120"/>
                    <a:pt x="73" y="37"/>
                    <a:pt x="43"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3"/>
            <p:cNvSpPr/>
            <p:nvPr/>
          </p:nvSpPr>
          <p:spPr bwMode="auto">
            <a:xfrm>
              <a:off x="4416292" y="4071774"/>
              <a:ext cx="49772" cy="213310"/>
            </a:xfrm>
            <a:custGeom>
              <a:avLst/>
              <a:gdLst>
                <a:gd name="T0" fmla="*/ 2 w 26"/>
                <a:gd name="T1" fmla="*/ 27 h 109"/>
                <a:gd name="T2" fmla="*/ 20 w 26"/>
                <a:gd name="T3" fmla="*/ 109 h 109"/>
                <a:gd name="T4" fmla="*/ 0 w 26"/>
                <a:gd name="T5" fmla="*/ 0 h 109"/>
                <a:gd name="T6" fmla="*/ 3 w 26"/>
                <a:gd name="T7" fmla="*/ 19 h 109"/>
              </a:gdLst>
              <a:ahLst/>
              <a:cxnLst>
                <a:cxn ang="0">
                  <a:pos x="T0" y="T1"/>
                </a:cxn>
                <a:cxn ang="0">
                  <a:pos x="T2" y="T3"/>
                </a:cxn>
                <a:cxn ang="0">
                  <a:pos x="T4" y="T5"/>
                </a:cxn>
                <a:cxn ang="0">
                  <a:pos x="T6" y="T7"/>
                </a:cxn>
              </a:cxnLst>
              <a:rect l="0" t="0" r="r" b="b"/>
              <a:pathLst>
                <a:path w="26" h="109">
                  <a:moveTo>
                    <a:pt x="2" y="27"/>
                  </a:moveTo>
                  <a:cubicBezTo>
                    <a:pt x="18" y="50"/>
                    <a:pt x="13" y="82"/>
                    <a:pt x="20" y="109"/>
                  </a:cubicBezTo>
                  <a:cubicBezTo>
                    <a:pt x="22" y="69"/>
                    <a:pt x="26" y="34"/>
                    <a:pt x="0" y="0"/>
                  </a:cubicBezTo>
                  <a:cubicBezTo>
                    <a:pt x="0" y="7"/>
                    <a:pt x="1" y="14"/>
                    <a:pt x="3"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54"/>
            <p:cNvSpPr/>
            <p:nvPr/>
          </p:nvSpPr>
          <p:spPr bwMode="auto">
            <a:xfrm>
              <a:off x="4406338" y="4275130"/>
              <a:ext cx="401023" cy="553184"/>
            </a:xfrm>
            <a:custGeom>
              <a:avLst/>
              <a:gdLst>
                <a:gd name="T0" fmla="*/ 5 w 205"/>
                <a:gd name="T1" fmla="*/ 9 h 283"/>
                <a:gd name="T2" fmla="*/ 101 w 205"/>
                <a:gd name="T3" fmla="*/ 134 h 283"/>
                <a:gd name="T4" fmla="*/ 205 w 205"/>
                <a:gd name="T5" fmla="*/ 283 h 283"/>
                <a:gd name="T6" fmla="*/ 171 w 205"/>
                <a:gd name="T7" fmla="*/ 193 h 283"/>
                <a:gd name="T8" fmla="*/ 135 w 205"/>
                <a:gd name="T9" fmla="*/ 118 h 283"/>
                <a:gd name="T10" fmla="*/ 0 w 205"/>
                <a:gd name="T11" fmla="*/ 0 h 283"/>
              </a:gdLst>
              <a:ahLst/>
              <a:cxnLst>
                <a:cxn ang="0">
                  <a:pos x="T0" y="T1"/>
                </a:cxn>
                <a:cxn ang="0">
                  <a:pos x="T2" y="T3"/>
                </a:cxn>
                <a:cxn ang="0">
                  <a:pos x="T4" y="T5"/>
                </a:cxn>
                <a:cxn ang="0">
                  <a:pos x="T6" y="T7"/>
                </a:cxn>
                <a:cxn ang="0">
                  <a:pos x="T8" y="T9"/>
                </a:cxn>
                <a:cxn ang="0">
                  <a:pos x="T10" y="T11"/>
                </a:cxn>
              </a:cxnLst>
              <a:rect l="0" t="0" r="r" b="b"/>
              <a:pathLst>
                <a:path w="205" h="283">
                  <a:moveTo>
                    <a:pt x="5" y="9"/>
                  </a:moveTo>
                  <a:cubicBezTo>
                    <a:pt x="48" y="40"/>
                    <a:pt x="68" y="93"/>
                    <a:pt x="101" y="134"/>
                  </a:cubicBezTo>
                  <a:cubicBezTo>
                    <a:pt x="135" y="177"/>
                    <a:pt x="166" y="226"/>
                    <a:pt x="205" y="283"/>
                  </a:cubicBezTo>
                  <a:cubicBezTo>
                    <a:pt x="189" y="257"/>
                    <a:pt x="179" y="217"/>
                    <a:pt x="171" y="193"/>
                  </a:cubicBezTo>
                  <a:cubicBezTo>
                    <a:pt x="162" y="163"/>
                    <a:pt x="151" y="143"/>
                    <a:pt x="135" y="118"/>
                  </a:cubicBezTo>
                  <a:cubicBezTo>
                    <a:pt x="105" y="74"/>
                    <a:pt x="58" y="5"/>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55"/>
            <p:cNvSpPr/>
            <p:nvPr/>
          </p:nvSpPr>
          <p:spPr bwMode="auto">
            <a:xfrm>
              <a:off x="4272663" y="4495551"/>
              <a:ext cx="561717" cy="118032"/>
            </a:xfrm>
            <a:custGeom>
              <a:avLst/>
              <a:gdLst>
                <a:gd name="T0" fmla="*/ 0 w 287"/>
                <a:gd name="T1" fmla="*/ 50 h 60"/>
                <a:gd name="T2" fmla="*/ 60 w 287"/>
                <a:gd name="T3" fmla="*/ 4 h 60"/>
                <a:gd name="T4" fmla="*/ 138 w 287"/>
                <a:gd name="T5" fmla="*/ 4 h 60"/>
                <a:gd name="T6" fmla="*/ 287 w 287"/>
                <a:gd name="T7" fmla="*/ 12 h 60"/>
                <a:gd name="T8" fmla="*/ 150 w 287"/>
                <a:gd name="T9" fmla="*/ 25 h 60"/>
                <a:gd name="T10" fmla="*/ 9 w 287"/>
                <a:gd name="T11" fmla="*/ 60 h 60"/>
                <a:gd name="T12" fmla="*/ 3 w 287"/>
                <a:gd name="T13" fmla="*/ 51 h 60"/>
              </a:gdLst>
              <a:ahLst/>
              <a:cxnLst>
                <a:cxn ang="0">
                  <a:pos x="T0" y="T1"/>
                </a:cxn>
                <a:cxn ang="0">
                  <a:pos x="T2" y="T3"/>
                </a:cxn>
                <a:cxn ang="0">
                  <a:pos x="T4" y="T5"/>
                </a:cxn>
                <a:cxn ang="0">
                  <a:pos x="T6" y="T7"/>
                </a:cxn>
                <a:cxn ang="0">
                  <a:pos x="T8" y="T9"/>
                </a:cxn>
                <a:cxn ang="0">
                  <a:pos x="T10" y="T11"/>
                </a:cxn>
                <a:cxn ang="0">
                  <a:pos x="T12" y="T13"/>
                </a:cxn>
              </a:cxnLst>
              <a:rect l="0" t="0" r="r" b="b"/>
              <a:pathLst>
                <a:path w="287" h="60">
                  <a:moveTo>
                    <a:pt x="0" y="50"/>
                  </a:moveTo>
                  <a:cubicBezTo>
                    <a:pt x="19" y="32"/>
                    <a:pt x="31" y="9"/>
                    <a:pt x="60" y="4"/>
                  </a:cubicBezTo>
                  <a:cubicBezTo>
                    <a:pt x="84" y="0"/>
                    <a:pt x="114" y="2"/>
                    <a:pt x="138" y="4"/>
                  </a:cubicBezTo>
                  <a:cubicBezTo>
                    <a:pt x="187" y="5"/>
                    <a:pt x="238" y="15"/>
                    <a:pt x="287" y="12"/>
                  </a:cubicBezTo>
                  <a:cubicBezTo>
                    <a:pt x="242" y="11"/>
                    <a:pt x="195" y="24"/>
                    <a:pt x="150" y="25"/>
                  </a:cubicBezTo>
                  <a:cubicBezTo>
                    <a:pt x="95" y="26"/>
                    <a:pt x="49" y="19"/>
                    <a:pt x="9" y="60"/>
                  </a:cubicBezTo>
                  <a:cubicBezTo>
                    <a:pt x="8" y="57"/>
                    <a:pt x="4" y="54"/>
                    <a:pt x="3"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56"/>
            <p:cNvSpPr/>
            <p:nvPr/>
          </p:nvSpPr>
          <p:spPr bwMode="auto">
            <a:xfrm>
              <a:off x="4198716" y="4295039"/>
              <a:ext cx="145051" cy="238907"/>
            </a:xfrm>
            <a:custGeom>
              <a:avLst/>
              <a:gdLst>
                <a:gd name="T0" fmla="*/ 71 w 74"/>
                <a:gd name="T1" fmla="*/ 57 h 122"/>
                <a:gd name="T2" fmla="*/ 10 w 74"/>
                <a:gd name="T3" fmla="*/ 122 h 122"/>
                <a:gd name="T4" fmla="*/ 4 w 74"/>
                <a:gd name="T5" fmla="*/ 88 h 122"/>
                <a:gd name="T6" fmla="*/ 27 w 74"/>
                <a:gd name="T7" fmla="*/ 55 h 122"/>
                <a:gd name="T8" fmla="*/ 74 w 74"/>
                <a:gd name="T9" fmla="*/ 0 h 122"/>
                <a:gd name="T10" fmla="*/ 74 w 74"/>
                <a:gd name="T11" fmla="*/ 54 h 122"/>
              </a:gdLst>
              <a:ahLst/>
              <a:cxnLst>
                <a:cxn ang="0">
                  <a:pos x="T0" y="T1"/>
                </a:cxn>
                <a:cxn ang="0">
                  <a:pos x="T2" y="T3"/>
                </a:cxn>
                <a:cxn ang="0">
                  <a:pos x="T4" y="T5"/>
                </a:cxn>
                <a:cxn ang="0">
                  <a:pos x="T6" y="T7"/>
                </a:cxn>
                <a:cxn ang="0">
                  <a:pos x="T8" y="T9"/>
                </a:cxn>
                <a:cxn ang="0">
                  <a:pos x="T10" y="T11"/>
                </a:cxn>
              </a:cxnLst>
              <a:rect l="0" t="0" r="r" b="b"/>
              <a:pathLst>
                <a:path w="74" h="122">
                  <a:moveTo>
                    <a:pt x="71" y="57"/>
                  </a:moveTo>
                  <a:cubicBezTo>
                    <a:pt x="48" y="77"/>
                    <a:pt x="31" y="100"/>
                    <a:pt x="10" y="122"/>
                  </a:cubicBezTo>
                  <a:cubicBezTo>
                    <a:pt x="5" y="105"/>
                    <a:pt x="0" y="103"/>
                    <a:pt x="4" y="88"/>
                  </a:cubicBezTo>
                  <a:cubicBezTo>
                    <a:pt x="8" y="77"/>
                    <a:pt x="20" y="65"/>
                    <a:pt x="27" y="55"/>
                  </a:cubicBezTo>
                  <a:cubicBezTo>
                    <a:pt x="42" y="37"/>
                    <a:pt x="58" y="18"/>
                    <a:pt x="74" y="0"/>
                  </a:cubicBezTo>
                  <a:cubicBezTo>
                    <a:pt x="71" y="14"/>
                    <a:pt x="66" y="42"/>
                    <a:pt x="74" y="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57"/>
            <p:cNvSpPr/>
            <p:nvPr/>
          </p:nvSpPr>
          <p:spPr bwMode="auto">
            <a:xfrm>
              <a:off x="4407760" y="4289351"/>
              <a:ext cx="58305" cy="200512"/>
            </a:xfrm>
            <a:custGeom>
              <a:avLst/>
              <a:gdLst>
                <a:gd name="T0" fmla="*/ 0 w 30"/>
                <a:gd name="T1" fmla="*/ 0 h 103"/>
                <a:gd name="T2" fmla="*/ 30 w 30"/>
                <a:gd name="T3" fmla="*/ 103 h 103"/>
                <a:gd name="T4" fmla="*/ 14 w 30"/>
                <a:gd name="T5" fmla="*/ 60 h 103"/>
                <a:gd name="T6" fmla="*/ 0 w 30"/>
                <a:gd name="T7" fmla="*/ 10 h 103"/>
              </a:gdLst>
              <a:ahLst/>
              <a:cxnLst>
                <a:cxn ang="0">
                  <a:pos x="T0" y="T1"/>
                </a:cxn>
                <a:cxn ang="0">
                  <a:pos x="T2" y="T3"/>
                </a:cxn>
                <a:cxn ang="0">
                  <a:pos x="T4" y="T5"/>
                </a:cxn>
                <a:cxn ang="0">
                  <a:pos x="T6" y="T7"/>
                </a:cxn>
              </a:cxnLst>
              <a:rect l="0" t="0" r="r" b="b"/>
              <a:pathLst>
                <a:path w="30" h="103">
                  <a:moveTo>
                    <a:pt x="0" y="0"/>
                  </a:moveTo>
                  <a:cubicBezTo>
                    <a:pt x="17" y="30"/>
                    <a:pt x="20" y="71"/>
                    <a:pt x="30" y="103"/>
                  </a:cubicBezTo>
                  <a:cubicBezTo>
                    <a:pt x="24" y="90"/>
                    <a:pt x="20" y="75"/>
                    <a:pt x="14" y="60"/>
                  </a:cubicBezTo>
                  <a:cubicBezTo>
                    <a:pt x="5" y="42"/>
                    <a:pt x="6" y="27"/>
                    <a:pt x="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58"/>
            <p:cNvSpPr/>
            <p:nvPr/>
          </p:nvSpPr>
          <p:spPr bwMode="auto">
            <a:xfrm>
              <a:off x="4221469" y="4660510"/>
              <a:ext cx="732365" cy="129408"/>
            </a:xfrm>
            <a:custGeom>
              <a:avLst/>
              <a:gdLst>
                <a:gd name="T0" fmla="*/ 5 w 374"/>
                <a:gd name="T1" fmla="*/ 14 h 66"/>
                <a:gd name="T2" fmla="*/ 184 w 374"/>
                <a:gd name="T3" fmla="*/ 0 h 66"/>
                <a:gd name="T4" fmla="*/ 374 w 374"/>
                <a:gd name="T5" fmla="*/ 66 h 66"/>
                <a:gd name="T6" fmla="*/ 187 w 374"/>
                <a:gd name="T7" fmla="*/ 45 h 66"/>
                <a:gd name="T8" fmla="*/ 0 w 374"/>
                <a:gd name="T9" fmla="*/ 34 h 66"/>
                <a:gd name="T10" fmla="*/ 2 w 374"/>
                <a:gd name="T11" fmla="*/ 16 h 66"/>
              </a:gdLst>
              <a:ahLst/>
              <a:cxnLst>
                <a:cxn ang="0">
                  <a:pos x="T0" y="T1"/>
                </a:cxn>
                <a:cxn ang="0">
                  <a:pos x="T2" y="T3"/>
                </a:cxn>
                <a:cxn ang="0">
                  <a:pos x="T4" y="T5"/>
                </a:cxn>
                <a:cxn ang="0">
                  <a:pos x="T6" y="T7"/>
                </a:cxn>
                <a:cxn ang="0">
                  <a:pos x="T8" y="T9"/>
                </a:cxn>
                <a:cxn ang="0">
                  <a:pos x="T10" y="T11"/>
                </a:cxn>
              </a:cxnLst>
              <a:rect l="0" t="0" r="r" b="b"/>
              <a:pathLst>
                <a:path w="374" h="66">
                  <a:moveTo>
                    <a:pt x="5" y="14"/>
                  </a:moveTo>
                  <a:cubicBezTo>
                    <a:pt x="66" y="17"/>
                    <a:pt x="122" y="0"/>
                    <a:pt x="184" y="0"/>
                  </a:cubicBezTo>
                  <a:cubicBezTo>
                    <a:pt x="258" y="0"/>
                    <a:pt x="314" y="22"/>
                    <a:pt x="374" y="66"/>
                  </a:cubicBezTo>
                  <a:cubicBezTo>
                    <a:pt x="313" y="25"/>
                    <a:pt x="256" y="36"/>
                    <a:pt x="187" y="45"/>
                  </a:cubicBezTo>
                  <a:cubicBezTo>
                    <a:pt x="125" y="52"/>
                    <a:pt x="60" y="39"/>
                    <a:pt x="0" y="34"/>
                  </a:cubicBezTo>
                  <a:cubicBezTo>
                    <a:pt x="0" y="29"/>
                    <a:pt x="0" y="20"/>
                    <a:pt x="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59"/>
            <p:cNvSpPr/>
            <p:nvPr/>
          </p:nvSpPr>
          <p:spPr bwMode="auto">
            <a:xfrm>
              <a:off x="4366520" y="4721659"/>
              <a:ext cx="75370" cy="501990"/>
            </a:xfrm>
            <a:custGeom>
              <a:avLst/>
              <a:gdLst>
                <a:gd name="T0" fmla="*/ 7 w 38"/>
                <a:gd name="T1" fmla="*/ 0 h 257"/>
                <a:gd name="T2" fmla="*/ 38 w 38"/>
                <a:gd name="T3" fmla="*/ 257 h 257"/>
                <a:gd name="T4" fmla="*/ 27 w 38"/>
                <a:gd name="T5" fmla="*/ 129 h 257"/>
                <a:gd name="T6" fmla="*/ 28 w 38"/>
                <a:gd name="T7" fmla="*/ 59 h 257"/>
                <a:gd name="T8" fmla="*/ 30 w 38"/>
                <a:gd name="T9" fmla="*/ 29 h 257"/>
                <a:gd name="T10" fmla="*/ 5 w 38"/>
                <a:gd name="T11" fmla="*/ 3 h 257"/>
              </a:gdLst>
              <a:ahLst/>
              <a:cxnLst>
                <a:cxn ang="0">
                  <a:pos x="T0" y="T1"/>
                </a:cxn>
                <a:cxn ang="0">
                  <a:pos x="T2" y="T3"/>
                </a:cxn>
                <a:cxn ang="0">
                  <a:pos x="T4" y="T5"/>
                </a:cxn>
                <a:cxn ang="0">
                  <a:pos x="T6" y="T7"/>
                </a:cxn>
                <a:cxn ang="0">
                  <a:pos x="T8" y="T9"/>
                </a:cxn>
                <a:cxn ang="0">
                  <a:pos x="T10" y="T11"/>
                </a:cxn>
              </a:cxnLst>
              <a:rect l="0" t="0" r="r" b="b"/>
              <a:pathLst>
                <a:path w="38" h="257">
                  <a:moveTo>
                    <a:pt x="7" y="0"/>
                  </a:moveTo>
                  <a:cubicBezTo>
                    <a:pt x="0" y="86"/>
                    <a:pt x="12" y="174"/>
                    <a:pt x="38" y="257"/>
                  </a:cubicBezTo>
                  <a:cubicBezTo>
                    <a:pt x="27" y="195"/>
                    <a:pt x="28" y="148"/>
                    <a:pt x="27" y="129"/>
                  </a:cubicBezTo>
                  <a:cubicBezTo>
                    <a:pt x="26" y="106"/>
                    <a:pt x="26" y="80"/>
                    <a:pt x="28" y="59"/>
                  </a:cubicBezTo>
                  <a:cubicBezTo>
                    <a:pt x="30" y="49"/>
                    <a:pt x="32" y="38"/>
                    <a:pt x="30" y="29"/>
                  </a:cubicBezTo>
                  <a:cubicBezTo>
                    <a:pt x="27" y="18"/>
                    <a:pt x="8" y="14"/>
                    <a:pt x="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60"/>
            <p:cNvSpPr/>
            <p:nvPr/>
          </p:nvSpPr>
          <p:spPr bwMode="auto">
            <a:xfrm>
              <a:off x="4582674" y="4067508"/>
              <a:ext cx="72525" cy="472127"/>
            </a:xfrm>
            <a:custGeom>
              <a:avLst/>
              <a:gdLst>
                <a:gd name="T0" fmla="*/ 0 w 37"/>
                <a:gd name="T1" fmla="*/ 0 h 241"/>
                <a:gd name="T2" fmla="*/ 7 w 37"/>
                <a:gd name="T3" fmla="*/ 110 h 241"/>
                <a:gd name="T4" fmla="*/ 29 w 37"/>
                <a:gd name="T5" fmla="*/ 241 h 241"/>
                <a:gd name="T6" fmla="*/ 37 w 37"/>
                <a:gd name="T7" fmla="*/ 131 h 241"/>
                <a:gd name="T8" fmla="*/ 29 w 37"/>
                <a:gd name="T9" fmla="*/ 64 h 241"/>
                <a:gd name="T10" fmla="*/ 8 w 37"/>
                <a:gd name="T11" fmla="*/ 0 h 241"/>
              </a:gdLst>
              <a:ahLst/>
              <a:cxnLst>
                <a:cxn ang="0">
                  <a:pos x="T0" y="T1"/>
                </a:cxn>
                <a:cxn ang="0">
                  <a:pos x="T2" y="T3"/>
                </a:cxn>
                <a:cxn ang="0">
                  <a:pos x="T4" y="T5"/>
                </a:cxn>
                <a:cxn ang="0">
                  <a:pos x="T6" y="T7"/>
                </a:cxn>
                <a:cxn ang="0">
                  <a:pos x="T8" y="T9"/>
                </a:cxn>
                <a:cxn ang="0">
                  <a:pos x="T10" y="T11"/>
                </a:cxn>
              </a:cxnLst>
              <a:rect l="0" t="0" r="r" b="b"/>
              <a:pathLst>
                <a:path w="37" h="241">
                  <a:moveTo>
                    <a:pt x="0" y="0"/>
                  </a:moveTo>
                  <a:cubicBezTo>
                    <a:pt x="15" y="32"/>
                    <a:pt x="5" y="75"/>
                    <a:pt x="7" y="110"/>
                  </a:cubicBezTo>
                  <a:cubicBezTo>
                    <a:pt x="10" y="150"/>
                    <a:pt x="21" y="193"/>
                    <a:pt x="29" y="241"/>
                  </a:cubicBezTo>
                  <a:cubicBezTo>
                    <a:pt x="36" y="206"/>
                    <a:pt x="37" y="149"/>
                    <a:pt x="37" y="131"/>
                  </a:cubicBezTo>
                  <a:cubicBezTo>
                    <a:pt x="37" y="105"/>
                    <a:pt x="34" y="81"/>
                    <a:pt x="29" y="64"/>
                  </a:cubicBezTo>
                  <a:cubicBezTo>
                    <a:pt x="22" y="45"/>
                    <a:pt x="19" y="15"/>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61"/>
            <p:cNvSpPr/>
            <p:nvPr/>
          </p:nvSpPr>
          <p:spPr bwMode="auto">
            <a:xfrm>
              <a:off x="4500194" y="4282240"/>
              <a:ext cx="513367" cy="78214"/>
            </a:xfrm>
            <a:custGeom>
              <a:avLst/>
              <a:gdLst>
                <a:gd name="T0" fmla="*/ 3 w 262"/>
                <a:gd name="T1" fmla="*/ 29 h 40"/>
                <a:gd name="T2" fmla="*/ 58 w 262"/>
                <a:gd name="T3" fmla="*/ 1 h 40"/>
                <a:gd name="T4" fmla="*/ 124 w 262"/>
                <a:gd name="T5" fmla="*/ 9 h 40"/>
                <a:gd name="T6" fmla="*/ 262 w 262"/>
                <a:gd name="T7" fmla="*/ 40 h 40"/>
                <a:gd name="T8" fmla="*/ 127 w 262"/>
                <a:gd name="T9" fmla="*/ 28 h 40"/>
                <a:gd name="T10" fmla="*/ 57 w 262"/>
                <a:gd name="T11" fmla="*/ 25 h 40"/>
                <a:gd name="T12" fmla="*/ 0 w 262"/>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262" h="40">
                  <a:moveTo>
                    <a:pt x="3" y="29"/>
                  </a:moveTo>
                  <a:cubicBezTo>
                    <a:pt x="27" y="20"/>
                    <a:pt x="32" y="0"/>
                    <a:pt x="58" y="1"/>
                  </a:cubicBezTo>
                  <a:cubicBezTo>
                    <a:pt x="79" y="1"/>
                    <a:pt x="103" y="5"/>
                    <a:pt x="124" y="9"/>
                  </a:cubicBezTo>
                  <a:cubicBezTo>
                    <a:pt x="171" y="14"/>
                    <a:pt x="219" y="21"/>
                    <a:pt x="262" y="40"/>
                  </a:cubicBezTo>
                  <a:cubicBezTo>
                    <a:pt x="222" y="26"/>
                    <a:pt x="168" y="29"/>
                    <a:pt x="127" y="28"/>
                  </a:cubicBezTo>
                  <a:cubicBezTo>
                    <a:pt x="103" y="26"/>
                    <a:pt x="81" y="23"/>
                    <a:pt x="57" y="25"/>
                  </a:cubicBezTo>
                  <a:cubicBezTo>
                    <a:pt x="42" y="25"/>
                    <a:pt x="10" y="39"/>
                    <a:pt x="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62"/>
            <p:cNvSpPr/>
            <p:nvPr/>
          </p:nvSpPr>
          <p:spPr bwMode="auto">
            <a:xfrm>
              <a:off x="4697862" y="4232468"/>
              <a:ext cx="150739" cy="385380"/>
            </a:xfrm>
            <a:custGeom>
              <a:avLst/>
              <a:gdLst>
                <a:gd name="T0" fmla="*/ 50 w 77"/>
                <a:gd name="T1" fmla="*/ 0 h 197"/>
                <a:gd name="T2" fmla="*/ 0 w 77"/>
                <a:gd name="T3" fmla="*/ 197 h 197"/>
                <a:gd name="T4" fmla="*/ 40 w 77"/>
                <a:gd name="T5" fmla="*/ 100 h 197"/>
                <a:gd name="T6" fmla="*/ 51 w 77"/>
                <a:gd name="T7" fmla="*/ 1 h 197"/>
              </a:gdLst>
              <a:ahLst/>
              <a:cxnLst>
                <a:cxn ang="0">
                  <a:pos x="T0" y="T1"/>
                </a:cxn>
                <a:cxn ang="0">
                  <a:pos x="T2" y="T3"/>
                </a:cxn>
                <a:cxn ang="0">
                  <a:pos x="T4" y="T5"/>
                </a:cxn>
                <a:cxn ang="0">
                  <a:pos x="T6" y="T7"/>
                </a:cxn>
              </a:cxnLst>
              <a:rect l="0" t="0" r="r" b="b"/>
              <a:pathLst>
                <a:path w="77" h="197">
                  <a:moveTo>
                    <a:pt x="50" y="0"/>
                  </a:moveTo>
                  <a:cubicBezTo>
                    <a:pt x="36" y="66"/>
                    <a:pt x="22" y="134"/>
                    <a:pt x="0" y="197"/>
                  </a:cubicBezTo>
                  <a:cubicBezTo>
                    <a:pt x="16" y="166"/>
                    <a:pt x="28" y="132"/>
                    <a:pt x="40" y="100"/>
                  </a:cubicBezTo>
                  <a:cubicBezTo>
                    <a:pt x="50" y="74"/>
                    <a:pt x="77" y="25"/>
                    <a:pt x="5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63"/>
            <p:cNvSpPr/>
            <p:nvPr/>
          </p:nvSpPr>
          <p:spPr bwMode="auto">
            <a:xfrm>
              <a:off x="4827270" y="3942366"/>
              <a:ext cx="203356" cy="280147"/>
            </a:xfrm>
            <a:custGeom>
              <a:avLst/>
              <a:gdLst>
                <a:gd name="T0" fmla="*/ 101 w 104"/>
                <a:gd name="T1" fmla="*/ 3 h 143"/>
                <a:gd name="T2" fmla="*/ 0 w 104"/>
                <a:gd name="T3" fmla="*/ 143 h 143"/>
                <a:gd name="T4" fmla="*/ 67 w 104"/>
                <a:gd name="T5" fmla="*/ 74 h 143"/>
                <a:gd name="T6" fmla="*/ 104 w 104"/>
                <a:gd name="T7" fmla="*/ 0 h 143"/>
              </a:gdLst>
              <a:ahLst/>
              <a:cxnLst>
                <a:cxn ang="0">
                  <a:pos x="T0" y="T1"/>
                </a:cxn>
                <a:cxn ang="0">
                  <a:pos x="T2" y="T3"/>
                </a:cxn>
                <a:cxn ang="0">
                  <a:pos x="T4" y="T5"/>
                </a:cxn>
                <a:cxn ang="0">
                  <a:pos x="T6" y="T7"/>
                </a:cxn>
              </a:cxnLst>
              <a:rect l="0" t="0" r="r" b="b"/>
              <a:pathLst>
                <a:path w="104" h="143">
                  <a:moveTo>
                    <a:pt x="101" y="3"/>
                  </a:moveTo>
                  <a:cubicBezTo>
                    <a:pt x="59" y="40"/>
                    <a:pt x="36" y="100"/>
                    <a:pt x="0" y="143"/>
                  </a:cubicBezTo>
                  <a:cubicBezTo>
                    <a:pt x="25" y="124"/>
                    <a:pt x="45" y="96"/>
                    <a:pt x="67" y="74"/>
                  </a:cubicBezTo>
                  <a:cubicBezTo>
                    <a:pt x="91" y="51"/>
                    <a:pt x="96" y="31"/>
                    <a:pt x="10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64"/>
            <p:cNvSpPr/>
            <p:nvPr/>
          </p:nvSpPr>
          <p:spPr bwMode="auto">
            <a:xfrm>
              <a:off x="5030625" y="3928145"/>
              <a:ext cx="514789" cy="385380"/>
            </a:xfrm>
            <a:custGeom>
              <a:avLst/>
              <a:gdLst>
                <a:gd name="T0" fmla="*/ 0 w 263"/>
                <a:gd name="T1" fmla="*/ 8 h 197"/>
                <a:gd name="T2" fmla="*/ 134 w 263"/>
                <a:gd name="T3" fmla="*/ 91 h 197"/>
                <a:gd name="T4" fmla="*/ 208 w 263"/>
                <a:gd name="T5" fmla="*/ 136 h 197"/>
                <a:gd name="T6" fmla="*/ 263 w 263"/>
                <a:gd name="T7" fmla="*/ 197 h 197"/>
                <a:gd name="T8" fmla="*/ 218 w 263"/>
                <a:gd name="T9" fmla="*/ 126 h 197"/>
                <a:gd name="T10" fmla="*/ 171 w 263"/>
                <a:gd name="T11" fmla="*/ 53 h 197"/>
                <a:gd name="T12" fmla="*/ 6 w 263"/>
                <a:gd name="T13" fmla="*/ 7 h 197"/>
                <a:gd name="T14" fmla="*/ 7 w 263"/>
                <a:gd name="T15" fmla="*/ 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97">
                  <a:moveTo>
                    <a:pt x="0" y="8"/>
                  </a:moveTo>
                  <a:cubicBezTo>
                    <a:pt x="49" y="27"/>
                    <a:pt x="90" y="63"/>
                    <a:pt x="134" y="91"/>
                  </a:cubicBezTo>
                  <a:cubicBezTo>
                    <a:pt x="159" y="106"/>
                    <a:pt x="185" y="117"/>
                    <a:pt x="208" y="136"/>
                  </a:cubicBezTo>
                  <a:cubicBezTo>
                    <a:pt x="229" y="153"/>
                    <a:pt x="245" y="175"/>
                    <a:pt x="263" y="197"/>
                  </a:cubicBezTo>
                  <a:cubicBezTo>
                    <a:pt x="254" y="171"/>
                    <a:pt x="231" y="148"/>
                    <a:pt x="218" y="126"/>
                  </a:cubicBezTo>
                  <a:cubicBezTo>
                    <a:pt x="201" y="100"/>
                    <a:pt x="196" y="72"/>
                    <a:pt x="171" y="53"/>
                  </a:cubicBezTo>
                  <a:cubicBezTo>
                    <a:pt x="129" y="21"/>
                    <a:pt x="60" y="0"/>
                    <a:pt x="6" y="7"/>
                  </a:cubicBezTo>
                  <a:cubicBezTo>
                    <a:pt x="2" y="6"/>
                    <a:pt x="6" y="10"/>
                    <a:pt x="7"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65"/>
            <p:cNvSpPr/>
            <p:nvPr/>
          </p:nvSpPr>
          <p:spPr bwMode="auto">
            <a:xfrm>
              <a:off x="5034892" y="3888327"/>
              <a:ext cx="544652" cy="122298"/>
            </a:xfrm>
            <a:custGeom>
              <a:avLst/>
              <a:gdLst>
                <a:gd name="T0" fmla="*/ 3 w 278"/>
                <a:gd name="T1" fmla="*/ 63 h 63"/>
                <a:gd name="T2" fmla="*/ 15 w 278"/>
                <a:gd name="T3" fmla="*/ 38 h 63"/>
                <a:gd name="T4" fmla="*/ 50 w 278"/>
                <a:gd name="T5" fmla="*/ 28 h 63"/>
                <a:gd name="T6" fmla="*/ 124 w 278"/>
                <a:gd name="T7" fmla="*/ 7 h 63"/>
                <a:gd name="T8" fmla="*/ 278 w 278"/>
                <a:gd name="T9" fmla="*/ 22 h 63"/>
                <a:gd name="T10" fmla="*/ 138 w 278"/>
                <a:gd name="T11" fmla="*/ 18 h 63"/>
                <a:gd name="T12" fmla="*/ 70 w 278"/>
                <a:gd name="T13" fmla="*/ 41 h 63"/>
                <a:gd name="T14" fmla="*/ 2 w 278"/>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63">
                  <a:moveTo>
                    <a:pt x="3" y="63"/>
                  </a:moveTo>
                  <a:cubicBezTo>
                    <a:pt x="8" y="48"/>
                    <a:pt x="0" y="47"/>
                    <a:pt x="15" y="38"/>
                  </a:cubicBezTo>
                  <a:cubicBezTo>
                    <a:pt x="24" y="32"/>
                    <a:pt x="39" y="31"/>
                    <a:pt x="50" y="28"/>
                  </a:cubicBezTo>
                  <a:cubicBezTo>
                    <a:pt x="75" y="21"/>
                    <a:pt x="98" y="11"/>
                    <a:pt x="124" y="7"/>
                  </a:cubicBezTo>
                  <a:cubicBezTo>
                    <a:pt x="176" y="0"/>
                    <a:pt x="227" y="8"/>
                    <a:pt x="278" y="22"/>
                  </a:cubicBezTo>
                  <a:cubicBezTo>
                    <a:pt x="232" y="16"/>
                    <a:pt x="184" y="16"/>
                    <a:pt x="138" y="18"/>
                  </a:cubicBezTo>
                  <a:cubicBezTo>
                    <a:pt x="112" y="19"/>
                    <a:pt x="95" y="37"/>
                    <a:pt x="70" y="41"/>
                  </a:cubicBezTo>
                  <a:cubicBezTo>
                    <a:pt x="47" y="44"/>
                    <a:pt x="19" y="39"/>
                    <a:pt x="2"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66"/>
            <p:cNvSpPr/>
            <p:nvPr/>
          </p:nvSpPr>
          <p:spPr bwMode="auto">
            <a:xfrm>
              <a:off x="4879886" y="4094527"/>
              <a:ext cx="632820" cy="143629"/>
            </a:xfrm>
            <a:custGeom>
              <a:avLst/>
              <a:gdLst>
                <a:gd name="T0" fmla="*/ 0 w 323"/>
                <a:gd name="T1" fmla="*/ 61 h 73"/>
                <a:gd name="T2" fmla="*/ 73 w 323"/>
                <a:gd name="T3" fmla="*/ 22 h 73"/>
                <a:gd name="T4" fmla="*/ 161 w 323"/>
                <a:gd name="T5" fmla="*/ 10 h 73"/>
                <a:gd name="T6" fmla="*/ 323 w 323"/>
                <a:gd name="T7" fmla="*/ 15 h 73"/>
                <a:gd name="T8" fmla="*/ 161 w 323"/>
                <a:gd name="T9" fmla="*/ 41 h 73"/>
                <a:gd name="T10" fmla="*/ 0 w 323"/>
                <a:gd name="T11" fmla="*/ 61 h 73"/>
              </a:gdLst>
              <a:ahLst/>
              <a:cxnLst>
                <a:cxn ang="0">
                  <a:pos x="T0" y="T1"/>
                </a:cxn>
                <a:cxn ang="0">
                  <a:pos x="T2" y="T3"/>
                </a:cxn>
                <a:cxn ang="0">
                  <a:pos x="T4" y="T5"/>
                </a:cxn>
                <a:cxn ang="0">
                  <a:pos x="T6" y="T7"/>
                </a:cxn>
                <a:cxn ang="0">
                  <a:pos x="T8" y="T9"/>
                </a:cxn>
                <a:cxn ang="0">
                  <a:pos x="T10" y="T11"/>
                </a:cxn>
              </a:cxnLst>
              <a:rect l="0" t="0" r="r" b="b"/>
              <a:pathLst>
                <a:path w="323" h="73">
                  <a:moveTo>
                    <a:pt x="0" y="61"/>
                  </a:moveTo>
                  <a:cubicBezTo>
                    <a:pt x="25" y="50"/>
                    <a:pt x="45" y="30"/>
                    <a:pt x="73" y="22"/>
                  </a:cubicBezTo>
                  <a:cubicBezTo>
                    <a:pt x="101" y="15"/>
                    <a:pt x="132" y="12"/>
                    <a:pt x="161" y="10"/>
                  </a:cubicBezTo>
                  <a:cubicBezTo>
                    <a:pt x="214" y="6"/>
                    <a:pt x="272" y="0"/>
                    <a:pt x="323" y="15"/>
                  </a:cubicBezTo>
                  <a:cubicBezTo>
                    <a:pt x="271" y="26"/>
                    <a:pt x="214" y="32"/>
                    <a:pt x="161" y="41"/>
                  </a:cubicBezTo>
                  <a:cubicBezTo>
                    <a:pt x="106" y="50"/>
                    <a:pt x="51" y="73"/>
                    <a:pt x="0"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67"/>
            <p:cNvSpPr/>
            <p:nvPr/>
          </p:nvSpPr>
          <p:spPr bwMode="auto">
            <a:xfrm>
              <a:off x="4962366" y="3969385"/>
              <a:ext cx="197667" cy="695391"/>
            </a:xfrm>
            <a:custGeom>
              <a:avLst/>
              <a:gdLst>
                <a:gd name="T0" fmla="*/ 6 w 101"/>
                <a:gd name="T1" fmla="*/ 0 h 355"/>
                <a:gd name="T2" fmla="*/ 12 w 101"/>
                <a:gd name="T3" fmla="*/ 79 h 355"/>
                <a:gd name="T4" fmla="*/ 27 w 101"/>
                <a:gd name="T5" fmla="*/ 163 h 355"/>
                <a:gd name="T6" fmla="*/ 51 w 101"/>
                <a:gd name="T7" fmla="*/ 254 h 355"/>
                <a:gd name="T8" fmla="*/ 62 w 101"/>
                <a:gd name="T9" fmla="*/ 355 h 355"/>
                <a:gd name="T10" fmla="*/ 94 w 101"/>
                <a:gd name="T11" fmla="*/ 160 h 355"/>
                <a:gd name="T12" fmla="*/ 72 w 101"/>
                <a:gd name="T13" fmla="*/ 65 h 355"/>
                <a:gd name="T14" fmla="*/ 45 w 101"/>
                <a:gd name="T15" fmla="*/ 24 h 355"/>
                <a:gd name="T16" fmla="*/ 7 w 101"/>
                <a:gd name="T1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55">
                  <a:moveTo>
                    <a:pt x="6" y="0"/>
                  </a:moveTo>
                  <a:cubicBezTo>
                    <a:pt x="20" y="20"/>
                    <a:pt x="10" y="55"/>
                    <a:pt x="12" y="79"/>
                  </a:cubicBezTo>
                  <a:cubicBezTo>
                    <a:pt x="15" y="107"/>
                    <a:pt x="34" y="189"/>
                    <a:pt x="27" y="163"/>
                  </a:cubicBezTo>
                  <a:cubicBezTo>
                    <a:pt x="0" y="47"/>
                    <a:pt x="13" y="103"/>
                    <a:pt x="51" y="254"/>
                  </a:cubicBezTo>
                  <a:cubicBezTo>
                    <a:pt x="60" y="288"/>
                    <a:pt x="59" y="320"/>
                    <a:pt x="62" y="355"/>
                  </a:cubicBezTo>
                  <a:cubicBezTo>
                    <a:pt x="92" y="301"/>
                    <a:pt x="101" y="220"/>
                    <a:pt x="94" y="160"/>
                  </a:cubicBezTo>
                  <a:cubicBezTo>
                    <a:pt x="90" y="130"/>
                    <a:pt x="85" y="92"/>
                    <a:pt x="72" y="65"/>
                  </a:cubicBezTo>
                  <a:cubicBezTo>
                    <a:pt x="66" y="50"/>
                    <a:pt x="56" y="34"/>
                    <a:pt x="45" y="24"/>
                  </a:cubicBezTo>
                  <a:cubicBezTo>
                    <a:pt x="34" y="12"/>
                    <a:pt x="16" y="9"/>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68"/>
            <p:cNvSpPr/>
            <p:nvPr/>
          </p:nvSpPr>
          <p:spPr bwMode="auto">
            <a:xfrm>
              <a:off x="4855711" y="4186962"/>
              <a:ext cx="223265" cy="671216"/>
            </a:xfrm>
            <a:custGeom>
              <a:avLst/>
              <a:gdLst>
                <a:gd name="T0" fmla="*/ 0 w 114"/>
                <a:gd name="T1" fmla="*/ 0 h 343"/>
                <a:gd name="T2" fmla="*/ 2 w 114"/>
                <a:gd name="T3" fmla="*/ 82 h 343"/>
                <a:gd name="T4" fmla="*/ 9 w 114"/>
                <a:gd name="T5" fmla="*/ 174 h 343"/>
                <a:gd name="T6" fmla="*/ 39 w 114"/>
                <a:gd name="T7" fmla="*/ 343 h 343"/>
                <a:gd name="T8" fmla="*/ 1 w 114"/>
                <a:gd name="T9" fmla="*/ 3 h 343"/>
              </a:gdLst>
              <a:ahLst/>
              <a:cxnLst>
                <a:cxn ang="0">
                  <a:pos x="T0" y="T1"/>
                </a:cxn>
                <a:cxn ang="0">
                  <a:pos x="T2" y="T3"/>
                </a:cxn>
                <a:cxn ang="0">
                  <a:pos x="T4" y="T5"/>
                </a:cxn>
                <a:cxn ang="0">
                  <a:pos x="T6" y="T7"/>
                </a:cxn>
                <a:cxn ang="0">
                  <a:pos x="T8" y="T9"/>
                </a:cxn>
              </a:cxnLst>
              <a:rect l="0" t="0" r="r" b="b"/>
              <a:pathLst>
                <a:path w="114" h="343">
                  <a:moveTo>
                    <a:pt x="0" y="0"/>
                  </a:moveTo>
                  <a:cubicBezTo>
                    <a:pt x="7" y="23"/>
                    <a:pt x="2" y="57"/>
                    <a:pt x="2" y="82"/>
                  </a:cubicBezTo>
                  <a:cubicBezTo>
                    <a:pt x="2" y="113"/>
                    <a:pt x="6" y="143"/>
                    <a:pt x="9" y="174"/>
                  </a:cubicBezTo>
                  <a:cubicBezTo>
                    <a:pt x="12" y="229"/>
                    <a:pt x="27" y="281"/>
                    <a:pt x="39" y="343"/>
                  </a:cubicBezTo>
                  <a:cubicBezTo>
                    <a:pt x="20" y="209"/>
                    <a:pt x="114" y="90"/>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69"/>
            <p:cNvSpPr/>
            <p:nvPr/>
          </p:nvSpPr>
          <p:spPr bwMode="auto">
            <a:xfrm>
              <a:off x="4837224" y="4188384"/>
              <a:ext cx="556029" cy="310011"/>
            </a:xfrm>
            <a:custGeom>
              <a:avLst/>
              <a:gdLst>
                <a:gd name="T0" fmla="*/ 0 w 284"/>
                <a:gd name="T1" fmla="*/ 35 h 158"/>
                <a:gd name="T2" fmla="*/ 151 w 284"/>
                <a:gd name="T3" fmla="*/ 35 h 158"/>
                <a:gd name="T4" fmla="*/ 211 w 284"/>
                <a:gd name="T5" fmla="*/ 102 h 158"/>
                <a:gd name="T6" fmla="*/ 284 w 284"/>
                <a:gd name="T7" fmla="*/ 158 h 158"/>
                <a:gd name="T8" fmla="*/ 211 w 284"/>
                <a:gd name="T9" fmla="*/ 122 h 158"/>
                <a:gd name="T10" fmla="*/ 143 w 284"/>
                <a:gd name="T11" fmla="*/ 83 h 158"/>
                <a:gd name="T12" fmla="*/ 0 w 284"/>
                <a:gd name="T13" fmla="*/ 35 h 158"/>
              </a:gdLst>
              <a:ahLst/>
              <a:cxnLst>
                <a:cxn ang="0">
                  <a:pos x="T0" y="T1"/>
                </a:cxn>
                <a:cxn ang="0">
                  <a:pos x="T2" y="T3"/>
                </a:cxn>
                <a:cxn ang="0">
                  <a:pos x="T4" y="T5"/>
                </a:cxn>
                <a:cxn ang="0">
                  <a:pos x="T6" y="T7"/>
                </a:cxn>
                <a:cxn ang="0">
                  <a:pos x="T8" y="T9"/>
                </a:cxn>
                <a:cxn ang="0">
                  <a:pos x="T10" y="T11"/>
                </a:cxn>
                <a:cxn ang="0">
                  <a:pos x="T12" y="T13"/>
                </a:cxn>
              </a:cxnLst>
              <a:rect l="0" t="0" r="r" b="b"/>
              <a:pathLst>
                <a:path w="284" h="158">
                  <a:moveTo>
                    <a:pt x="0" y="35"/>
                  </a:moveTo>
                  <a:cubicBezTo>
                    <a:pt x="51" y="12"/>
                    <a:pt x="103" y="0"/>
                    <a:pt x="151" y="35"/>
                  </a:cubicBezTo>
                  <a:cubicBezTo>
                    <a:pt x="180" y="56"/>
                    <a:pt x="190" y="77"/>
                    <a:pt x="211" y="102"/>
                  </a:cubicBezTo>
                  <a:cubicBezTo>
                    <a:pt x="229" y="126"/>
                    <a:pt x="258" y="146"/>
                    <a:pt x="284" y="158"/>
                  </a:cubicBezTo>
                  <a:cubicBezTo>
                    <a:pt x="262" y="156"/>
                    <a:pt x="231" y="134"/>
                    <a:pt x="211" y="122"/>
                  </a:cubicBezTo>
                  <a:cubicBezTo>
                    <a:pt x="189" y="109"/>
                    <a:pt x="165" y="97"/>
                    <a:pt x="143" y="83"/>
                  </a:cubicBezTo>
                  <a:cubicBezTo>
                    <a:pt x="96" y="57"/>
                    <a:pt x="47" y="54"/>
                    <a:pt x="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70"/>
            <p:cNvSpPr/>
            <p:nvPr/>
          </p:nvSpPr>
          <p:spPr bwMode="auto">
            <a:xfrm>
              <a:off x="5150079" y="4297883"/>
              <a:ext cx="206200" cy="62571"/>
            </a:xfrm>
            <a:custGeom>
              <a:avLst/>
              <a:gdLst>
                <a:gd name="T0" fmla="*/ 0 w 105"/>
                <a:gd name="T1" fmla="*/ 15 h 32"/>
                <a:gd name="T2" fmla="*/ 105 w 105"/>
                <a:gd name="T3" fmla="*/ 12 h 32"/>
                <a:gd name="T4" fmla="*/ 0 w 105"/>
                <a:gd name="T5" fmla="*/ 13 h 32"/>
              </a:gdLst>
              <a:ahLst/>
              <a:cxnLst>
                <a:cxn ang="0">
                  <a:pos x="T0" y="T1"/>
                </a:cxn>
                <a:cxn ang="0">
                  <a:pos x="T2" y="T3"/>
                </a:cxn>
                <a:cxn ang="0">
                  <a:pos x="T4" y="T5"/>
                </a:cxn>
              </a:cxnLst>
              <a:rect l="0" t="0" r="r" b="b"/>
              <a:pathLst>
                <a:path w="105" h="32">
                  <a:moveTo>
                    <a:pt x="0" y="15"/>
                  </a:moveTo>
                  <a:cubicBezTo>
                    <a:pt x="39" y="0"/>
                    <a:pt x="66" y="7"/>
                    <a:pt x="105" y="12"/>
                  </a:cubicBezTo>
                  <a:cubicBezTo>
                    <a:pt x="69" y="8"/>
                    <a:pt x="29" y="32"/>
                    <a:pt x="0"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71"/>
            <p:cNvSpPr/>
            <p:nvPr/>
          </p:nvSpPr>
          <p:spPr bwMode="auto">
            <a:xfrm>
              <a:off x="4993652" y="4401694"/>
              <a:ext cx="671216" cy="137941"/>
            </a:xfrm>
            <a:custGeom>
              <a:avLst/>
              <a:gdLst>
                <a:gd name="T0" fmla="*/ 0 w 343"/>
                <a:gd name="T1" fmla="*/ 57 h 70"/>
                <a:gd name="T2" fmla="*/ 168 w 343"/>
                <a:gd name="T3" fmla="*/ 20 h 70"/>
                <a:gd name="T4" fmla="*/ 343 w 343"/>
                <a:gd name="T5" fmla="*/ 15 h 70"/>
                <a:gd name="T6" fmla="*/ 255 w 343"/>
                <a:gd name="T7" fmla="*/ 19 h 70"/>
                <a:gd name="T8" fmla="*/ 171 w 343"/>
                <a:gd name="T9" fmla="*/ 34 h 70"/>
                <a:gd name="T10" fmla="*/ 1 w 343"/>
                <a:gd name="T11" fmla="*/ 57 h 70"/>
              </a:gdLst>
              <a:ahLst/>
              <a:cxnLst>
                <a:cxn ang="0">
                  <a:pos x="T0" y="T1"/>
                </a:cxn>
                <a:cxn ang="0">
                  <a:pos x="T2" y="T3"/>
                </a:cxn>
                <a:cxn ang="0">
                  <a:pos x="T4" y="T5"/>
                </a:cxn>
                <a:cxn ang="0">
                  <a:pos x="T6" y="T7"/>
                </a:cxn>
                <a:cxn ang="0">
                  <a:pos x="T8" y="T9"/>
                </a:cxn>
                <a:cxn ang="0">
                  <a:pos x="T10" y="T11"/>
                </a:cxn>
              </a:cxnLst>
              <a:rect l="0" t="0" r="r" b="b"/>
              <a:pathLst>
                <a:path w="343" h="70">
                  <a:moveTo>
                    <a:pt x="0" y="57"/>
                  </a:moveTo>
                  <a:cubicBezTo>
                    <a:pt x="53" y="38"/>
                    <a:pt x="113" y="34"/>
                    <a:pt x="168" y="20"/>
                  </a:cubicBezTo>
                  <a:cubicBezTo>
                    <a:pt x="224" y="5"/>
                    <a:pt x="285" y="0"/>
                    <a:pt x="343" y="15"/>
                  </a:cubicBezTo>
                  <a:cubicBezTo>
                    <a:pt x="299" y="12"/>
                    <a:pt x="282" y="17"/>
                    <a:pt x="255" y="19"/>
                  </a:cubicBezTo>
                  <a:cubicBezTo>
                    <a:pt x="225" y="24"/>
                    <a:pt x="200" y="29"/>
                    <a:pt x="171" y="34"/>
                  </a:cubicBezTo>
                  <a:cubicBezTo>
                    <a:pt x="118" y="44"/>
                    <a:pt x="55" y="70"/>
                    <a:pt x="1"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72"/>
            <p:cNvSpPr/>
            <p:nvPr/>
          </p:nvSpPr>
          <p:spPr bwMode="auto">
            <a:xfrm>
              <a:off x="4795984" y="4341967"/>
              <a:ext cx="412400" cy="308589"/>
            </a:xfrm>
            <a:custGeom>
              <a:avLst/>
              <a:gdLst>
                <a:gd name="T0" fmla="*/ 0 w 211"/>
                <a:gd name="T1" fmla="*/ 0 h 158"/>
                <a:gd name="T2" fmla="*/ 120 w 211"/>
                <a:gd name="T3" fmla="*/ 53 h 158"/>
                <a:gd name="T4" fmla="*/ 211 w 211"/>
                <a:gd name="T5" fmla="*/ 158 h 158"/>
                <a:gd name="T6" fmla="*/ 114 w 211"/>
                <a:gd name="T7" fmla="*/ 71 h 158"/>
                <a:gd name="T8" fmla="*/ 3 w 211"/>
                <a:gd name="T9" fmla="*/ 5 h 158"/>
              </a:gdLst>
              <a:ahLst/>
              <a:cxnLst>
                <a:cxn ang="0">
                  <a:pos x="T0" y="T1"/>
                </a:cxn>
                <a:cxn ang="0">
                  <a:pos x="T2" y="T3"/>
                </a:cxn>
                <a:cxn ang="0">
                  <a:pos x="T4" y="T5"/>
                </a:cxn>
                <a:cxn ang="0">
                  <a:pos x="T6" y="T7"/>
                </a:cxn>
                <a:cxn ang="0">
                  <a:pos x="T8" y="T9"/>
                </a:cxn>
              </a:cxnLst>
              <a:rect l="0" t="0" r="r" b="b"/>
              <a:pathLst>
                <a:path w="211" h="158">
                  <a:moveTo>
                    <a:pt x="0" y="0"/>
                  </a:moveTo>
                  <a:cubicBezTo>
                    <a:pt x="42" y="10"/>
                    <a:pt x="83" y="26"/>
                    <a:pt x="120" y="53"/>
                  </a:cubicBezTo>
                  <a:cubicBezTo>
                    <a:pt x="157" y="80"/>
                    <a:pt x="184" y="121"/>
                    <a:pt x="211" y="158"/>
                  </a:cubicBezTo>
                  <a:cubicBezTo>
                    <a:pt x="174" y="134"/>
                    <a:pt x="151" y="95"/>
                    <a:pt x="114" y="71"/>
                  </a:cubicBezTo>
                  <a:cubicBezTo>
                    <a:pt x="77" y="49"/>
                    <a:pt x="40" y="30"/>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73"/>
            <p:cNvSpPr/>
            <p:nvPr/>
          </p:nvSpPr>
          <p:spPr bwMode="auto">
            <a:xfrm>
              <a:off x="5093196" y="4494128"/>
              <a:ext cx="637087" cy="332764"/>
            </a:xfrm>
            <a:custGeom>
              <a:avLst/>
              <a:gdLst>
                <a:gd name="T0" fmla="*/ 24 w 325"/>
                <a:gd name="T1" fmla="*/ 2 h 170"/>
                <a:gd name="T2" fmla="*/ 186 w 325"/>
                <a:gd name="T3" fmla="*/ 47 h 170"/>
                <a:gd name="T4" fmla="*/ 325 w 325"/>
                <a:gd name="T5" fmla="*/ 170 h 170"/>
                <a:gd name="T6" fmla="*/ 158 w 325"/>
                <a:gd name="T7" fmla="*/ 86 h 170"/>
                <a:gd name="T8" fmla="*/ 70 w 325"/>
                <a:gd name="T9" fmla="*/ 48 h 170"/>
                <a:gd name="T10" fmla="*/ 0 w 325"/>
                <a:gd name="T11" fmla="*/ 2 h 170"/>
                <a:gd name="T12" fmla="*/ 18 w 325"/>
                <a:gd name="T13" fmla="*/ 1 h 170"/>
              </a:gdLst>
              <a:ahLst/>
              <a:cxnLst>
                <a:cxn ang="0">
                  <a:pos x="T0" y="T1"/>
                </a:cxn>
                <a:cxn ang="0">
                  <a:pos x="T2" y="T3"/>
                </a:cxn>
                <a:cxn ang="0">
                  <a:pos x="T4" y="T5"/>
                </a:cxn>
                <a:cxn ang="0">
                  <a:pos x="T6" y="T7"/>
                </a:cxn>
                <a:cxn ang="0">
                  <a:pos x="T8" y="T9"/>
                </a:cxn>
                <a:cxn ang="0">
                  <a:pos x="T10" y="T11"/>
                </a:cxn>
                <a:cxn ang="0">
                  <a:pos x="T12" y="T13"/>
                </a:cxn>
              </a:cxnLst>
              <a:rect l="0" t="0" r="r" b="b"/>
              <a:pathLst>
                <a:path w="325" h="170">
                  <a:moveTo>
                    <a:pt x="24" y="2"/>
                  </a:moveTo>
                  <a:cubicBezTo>
                    <a:pt x="78" y="20"/>
                    <a:pt x="133" y="25"/>
                    <a:pt x="186" y="47"/>
                  </a:cubicBezTo>
                  <a:cubicBezTo>
                    <a:pt x="236" y="67"/>
                    <a:pt x="308" y="115"/>
                    <a:pt x="325" y="170"/>
                  </a:cubicBezTo>
                  <a:cubicBezTo>
                    <a:pt x="281" y="132"/>
                    <a:pt x="218" y="107"/>
                    <a:pt x="158" y="86"/>
                  </a:cubicBezTo>
                  <a:cubicBezTo>
                    <a:pt x="128" y="75"/>
                    <a:pt x="100" y="61"/>
                    <a:pt x="70" y="48"/>
                  </a:cubicBezTo>
                  <a:cubicBezTo>
                    <a:pt x="47" y="38"/>
                    <a:pt x="7" y="33"/>
                    <a:pt x="0" y="2"/>
                  </a:cubicBezTo>
                  <a:cubicBezTo>
                    <a:pt x="5" y="0"/>
                    <a:pt x="12" y="0"/>
                    <a:pt x="1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74"/>
            <p:cNvSpPr/>
            <p:nvPr/>
          </p:nvSpPr>
          <p:spPr bwMode="auto">
            <a:xfrm>
              <a:off x="5093196" y="4539635"/>
              <a:ext cx="68259" cy="715300"/>
            </a:xfrm>
            <a:custGeom>
              <a:avLst/>
              <a:gdLst>
                <a:gd name="T0" fmla="*/ 0 w 35"/>
                <a:gd name="T1" fmla="*/ 32 h 366"/>
                <a:gd name="T2" fmla="*/ 9 w 35"/>
                <a:gd name="T3" fmla="*/ 217 h 366"/>
                <a:gd name="T4" fmla="*/ 25 w 35"/>
                <a:gd name="T5" fmla="*/ 366 h 366"/>
                <a:gd name="T6" fmla="*/ 25 w 35"/>
                <a:gd name="T7" fmla="*/ 184 h 366"/>
                <a:gd name="T8" fmla="*/ 15 w 35"/>
                <a:gd name="T9" fmla="*/ 0 h 366"/>
                <a:gd name="T10" fmla="*/ 0 w 35"/>
                <a:gd name="T11" fmla="*/ 28 h 366"/>
              </a:gdLst>
              <a:ahLst/>
              <a:cxnLst>
                <a:cxn ang="0">
                  <a:pos x="T0" y="T1"/>
                </a:cxn>
                <a:cxn ang="0">
                  <a:pos x="T2" y="T3"/>
                </a:cxn>
                <a:cxn ang="0">
                  <a:pos x="T4" y="T5"/>
                </a:cxn>
                <a:cxn ang="0">
                  <a:pos x="T6" y="T7"/>
                </a:cxn>
                <a:cxn ang="0">
                  <a:pos x="T8" y="T9"/>
                </a:cxn>
                <a:cxn ang="0">
                  <a:pos x="T10" y="T11"/>
                </a:cxn>
              </a:cxnLst>
              <a:rect l="0" t="0" r="r" b="b"/>
              <a:pathLst>
                <a:path w="35" h="366">
                  <a:moveTo>
                    <a:pt x="0" y="32"/>
                  </a:moveTo>
                  <a:cubicBezTo>
                    <a:pt x="10" y="93"/>
                    <a:pt x="4" y="156"/>
                    <a:pt x="9" y="217"/>
                  </a:cubicBezTo>
                  <a:cubicBezTo>
                    <a:pt x="13" y="267"/>
                    <a:pt x="22" y="316"/>
                    <a:pt x="25" y="366"/>
                  </a:cubicBezTo>
                  <a:cubicBezTo>
                    <a:pt x="25" y="305"/>
                    <a:pt x="23" y="246"/>
                    <a:pt x="25" y="184"/>
                  </a:cubicBezTo>
                  <a:cubicBezTo>
                    <a:pt x="28" y="127"/>
                    <a:pt x="35" y="57"/>
                    <a:pt x="15" y="0"/>
                  </a:cubicBezTo>
                  <a:cubicBezTo>
                    <a:pt x="9" y="8"/>
                    <a:pt x="5" y="19"/>
                    <a:pt x="0"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04"/>
            <p:cNvSpPr/>
            <p:nvPr/>
          </p:nvSpPr>
          <p:spPr bwMode="auto">
            <a:xfrm>
              <a:off x="1971757" y="1917341"/>
              <a:ext cx="565983" cy="812001"/>
            </a:xfrm>
            <a:custGeom>
              <a:avLst/>
              <a:gdLst>
                <a:gd name="T0" fmla="*/ 261 w 289"/>
                <a:gd name="T1" fmla="*/ 287 h 415"/>
                <a:gd name="T2" fmla="*/ 256 w 289"/>
                <a:gd name="T3" fmla="*/ 297 h 415"/>
                <a:gd name="T4" fmla="*/ 0 w 289"/>
                <a:gd name="T5" fmla="*/ 0 h 415"/>
                <a:gd name="T6" fmla="*/ 0 w 289"/>
                <a:gd name="T7" fmla="*/ 44 h 415"/>
                <a:gd name="T8" fmla="*/ 251 w 289"/>
                <a:gd name="T9" fmla="*/ 311 h 415"/>
                <a:gd name="T10" fmla="*/ 248 w 289"/>
                <a:gd name="T11" fmla="*/ 321 h 415"/>
                <a:gd name="T12" fmla="*/ 253 w 289"/>
                <a:gd name="T13" fmla="*/ 375 h 415"/>
                <a:gd name="T14" fmla="*/ 260 w 289"/>
                <a:gd name="T15" fmla="*/ 403 h 415"/>
                <a:gd name="T16" fmla="*/ 272 w 289"/>
                <a:gd name="T17" fmla="*/ 389 h 415"/>
                <a:gd name="T18" fmla="*/ 265 w 289"/>
                <a:gd name="T19" fmla="*/ 391 h 415"/>
                <a:gd name="T20" fmla="*/ 261 w 289"/>
                <a:gd name="T21" fmla="*/ 385 h 415"/>
                <a:gd name="T22" fmla="*/ 257 w 289"/>
                <a:gd name="T23" fmla="*/ 370 h 415"/>
                <a:gd name="T24" fmla="*/ 254 w 289"/>
                <a:gd name="T25" fmla="*/ 340 h 415"/>
                <a:gd name="T26" fmla="*/ 261 w 289"/>
                <a:gd name="T27" fmla="*/ 309 h 415"/>
                <a:gd name="T28" fmla="*/ 276 w 289"/>
                <a:gd name="T29" fmla="*/ 299 h 415"/>
                <a:gd name="T30" fmla="*/ 288 w 289"/>
                <a:gd name="T31" fmla="*/ 296 h 415"/>
                <a:gd name="T32" fmla="*/ 288 w 289"/>
                <a:gd name="T33" fmla="*/ 296 h 415"/>
                <a:gd name="T34" fmla="*/ 261 w 289"/>
                <a:gd name="T35"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415">
                  <a:moveTo>
                    <a:pt x="261" y="287"/>
                  </a:moveTo>
                  <a:cubicBezTo>
                    <a:pt x="259" y="290"/>
                    <a:pt x="257" y="293"/>
                    <a:pt x="256" y="297"/>
                  </a:cubicBezTo>
                  <a:cubicBezTo>
                    <a:pt x="166" y="227"/>
                    <a:pt x="53" y="75"/>
                    <a:pt x="0" y="0"/>
                  </a:cubicBezTo>
                  <a:cubicBezTo>
                    <a:pt x="0" y="44"/>
                    <a:pt x="0" y="44"/>
                    <a:pt x="0" y="44"/>
                  </a:cubicBezTo>
                  <a:cubicBezTo>
                    <a:pt x="84" y="167"/>
                    <a:pt x="230" y="294"/>
                    <a:pt x="251" y="311"/>
                  </a:cubicBezTo>
                  <a:cubicBezTo>
                    <a:pt x="250" y="315"/>
                    <a:pt x="249" y="318"/>
                    <a:pt x="248" y="321"/>
                  </a:cubicBezTo>
                  <a:cubicBezTo>
                    <a:pt x="246" y="340"/>
                    <a:pt x="249" y="358"/>
                    <a:pt x="253" y="375"/>
                  </a:cubicBezTo>
                  <a:cubicBezTo>
                    <a:pt x="255" y="383"/>
                    <a:pt x="256" y="396"/>
                    <a:pt x="260" y="403"/>
                  </a:cubicBezTo>
                  <a:cubicBezTo>
                    <a:pt x="268" y="415"/>
                    <a:pt x="279" y="392"/>
                    <a:pt x="272" y="389"/>
                  </a:cubicBezTo>
                  <a:cubicBezTo>
                    <a:pt x="269" y="389"/>
                    <a:pt x="268" y="392"/>
                    <a:pt x="265" y="391"/>
                  </a:cubicBezTo>
                  <a:cubicBezTo>
                    <a:pt x="263" y="391"/>
                    <a:pt x="262" y="387"/>
                    <a:pt x="261" y="385"/>
                  </a:cubicBezTo>
                  <a:cubicBezTo>
                    <a:pt x="259" y="381"/>
                    <a:pt x="258" y="375"/>
                    <a:pt x="257" y="370"/>
                  </a:cubicBezTo>
                  <a:cubicBezTo>
                    <a:pt x="255" y="361"/>
                    <a:pt x="254" y="350"/>
                    <a:pt x="254" y="340"/>
                  </a:cubicBezTo>
                  <a:cubicBezTo>
                    <a:pt x="253" y="329"/>
                    <a:pt x="255" y="318"/>
                    <a:pt x="261" y="309"/>
                  </a:cubicBezTo>
                  <a:cubicBezTo>
                    <a:pt x="265" y="304"/>
                    <a:pt x="270" y="301"/>
                    <a:pt x="276" y="299"/>
                  </a:cubicBezTo>
                  <a:cubicBezTo>
                    <a:pt x="279" y="299"/>
                    <a:pt x="286" y="299"/>
                    <a:pt x="288" y="296"/>
                  </a:cubicBezTo>
                  <a:cubicBezTo>
                    <a:pt x="288" y="296"/>
                    <a:pt x="288" y="296"/>
                    <a:pt x="288" y="296"/>
                  </a:cubicBezTo>
                  <a:cubicBezTo>
                    <a:pt x="289" y="281"/>
                    <a:pt x="269" y="276"/>
                    <a:pt x="261" y="2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05"/>
            <p:cNvSpPr/>
            <p:nvPr/>
          </p:nvSpPr>
          <p:spPr bwMode="auto">
            <a:xfrm>
              <a:off x="2142405" y="1088275"/>
              <a:ext cx="116610" cy="463594"/>
            </a:xfrm>
            <a:custGeom>
              <a:avLst/>
              <a:gdLst>
                <a:gd name="T0" fmla="*/ 2 w 60"/>
                <a:gd name="T1" fmla="*/ 1 h 237"/>
                <a:gd name="T2" fmla="*/ 2 w 60"/>
                <a:gd name="T3" fmla="*/ 115 h 237"/>
                <a:gd name="T4" fmla="*/ 12 w 60"/>
                <a:gd name="T5" fmla="*/ 237 h 237"/>
                <a:gd name="T6" fmla="*/ 34 w 60"/>
                <a:gd name="T7" fmla="*/ 144 h 237"/>
                <a:gd name="T8" fmla="*/ 59 w 60"/>
                <a:gd name="T9" fmla="*/ 26 h 237"/>
                <a:gd name="T10" fmla="*/ 59 w 60"/>
                <a:gd name="T11" fmla="*/ 0 h 237"/>
                <a:gd name="T12" fmla="*/ 2 w 60"/>
                <a:gd name="T13" fmla="*/ 1 h 237"/>
              </a:gdLst>
              <a:ahLst/>
              <a:cxnLst>
                <a:cxn ang="0">
                  <a:pos x="T0" y="T1"/>
                </a:cxn>
                <a:cxn ang="0">
                  <a:pos x="T2" y="T3"/>
                </a:cxn>
                <a:cxn ang="0">
                  <a:pos x="T4" y="T5"/>
                </a:cxn>
                <a:cxn ang="0">
                  <a:pos x="T6" y="T7"/>
                </a:cxn>
                <a:cxn ang="0">
                  <a:pos x="T8" y="T9"/>
                </a:cxn>
                <a:cxn ang="0">
                  <a:pos x="T10" y="T11"/>
                </a:cxn>
                <a:cxn ang="0">
                  <a:pos x="T12" y="T13"/>
                </a:cxn>
              </a:cxnLst>
              <a:rect l="0" t="0" r="r" b="b"/>
              <a:pathLst>
                <a:path w="60" h="237">
                  <a:moveTo>
                    <a:pt x="2" y="1"/>
                  </a:moveTo>
                  <a:cubicBezTo>
                    <a:pt x="0" y="39"/>
                    <a:pt x="0" y="80"/>
                    <a:pt x="2" y="115"/>
                  </a:cubicBezTo>
                  <a:cubicBezTo>
                    <a:pt x="7" y="212"/>
                    <a:pt x="15" y="191"/>
                    <a:pt x="12" y="237"/>
                  </a:cubicBezTo>
                  <a:cubicBezTo>
                    <a:pt x="12" y="237"/>
                    <a:pt x="22" y="177"/>
                    <a:pt x="34" y="144"/>
                  </a:cubicBezTo>
                  <a:cubicBezTo>
                    <a:pt x="46" y="110"/>
                    <a:pt x="57" y="54"/>
                    <a:pt x="59" y="26"/>
                  </a:cubicBezTo>
                  <a:cubicBezTo>
                    <a:pt x="60" y="20"/>
                    <a:pt x="60" y="11"/>
                    <a:pt x="59" y="0"/>
                  </a:cubicBezTo>
                  <a:cubicBezTo>
                    <a:pt x="41" y="0"/>
                    <a:pt x="2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106"/>
            <p:cNvSpPr/>
            <p:nvPr/>
          </p:nvSpPr>
          <p:spPr bwMode="auto">
            <a:xfrm>
              <a:off x="1971757" y="798174"/>
              <a:ext cx="284414" cy="257394"/>
            </a:xfrm>
            <a:custGeom>
              <a:avLst/>
              <a:gdLst>
                <a:gd name="T0" fmla="*/ 95 w 145"/>
                <a:gd name="T1" fmla="*/ 31 h 131"/>
                <a:gd name="T2" fmla="*/ 89 w 145"/>
                <a:gd name="T3" fmla="*/ 129 h 131"/>
                <a:gd name="T4" fmla="*/ 145 w 145"/>
                <a:gd name="T5" fmla="*/ 131 h 131"/>
                <a:gd name="T6" fmla="*/ 121 w 145"/>
                <a:gd name="T7" fmla="*/ 22 h 131"/>
                <a:gd name="T8" fmla="*/ 79 w 145"/>
                <a:gd name="T9" fmla="*/ 4 h 131"/>
                <a:gd name="T10" fmla="*/ 0 w 145"/>
                <a:gd name="T11" fmla="*/ 29 h 131"/>
                <a:gd name="T12" fmla="*/ 0 w 145"/>
                <a:gd name="T13" fmla="*/ 45 h 131"/>
                <a:gd name="T14" fmla="*/ 95 w 145"/>
                <a:gd name="T15" fmla="*/ 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31">
                  <a:moveTo>
                    <a:pt x="95" y="31"/>
                  </a:moveTo>
                  <a:cubicBezTo>
                    <a:pt x="95" y="31"/>
                    <a:pt x="91" y="74"/>
                    <a:pt x="89" y="129"/>
                  </a:cubicBezTo>
                  <a:cubicBezTo>
                    <a:pt x="106" y="129"/>
                    <a:pt x="125" y="130"/>
                    <a:pt x="145" y="131"/>
                  </a:cubicBezTo>
                  <a:cubicBezTo>
                    <a:pt x="143" y="94"/>
                    <a:pt x="135" y="47"/>
                    <a:pt x="121" y="22"/>
                  </a:cubicBezTo>
                  <a:cubicBezTo>
                    <a:pt x="114" y="11"/>
                    <a:pt x="93" y="0"/>
                    <a:pt x="79" y="4"/>
                  </a:cubicBezTo>
                  <a:cubicBezTo>
                    <a:pt x="70" y="8"/>
                    <a:pt x="29" y="18"/>
                    <a:pt x="0" y="29"/>
                  </a:cubicBezTo>
                  <a:cubicBezTo>
                    <a:pt x="0" y="45"/>
                    <a:pt x="0" y="45"/>
                    <a:pt x="0" y="45"/>
                  </a:cubicBezTo>
                  <a:cubicBezTo>
                    <a:pt x="32" y="42"/>
                    <a:pt x="82" y="35"/>
                    <a:pt x="9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107"/>
            <p:cNvSpPr/>
            <p:nvPr/>
          </p:nvSpPr>
          <p:spPr bwMode="auto">
            <a:xfrm>
              <a:off x="2256171" y="1055568"/>
              <a:ext cx="292946" cy="56883"/>
            </a:xfrm>
            <a:custGeom>
              <a:avLst/>
              <a:gdLst>
                <a:gd name="T0" fmla="*/ 150 w 150"/>
                <a:gd name="T1" fmla="*/ 29 h 29"/>
                <a:gd name="T2" fmla="*/ 0 w 150"/>
                <a:gd name="T3" fmla="*/ 0 h 29"/>
                <a:gd name="T4" fmla="*/ 1 w 150"/>
                <a:gd name="T5" fmla="*/ 17 h 29"/>
                <a:gd name="T6" fmla="*/ 150 w 150"/>
                <a:gd name="T7" fmla="*/ 29 h 29"/>
              </a:gdLst>
              <a:ahLst/>
              <a:cxnLst>
                <a:cxn ang="0">
                  <a:pos x="T0" y="T1"/>
                </a:cxn>
                <a:cxn ang="0">
                  <a:pos x="T2" y="T3"/>
                </a:cxn>
                <a:cxn ang="0">
                  <a:pos x="T4" y="T5"/>
                </a:cxn>
                <a:cxn ang="0">
                  <a:pos x="T6" y="T7"/>
                </a:cxn>
              </a:cxnLst>
              <a:rect l="0" t="0" r="r" b="b"/>
              <a:pathLst>
                <a:path w="150" h="29">
                  <a:moveTo>
                    <a:pt x="150" y="29"/>
                  </a:moveTo>
                  <a:cubicBezTo>
                    <a:pt x="105" y="11"/>
                    <a:pt x="50" y="3"/>
                    <a:pt x="0" y="0"/>
                  </a:cubicBezTo>
                  <a:cubicBezTo>
                    <a:pt x="1" y="6"/>
                    <a:pt x="1" y="12"/>
                    <a:pt x="1" y="17"/>
                  </a:cubicBezTo>
                  <a:cubicBezTo>
                    <a:pt x="85" y="18"/>
                    <a:pt x="150" y="29"/>
                    <a:pt x="15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108"/>
            <p:cNvSpPr/>
            <p:nvPr/>
          </p:nvSpPr>
          <p:spPr bwMode="auto">
            <a:xfrm>
              <a:off x="1971757" y="1051302"/>
              <a:ext cx="174914" cy="48350"/>
            </a:xfrm>
            <a:custGeom>
              <a:avLst/>
              <a:gdLst>
                <a:gd name="T0" fmla="*/ 41 w 89"/>
                <a:gd name="T1" fmla="*/ 1 h 25"/>
                <a:gd name="T2" fmla="*/ 0 w 89"/>
                <a:gd name="T3" fmla="*/ 6 h 25"/>
                <a:gd name="T4" fmla="*/ 0 w 89"/>
                <a:gd name="T5" fmla="*/ 25 h 25"/>
                <a:gd name="T6" fmla="*/ 3 w 89"/>
                <a:gd name="T7" fmla="*/ 25 h 25"/>
                <a:gd name="T8" fmla="*/ 17 w 89"/>
                <a:gd name="T9" fmla="*/ 14 h 25"/>
                <a:gd name="T10" fmla="*/ 15 w 89"/>
                <a:gd name="T11" fmla="*/ 13 h 25"/>
                <a:gd name="T12" fmla="*/ 18 w 89"/>
                <a:gd name="T13" fmla="*/ 13 h 25"/>
                <a:gd name="T14" fmla="*/ 17 w 89"/>
                <a:gd name="T15" fmla="*/ 14 h 25"/>
                <a:gd name="T16" fmla="*/ 27 w 89"/>
                <a:gd name="T17" fmla="*/ 22 h 25"/>
                <a:gd name="T18" fmla="*/ 49 w 89"/>
                <a:gd name="T19" fmla="*/ 24 h 25"/>
                <a:gd name="T20" fmla="*/ 89 w 89"/>
                <a:gd name="T21" fmla="*/ 20 h 25"/>
                <a:gd name="T22" fmla="*/ 89 w 89"/>
                <a:gd name="T23" fmla="*/ 0 h 25"/>
                <a:gd name="T24" fmla="*/ 41 w 8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5">
                  <a:moveTo>
                    <a:pt x="41" y="1"/>
                  </a:moveTo>
                  <a:cubicBezTo>
                    <a:pt x="24" y="2"/>
                    <a:pt x="10" y="4"/>
                    <a:pt x="0" y="6"/>
                  </a:cubicBezTo>
                  <a:cubicBezTo>
                    <a:pt x="0" y="25"/>
                    <a:pt x="0" y="25"/>
                    <a:pt x="0" y="25"/>
                  </a:cubicBezTo>
                  <a:cubicBezTo>
                    <a:pt x="1" y="25"/>
                    <a:pt x="2" y="25"/>
                    <a:pt x="3" y="25"/>
                  </a:cubicBezTo>
                  <a:cubicBezTo>
                    <a:pt x="8" y="21"/>
                    <a:pt x="12" y="17"/>
                    <a:pt x="17" y="14"/>
                  </a:cubicBezTo>
                  <a:cubicBezTo>
                    <a:pt x="17" y="14"/>
                    <a:pt x="16" y="13"/>
                    <a:pt x="15" y="13"/>
                  </a:cubicBezTo>
                  <a:cubicBezTo>
                    <a:pt x="18" y="13"/>
                    <a:pt x="18" y="13"/>
                    <a:pt x="18" y="13"/>
                  </a:cubicBezTo>
                  <a:cubicBezTo>
                    <a:pt x="18" y="13"/>
                    <a:pt x="18" y="14"/>
                    <a:pt x="17" y="14"/>
                  </a:cubicBezTo>
                  <a:cubicBezTo>
                    <a:pt x="22" y="15"/>
                    <a:pt x="25" y="18"/>
                    <a:pt x="27" y="22"/>
                  </a:cubicBezTo>
                  <a:cubicBezTo>
                    <a:pt x="39" y="22"/>
                    <a:pt x="49" y="24"/>
                    <a:pt x="49" y="24"/>
                  </a:cubicBezTo>
                  <a:cubicBezTo>
                    <a:pt x="62" y="22"/>
                    <a:pt x="75" y="21"/>
                    <a:pt x="89" y="20"/>
                  </a:cubicBezTo>
                  <a:cubicBezTo>
                    <a:pt x="89" y="14"/>
                    <a:pt x="89" y="7"/>
                    <a:pt x="89" y="0"/>
                  </a:cubicBezTo>
                  <a:cubicBezTo>
                    <a:pt x="71" y="0"/>
                    <a:pt x="54" y="1"/>
                    <a:pt x="4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109"/>
            <p:cNvSpPr/>
            <p:nvPr/>
          </p:nvSpPr>
          <p:spPr bwMode="auto">
            <a:xfrm>
              <a:off x="2146671" y="1051302"/>
              <a:ext cx="110921" cy="38396"/>
            </a:xfrm>
            <a:custGeom>
              <a:avLst/>
              <a:gdLst>
                <a:gd name="T0" fmla="*/ 0 w 57"/>
                <a:gd name="T1" fmla="*/ 20 h 20"/>
                <a:gd name="T2" fmla="*/ 57 w 57"/>
                <a:gd name="T3" fmla="*/ 19 h 20"/>
                <a:gd name="T4" fmla="*/ 56 w 57"/>
                <a:gd name="T5" fmla="*/ 2 h 20"/>
                <a:gd name="T6" fmla="*/ 0 w 57"/>
                <a:gd name="T7" fmla="*/ 0 h 20"/>
                <a:gd name="T8" fmla="*/ 0 w 57"/>
                <a:gd name="T9" fmla="*/ 20 h 20"/>
              </a:gdLst>
              <a:ahLst/>
              <a:cxnLst>
                <a:cxn ang="0">
                  <a:pos x="T0" y="T1"/>
                </a:cxn>
                <a:cxn ang="0">
                  <a:pos x="T2" y="T3"/>
                </a:cxn>
                <a:cxn ang="0">
                  <a:pos x="T4" y="T5"/>
                </a:cxn>
                <a:cxn ang="0">
                  <a:pos x="T6" y="T7"/>
                </a:cxn>
                <a:cxn ang="0">
                  <a:pos x="T8" y="T9"/>
                </a:cxn>
              </a:cxnLst>
              <a:rect l="0" t="0" r="r" b="b"/>
              <a:pathLst>
                <a:path w="57" h="20">
                  <a:moveTo>
                    <a:pt x="0" y="20"/>
                  </a:moveTo>
                  <a:cubicBezTo>
                    <a:pt x="19" y="19"/>
                    <a:pt x="39" y="19"/>
                    <a:pt x="57" y="19"/>
                  </a:cubicBezTo>
                  <a:cubicBezTo>
                    <a:pt x="57" y="14"/>
                    <a:pt x="57" y="8"/>
                    <a:pt x="56" y="2"/>
                  </a:cubicBezTo>
                  <a:cubicBezTo>
                    <a:pt x="36" y="1"/>
                    <a:pt x="17" y="0"/>
                    <a:pt x="0" y="0"/>
                  </a:cubicBezTo>
                  <a:cubicBezTo>
                    <a:pt x="0" y="7"/>
                    <a:pt x="0" y="14"/>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110"/>
            <p:cNvSpPr/>
            <p:nvPr/>
          </p:nvSpPr>
          <p:spPr bwMode="auto">
            <a:xfrm>
              <a:off x="1971757" y="1093964"/>
              <a:ext cx="66837" cy="127986"/>
            </a:xfrm>
            <a:custGeom>
              <a:avLst/>
              <a:gdLst>
                <a:gd name="T0" fmla="*/ 0 w 34"/>
                <a:gd name="T1" fmla="*/ 6 h 65"/>
                <a:gd name="T2" fmla="*/ 0 w 34"/>
                <a:gd name="T3" fmla="*/ 65 h 65"/>
                <a:gd name="T4" fmla="*/ 6 w 34"/>
                <a:gd name="T5" fmla="*/ 62 h 65"/>
                <a:gd name="T6" fmla="*/ 27 w 34"/>
                <a:gd name="T7" fmla="*/ 0 h 65"/>
                <a:gd name="T8" fmla="*/ 3 w 34"/>
                <a:gd name="T9" fmla="*/ 3 h 65"/>
                <a:gd name="T10" fmla="*/ 0 w 34"/>
                <a:gd name="T11" fmla="*/ 6 h 65"/>
              </a:gdLst>
              <a:ahLst/>
              <a:cxnLst>
                <a:cxn ang="0">
                  <a:pos x="T0" y="T1"/>
                </a:cxn>
                <a:cxn ang="0">
                  <a:pos x="T2" y="T3"/>
                </a:cxn>
                <a:cxn ang="0">
                  <a:pos x="T4" y="T5"/>
                </a:cxn>
                <a:cxn ang="0">
                  <a:pos x="T6" y="T7"/>
                </a:cxn>
                <a:cxn ang="0">
                  <a:pos x="T8" y="T9"/>
                </a:cxn>
                <a:cxn ang="0">
                  <a:pos x="T10" y="T11"/>
                </a:cxn>
              </a:cxnLst>
              <a:rect l="0" t="0" r="r" b="b"/>
              <a:pathLst>
                <a:path w="34" h="65">
                  <a:moveTo>
                    <a:pt x="0" y="6"/>
                  </a:moveTo>
                  <a:cubicBezTo>
                    <a:pt x="0" y="65"/>
                    <a:pt x="0" y="65"/>
                    <a:pt x="0" y="65"/>
                  </a:cubicBezTo>
                  <a:cubicBezTo>
                    <a:pt x="2" y="64"/>
                    <a:pt x="4" y="63"/>
                    <a:pt x="6" y="62"/>
                  </a:cubicBezTo>
                  <a:cubicBezTo>
                    <a:pt x="19" y="54"/>
                    <a:pt x="34" y="18"/>
                    <a:pt x="27" y="0"/>
                  </a:cubicBezTo>
                  <a:cubicBezTo>
                    <a:pt x="20" y="1"/>
                    <a:pt x="12" y="1"/>
                    <a:pt x="3" y="3"/>
                  </a:cubicBezTo>
                  <a:cubicBezTo>
                    <a:pt x="2" y="4"/>
                    <a:pt x="1" y="5"/>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111"/>
            <p:cNvSpPr/>
            <p:nvPr/>
          </p:nvSpPr>
          <p:spPr bwMode="auto">
            <a:xfrm>
              <a:off x="2001620" y="1076899"/>
              <a:ext cx="5688" cy="1422"/>
            </a:xfrm>
            <a:custGeom>
              <a:avLst/>
              <a:gdLst>
                <a:gd name="T0" fmla="*/ 0 w 3"/>
                <a:gd name="T1" fmla="*/ 0 h 1"/>
                <a:gd name="T2" fmla="*/ 2 w 3"/>
                <a:gd name="T3" fmla="*/ 1 h 1"/>
                <a:gd name="T4" fmla="*/ 3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1"/>
                    <a:pt x="2" y="1"/>
                  </a:cubicBezTo>
                  <a:cubicBezTo>
                    <a:pt x="3" y="1"/>
                    <a:pt x="3"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112"/>
            <p:cNvSpPr/>
            <p:nvPr/>
          </p:nvSpPr>
          <p:spPr bwMode="auto">
            <a:xfrm>
              <a:off x="1977445" y="1078321"/>
              <a:ext cx="46928" cy="21331"/>
            </a:xfrm>
            <a:custGeom>
              <a:avLst/>
              <a:gdLst>
                <a:gd name="T0" fmla="*/ 14 w 24"/>
                <a:gd name="T1" fmla="*/ 0 h 11"/>
                <a:gd name="T2" fmla="*/ 0 w 24"/>
                <a:gd name="T3" fmla="*/ 11 h 11"/>
                <a:gd name="T4" fmla="*/ 24 w 24"/>
                <a:gd name="T5" fmla="*/ 8 h 11"/>
                <a:gd name="T6" fmla="*/ 14 w 24"/>
                <a:gd name="T7" fmla="*/ 0 h 11"/>
              </a:gdLst>
              <a:ahLst/>
              <a:cxnLst>
                <a:cxn ang="0">
                  <a:pos x="T0" y="T1"/>
                </a:cxn>
                <a:cxn ang="0">
                  <a:pos x="T2" y="T3"/>
                </a:cxn>
                <a:cxn ang="0">
                  <a:pos x="T4" y="T5"/>
                </a:cxn>
                <a:cxn ang="0">
                  <a:pos x="T6" y="T7"/>
                </a:cxn>
              </a:cxnLst>
              <a:rect l="0" t="0" r="r" b="b"/>
              <a:pathLst>
                <a:path w="24" h="11">
                  <a:moveTo>
                    <a:pt x="14" y="0"/>
                  </a:moveTo>
                  <a:cubicBezTo>
                    <a:pt x="9" y="3"/>
                    <a:pt x="5" y="7"/>
                    <a:pt x="0" y="11"/>
                  </a:cubicBezTo>
                  <a:cubicBezTo>
                    <a:pt x="9" y="9"/>
                    <a:pt x="17" y="9"/>
                    <a:pt x="24" y="8"/>
                  </a:cubicBezTo>
                  <a:cubicBezTo>
                    <a:pt x="22" y="4"/>
                    <a:pt x="19"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113"/>
            <p:cNvSpPr/>
            <p:nvPr/>
          </p:nvSpPr>
          <p:spPr bwMode="auto">
            <a:xfrm>
              <a:off x="1971757" y="1526272"/>
              <a:ext cx="155005" cy="265927"/>
            </a:xfrm>
            <a:custGeom>
              <a:avLst/>
              <a:gdLst>
                <a:gd name="T0" fmla="*/ 79 w 79"/>
                <a:gd name="T1" fmla="*/ 8 h 136"/>
                <a:gd name="T2" fmla="*/ 31 w 79"/>
                <a:gd name="T3" fmla="*/ 50 h 136"/>
                <a:gd name="T4" fmla="*/ 0 w 79"/>
                <a:gd name="T5" fmla="*/ 96 h 136"/>
                <a:gd name="T6" fmla="*/ 0 w 79"/>
                <a:gd name="T7" fmla="*/ 136 h 136"/>
                <a:gd name="T8" fmla="*/ 79 w 79"/>
                <a:gd name="T9" fmla="*/ 8 h 136"/>
              </a:gdLst>
              <a:ahLst/>
              <a:cxnLst>
                <a:cxn ang="0">
                  <a:pos x="T0" y="T1"/>
                </a:cxn>
                <a:cxn ang="0">
                  <a:pos x="T2" y="T3"/>
                </a:cxn>
                <a:cxn ang="0">
                  <a:pos x="T4" y="T5"/>
                </a:cxn>
                <a:cxn ang="0">
                  <a:pos x="T6" y="T7"/>
                </a:cxn>
                <a:cxn ang="0">
                  <a:pos x="T8" y="T9"/>
                </a:cxn>
              </a:cxnLst>
              <a:rect l="0" t="0" r="r" b="b"/>
              <a:pathLst>
                <a:path w="79" h="136">
                  <a:moveTo>
                    <a:pt x="79" y="8"/>
                  </a:moveTo>
                  <a:cubicBezTo>
                    <a:pt x="64" y="0"/>
                    <a:pt x="57" y="15"/>
                    <a:pt x="31" y="50"/>
                  </a:cubicBezTo>
                  <a:cubicBezTo>
                    <a:pt x="20" y="65"/>
                    <a:pt x="9" y="81"/>
                    <a:pt x="0" y="96"/>
                  </a:cubicBezTo>
                  <a:cubicBezTo>
                    <a:pt x="0" y="136"/>
                    <a:pt x="0" y="136"/>
                    <a:pt x="0" y="136"/>
                  </a:cubicBezTo>
                  <a:cubicBezTo>
                    <a:pt x="35" y="79"/>
                    <a:pt x="79" y="8"/>
                    <a:pt x="7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70" name="图片 16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4914" y="2719427"/>
            <a:ext cx="2909455" cy="1579420"/>
          </a:xfrm>
          <a:prstGeom prst="rect">
            <a:avLst/>
          </a:prstGeom>
        </p:spPr>
      </p:pic>
      <p:pic>
        <p:nvPicPr>
          <p:cNvPr id="171" name="图片 17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3826534"/>
            <a:ext cx="5523470" cy="3254587"/>
          </a:xfrm>
          <a:prstGeom prst="rect">
            <a:avLst/>
          </a:prstGeom>
        </p:spPr>
      </p:pic>
      <p:sp>
        <p:nvSpPr>
          <p:cNvPr id="172" name="文本框 171"/>
          <p:cNvSpPr txBox="1"/>
          <p:nvPr/>
        </p:nvSpPr>
        <p:spPr>
          <a:xfrm>
            <a:off x="5297873" y="2057723"/>
            <a:ext cx="1800493" cy="4429574"/>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all graphic lines and the template when presenting</a:t>
            </a:r>
            <a:endParaRPr lang="en-US" altLang="zh-CN" sz="1400" b="1" dirty="0">
              <a:solidFill>
                <a:srgbClr val="6D6A65"/>
              </a:solidFill>
              <a:cs typeface="+mn-ea"/>
              <a:sym typeface="+mn-lt"/>
            </a:endParaRPr>
          </a:p>
          <a:p>
            <a:pPr>
              <a:lnSpc>
                <a:spcPct val="150000"/>
              </a:lnSpc>
            </a:pPr>
            <a:r>
              <a:rPr lang="zh-CN" altLang="en-US" sz="1400" b="1" dirty="0">
                <a:solidFill>
                  <a:srgbClr val="6D6A65"/>
                </a:solidFill>
                <a:cs typeface="+mn-ea"/>
                <a:sym typeface="+mn-lt"/>
              </a:rPr>
              <a:t>Its corresponding material can be freely edited, color changed, replaced.</a:t>
            </a:r>
            <a:endParaRPr lang="en-US" altLang="zh-CN" sz="1400" b="1" dirty="0">
              <a:solidFill>
                <a:srgbClr val="6D6A65"/>
              </a:solidFill>
              <a:cs typeface="+mn-ea"/>
              <a:sym typeface="+mn-lt"/>
            </a:endParaRPr>
          </a:p>
          <a:p>
            <a:pPr>
              <a:lnSpc>
                <a:spcPct val="150000"/>
              </a:lnSpc>
            </a:pPr>
            <a:endParaRPr lang="en-US" altLang="zh-CN" sz="1400" b="1" dirty="0">
              <a:solidFill>
                <a:srgbClr val="6D6A65"/>
              </a:solidFill>
              <a:cs typeface="+mn-ea"/>
              <a:sym typeface="+mn-lt"/>
            </a:endParaRPr>
          </a:p>
          <a:p>
            <a:pPr>
              <a:lnSpc>
                <a:spcPct val="150000"/>
              </a:lnSpc>
            </a:pPr>
            <a:endParaRPr lang="zh-CN" altLang="en-US" sz="1400" b="1" dirty="0">
              <a:solidFill>
                <a:srgbClr val="6D6A65"/>
              </a:solidFill>
              <a:cs typeface="+mn-ea"/>
              <a:sym typeface="+mn-lt"/>
            </a:endParaRPr>
          </a:p>
        </p:txBody>
      </p:sp>
      <p:grpSp>
        <p:nvGrpSpPr>
          <p:cNvPr id="173" name="组合 172"/>
          <p:cNvGrpSpPr/>
          <p:nvPr/>
        </p:nvGrpSpPr>
        <p:grpSpPr>
          <a:xfrm>
            <a:off x="7143438" y="1655666"/>
            <a:ext cx="553998" cy="2389753"/>
            <a:chOff x="7687380" y="1750652"/>
            <a:chExt cx="553998" cy="1798422"/>
          </a:xfrm>
        </p:grpSpPr>
        <p:sp>
          <p:nvSpPr>
            <p:cNvPr id="174" name="文本框 173"/>
            <p:cNvSpPr txBox="1"/>
            <p:nvPr/>
          </p:nvSpPr>
          <p:spPr>
            <a:xfrm>
              <a:off x="7687380" y="1823654"/>
              <a:ext cx="553998" cy="1182375"/>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Enter the title</a:t>
              </a:r>
            </a:p>
          </p:txBody>
        </p:sp>
        <p:cxnSp>
          <p:nvCxnSpPr>
            <p:cNvPr id="175" name="直接连接符 174"/>
            <p:cNvCxnSpPr/>
            <p:nvPr/>
          </p:nvCxnSpPr>
          <p:spPr>
            <a:xfrm flipH="1">
              <a:off x="7793324" y="3462780"/>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034914"/>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childTnLst>
                          </p:cTn>
                        </p:par>
                        <p:par>
                          <p:cTn id="8" fill="hold">
                            <p:stCondLst>
                              <p:cond delay="750"/>
                            </p:stCondLst>
                            <p:childTnLst>
                              <p:par>
                                <p:cTn id="9" presetID="6" presetClass="entr" presetSubtype="16"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circle(in)">
                                      <p:cBhvr>
                                        <p:cTn id="11" dur="750"/>
                                        <p:tgtEl>
                                          <p:spTgt spid="169"/>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circle(in)">
                                      <p:cBhvr>
                                        <p:cTn id="15" dur="750"/>
                                        <p:tgtEl>
                                          <p:spTgt spid="173"/>
                                        </p:tgtEl>
                                      </p:cBhvr>
                                    </p:animEffect>
                                  </p:childTnLst>
                                </p:cTn>
                              </p:par>
                            </p:childTnLst>
                          </p:cTn>
                        </p:par>
                        <p:par>
                          <p:cTn id="16" fill="hold">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circle(in)">
                                      <p:cBhvr>
                                        <p:cTn id="19" dur="750"/>
                                        <p:tgtEl>
                                          <p:spTgt spid="172"/>
                                        </p:tgtEl>
                                      </p:cBhvr>
                                    </p:animEffect>
                                  </p:childTnLst>
                                </p:cTn>
                              </p:par>
                            </p:childTnLst>
                          </p:cTn>
                        </p:par>
                        <p:par>
                          <p:cTn id="20" fill="hold">
                            <p:stCondLst>
                              <p:cond delay="3000"/>
                            </p:stCondLst>
                            <p:childTnLst>
                              <p:par>
                                <p:cTn id="21" presetID="6" presetClass="entr" presetSubtype="16" fill="hold" nodeType="afterEffect">
                                  <p:stCondLst>
                                    <p:cond delay="0"/>
                                  </p:stCondLst>
                                  <p:childTnLst>
                                    <p:set>
                                      <p:cBhvr>
                                        <p:cTn id="22" dur="1" fill="hold">
                                          <p:stCondLst>
                                            <p:cond delay="0"/>
                                          </p:stCondLst>
                                        </p:cTn>
                                        <p:tgtEl>
                                          <p:spTgt spid="171"/>
                                        </p:tgtEl>
                                        <p:attrNameLst>
                                          <p:attrName>style.visibility</p:attrName>
                                        </p:attrNameLst>
                                      </p:cBhvr>
                                      <p:to>
                                        <p:strVal val="visible"/>
                                      </p:to>
                                    </p:set>
                                    <p:animEffect transition="in" filter="circle(in)">
                                      <p:cBhvr>
                                        <p:cTn id="23" dur="75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351" y="3866753"/>
            <a:ext cx="2190329" cy="2063578"/>
          </a:xfrm>
          <a:prstGeom prst="rect">
            <a:avLst/>
          </a:prstGeom>
        </p:spPr>
      </p:pic>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sp>
        <p:nvSpPr>
          <p:cNvPr id="5" name="图文框 4"/>
          <p:cNvSpPr/>
          <p:nvPr/>
        </p:nvSpPr>
        <p:spPr>
          <a:xfrm>
            <a:off x="6935702" y="1737360"/>
            <a:ext cx="4249978" cy="4192971"/>
          </a:xfrm>
          <a:prstGeom prst="frame">
            <a:avLst>
              <a:gd name="adj1" fmla="val 906"/>
            </a:avLst>
          </a:prstGeom>
          <a:solidFill>
            <a:srgbClr val="AEA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文本框 7"/>
          <p:cNvSpPr txBox="1"/>
          <p:nvPr/>
        </p:nvSpPr>
        <p:spPr>
          <a:xfrm>
            <a:off x="8160445" y="2326914"/>
            <a:ext cx="2123658" cy="3459944"/>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a:t>
            </a:r>
            <a:endParaRPr lang="en-US" altLang="zh-CN" sz="1400" b="1" dirty="0">
              <a:solidFill>
                <a:srgbClr val="6D6A65"/>
              </a:solidFill>
              <a:cs typeface="+mn-ea"/>
              <a:sym typeface="+mn-lt"/>
            </a:endParaRPr>
          </a:p>
          <a:p>
            <a:pPr>
              <a:lnSpc>
                <a:spcPct val="150000"/>
              </a:lnSpc>
            </a:pPr>
            <a:r>
              <a:rPr lang="zh-CN" altLang="en-US" sz="1400" b="1" dirty="0">
                <a:solidFill>
                  <a:srgbClr val="6D6A65"/>
                </a:solidFill>
                <a:cs typeface="+mn-ea"/>
                <a:sym typeface="+mn-lt"/>
              </a:rPr>
              <a:t>What you want,</a:t>
            </a:r>
            <a:endParaRPr lang="en-US" altLang="zh-CN" sz="1400" b="1" dirty="0">
              <a:solidFill>
                <a:srgbClr val="6D6A65"/>
              </a:solidFill>
              <a:cs typeface="+mn-ea"/>
              <a:sym typeface="+mn-lt"/>
            </a:endParaRPr>
          </a:p>
          <a:p>
            <a:pPr>
              <a:lnSpc>
                <a:spcPct val="150000"/>
              </a:lnSpc>
            </a:pPr>
            <a:r>
              <a:rPr lang="zh-CN" altLang="en-US" sz="1400" b="1" dirty="0">
                <a:solidFill>
                  <a:srgbClr val="6D6A65"/>
                </a:solidFill>
                <a:cs typeface="+mn-ea"/>
                <a:sym typeface="+mn-lt"/>
              </a:rPr>
              <a:t>It is recommended that you take it when you present it</a:t>
            </a:r>
            <a:endParaRPr lang="en-US" altLang="zh-CN" sz="1400" b="1" dirty="0">
              <a:solidFill>
                <a:srgbClr val="6D6A65"/>
              </a:solidFill>
              <a:cs typeface="+mn-ea"/>
              <a:sym typeface="+mn-lt"/>
            </a:endParaRPr>
          </a:p>
          <a:p>
            <a:pPr>
              <a:lnSpc>
                <a:spcPct val="150000"/>
              </a:lnSpc>
            </a:pPr>
            <a:r>
              <a:rPr lang="zh-CN" altLang="en-US" sz="1400" b="1" dirty="0">
                <a:solidFill>
                  <a:srgbClr val="6D6A65"/>
                </a:solidFill>
                <a:cs typeface="+mn-ea"/>
                <a:sym typeface="+mn-lt"/>
              </a:rPr>
              <a:t>Use Microsoft Black font</a:t>
            </a:r>
            <a:r>
              <a:rPr lang="en-US" altLang="zh-CN" sz="1400" b="1" dirty="0">
                <a:solidFill>
                  <a:srgbClr val="6D6A65"/>
                </a:solidFill>
                <a:cs typeface="+mn-ea"/>
                <a:sym typeface="+mn-lt"/>
              </a:rPr>
              <a:t>.</a:t>
            </a:r>
          </a:p>
          <a:p>
            <a:pPr>
              <a:lnSpc>
                <a:spcPct val="150000"/>
              </a:lnSpc>
            </a:pPr>
            <a:endParaRPr lang="en-US" altLang="zh-CN" sz="1400" b="1" dirty="0">
              <a:solidFill>
                <a:srgbClr val="6D6A65"/>
              </a:solidFill>
              <a:cs typeface="+mn-ea"/>
              <a:sym typeface="+mn-lt"/>
            </a:endParaRPr>
          </a:p>
          <a:p>
            <a:pPr>
              <a:lnSpc>
                <a:spcPct val="150000"/>
              </a:lnSpc>
            </a:pPr>
            <a:endParaRPr lang="en-US" altLang="zh-CN" sz="1400" b="1" dirty="0">
              <a:solidFill>
                <a:srgbClr val="6D6A65"/>
              </a:solidFill>
              <a:cs typeface="+mn-ea"/>
              <a:sym typeface="+mn-lt"/>
            </a:endParaRPr>
          </a:p>
        </p:txBody>
      </p:sp>
      <p:sp>
        <p:nvSpPr>
          <p:cNvPr id="10" name="文本框 9"/>
          <p:cNvSpPr txBox="1"/>
          <p:nvPr/>
        </p:nvSpPr>
        <p:spPr>
          <a:xfrm>
            <a:off x="10220270" y="2065485"/>
            <a:ext cx="553998" cy="1182375"/>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Enter the title</a:t>
            </a:r>
          </a:p>
        </p:txBody>
      </p:sp>
      <p:grpSp>
        <p:nvGrpSpPr>
          <p:cNvPr id="6" name="组合 5"/>
          <p:cNvGrpSpPr/>
          <p:nvPr/>
        </p:nvGrpSpPr>
        <p:grpSpPr>
          <a:xfrm>
            <a:off x="4852772" y="1993811"/>
            <a:ext cx="830997" cy="4363511"/>
            <a:chOff x="4852772" y="1993811"/>
            <a:chExt cx="830997" cy="4363511"/>
          </a:xfrm>
        </p:grpSpPr>
        <p:grpSp>
          <p:nvGrpSpPr>
            <p:cNvPr id="15" name="组合 14"/>
            <p:cNvGrpSpPr/>
            <p:nvPr/>
          </p:nvGrpSpPr>
          <p:grpSpPr>
            <a:xfrm>
              <a:off x="4935167" y="1993811"/>
              <a:ext cx="666206" cy="666206"/>
              <a:chOff x="4990284" y="1993811"/>
              <a:chExt cx="666206" cy="666206"/>
            </a:xfrm>
          </p:grpSpPr>
          <p:sp>
            <p:nvSpPr>
              <p:cNvPr id="13" name="椭圆 12"/>
              <p:cNvSpPr/>
              <p:nvPr/>
            </p:nvSpPr>
            <p:spPr>
              <a:xfrm>
                <a:off x="4990284" y="1993811"/>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文本框 13"/>
              <p:cNvSpPr txBox="1"/>
              <p:nvPr/>
            </p:nvSpPr>
            <p:spPr>
              <a:xfrm>
                <a:off x="5046388" y="2084380"/>
                <a:ext cx="553998" cy="281487"/>
              </a:xfrm>
              <a:prstGeom prst="rect">
                <a:avLst/>
              </a:prstGeom>
              <a:noFill/>
            </p:spPr>
            <p:txBody>
              <a:bodyPr vert="eaVert" wrap="none" rtlCol="0">
                <a:spAutoFit/>
                <a:scene3d>
                  <a:camera prst="orthographicFront"/>
                  <a:lightRig rig="threePt" dir="t"/>
                </a:scene3d>
                <a:sp3d contourW="12700"/>
              </a:bodyPr>
              <a:lstStyle/>
              <a:p>
                <a:r>
                  <a:rPr lang="en-US" altLang="zh-CN" sz="2400" b="1" dirty="0">
                    <a:solidFill>
                      <a:srgbClr val="6D6A65"/>
                    </a:solidFill>
                    <a:cs typeface="+mn-ea"/>
                    <a:sym typeface="+mn-lt"/>
                  </a:rPr>
                  <a:t>1</a:t>
                </a:r>
                <a:endParaRPr lang="zh-CN" altLang="en-US" sz="2400" b="1" dirty="0">
                  <a:solidFill>
                    <a:srgbClr val="6D6A65"/>
                  </a:solidFill>
                  <a:cs typeface="+mn-ea"/>
                  <a:sym typeface="+mn-lt"/>
                </a:endParaRPr>
              </a:p>
            </p:txBody>
          </p:sp>
        </p:grpSp>
        <p:sp>
          <p:nvSpPr>
            <p:cNvPr id="16" name="文本框 15"/>
            <p:cNvSpPr txBox="1"/>
            <p:nvPr/>
          </p:nvSpPr>
          <p:spPr>
            <a:xfrm>
              <a:off x="4852772" y="2750586"/>
              <a:ext cx="830997" cy="3606736"/>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dirty="0">
                  <a:solidFill>
                    <a:srgbClr val="6D6A65"/>
                  </a:solidFill>
                  <a:cs typeface="+mn-ea"/>
                  <a:sym typeface="+mn-lt"/>
                </a:rPr>
                <a:t>Click here to edit what you want, and we recommend that you use Microsoft Black when presenting.</a:t>
              </a:r>
            </a:p>
          </p:txBody>
        </p:sp>
      </p:grpSp>
      <p:grpSp>
        <p:nvGrpSpPr>
          <p:cNvPr id="9" name="组合 8"/>
          <p:cNvGrpSpPr/>
          <p:nvPr/>
        </p:nvGrpSpPr>
        <p:grpSpPr>
          <a:xfrm>
            <a:off x="3119572" y="1993811"/>
            <a:ext cx="830997" cy="4363511"/>
            <a:chOff x="3119572" y="1993811"/>
            <a:chExt cx="830997" cy="4363511"/>
          </a:xfrm>
        </p:grpSpPr>
        <p:grpSp>
          <p:nvGrpSpPr>
            <p:cNvPr id="21" name="组合 20"/>
            <p:cNvGrpSpPr/>
            <p:nvPr/>
          </p:nvGrpSpPr>
          <p:grpSpPr>
            <a:xfrm>
              <a:off x="3201967" y="1993811"/>
              <a:ext cx="666206" cy="666206"/>
              <a:chOff x="4990284" y="1993811"/>
              <a:chExt cx="666206" cy="666206"/>
            </a:xfrm>
          </p:grpSpPr>
          <p:sp>
            <p:nvSpPr>
              <p:cNvPr id="22" name="椭圆 21"/>
              <p:cNvSpPr/>
              <p:nvPr/>
            </p:nvSpPr>
            <p:spPr>
              <a:xfrm>
                <a:off x="4990284" y="1993811"/>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文本框 22"/>
              <p:cNvSpPr txBox="1"/>
              <p:nvPr/>
            </p:nvSpPr>
            <p:spPr>
              <a:xfrm>
                <a:off x="5046388" y="2084380"/>
                <a:ext cx="553998" cy="281487"/>
              </a:xfrm>
              <a:prstGeom prst="rect">
                <a:avLst/>
              </a:prstGeom>
              <a:noFill/>
            </p:spPr>
            <p:txBody>
              <a:bodyPr vert="eaVert" wrap="none" rtlCol="0">
                <a:spAutoFit/>
                <a:scene3d>
                  <a:camera prst="orthographicFront"/>
                  <a:lightRig rig="threePt" dir="t"/>
                </a:scene3d>
                <a:sp3d contourW="12700"/>
              </a:bodyPr>
              <a:lstStyle/>
              <a:p>
                <a:r>
                  <a:rPr lang="en-US" altLang="zh-CN" sz="2400" b="1" dirty="0">
                    <a:solidFill>
                      <a:srgbClr val="6D6A65"/>
                    </a:solidFill>
                    <a:cs typeface="+mn-ea"/>
                    <a:sym typeface="+mn-lt"/>
                  </a:rPr>
                  <a:t>2</a:t>
                </a:r>
                <a:endParaRPr lang="zh-CN" altLang="en-US" sz="2400" b="1" dirty="0">
                  <a:solidFill>
                    <a:srgbClr val="6D6A65"/>
                  </a:solidFill>
                  <a:cs typeface="+mn-ea"/>
                  <a:sym typeface="+mn-lt"/>
                </a:endParaRPr>
              </a:p>
            </p:txBody>
          </p:sp>
        </p:grpSp>
        <p:sp>
          <p:nvSpPr>
            <p:cNvPr id="24" name="文本框 23"/>
            <p:cNvSpPr txBox="1"/>
            <p:nvPr/>
          </p:nvSpPr>
          <p:spPr>
            <a:xfrm>
              <a:off x="3119572" y="2750586"/>
              <a:ext cx="830997" cy="3606736"/>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dirty="0">
                  <a:solidFill>
                    <a:srgbClr val="6D6A65"/>
                  </a:solidFill>
                  <a:cs typeface="+mn-ea"/>
                  <a:sym typeface="+mn-lt"/>
                </a:rPr>
                <a:t>Click here to edit what you want, and we recommend that you use Microsoft Black when presenting.</a:t>
              </a:r>
            </a:p>
          </p:txBody>
        </p:sp>
      </p:grpSp>
      <p:grpSp>
        <p:nvGrpSpPr>
          <p:cNvPr id="11" name="组合 10"/>
          <p:cNvGrpSpPr/>
          <p:nvPr/>
        </p:nvGrpSpPr>
        <p:grpSpPr>
          <a:xfrm>
            <a:off x="1299174" y="1993811"/>
            <a:ext cx="830997" cy="4363511"/>
            <a:chOff x="1299174" y="1993811"/>
            <a:chExt cx="830997" cy="4363511"/>
          </a:xfrm>
        </p:grpSpPr>
        <p:grpSp>
          <p:nvGrpSpPr>
            <p:cNvPr id="25" name="组合 24"/>
            <p:cNvGrpSpPr/>
            <p:nvPr/>
          </p:nvGrpSpPr>
          <p:grpSpPr>
            <a:xfrm>
              <a:off x="1381569" y="1993811"/>
              <a:ext cx="666206" cy="666206"/>
              <a:chOff x="4990284" y="1993811"/>
              <a:chExt cx="666206" cy="666206"/>
            </a:xfrm>
          </p:grpSpPr>
          <p:sp>
            <p:nvSpPr>
              <p:cNvPr id="26" name="椭圆 25"/>
              <p:cNvSpPr/>
              <p:nvPr/>
            </p:nvSpPr>
            <p:spPr>
              <a:xfrm>
                <a:off x="4990284" y="1993811"/>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文本框 26"/>
              <p:cNvSpPr txBox="1"/>
              <p:nvPr/>
            </p:nvSpPr>
            <p:spPr>
              <a:xfrm>
                <a:off x="5046388" y="2084380"/>
                <a:ext cx="553998" cy="281487"/>
              </a:xfrm>
              <a:prstGeom prst="rect">
                <a:avLst/>
              </a:prstGeom>
              <a:noFill/>
            </p:spPr>
            <p:txBody>
              <a:bodyPr vert="eaVert" wrap="none" rtlCol="0">
                <a:spAutoFit/>
                <a:scene3d>
                  <a:camera prst="orthographicFront"/>
                  <a:lightRig rig="threePt" dir="t"/>
                </a:scene3d>
                <a:sp3d contourW="12700"/>
              </a:bodyPr>
              <a:lstStyle/>
              <a:p>
                <a:r>
                  <a:rPr lang="en-US" altLang="zh-CN" sz="2400" b="1" dirty="0">
                    <a:solidFill>
                      <a:srgbClr val="6D6A65"/>
                    </a:solidFill>
                    <a:cs typeface="+mn-ea"/>
                    <a:sym typeface="+mn-lt"/>
                  </a:rPr>
                  <a:t>3</a:t>
                </a:r>
                <a:endParaRPr lang="zh-CN" altLang="en-US" sz="2400" b="1" dirty="0">
                  <a:solidFill>
                    <a:srgbClr val="6D6A65"/>
                  </a:solidFill>
                  <a:cs typeface="+mn-ea"/>
                  <a:sym typeface="+mn-lt"/>
                </a:endParaRPr>
              </a:p>
            </p:txBody>
          </p:sp>
        </p:grpSp>
        <p:sp>
          <p:nvSpPr>
            <p:cNvPr id="28" name="文本框 27"/>
            <p:cNvSpPr txBox="1"/>
            <p:nvPr/>
          </p:nvSpPr>
          <p:spPr>
            <a:xfrm>
              <a:off x="1299174" y="2750586"/>
              <a:ext cx="830997" cy="3606736"/>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dirty="0">
                  <a:solidFill>
                    <a:srgbClr val="6D6A65"/>
                  </a:solidFill>
                  <a:cs typeface="+mn-ea"/>
                  <a:sym typeface="+mn-lt"/>
                </a:rPr>
                <a:t>Click here to edit what you want, and we recommend that you use Microsoft Black when presenting.</a:t>
              </a:r>
            </a:p>
          </p:txBody>
        </p:sp>
      </p:grpSp>
    </p:spTree>
    <p:extLst>
      <p:ext uri="{BB962C8B-B14F-4D97-AF65-F5344CB8AC3E}">
        <p14:creationId xmlns:p14="http://schemas.microsoft.com/office/powerpoint/2010/main" val="1229538747"/>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8" name="图片 7"/>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2701" y="2019300"/>
            <a:ext cx="6604001" cy="4826000"/>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499952">
            <a:off x="3274711" y="1284940"/>
            <a:ext cx="5302948" cy="2878746"/>
          </a:xfrm>
          <a:prstGeom prst="rect">
            <a:avLst/>
          </a:prstGeom>
        </p:spPr>
      </p:pic>
      <p:pic>
        <p:nvPicPr>
          <p:cNvPr id="10" name="图片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57413">
            <a:off x="-15206" y="2222731"/>
            <a:ext cx="2636584" cy="1431290"/>
          </a:xfrm>
          <a:prstGeom prst="rect">
            <a:avLst/>
          </a:prstGeom>
        </p:spPr>
      </p:pic>
      <p:sp>
        <p:nvSpPr>
          <p:cNvPr id="11" name="文本框 10"/>
          <p:cNvSpPr txBox="1"/>
          <p:nvPr/>
        </p:nvSpPr>
        <p:spPr>
          <a:xfrm>
            <a:off x="9334518" y="3512465"/>
            <a:ext cx="830997" cy="2933379"/>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when presenting</a:t>
            </a:r>
            <a:r>
              <a:rPr lang="en-US" altLang="zh-CN" sz="1400" b="1" dirty="0">
                <a:solidFill>
                  <a:srgbClr val="6D6A65"/>
                </a:solidFill>
                <a:cs typeface="+mn-ea"/>
                <a:sym typeface="+mn-lt"/>
              </a:rPr>
              <a:t>.</a:t>
            </a:r>
            <a:endParaRPr lang="zh-CN" altLang="en-US" sz="1400" b="1" dirty="0">
              <a:solidFill>
                <a:srgbClr val="6D6A65"/>
              </a:solidFill>
              <a:cs typeface="+mn-ea"/>
              <a:sym typeface="+mn-lt"/>
            </a:endParaRPr>
          </a:p>
        </p:txBody>
      </p:sp>
      <p:grpSp>
        <p:nvGrpSpPr>
          <p:cNvPr id="16" name="组合 15"/>
          <p:cNvGrpSpPr/>
          <p:nvPr/>
        </p:nvGrpSpPr>
        <p:grpSpPr>
          <a:xfrm>
            <a:off x="10268314" y="2398848"/>
            <a:ext cx="666206" cy="3163727"/>
            <a:chOff x="5029200" y="2076994"/>
            <a:chExt cx="666206" cy="3163727"/>
          </a:xfrm>
        </p:grpSpPr>
        <p:grpSp>
          <p:nvGrpSpPr>
            <p:cNvPr id="17" name="组合 16"/>
            <p:cNvGrpSpPr/>
            <p:nvPr/>
          </p:nvGrpSpPr>
          <p:grpSpPr>
            <a:xfrm>
              <a:off x="5029200" y="2076994"/>
              <a:ext cx="666206" cy="666206"/>
              <a:chOff x="5029200" y="2076994"/>
              <a:chExt cx="666206" cy="666206"/>
            </a:xfrm>
          </p:grpSpPr>
          <p:sp>
            <p:nvSpPr>
              <p:cNvPr id="27" name="椭圆 26"/>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文本框 27"/>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lose</a:t>
                </a:r>
              </a:p>
            </p:txBody>
          </p:sp>
        </p:grpSp>
        <p:grpSp>
          <p:nvGrpSpPr>
            <p:cNvPr id="18" name="组合 17"/>
            <p:cNvGrpSpPr/>
            <p:nvPr/>
          </p:nvGrpSpPr>
          <p:grpSpPr>
            <a:xfrm>
              <a:off x="5029200" y="2909501"/>
              <a:ext cx="666206" cy="666206"/>
              <a:chOff x="5029200" y="2076994"/>
              <a:chExt cx="666206" cy="666206"/>
            </a:xfrm>
          </p:grpSpPr>
          <p:sp>
            <p:nvSpPr>
              <p:cNvPr id="25" name="椭圆 24"/>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文本框 25"/>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enter</a:t>
                </a:r>
              </a:p>
            </p:txBody>
          </p:sp>
        </p:grpSp>
        <p:grpSp>
          <p:nvGrpSpPr>
            <p:cNvPr id="19" name="组合 18"/>
            <p:cNvGrpSpPr/>
            <p:nvPr/>
          </p:nvGrpSpPr>
          <p:grpSpPr>
            <a:xfrm>
              <a:off x="5029200" y="3742008"/>
              <a:ext cx="666206" cy="666206"/>
              <a:chOff x="5029200" y="2076994"/>
              <a:chExt cx="666206" cy="666206"/>
            </a:xfrm>
          </p:grpSpPr>
          <p:sp>
            <p:nvSpPr>
              <p:cNvPr id="23" name="椭圆 22"/>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文本框 23"/>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sign</a:t>
                </a:r>
              </a:p>
            </p:txBody>
          </p:sp>
        </p:grpSp>
        <p:grpSp>
          <p:nvGrpSpPr>
            <p:cNvPr id="20" name="组合 19"/>
            <p:cNvGrpSpPr/>
            <p:nvPr/>
          </p:nvGrpSpPr>
          <p:grpSpPr>
            <a:xfrm>
              <a:off x="5029200" y="4574515"/>
              <a:ext cx="666206" cy="666206"/>
              <a:chOff x="5029200" y="2076994"/>
              <a:chExt cx="666206" cy="666206"/>
            </a:xfrm>
          </p:grpSpPr>
          <p:sp>
            <p:nvSpPr>
              <p:cNvPr id="21" name="椭圆 20"/>
              <p:cNvSpPr/>
              <p:nvPr/>
            </p:nvSpPr>
            <p:spPr>
              <a:xfrm>
                <a:off x="5029200" y="2076994"/>
                <a:ext cx="666206" cy="666206"/>
              </a:xfrm>
              <a:prstGeom prst="ellipse">
                <a:avLst/>
              </a:prstGeom>
              <a:noFill/>
              <a:ln w="158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文本框 21"/>
              <p:cNvSpPr txBox="1"/>
              <p:nvPr/>
            </p:nvSpPr>
            <p:spPr>
              <a:xfrm>
                <a:off x="5085304" y="2167563"/>
                <a:ext cx="553998" cy="364843"/>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6D6A65"/>
                    </a:solidFill>
                    <a:cs typeface="+mn-ea"/>
                    <a:sym typeface="+mn-lt"/>
                  </a:rPr>
                  <a:t>title</a:t>
                </a:r>
              </a:p>
            </p:txBody>
          </p:sp>
        </p:grpSp>
      </p:grpSp>
    </p:spTree>
    <p:extLst>
      <p:ext uri="{BB962C8B-B14F-4D97-AF65-F5344CB8AC3E}">
        <p14:creationId xmlns:p14="http://schemas.microsoft.com/office/powerpoint/2010/main" val="272991202"/>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anim calcmode="lin" valueType="num">
                                      <p:cBhvr>
                                        <p:cTn id="12" dur="750" fill="hold"/>
                                        <p:tgtEl>
                                          <p:spTgt spid="9"/>
                                        </p:tgtEl>
                                        <p:attrNameLst>
                                          <p:attrName>ppt_x</p:attrName>
                                        </p:attrNameLst>
                                      </p:cBhvr>
                                      <p:tavLst>
                                        <p:tav tm="0">
                                          <p:val>
                                            <p:strVal val="#ppt_x"/>
                                          </p:val>
                                        </p:tav>
                                        <p:tav tm="100000">
                                          <p:val>
                                            <p:strVal val="#ppt_x"/>
                                          </p:val>
                                        </p:tav>
                                      </p:tavLst>
                                    </p:anim>
                                    <p:anim calcmode="lin" valueType="num">
                                      <p:cBhvr>
                                        <p:cTn id="13" dur="7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grpSp>
        <p:nvGrpSpPr>
          <p:cNvPr id="53" name="组合 52"/>
          <p:cNvGrpSpPr/>
          <p:nvPr/>
        </p:nvGrpSpPr>
        <p:grpSpPr>
          <a:xfrm>
            <a:off x="1463950" y="1842833"/>
            <a:ext cx="1942932" cy="1925453"/>
            <a:chOff x="1463950" y="1842833"/>
            <a:chExt cx="1942932" cy="1925453"/>
          </a:xfrm>
        </p:grpSpPr>
        <p:grpSp>
          <p:nvGrpSpPr>
            <p:cNvPr id="5" name="组合 4"/>
            <p:cNvGrpSpPr/>
            <p:nvPr/>
          </p:nvGrpSpPr>
          <p:grpSpPr>
            <a:xfrm rot="5234399">
              <a:off x="1472689" y="1834094"/>
              <a:ext cx="1925453" cy="1942932"/>
              <a:chOff x="7018338" y="5334002"/>
              <a:chExt cx="1223963" cy="1235075"/>
            </a:xfrm>
            <a:solidFill>
              <a:srgbClr val="AEA594"/>
            </a:solidFill>
          </p:grpSpPr>
          <p:sp>
            <p:nvSpPr>
              <p:cNvPr id="6"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7"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8"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9"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0"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1"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2" name="Freeform 5469"/>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3"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4"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5" name="Freeform 5472"/>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6" name="Freeform 5473"/>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sp>
          <p:nvSpPr>
            <p:cNvPr id="17" name="椭圆 16"/>
            <p:cNvSpPr/>
            <p:nvPr/>
          </p:nvSpPr>
          <p:spPr>
            <a:xfrm>
              <a:off x="1647810" y="1989730"/>
              <a:ext cx="1613330" cy="161333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5070750" y="1842833"/>
            <a:ext cx="1942932" cy="1925453"/>
            <a:chOff x="5070750" y="1842833"/>
            <a:chExt cx="1942932" cy="1925453"/>
          </a:xfrm>
        </p:grpSpPr>
        <p:grpSp>
          <p:nvGrpSpPr>
            <p:cNvPr id="18" name="组合 17"/>
            <p:cNvGrpSpPr/>
            <p:nvPr/>
          </p:nvGrpSpPr>
          <p:grpSpPr>
            <a:xfrm rot="5234399">
              <a:off x="5079489" y="1834094"/>
              <a:ext cx="1925453" cy="1942932"/>
              <a:chOff x="7018338" y="5334002"/>
              <a:chExt cx="1223963" cy="1235075"/>
            </a:xfrm>
            <a:solidFill>
              <a:srgbClr val="AEA594"/>
            </a:solidFill>
          </p:grpSpPr>
          <p:sp>
            <p:nvSpPr>
              <p:cNvPr id="19"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0"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1"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2"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4"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 name="Freeform 5469"/>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7"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8" name="Freeform 5472"/>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9" name="Freeform 5473"/>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sp>
          <p:nvSpPr>
            <p:cNvPr id="30" name="椭圆 29"/>
            <p:cNvSpPr/>
            <p:nvPr/>
          </p:nvSpPr>
          <p:spPr>
            <a:xfrm>
              <a:off x="5254610" y="1989730"/>
              <a:ext cx="1613330" cy="161333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8906642" y="1842833"/>
            <a:ext cx="1942932" cy="1925453"/>
            <a:chOff x="8906642" y="1842833"/>
            <a:chExt cx="1942932" cy="1925453"/>
          </a:xfrm>
        </p:grpSpPr>
        <p:grpSp>
          <p:nvGrpSpPr>
            <p:cNvPr id="31" name="组合 30"/>
            <p:cNvGrpSpPr/>
            <p:nvPr/>
          </p:nvGrpSpPr>
          <p:grpSpPr>
            <a:xfrm rot="5234399">
              <a:off x="8915381" y="1834094"/>
              <a:ext cx="1925453" cy="1942932"/>
              <a:chOff x="7018338" y="5334002"/>
              <a:chExt cx="1223963" cy="1235075"/>
            </a:xfrm>
            <a:solidFill>
              <a:srgbClr val="AEA594"/>
            </a:solidFill>
          </p:grpSpPr>
          <p:sp>
            <p:nvSpPr>
              <p:cNvPr id="32"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3"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4"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5"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6"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7"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8" name="Freeform 5469"/>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39"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40"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41" name="Freeform 5472"/>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42" name="Freeform 5473"/>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sp>
          <p:nvSpPr>
            <p:cNvPr id="43" name="椭圆 42"/>
            <p:cNvSpPr/>
            <p:nvPr/>
          </p:nvSpPr>
          <p:spPr>
            <a:xfrm>
              <a:off x="9090502" y="1989730"/>
              <a:ext cx="1613330" cy="161333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748909" y="3943885"/>
            <a:ext cx="3356812" cy="1352581"/>
            <a:chOff x="748909" y="3943885"/>
            <a:chExt cx="3356812" cy="1352581"/>
          </a:xfrm>
        </p:grpSpPr>
        <p:sp>
          <p:nvSpPr>
            <p:cNvPr id="44" name="文本框 43"/>
            <p:cNvSpPr txBox="1"/>
            <p:nvPr/>
          </p:nvSpPr>
          <p:spPr>
            <a:xfrm>
              <a:off x="748909" y="4508943"/>
              <a:ext cx="3356812"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45" name="文本框 44"/>
            <p:cNvSpPr txBox="1"/>
            <p:nvPr/>
          </p:nvSpPr>
          <p:spPr>
            <a:xfrm>
              <a:off x="1719429" y="3943885"/>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grpSp>
      <p:grpSp>
        <p:nvGrpSpPr>
          <p:cNvPr id="47" name="组合 46"/>
          <p:cNvGrpSpPr/>
          <p:nvPr/>
        </p:nvGrpSpPr>
        <p:grpSpPr>
          <a:xfrm>
            <a:off x="4382869" y="3943885"/>
            <a:ext cx="3356812" cy="1352581"/>
            <a:chOff x="748909" y="3943885"/>
            <a:chExt cx="3356812" cy="1352581"/>
          </a:xfrm>
        </p:grpSpPr>
        <p:sp>
          <p:nvSpPr>
            <p:cNvPr id="48" name="文本框 47"/>
            <p:cNvSpPr txBox="1"/>
            <p:nvPr/>
          </p:nvSpPr>
          <p:spPr>
            <a:xfrm>
              <a:off x="748909" y="4508943"/>
              <a:ext cx="3356812"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49" name="文本框 48"/>
            <p:cNvSpPr txBox="1"/>
            <p:nvPr/>
          </p:nvSpPr>
          <p:spPr>
            <a:xfrm>
              <a:off x="1719429" y="3943885"/>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grpSp>
      <p:grpSp>
        <p:nvGrpSpPr>
          <p:cNvPr id="50" name="组合 49"/>
          <p:cNvGrpSpPr/>
          <p:nvPr/>
        </p:nvGrpSpPr>
        <p:grpSpPr>
          <a:xfrm>
            <a:off x="8218761" y="3943885"/>
            <a:ext cx="3356812" cy="1352581"/>
            <a:chOff x="748909" y="3943885"/>
            <a:chExt cx="3356812" cy="1352581"/>
          </a:xfrm>
        </p:grpSpPr>
        <p:sp>
          <p:nvSpPr>
            <p:cNvPr id="51" name="文本框 50"/>
            <p:cNvSpPr txBox="1"/>
            <p:nvPr/>
          </p:nvSpPr>
          <p:spPr>
            <a:xfrm>
              <a:off x="748909" y="4508943"/>
              <a:ext cx="3356812" cy="787523"/>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sz="1600" dirty="0">
                  <a:solidFill>
                    <a:srgbClr val="6D6A65"/>
                  </a:solidFill>
                  <a:cs typeface="+mn-ea"/>
                  <a:sym typeface="+mn-lt"/>
                </a:rPr>
                <a:t>Click here to edit what you want, and we recommend that you use Microsoft Black font when presenting.</a:t>
              </a:r>
            </a:p>
          </p:txBody>
        </p:sp>
        <p:sp>
          <p:nvSpPr>
            <p:cNvPr id="52" name="文本框 51"/>
            <p:cNvSpPr txBox="1"/>
            <p:nvPr/>
          </p:nvSpPr>
          <p:spPr>
            <a:xfrm>
              <a:off x="1719429" y="3943885"/>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grpSp>
    </p:spTree>
    <p:extLst>
      <p:ext uri="{BB962C8B-B14F-4D97-AF65-F5344CB8AC3E}">
        <p14:creationId xmlns:p14="http://schemas.microsoft.com/office/powerpoint/2010/main" val="2995506929"/>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2000"/>
                                        <p:tgtEl>
                                          <p:spTgt spid="53"/>
                                        </p:tgtEl>
                                      </p:cBhvr>
                                    </p:animEffect>
                                  </p:childTnLst>
                                </p:cTn>
                              </p:par>
                              <p:par>
                                <p:cTn id="8" presetID="21" presetClass="entr" presetSubtype="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heel(1)">
                                      <p:cBhvr>
                                        <p:cTn id="10" dur="2000"/>
                                        <p:tgtEl>
                                          <p:spTgt spid="54"/>
                                        </p:tgtEl>
                                      </p:cBhvr>
                                    </p:animEffect>
                                  </p:childTnLst>
                                </p:cTn>
                              </p:par>
                              <p:par>
                                <p:cTn id="11" presetID="21" presetClass="entr" presetSubtype="1"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heel(1)">
                                      <p:cBhvr>
                                        <p:cTn id="13" dur="2000"/>
                                        <p:tgtEl>
                                          <p:spTgt spid="55"/>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par>
                          <p:cTn id="18" fill="hold">
                            <p:stCondLst>
                              <p:cond delay="2500"/>
                            </p:stCondLst>
                            <p:childTnLst>
                              <p:par>
                                <p:cTn id="19" presetID="14" presetClass="entr" presetSubtype="1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6599812" y="1882331"/>
            <a:ext cx="677288" cy="677288"/>
          </a:xfrm>
          <a:prstGeom prst="ellipse">
            <a:avLst/>
          </a:prstGeom>
          <a:solidFill>
            <a:srgbClr val="6D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3" name="椭圆 2"/>
          <p:cNvSpPr/>
          <p:nvPr/>
        </p:nvSpPr>
        <p:spPr>
          <a:xfrm>
            <a:off x="6590488" y="2785783"/>
            <a:ext cx="677288" cy="677288"/>
          </a:xfrm>
          <a:prstGeom prst="ellipse">
            <a:avLst/>
          </a:prstGeom>
          <a:noFill/>
          <a:ln w="31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D6A65"/>
              </a:solidFill>
              <a:cs typeface="+mn-ea"/>
              <a:sym typeface="+mn-lt"/>
            </a:endParaRPr>
          </a:p>
        </p:txBody>
      </p:sp>
      <p:sp>
        <p:nvSpPr>
          <p:cNvPr id="4" name="椭圆 3"/>
          <p:cNvSpPr/>
          <p:nvPr/>
        </p:nvSpPr>
        <p:spPr>
          <a:xfrm>
            <a:off x="6590488" y="3689236"/>
            <a:ext cx="677288" cy="677288"/>
          </a:xfrm>
          <a:prstGeom prst="ellipse">
            <a:avLst/>
          </a:prstGeom>
          <a:solidFill>
            <a:srgbClr val="6D6A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 name="文本框 4"/>
          <p:cNvSpPr txBox="1"/>
          <p:nvPr/>
        </p:nvSpPr>
        <p:spPr>
          <a:xfrm>
            <a:off x="7522821" y="1308545"/>
            <a:ext cx="738664" cy="1477328"/>
          </a:xfrm>
          <a:prstGeom prst="rect">
            <a:avLst/>
          </a:prstGeom>
          <a:noFill/>
        </p:spPr>
        <p:txBody>
          <a:bodyPr vert="eaVert" wrap="none" rtlCol="0">
            <a:spAutoFit/>
            <a:scene3d>
              <a:camera prst="orthographicFront"/>
              <a:lightRig rig="threePt" dir="t"/>
            </a:scene3d>
            <a:sp3d contourW="12700"/>
          </a:bodyPr>
          <a:lstStyle/>
          <a:p>
            <a:r>
              <a:rPr lang="zh-CN" altLang="en-US" sz="3600" dirty="0">
                <a:cs typeface="+mn-ea"/>
                <a:sym typeface="+mn-lt"/>
              </a:rPr>
              <a:t>Thank you very much</a:t>
            </a:r>
          </a:p>
        </p:txBody>
      </p:sp>
      <p:sp>
        <p:nvSpPr>
          <p:cNvPr id="7" name="文本框 6"/>
          <p:cNvSpPr txBox="1"/>
          <p:nvPr/>
        </p:nvSpPr>
        <p:spPr>
          <a:xfrm>
            <a:off x="8544851" y="2075562"/>
            <a:ext cx="615553" cy="4566538"/>
          </a:xfrm>
          <a:prstGeom prst="rect">
            <a:avLst/>
          </a:prstGeom>
          <a:noFill/>
        </p:spPr>
        <p:txBody>
          <a:bodyPr vert="eaVert" wrap="square" rtlCol="0">
            <a:spAutoFit/>
            <a:scene3d>
              <a:camera prst="orthographicFront"/>
              <a:lightRig rig="threePt" dir="t"/>
            </a:scene3d>
            <a:sp3d contourW="12700"/>
          </a:bodyPr>
          <a:lstStyle/>
          <a:p>
            <a:r>
              <a:rPr lang="zh-CN" altLang="en-US" sz="1400" dirty="0">
                <a:solidFill>
                  <a:srgbClr val="6D6A65"/>
                </a:solidFill>
                <a:cs typeface="+mn-ea"/>
                <a:sym typeface="+mn-lt"/>
              </a:rPr>
              <a:t>Click here to edit what you want, and we recommend that you do so</a:t>
            </a:r>
            <a:endParaRPr lang="en-US" altLang="zh-CN" sz="1400" dirty="0">
              <a:solidFill>
                <a:srgbClr val="6D6A65"/>
              </a:solidFill>
              <a:cs typeface="+mn-ea"/>
              <a:sym typeface="+mn-lt"/>
            </a:endParaRPr>
          </a:p>
          <a:p>
            <a:r>
              <a:rPr lang="zh-CN" altLang="en-US" sz="1400" dirty="0">
                <a:solidFill>
                  <a:srgbClr val="6D6A65"/>
                </a:solidFill>
                <a:cs typeface="+mn-ea"/>
                <a:sym typeface="+mn-lt"/>
              </a:rPr>
              <a:t>Show in Microsoft Black font.</a:t>
            </a: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42500" y="0"/>
            <a:ext cx="2349500" cy="2209800"/>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1485" y="-103416"/>
            <a:ext cx="4508500" cy="2387600"/>
          </a:xfrm>
          <a:prstGeom prst="rect">
            <a:avLst/>
          </a:prstGeom>
        </p:spPr>
      </p:pic>
      <p:pic>
        <p:nvPicPr>
          <p:cNvPr id="10" name="图片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sp>
        <p:nvSpPr>
          <p:cNvPr id="11" name="Rounded Rectangle 7">
            <a:extLst>
              <a:ext uri="{FF2B5EF4-FFF2-40B4-BE49-F238E27FC236}">
                <a16:creationId xmlns:a16="http://schemas.microsoft.com/office/drawing/2014/main" id="{1C33F8F8-EBC6-45C2-B35E-49D4020BB1B3}"/>
              </a:ext>
            </a:extLst>
          </p:cNvPr>
          <p:cNvSpPr/>
          <p:nvPr/>
        </p:nvSpPr>
        <p:spPr>
          <a:xfrm rot="5400000">
            <a:off x="9709332" y="1586202"/>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
        <p:nvSpPr>
          <p:cNvPr id="12" name="TextBox 3">
            <a:hlinkClick r:id="rId7"/>
            <a:extLst>
              <a:ext uri="{FF2B5EF4-FFF2-40B4-BE49-F238E27FC236}">
                <a16:creationId xmlns:a16="http://schemas.microsoft.com/office/drawing/2014/main" id="{404BFAD0-9E07-4E17-8CBC-728872FB387E}"/>
              </a:ext>
            </a:extLst>
          </p:cNvPr>
          <p:cNvSpPr txBox="1"/>
          <p:nvPr/>
        </p:nvSpPr>
        <p:spPr>
          <a:xfrm>
            <a:off x="-123161" y="6558745"/>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48554531"/>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4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750"/>
                                        <p:tgtEl>
                                          <p:spTgt spid="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846" y="2416628"/>
            <a:ext cx="5824475" cy="4441371"/>
          </a:xfrm>
          <a:prstGeom prst="rect">
            <a:avLst/>
          </a:prstGeom>
        </p:spPr>
      </p:pic>
      <p:sp>
        <p:nvSpPr>
          <p:cNvPr id="3" name="椭圆 2"/>
          <p:cNvSpPr/>
          <p:nvPr/>
        </p:nvSpPr>
        <p:spPr>
          <a:xfrm>
            <a:off x="5735958" y="1921230"/>
            <a:ext cx="677288" cy="677288"/>
          </a:xfrm>
          <a:prstGeom prst="ellipse">
            <a:avLst/>
          </a:prstGeom>
          <a:solidFill>
            <a:srgbClr val="6D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4" name="椭圆 3"/>
          <p:cNvSpPr/>
          <p:nvPr/>
        </p:nvSpPr>
        <p:spPr>
          <a:xfrm>
            <a:off x="5726634" y="2824682"/>
            <a:ext cx="677288" cy="677288"/>
          </a:xfrm>
          <a:prstGeom prst="ellipse">
            <a:avLst/>
          </a:prstGeom>
          <a:noFill/>
          <a:ln w="31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6D6A65"/>
                </a:solidFill>
                <a:cs typeface="+mn-ea"/>
                <a:sym typeface="+mn-lt"/>
              </a:rPr>
              <a:t>1</a:t>
            </a:r>
            <a:endParaRPr lang="zh-CN" altLang="en-US" sz="2800" b="1" dirty="0">
              <a:solidFill>
                <a:srgbClr val="6D6A65"/>
              </a:solidFill>
              <a:cs typeface="+mn-ea"/>
              <a:sym typeface="+mn-lt"/>
            </a:endParaRPr>
          </a:p>
        </p:txBody>
      </p:sp>
      <p:sp>
        <p:nvSpPr>
          <p:cNvPr id="5" name="椭圆 4"/>
          <p:cNvSpPr/>
          <p:nvPr/>
        </p:nvSpPr>
        <p:spPr>
          <a:xfrm>
            <a:off x="5726634" y="3728135"/>
            <a:ext cx="677288" cy="677288"/>
          </a:xfrm>
          <a:prstGeom prst="ellipse">
            <a:avLst/>
          </a:prstGeom>
          <a:solidFill>
            <a:srgbClr val="6D6A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6" name="文本框 5"/>
          <p:cNvSpPr txBox="1"/>
          <p:nvPr/>
        </p:nvSpPr>
        <p:spPr>
          <a:xfrm>
            <a:off x="6648378" y="1383527"/>
            <a:ext cx="923330" cy="2304477"/>
          </a:xfrm>
          <a:prstGeom prst="rect">
            <a:avLst/>
          </a:prstGeom>
          <a:noFill/>
        </p:spPr>
        <p:txBody>
          <a:bodyPr vert="eaVert" wrap="none" rtlCol="0">
            <a:spAutoFit/>
            <a:scene3d>
              <a:camera prst="orthographicFront"/>
              <a:lightRig rig="threePt" dir="t"/>
            </a:scene3d>
            <a:sp3d contourW="12700"/>
          </a:bodyPr>
          <a:lstStyle/>
          <a:p>
            <a:r>
              <a:rPr lang="zh-CN" altLang="en-US" sz="4800" dirty="0">
                <a:cs typeface="+mn-ea"/>
                <a:sym typeface="+mn-lt"/>
              </a:rPr>
              <a:t>Title text</a:t>
            </a:r>
          </a:p>
        </p:txBody>
      </p:sp>
      <p:sp>
        <p:nvSpPr>
          <p:cNvPr id="7" name="文本框 6"/>
          <p:cNvSpPr txBox="1"/>
          <p:nvPr/>
        </p:nvSpPr>
        <p:spPr>
          <a:xfrm>
            <a:off x="7787152" y="1921230"/>
            <a:ext cx="615553" cy="4566538"/>
          </a:xfrm>
          <a:prstGeom prst="rect">
            <a:avLst/>
          </a:prstGeom>
          <a:noFill/>
        </p:spPr>
        <p:txBody>
          <a:bodyPr vert="eaVert" wrap="square" rtlCol="0">
            <a:spAutoFit/>
            <a:scene3d>
              <a:camera prst="orthographicFront"/>
              <a:lightRig rig="threePt" dir="t"/>
            </a:scene3d>
            <a:sp3d contourW="12700"/>
          </a:bodyPr>
          <a:lstStyle/>
          <a:p>
            <a:r>
              <a:rPr lang="zh-CN" altLang="en-US" sz="1400" dirty="0">
                <a:solidFill>
                  <a:srgbClr val="6D6A65"/>
                </a:solidFill>
                <a:cs typeface="+mn-ea"/>
                <a:sym typeface="+mn-lt"/>
              </a:rPr>
              <a:t>Click here to edit what you want, and we recommend that you do so</a:t>
            </a:r>
            <a:endParaRPr lang="en-US" altLang="zh-CN" sz="1400" dirty="0">
              <a:solidFill>
                <a:srgbClr val="6D6A65"/>
              </a:solidFill>
              <a:cs typeface="+mn-ea"/>
              <a:sym typeface="+mn-lt"/>
            </a:endParaRPr>
          </a:p>
          <a:p>
            <a:r>
              <a:rPr lang="zh-CN" altLang="en-US" sz="1400" dirty="0">
                <a:solidFill>
                  <a:srgbClr val="6D6A65"/>
                </a:solidFill>
                <a:cs typeface="+mn-ea"/>
                <a:sym typeface="+mn-lt"/>
              </a:rPr>
              <a:t>Show in Microsoft Black font.</a:t>
            </a: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2926" y="117566"/>
            <a:ext cx="3448594" cy="1724297"/>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spTree>
    <p:extLst>
      <p:ext uri="{BB962C8B-B14F-4D97-AF65-F5344CB8AC3E}">
        <p14:creationId xmlns:p14="http://schemas.microsoft.com/office/powerpoint/2010/main" val="2889077115"/>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750"/>
                                        <p:tgtEl>
                                          <p:spTgt spid="6"/>
                                        </p:tgtEl>
                                      </p:cBhvr>
                                    </p:animEffect>
                                  </p:childTnLst>
                                </p:cTn>
                              </p:par>
                            </p:childTnLst>
                          </p:cTn>
                        </p:par>
                        <p:par>
                          <p:cTn id="21" fill="hold">
                            <p:stCondLst>
                              <p:cond delay="185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5" name="文本框 4"/>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6" name="文本框 5"/>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3496" y="4193177"/>
            <a:ext cx="2828504" cy="2664823"/>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9263">
            <a:off x="9624042" y="3357154"/>
            <a:ext cx="1389130" cy="1217082"/>
          </a:xfrm>
          <a:prstGeom prst="rect">
            <a:avLst/>
          </a:prstGeom>
        </p:spPr>
      </p:pic>
      <p:sp>
        <p:nvSpPr>
          <p:cNvPr id="12" name="文本框 11"/>
          <p:cNvSpPr txBox="1"/>
          <p:nvPr/>
        </p:nvSpPr>
        <p:spPr>
          <a:xfrm>
            <a:off x="7164160" y="2137163"/>
            <a:ext cx="615553" cy="3711793"/>
          </a:xfrm>
          <a:prstGeom prst="rect">
            <a:avLst/>
          </a:prstGeom>
          <a:noFill/>
        </p:spPr>
        <p:txBody>
          <a:bodyPr vert="eaVert" wrap="square" rtlCol="0">
            <a:spAutoFit/>
            <a:scene3d>
              <a:camera prst="orthographicFront"/>
              <a:lightRig rig="threePt" dir="t"/>
            </a:scene3d>
            <a:sp3d contourW="12700"/>
          </a:bodyPr>
          <a:lstStyle/>
          <a:p>
            <a:r>
              <a:rPr lang="zh-CN" altLang="en-US" sz="1400" b="1" dirty="0">
                <a:solidFill>
                  <a:srgbClr val="6D6A65"/>
                </a:solidFill>
                <a:cs typeface="+mn-ea"/>
                <a:sym typeface="+mn-lt"/>
              </a:rPr>
              <a:t>Click here to edit what you want, and we recommend that you use Microsoft Black font when presenting.</a:t>
            </a:r>
          </a:p>
        </p:txBody>
      </p:sp>
      <p:grpSp>
        <p:nvGrpSpPr>
          <p:cNvPr id="19" name="组合 18"/>
          <p:cNvGrpSpPr/>
          <p:nvPr/>
        </p:nvGrpSpPr>
        <p:grpSpPr>
          <a:xfrm>
            <a:off x="7779713" y="1750652"/>
            <a:ext cx="461665" cy="1814183"/>
            <a:chOff x="7779713" y="1750652"/>
            <a:chExt cx="461665" cy="1546563"/>
          </a:xfrm>
        </p:grpSpPr>
        <p:sp>
          <p:nvSpPr>
            <p:cNvPr id="11" name="文本框 10"/>
            <p:cNvSpPr txBox="1"/>
            <p:nvPr/>
          </p:nvSpPr>
          <p:spPr>
            <a:xfrm>
              <a:off x="7779713" y="1823654"/>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cxnSp>
          <p:nvCxnSpPr>
            <p:cNvPr id="14" name="直接连接符 13"/>
            <p:cNvCxnSpPr/>
            <p:nvPr/>
          </p:nvCxnSpPr>
          <p:spPr>
            <a:xfrm flipH="1">
              <a:off x="7882932" y="3210921"/>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5028493" y="2137163"/>
            <a:ext cx="615553" cy="3711793"/>
          </a:xfrm>
          <a:prstGeom prst="rect">
            <a:avLst/>
          </a:prstGeom>
          <a:noFill/>
        </p:spPr>
        <p:txBody>
          <a:bodyPr vert="eaVert" wrap="square" rtlCol="0">
            <a:spAutoFit/>
            <a:scene3d>
              <a:camera prst="orthographicFront"/>
              <a:lightRig rig="threePt" dir="t"/>
            </a:scene3d>
            <a:sp3d contourW="12700"/>
          </a:bodyPr>
          <a:lstStyle/>
          <a:p>
            <a:r>
              <a:rPr lang="zh-CN" altLang="en-US" sz="1400" b="1" dirty="0">
                <a:solidFill>
                  <a:srgbClr val="6D6A65"/>
                </a:solidFill>
                <a:cs typeface="+mn-ea"/>
                <a:sym typeface="+mn-lt"/>
              </a:rPr>
              <a:t>Click here to edit what you want, and we recommend that you use Microsoft Black font when presenting.</a:t>
            </a:r>
          </a:p>
        </p:txBody>
      </p:sp>
      <p:grpSp>
        <p:nvGrpSpPr>
          <p:cNvPr id="21" name="组合 20"/>
          <p:cNvGrpSpPr/>
          <p:nvPr/>
        </p:nvGrpSpPr>
        <p:grpSpPr>
          <a:xfrm>
            <a:off x="5644046" y="1750652"/>
            <a:ext cx="461665" cy="1814183"/>
            <a:chOff x="7779713" y="1750652"/>
            <a:chExt cx="461665" cy="1546563"/>
          </a:xfrm>
        </p:grpSpPr>
        <p:sp>
          <p:nvSpPr>
            <p:cNvPr id="22" name="文本框 21"/>
            <p:cNvSpPr txBox="1"/>
            <p:nvPr/>
          </p:nvSpPr>
          <p:spPr>
            <a:xfrm>
              <a:off x="7779713" y="1823654"/>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cxnSp>
          <p:nvCxnSpPr>
            <p:cNvPr id="23" name="直接连接符 22"/>
            <p:cNvCxnSpPr/>
            <p:nvPr/>
          </p:nvCxnSpPr>
          <p:spPr>
            <a:xfrm flipH="1">
              <a:off x="7882932" y="3210921"/>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2473948" y="2137163"/>
            <a:ext cx="615553" cy="3711793"/>
          </a:xfrm>
          <a:prstGeom prst="rect">
            <a:avLst/>
          </a:prstGeom>
          <a:noFill/>
        </p:spPr>
        <p:txBody>
          <a:bodyPr vert="eaVert" wrap="square" rtlCol="0">
            <a:spAutoFit/>
            <a:scene3d>
              <a:camera prst="orthographicFront"/>
              <a:lightRig rig="threePt" dir="t"/>
            </a:scene3d>
            <a:sp3d contourW="12700"/>
          </a:bodyPr>
          <a:lstStyle/>
          <a:p>
            <a:r>
              <a:rPr lang="zh-CN" altLang="en-US" sz="1400" b="1" dirty="0">
                <a:solidFill>
                  <a:srgbClr val="6D6A65"/>
                </a:solidFill>
                <a:cs typeface="+mn-ea"/>
                <a:sym typeface="+mn-lt"/>
              </a:rPr>
              <a:t>Click here to edit what you want, and we recommend that you use Microsoft Black font when presenting.</a:t>
            </a:r>
          </a:p>
        </p:txBody>
      </p:sp>
      <p:grpSp>
        <p:nvGrpSpPr>
          <p:cNvPr id="26" name="组合 25"/>
          <p:cNvGrpSpPr/>
          <p:nvPr/>
        </p:nvGrpSpPr>
        <p:grpSpPr>
          <a:xfrm>
            <a:off x="3089501" y="1750652"/>
            <a:ext cx="461665" cy="1814183"/>
            <a:chOff x="7779713" y="1750652"/>
            <a:chExt cx="461665" cy="1546563"/>
          </a:xfrm>
        </p:grpSpPr>
        <p:sp>
          <p:nvSpPr>
            <p:cNvPr id="27" name="文本框 26"/>
            <p:cNvSpPr txBox="1"/>
            <p:nvPr/>
          </p:nvSpPr>
          <p:spPr>
            <a:xfrm>
              <a:off x="7779713" y="1823654"/>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cxnSp>
          <p:nvCxnSpPr>
            <p:cNvPr id="28" name="直接连接符 27"/>
            <p:cNvCxnSpPr/>
            <p:nvPr/>
          </p:nvCxnSpPr>
          <p:spPr>
            <a:xfrm flipH="1">
              <a:off x="7882932" y="3210921"/>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9431743"/>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grpSp>
        <p:nvGrpSpPr>
          <p:cNvPr id="7" name="组合 6"/>
          <p:cNvGrpSpPr/>
          <p:nvPr/>
        </p:nvGrpSpPr>
        <p:grpSpPr>
          <a:xfrm>
            <a:off x="4409955" y="2180387"/>
            <a:ext cx="4027645" cy="3563387"/>
            <a:chOff x="4089035" y="2080239"/>
            <a:chExt cx="4027645" cy="3563387"/>
          </a:xfrm>
        </p:grpSpPr>
        <p:sp>
          <p:nvSpPr>
            <p:cNvPr id="8" name="ïṡḻiďé"/>
            <p:cNvSpPr/>
            <p:nvPr/>
          </p:nvSpPr>
          <p:spPr>
            <a:xfrm>
              <a:off x="4709661" y="2306930"/>
              <a:ext cx="2772678" cy="3146613"/>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rgbClr val="6D6A65"/>
            </a:solidFill>
            <a:ln w="12700">
              <a:miter lim="400000"/>
            </a:ln>
          </p:spPr>
          <p:txBody>
            <a:bodyPr anchor="ctr"/>
            <a:lstStyle/>
            <a:p>
              <a:pPr algn="ctr"/>
              <a:endParaRPr>
                <a:cs typeface="+mn-ea"/>
                <a:sym typeface="+mn-lt"/>
              </a:endParaRPr>
            </a:p>
          </p:txBody>
        </p:sp>
        <p:sp>
          <p:nvSpPr>
            <p:cNvPr id="9" name="íṩļïde"/>
            <p:cNvSpPr/>
            <p:nvPr/>
          </p:nvSpPr>
          <p:spPr>
            <a:xfrm>
              <a:off x="6579288" y="2080239"/>
              <a:ext cx="693246" cy="693252"/>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6D6A65"/>
            </a:solidFill>
            <a:ln w="12700" cap="flat">
              <a:noFill/>
              <a:miter lim="400000"/>
            </a:ln>
            <a:effectLst/>
          </p:spPr>
          <p:txBody>
            <a:bodyPr anchor="ctr"/>
            <a:lstStyle/>
            <a:p>
              <a:pPr algn="ctr"/>
              <a:endParaRPr>
                <a:cs typeface="+mn-ea"/>
                <a:sym typeface="+mn-lt"/>
              </a:endParaRPr>
            </a:p>
          </p:txBody>
        </p:sp>
        <p:sp>
          <p:nvSpPr>
            <p:cNvPr id="10" name="íṩļîḓê"/>
            <p:cNvSpPr/>
            <p:nvPr/>
          </p:nvSpPr>
          <p:spPr>
            <a:xfrm>
              <a:off x="6720274" y="2250617"/>
              <a:ext cx="411275" cy="352497"/>
            </a:xfrm>
            <a:custGeom>
              <a:avLst/>
              <a:gdLst/>
              <a:ahLst/>
              <a:cxnLst>
                <a:cxn ang="0">
                  <a:pos x="wd2" y="hd2"/>
                </a:cxn>
                <a:cxn ang="5400000">
                  <a:pos x="wd2" y="hd2"/>
                </a:cxn>
                <a:cxn ang="10800000">
                  <a:pos x="wd2" y="hd2"/>
                </a:cxn>
                <a:cxn ang="16200000">
                  <a:pos x="wd2" y="hd2"/>
                </a:cxn>
              </a:cxnLst>
              <a:rect l="0" t="0" r="r" b="b"/>
              <a:pathLst>
                <a:path w="21600" h="21239" extrusionOk="0">
                  <a:moveTo>
                    <a:pt x="18514" y="2240"/>
                  </a:moveTo>
                  <a:cubicBezTo>
                    <a:pt x="15368" y="5006"/>
                    <a:pt x="12319" y="6596"/>
                    <a:pt x="9257" y="6983"/>
                  </a:cubicBezTo>
                  <a:lnTo>
                    <a:pt x="9257" y="10717"/>
                  </a:lnTo>
                  <a:cubicBezTo>
                    <a:pt x="12319" y="11104"/>
                    <a:pt x="15368" y="12667"/>
                    <a:pt x="18514" y="15433"/>
                  </a:cubicBezTo>
                  <a:cubicBezTo>
                    <a:pt x="18514" y="15433"/>
                    <a:pt x="18514" y="2240"/>
                    <a:pt x="18514" y="2240"/>
                  </a:cubicBezTo>
                  <a:close/>
                  <a:moveTo>
                    <a:pt x="21600" y="8850"/>
                  </a:moveTo>
                  <a:cubicBezTo>
                    <a:pt x="21600" y="9832"/>
                    <a:pt x="20913" y="10620"/>
                    <a:pt x="20057" y="10620"/>
                  </a:cubicBezTo>
                  <a:lnTo>
                    <a:pt x="20057" y="15930"/>
                  </a:lnTo>
                  <a:cubicBezTo>
                    <a:pt x="20057" y="16898"/>
                    <a:pt x="19358" y="17700"/>
                    <a:pt x="18514" y="17700"/>
                  </a:cubicBezTo>
                  <a:cubicBezTo>
                    <a:pt x="16369" y="15654"/>
                    <a:pt x="12909" y="12847"/>
                    <a:pt x="8727" y="12446"/>
                  </a:cubicBezTo>
                  <a:cubicBezTo>
                    <a:pt x="7292" y="12999"/>
                    <a:pt x="6798" y="14921"/>
                    <a:pt x="7738" y="16027"/>
                  </a:cubicBezTo>
                  <a:cubicBezTo>
                    <a:pt x="6895" y="17617"/>
                    <a:pt x="7979" y="18738"/>
                    <a:pt x="9257" y="19885"/>
                  </a:cubicBezTo>
                  <a:cubicBezTo>
                    <a:pt x="8510" y="21572"/>
                    <a:pt x="5400" y="21600"/>
                    <a:pt x="4291" y="20425"/>
                  </a:cubicBezTo>
                  <a:cubicBezTo>
                    <a:pt x="3592" y="17963"/>
                    <a:pt x="2555" y="15502"/>
                    <a:pt x="3399" y="12390"/>
                  </a:cubicBezTo>
                  <a:lnTo>
                    <a:pt x="1929" y="12390"/>
                  </a:lnTo>
                  <a:cubicBezTo>
                    <a:pt x="868" y="12390"/>
                    <a:pt x="0" y="11395"/>
                    <a:pt x="0" y="10178"/>
                  </a:cubicBezTo>
                  <a:lnTo>
                    <a:pt x="0" y="7523"/>
                  </a:lnTo>
                  <a:cubicBezTo>
                    <a:pt x="0" y="6306"/>
                    <a:pt x="868" y="5310"/>
                    <a:pt x="1929" y="5310"/>
                  </a:cubicBezTo>
                  <a:lnTo>
                    <a:pt x="7714" y="5310"/>
                  </a:lnTo>
                  <a:cubicBezTo>
                    <a:pt x="12343" y="5310"/>
                    <a:pt x="16200" y="2213"/>
                    <a:pt x="18514" y="0"/>
                  </a:cubicBezTo>
                  <a:cubicBezTo>
                    <a:pt x="19358" y="0"/>
                    <a:pt x="20057" y="802"/>
                    <a:pt x="20057" y="1770"/>
                  </a:cubicBezTo>
                  <a:lnTo>
                    <a:pt x="20057" y="7080"/>
                  </a:lnTo>
                  <a:cubicBezTo>
                    <a:pt x="20913" y="7080"/>
                    <a:pt x="21600" y="7868"/>
                    <a:pt x="21600" y="885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1" name="iŝlîďé"/>
            <p:cNvSpPr/>
            <p:nvPr/>
          </p:nvSpPr>
          <p:spPr>
            <a:xfrm>
              <a:off x="7423442" y="3515306"/>
              <a:ext cx="693238" cy="693260"/>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AEA594"/>
            </a:solidFill>
            <a:ln w="12700" cap="flat">
              <a:noFill/>
              <a:miter lim="400000"/>
            </a:ln>
            <a:effectLst/>
          </p:spPr>
          <p:txBody>
            <a:bodyPr anchor="ctr"/>
            <a:lstStyle/>
            <a:p>
              <a:pPr algn="ctr"/>
              <a:endParaRPr>
                <a:cs typeface="+mn-ea"/>
                <a:sym typeface="+mn-lt"/>
              </a:endParaRPr>
            </a:p>
          </p:txBody>
        </p:sp>
        <p:sp>
          <p:nvSpPr>
            <p:cNvPr id="12" name="íṡḻíďé"/>
            <p:cNvSpPr/>
            <p:nvPr/>
          </p:nvSpPr>
          <p:spPr>
            <a:xfrm>
              <a:off x="7553122" y="3685688"/>
              <a:ext cx="433878" cy="352497"/>
            </a:xfrm>
            <a:custGeom>
              <a:avLst/>
              <a:gdLst/>
              <a:ahLst/>
              <a:cxnLst>
                <a:cxn ang="0">
                  <a:pos x="wd2" y="hd2"/>
                </a:cxn>
                <a:cxn ang="5400000">
                  <a:pos x="wd2" y="hd2"/>
                </a:cxn>
                <a:cxn ang="10800000">
                  <a:pos x="wd2" y="hd2"/>
                </a:cxn>
                <a:cxn ang="16200000">
                  <a:pos x="wd2" y="hd2"/>
                </a:cxn>
              </a:cxnLst>
              <a:rect l="0" t="0" r="r" b="b"/>
              <a:pathLst>
                <a:path w="21476" h="21600" extrusionOk="0">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3" name="ïṩ1íḑé"/>
            <p:cNvSpPr/>
            <p:nvPr/>
          </p:nvSpPr>
          <p:spPr>
            <a:xfrm>
              <a:off x="6593361" y="4950370"/>
              <a:ext cx="693264" cy="693256"/>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6D6A65"/>
            </a:solidFill>
            <a:ln w="12700" cap="flat">
              <a:noFill/>
              <a:miter lim="400000"/>
            </a:ln>
            <a:effectLst/>
          </p:spPr>
          <p:txBody>
            <a:bodyPr anchor="ctr"/>
            <a:lstStyle/>
            <a:p>
              <a:pPr algn="ctr"/>
              <a:endParaRPr>
                <a:cs typeface="+mn-ea"/>
                <a:sym typeface="+mn-lt"/>
              </a:endParaRPr>
            </a:p>
          </p:txBody>
        </p:sp>
        <p:sp>
          <p:nvSpPr>
            <p:cNvPr id="14" name="í$ľîďè"/>
            <p:cNvSpPr/>
            <p:nvPr/>
          </p:nvSpPr>
          <p:spPr>
            <a:xfrm>
              <a:off x="6736415" y="5124740"/>
              <a:ext cx="407157" cy="344517"/>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5" name="ïṩlïḑê"/>
            <p:cNvSpPr/>
            <p:nvPr/>
          </p:nvSpPr>
          <p:spPr>
            <a:xfrm>
              <a:off x="4933184" y="4950369"/>
              <a:ext cx="693238" cy="693250"/>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AEA594"/>
            </a:solidFill>
            <a:ln w="12700" cap="flat">
              <a:noFill/>
              <a:miter lim="400000"/>
            </a:ln>
            <a:effectLst/>
          </p:spPr>
          <p:txBody>
            <a:bodyPr anchor="ctr"/>
            <a:lstStyle/>
            <a:p>
              <a:pPr algn="ctr"/>
              <a:endParaRPr>
                <a:cs typeface="+mn-ea"/>
                <a:sym typeface="+mn-lt"/>
              </a:endParaRPr>
            </a:p>
          </p:txBody>
        </p:sp>
        <p:sp>
          <p:nvSpPr>
            <p:cNvPr id="16" name="íśḻiḓe"/>
            <p:cNvSpPr/>
            <p:nvPr/>
          </p:nvSpPr>
          <p:spPr>
            <a:xfrm>
              <a:off x="5106846" y="5120746"/>
              <a:ext cx="345915" cy="352497"/>
            </a:xfrm>
            <a:custGeom>
              <a:avLst/>
              <a:gdLst/>
              <a:ahLst/>
              <a:cxnLst>
                <a:cxn ang="0">
                  <a:pos x="wd2" y="hd2"/>
                </a:cxn>
                <a:cxn ang="5400000">
                  <a:pos x="wd2" y="hd2"/>
                </a:cxn>
                <a:cxn ang="10800000">
                  <a:pos x="wd2" y="hd2"/>
                </a:cxn>
                <a:cxn ang="16200000">
                  <a:pos x="wd2" y="hd2"/>
                </a:cxn>
              </a:cxnLst>
              <a:rect l="0" t="0" r="r" b="b"/>
              <a:pathLst>
                <a:path w="21125" h="19900" extrusionOk="0">
                  <a:moveTo>
                    <a:pt x="13723" y="10461"/>
                  </a:moveTo>
                  <a:cubicBezTo>
                    <a:pt x="12293" y="10461"/>
                    <a:pt x="11128" y="9451"/>
                    <a:pt x="11128" y="8218"/>
                  </a:cubicBezTo>
                  <a:cubicBezTo>
                    <a:pt x="11128" y="6974"/>
                    <a:pt x="12293" y="5975"/>
                    <a:pt x="13723" y="5975"/>
                  </a:cubicBezTo>
                  <a:cubicBezTo>
                    <a:pt x="15164" y="5975"/>
                    <a:pt x="16317" y="6974"/>
                    <a:pt x="16317" y="8218"/>
                  </a:cubicBezTo>
                  <a:cubicBezTo>
                    <a:pt x="16317" y="9451"/>
                    <a:pt x="15164" y="10461"/>
                    <a:pt x="13723" y="10461"/>
                  </a:cubicBezTo>
                  <a:close/>
                  <a:moveTo>
                    <a:pt x="7692" y="10461"/>
                  </a:moveTo>
                  <a:cubicBezTo>
                    <a:pt x="6262" y="10461"/>
                    <a:pt x="5097" y="9451"/>
                    <a:pt x="5097" y="8218"/>
                  </a:cubicBezTo>
                  <a:cubicBezTo>
                    <a:pt x="5097" y="6974"/>
                    <a:pt x="6262" y="5975"/>
                    <a:pt x="7692" y="5975"/>
                  </a:cubicBezTo>
                  <a:cubicBezTo>
                    <a:pt x="9121" y="5975"/>
                    <a:pt x="10287" y="6974"/>
                    <a:pt x="10287" y="8218"/>
                  </a:cubicBezTo>
                  <a:cubicBezTo>
                    <a:pt x="10287" y="9451"/>
                    <a:pt x="9121" y="10461"/>
                    <a:pt x="7692" y="10461"/>
                  </a:cubicBezTo>
                  <a:close/>
                  <a:moveTo>
                    <a:pt x="19020" y="2810"/>
                  </a:moveTo>
                  <a:cubicBezTo>
                    <a:pt x="19020" y="1533"/>
                    <a:pt x="18576" y="1033"/>
                    <a:pt x="17302" y="1033"/>
                  </a:cubicBezTo>
                  <a:lnTo>
                    <a:pt x="3944" y="1033"/>
                  </a:lnTo>
                  <a:cubicBezTo>
                    <a:pt x="2610" y="1033"/>
                    <a:pt x="2238" y="1455"/>
                    <a:pt x="2238" y="2810"/>
                  </a:cubicBezTo>
                  <a:lnTo>
                    <a:pt x="2238" y="10284"/>
                  </a:lnTo>
                  <a:cubicBezTo>
                    <a:pt x="5085" y="11661"/>
                    <a:pt x="7524" y="11416"/>
                    <a:pt x="8857" y="11372"/>
                  </a:cubicBezTo>
                  <a:cubicBezTo>
                    <a:pt x="9422" y="11361"/>
                    <a:pt x="9782" y="11461"/>
                    <a:pt x="9998" y="11672"/>
                  </a:cubicBezTo>
                  <a:cubicBezTo>
                    <a:pt x="10034" y="11705"/>
                    <a:pt x="10070" y="11738"/>
                    <a:pt x="10119" y="11772"/>
                  </a:cubicBezTo>
                  <a:cubicBezTo>
                    <a:pt x="10371" y="11994"/>
                    <a:pt x="10611" y="12172"/>
                    <a:pt x="10851" y="12338"/>
                  </a:cubicBezTo>
                  <a:cubicBezTo>
                    <a:pt x="10899" y="11727"/>
                    <a:pt x="11272" y="11339"/>
                    <a:pt x="12269" y="11372"/>
                  </a:cubicBezTo>
                  <a:cubicBezTo>
                    <a:pt x="13626" y="11427"/>
                    <a:pt x="16125" y="11672"/>
                    <a:pt x="19020" y="10217"/>
                  </a:cubicBezTo>
                  <a:cubicBezTo>
                    <a:pt x="19020" y="10217"/>
                    <a:pt x="19020" y="2810"/>
                    <a:pt x="19020" y="2810"/>
                  </a:cubicBezTo>
                  <a:close/>
                  <a:moveTo>
                    <a:pt x="16510" y="12960"/>
                  </a:moveTo>
                  <a:cubicBezTo>
                    <a:pt x="18876" y="20412"/>
                    <a:pt x="10731" y="21600"/>
                    <a:pt x="10863" y="17780"/>
                  </a:cubicBezTo>
                  <a:cubicBezTo>
                    <a:pt x="10863" y="17846"/>
                    <a:pt x="10851" y="15725"/>
                    <a:pt x="10851" y="14148"/>
                  </a:cubicBezTo>
                  <a:cubicBezTo>
                    <a:pt x="10671" y="14115"/>
                    <a:pt x="10491" y="14071"/>
                    <a:pt x="10275" y="14026"/>
                  </a:cubicBezTo>
                  <a:cubicBezTo>
                    <a:pt x="10275" y="15614"/>
                    <a:pt x="10263" y="17846"/>
                    <a:pt x="10263" y="17780"/>
                  </a:cubicBezTo>
                  <a:cubicBezTo>
                    <a:pt x="10395" y="21600"/>
                    <a:pt x="2250" y="20412"/>
                    <a:pt x="4616" y="12960"/>
                  </a:cubicBezTo>
                  <a:cubicBezTo>
                    <a:pt x="2382" y="12116"/>
                    <a:pt x="916" y="11039"/>
                    <a:pt x="147" y="10161"/>
                  </a:cubicBezTo>
                  <a:cubicBezTo>
                    <a:pt x="-237" y="9628"/>
                    <a:pt x="183" y="9062"/>
                    <a:pt x="820" y="9473"/>
                  </a:cubicBezTo>
                  <a:cubicBezTo>
                    <a:pt x="904" y="9528"/>
                    <a:pt x="1000" y="9584"/>
                    <a:pt x="1084" y="9639"/>
                  </a:cubicBezTo>
                  <a:lnTo>
                    <a:pt x="1084" y="1932"/>
                  </a:lnTo>
                  <a:cubicBezTo>
                    <a:pt x="1084" y="866"/>
                    <a:pt x="1949" y="0"/>
                    <a:pt x="3019" y="0"/>
                  </a:cubicBezTo>
                  <a:lnTo>
                    <a:pt x="18119" y="0"/>
                  </a:lnTo>
                  <a:cubicBezTo>
                    <a:pt x="19189" y="0"/>
                    <a:pt x="20054" y="866"/>
                    <a:pt x="20054" y="1932"/>
                  </a:cubicBezTo>
                  <a:lnTo>
                    <a:pt x="20054" y="9639"/>
                  </a:lnTo>
                  <a:cubicBezTo>
                    <a:pt x="20138" y="9584"/>
                    <a:pt x="20222" y="9528"/>
                    <a:pt x="20306" y="9473"/>
                  </a:cubicBezTo>
                  <a:cubicBezTo>
                    <a:pt x="20943" y="9062"/>
                    <a:pt x="21363" y="9628"/>
                    <a:pt x="20979" y="10161"/>
                  </a:cubicBezTo>
                  <a:cubicBezTo>
                    <a:pt x="20210" y="11039"/>
                    <a:pt x="18744" y="12116"/>
                    <a:pt x="16510" y="1296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7" name="îśļíḓé"/>
            <p:cNvSpPr/>
            <p:nvPr/>
          </p:nvSpPr>
          <p:spPr>
            <a:xfrm>
              <a:off x="4919117" y="2080244"/>
              <a:ext cx="693250" cy="693270"/>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rgbClr val="AEA594"/>
            </a:solidFill>
            <a:ln w="12700" cap="flat">
              <a:noFill/>
              <a:miter lim="400000"/>
            </a:ln>
            <a:effectLst/>
          </p:spPr>
          <p:txBody>
            <a:bodyPr anchor="ctr"/>
            <a:lstStyle/>
            <a:p>
              <a:pPr algn="ctr"/>
              <a:endParaRPr>
                <a:cs typeface="+mn-ea"/>
                <a:sym typeface="+mn-lt"/>
              </a:endParaRPr>
            </a:p>
          </p:txBody>
        </p:sp>
        <p:sp>
          <p:nvSpPr>
            <p:cNvPr id="18" name="îSļidé"/>
            <p:cNvSpPr/>
            <p:nvPr/>
          </p:nvSpPr>
          <p:spPr>
            <a:xfrm>
              <a:off x="5107861" y="2269003"/>
              <a:ext cx="315763" cy="315753"/>
            </a:xfrm>
            <a:custGeom>
              <a:avLst/>
              <a:gdLst/>
              <a:ahLst/>
              <a:cxnLst>
                <a:cxn ang="0">
                  <a:pos x="wd2" y="hd2"/>
                </a:cxn>
                <a:cxn ang="5400000">
                  <a:pos x="wd2" y="hd2"/>
                </a:cxn>
                <a:cxn ang="10800000">
                  <a:pos x="wd2" y="hd2"/>
                </a:cxn>
                <a:cxn ang="16200000">
                  <a:pos x="wd2" y="hd2"/>
                </a:cxn>
              </a:cxnLst>
              <a:rect l="0" t="0" r="r" b="b"/>
              <a:pathLst>
                <a:path w="19691" h="21600" extrusionOk="0">
                  <a:moveTo>
                    <a:pt x="12441" y="612"/>
                  </a:moveTo>
                  <a:lnTo>
                    <a:pt x="12459" y="8296"/>
                  </a:lnTo>
                  <a:lnTo>
                    <a:pt x="15229" y="5238"/>
                  </a:lnTo>
                  <a:cubicBezTo>
                    <a:pt x="17945" y="8444"/>
                    <a:pt x="17897" y="13464"/>
                    <a:pt x="15076" y="16579"/>
                  </a:cubicBezTo>
                  <a:cubicBezTo>
                    <a:pt x="13922" y="17856"/>
                    <a:pt x="12477" y="18617"/>
                    <a:pt x="10977" y="18866"/>
                  </a:cubicBezTo>
                  <a:lnTo>
                    <a:pt x="11059" y="21600"/>
                  </a:lnTo>
                  <a:cubicBezTo>
                    <a:pt x="13167" y="21320"/>
                    <a:pt x="15204" y="20288"/>
                    <a:pt x="16820" y="18505"/>
                  </a:cubicBezTo>
                  <a:cubicBezTo>
                    <a:pt x="20600" y="14327"/>
                    <a:pt x="20645" y="7585"/>
                    <a:pt x="16966" y="3318"/>
                  </a:cubicBezTo>
                  <a:lnTo>
                    <a:pt x="19057" y="1008"/>
                  </a:lnTo>
                  <a:cubicBezTo>
                    <a:pt x="19057" y="1008"/>
                    <a:pt x="12441" y="612"/>
                    <a:pt x="12441" y="612"/>
                  </a:cubicBezTo>
                  <a:close/>
                  <a:moveTo>
                    <a:pt x="4461" y="16363"/>
                  </a:moveTo>
                  <a:cubicBezTo>
                    <a:pt x="1745" y="13160"/>
                    <a:pt x="1793" y="8139"/>
                    <a:pt x="4614" y="5022"/>
                  </a:cubicBezTo>
                  <a:cubicBezTo>
                    <a:pt x="5769" y="3746"/>
                    <a:pt x="7213" y="2985"/>
                    <a:pt x="8713" y="2735"/>
                  </a:cubicBezTo>
                  <a:lnTo>
                    <a:pt x="8631" y="0"/>
                  </a:lnTo>
                  <a:cubicBezTo>
                    <a:pt x="6524" y="280"/>
                    <a:pt x="4486" y="1312"/>
                    <a:pt x="2871" y="3096"/>
                  </a:cubicBezTo>
                  <a:cubicBezTo>
                    <a:pt x="-909" y="7272"/>
                    <a:pt x="-955" y="14014"/>
                    <a:pt x="2724" y="18284"/>
                  </a:cubicBezTo>
                  <a:lnTo>
                    <a:pt x="633" y="20591"/>
                  </a:lnTo>
                  <a:lnTo>
                    <a:pt x="7249" y="20988"/>
                  </a:lnTo>
                  <a:lnTo>
                    <a:pt x="7231" y="13304"/>
                  </a:lnTo>
                  <a:cubicBezTo>
                    <a:pt x="7231" y="13304"/>
                    <a:pt x="4461" y="16363"/>
                    <a:pt x="4461" y="16363"/>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9" name="isḻïḍé"/>
            <p:cNvSpPr/>
            <p:nvPr/>
          </p:nvSpPr>
          <p:spPr>
            <a:xfrm>
              <a:off x="4089035" y="3515303"/>
              <a:ext cx="693264" cy="693252"/>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rgbClr val="6D6A65"/>
            </a:solidFill>
            <a:ln w="12700" cap="flat">
              <a:noFill/>
              <a:miter lim="400000"/>
            </a:ln>
            <a:effectLst/>
          </p:spPr>
          <p:txBody>
            <a:bodyPr anchor="ctr"/>
            <a:lstStyle/>
            <a:p>
              <a:pPr algn="ctr"/>
              <a:endParaRPr>
                <a:cs typeface="+mn-ea"/>
                <a:sym typeface="+mn-lt"/>
              </a:endParaRPr>
            </a:p>
          </p:txBody>
        </p:sp>
        <p:sp>
          <p:nvSpPr>
            <p:cNvPr id="20" name="îṣḻïḓè"/>
            <p:cNvSpPr/>
            <p:nvPr/>
          </p:nvSpPr>
          <p:spPr>
            <a:xfrm>
              <a:off x="4244129" y="3708700"/>
              <a:ext cx="383076" cy="306459"/>
            </a:xfrm>
            <a:custGeom>
              <a:avLst/>
              <a:gdLst/>
              <a:ahLst/>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5" name="组合 4"/>
          <p:cNvGrpSpPr/>
          <p:nvPr/>
        </p:nvGrpSpPr>
        <p:grpSpPr>
          <a:xfrm>
            <a:off x="756474" y="2261409"/>
            <a:ext cx="3848288" cy="903744"/>
            <a:chOff x="756474" y="2261409"/>
            <a:chExt cx="3848288" cy="903744"/>
          </a:xfrm>
        </p:grpSpPr>
        <p:sp>
          <p:nvSpPr>
            <p:cNvPr id="21" name="文本框 20"/>
            <p:cNvSpPr txBox="1"/>
            <p:nvPr/>
          </p:nvSpPr>
          <p:spPr>
            <a:xfrm>
              <a:off x="756474" y="2641933"/>
              <a:ext cx="3848288" cy="523220"/>
            </a:xfrm>
            <a:prstGeom prst="rect">
              <a:avLst/>
            </a:prstGeom>
            <a:noFill/>
          </p:spPr>
          <p:txBody>
            <a:bodyPr vert="horz" wrap="square" rtlCol="0">
              <a:spAutoFit/>
              <a:scene3d>
                <a:camera prst="orthographicFront"/>
                <a:lightRig rig="threePt" dir="t"/>
              </a:scene3d>
              <a:sp3d contourW="12700"/>
            </a:bodyPr>
            <a:lstStyle/>
            <a:p>
              <a:pPr algn="ctr"/>
              <a:r>
                <a:rPr lang="zh-CN" altLang="en-US" sz="1400" b="1" dirty="0">
                  <a:solidFill>
                    <a:srgbClr val="6D6A65"/>
                  </a:solidFill>
                  <a:cs typeface="+mn-ea"/>
                  <a:sym typeface="+mn-lt"/>
                </a:rPr>
                <a:t>Click here to edit what you want, and we recommend that you use Microsoft Black font when presenting.</a:t>
              </a:r>
            </a:p>
          </p:txBody>
        </p:sp>
        <p:sp>
          <p:nvSpPr>
            <p:cNvPr id="23" name="文本框 22"/>
            <p:cNvSpPr txBox="1"/>
            <p:nvPr/>
          </p:nvSpPr>
          <p:spPr>
            <a:xfrm>
              <a:off x="2126620" y="2261409"/>
              <a:ext cx="1107996" cy="369332"/>
            </a:xfrm>
            <a:prstGeom prst="rect">
              <a:avLst/>
            </a:prstGeom>
            <a:noFill/>
          </p:spPr>
          <p:txBody>
            <a:bodyPr vert="horz" wrap="none" rtlCol="0">
              <a:spAutoFit/>
              <a:scene3d>
                <a:camera prst="orthographicFront"/>
                <a:lightRig rig="threePt" dir="t"/>
              </a:scene3d>
              <a:sp3d contourW="12700"/>
            </a:bodyPr>
            <a:lstStyle/>
            <a:p>
              <a:pPr algn="ctr"/>
              <a:r>
                <a:rPr lang="zh-CN" altLang="en-US" b="1" dirty="0">
                  <a:solidFill>
                    <a:srgbClr val="6D6A65"/>
                  </a:solidFill>
                  <a:cs typeface="+mn-ea"/>
                  <a:sym typeface="+mn-lt"/>
                </a:rPr>
                <a:t>Enter the title</a:t>
              </a:r>
            </a:p>
          </p:txBody>
        </p:sp>
      </p:grpSp>
      <p:grpSp>
        <p:nvGrpSpPr>
          <p:cNvPr id="22" name="组合 21"/>
          <p:cNvGrpSpPr/>
          <p:nvPr/>
        </p:nvGrpSpPr>
        <p:grpSpPr>
          <a:xfrm>
            <a:off x="756474" y="4516698"/>
            <a:ext cx="3848288" cy="903744"/>
            <a:chOff x="756474" y="4516698"/>
            <a:chExt cx="3848288" cy="903744"/>
          </a:xfrm>
        </p:grpSpPr>
        <p:sp>
          <p:nvSpPr>
            <p:cNvPr id="26" name="文本框 25"/>
            <p:cNvSpPr txBox="1"/>
            <p:nvPr/>
          </p:nvSpPr>
          <p:spPr>
            <a:xfrm>
              <a:off x="756474" y="4897222"/>
              <a:ext cx="3848288" cy="523220"/>
            </a:xfrm>
            <a:prstGeom prst="rect">
              <a:avLst/>
            </a:prstGeom>
            <a:noFill/>
          </p:spPr>
          <p:txBody>
            <a:bodyPr vert="horz" wrap="square" rtlCol="0">
              <a:spAutoFit/>
              <a:scene3d>
                <a:camera prst="orthographicFront"/>
                <a:lightRig rig="threePt" dir="t"/>
              </a:scene3d>
              <a:sp3d contourW="12700"/>
            </a:bodyPr>
            <a:lstStyle/>
            <a:p>
              <a:pPr algn="ctr"/>
              <a:r>
                <a:rPr lang="zh-CN" altLang="en-US" sz="1400" b="1" dirty="0">
                  <a:solidFill>
                    <a:srgbClr val="6D6A65"/>
                  </a:solidFill>
                  <a:cs typeface="+mn-ea"/>
                  <a:sym typeface="+mn-lt"/>
                </a:rPr>
                <a:t>Click here to edit what you want, and we recommend that you use Microsoft Black font when presenting.</a:t>
              </a:r>
            </a:p>
          </p:txBody>
        </p:sp>
        <p:sp>
          <p:nvSpPr>
            <p:cNvPr id="27" name="文本框 26"/>
            <p:cNvSpPr txBox="1"/>
            <p:nvPr/>
          </p:nvSpPr>
          <p:spPr>
            <a:xfrm>
              <a:off x="2126620" y="4516698"/>
              <a:ext cx="1107996" cy="369332"/>
            </a:xfrm>
            <a:prstGeom prst="rect">
              <a:avLst/>
            </a:prstGeom>
            <a:noFill/>
          </p:spPr>
          <p:txBody>
            <a:bodyPr vert="horz" wrap="none" rtlCol="0">
              <a:spAutoFit/>
              <a:scene3d>
                <a:camera prst="orthographicFront"/>
                <a:lightRig rig="threePt" dir="t"/>
              </a:scene3d>
              <a:sp3d contourW="12700"/>
            </a:bodyPr>
            <a:lstStyle/>
            <a:p>
              <a:pPr algn="ctr"/>
              <a:r>
                <a:rPr lang="zh-CN" altLang="en-US" b="1" dirty="0">
                  <a:solidFill>
                    <a:srgbClr val="6D6A65"/>
                  </a:solidFill>
                  <a:cs typeface="+mn-ea"/>
                  <a:sym typeface="+mn-lt"/>
                </a:rPr>
                <a:t>Enter the title</a:t>
              </a:r>
            </a:p>
          </p:txBody>
        </p:sp>
      </p:grpSp>
      <p:grpSp>
        <p:nvGrpSpPr>
          <p:cNvPr id="6" name="组合 5"/>
          <p:cNvGrpSpPr/>
          <p:nvPr/>
        </p:nvGrpSpPr>
        <p:grpSpPr>
          <a:xfrm>
            <a:off x="8242794" y="2261409"/>
            <a:ext cx="3848288" cy="903744"/>
            <a:chOff x="8242794" y="2261409"/>
            <a:chExt cx="3848288" cy="903744"/>
          </a:xfrm>
        </p:grpSpPr>
        <p:sp>
          <p:nvSpPr>
            <p:cNvPr id="28" name="文本框 27"/>
            <p:cNvSpPr txBox="1"/>
            <p:nvPr/>
          </p:nvSpPr>
          <p:spPr>
            <a:xfrm>
              <a:off x="8242794" y="2641933"/>
              <a:ext cx="3848288" cy="523220"/>
            </a:xfrm>
            <a:prstGeom prst="rect">
              <a:avLst/>
            </a:prstGeom>
            <a:noFill/>
          </p:spPr>
          <p:txBody>
            <a:bodyPr vert="horz" wrap="square" rtlCol="0">
              <a:spAutoFit/>
              <a:scene3d>
                <a:camera prst="orthographicFront"/>
                <a:lightRig rig="threePt" dir="t"/>
              </a:scene3d>
              <a:sp3d contourW="12700"/>
            </a:bodyPr>
            <a:lstStyle/>
            <a:p>
              <a:pPr algn="ctr"/>
              <a:r>
                <a:rPr lang="zh-CN" altLang="en-US" sz="1400" b="1" dirty="0">
                  <a:solidFill>
                    <a:srgbClr val="6D6A65"/>
                  </a:solidFill>
                  <a:cs typeface="+mn-ea"/>
                  <a:sym typeface="+mn-lt"/>
                </a:rPr>
                <a:t>Click here to edit what you want, and we recommend that you use Microsoft Black font when presenting.</a:t>
              </a:r>
            </a:p>
          </p:txBody>
        </p:sp>
        <p:sp>
          <p:nvSpPr>
            <p:cNvPr id="29" name="文本框 28"/>
            <p:cNvSpPr txBox="1"/>
            <p:nvPr/>
          </p:nvSpPr>
          <p:spPr>
            <a:xfrm>
              <a:off x="9612940" y="2261409"/>
              <a:ext cx="1107996" cy="369332"/>
            </a:xfrm>
            <a:prstGeom prst="rect">
              <a:avLst/>
            </a:prstGeom>
            <a:noFill/>
          </p:spPr>
          <p:txBody>
            <a:bodyPr vert="horz" wrap="none" rtlCol="0">
              <a:spAutoFit/>
              <a:scene3d>
                <a:camera prst="orthographicFront"/>
                <a:lightRig rig="threePt" dir="t"/>
              </a:scene3d>
              <a:sp3d contourW="12700"/>
            </a:bodyPr>
            <a:lstStyle/>
            <a:p>
              <a:pPr algn="ctr"/>
              <a:r>
                <a:rPr lang="zh-CN" altLang="en-US" b="1" dirty="0">
                  <a:solidFill>
                    <a:srgbClr val="6D6A65"/>
                  </a:solidFill>
                  <a:cs typeface="+mn-ea"/>
                  <a:sym typeface="+mn-lt"/>
                </a:rPr>
                <a:t>Enter the title</a:t>
              </a:r>
            </a:p>
          </p:txBody>
        </p:sp>
      </p:grpSp>
      <p:grpSp>
        <p:nvGrpSpPr>
          <p:cNvPr id="24" name="组合 23"/>
          <p:cNvGrpSpPr/>
          <p:nvPr/>
        </p:nvGrpSpPr>
        <p:grpSpPr>
          <a:xfrm>
            <a:off x="8242794" y="4516698"/>
            <a:ext cx="3848288" cy="903744"/>
            <a:chOff x="8242794" y="4516698"/>
            <a:chExt cx="3848288" cy="903744"/>
          </a:xfrm>
        </p:grpSpPr>
        <p:sp>
          <p:nvSpPr>
            <p:cNvPr id="30" name="文本框 29"/>
            <p:cNvSpPr txBox="1"/>
            <p:nvPr/>
          </p:nvSpPr>
          <p:spPr>
            <a:xfrm>
              <a:off x="8242794" y="4897222"/>
              <a:ext cx="3848288" cy="523220"/>
            </a:xfrm>
            <a:prstGeom prst="rect">
              <a:avLst/>
            </a:prstGeom>
            <a:noFill/>
          </p:spPr>
          <p:txBody>
            <a:bodyPr vert="horz" wrap="square" rtlCol="0">
              <a:spAutoFit/>
              <a:scene3d>
                <a:camera prst="orthographicFront"/>
                <a:lightRig rig="threePt" dir="t"/>
              </a:scene3d>
              <a:sp3d contourW="12700"/>
            </a:bodyPr>
            <a:lstStyle/>
            <a:p>
              <a:pPr algn="ctr"/>
              <a:r>
                <a:rPr lang="zh-CN" altLang="en-US" sz="1400" b="1" dirty="0">
                  <a:solidFill>
                    <a:srgbClr val="6D6A65"/>
                  </a:solidFill>
                  <a:cs typeface="+mn-ea"/>
                  <a:sym typeface="+mn-lt"/>
                </a:rPr>
                <a:t>Click here to edit what you want, and we recommend that you use Microsoft Black font when presenting.</a:t>
              </a:r>
            </a:p>
          </p:txBody>
        </p:sp>
        <p:sp>
          <p:nvSpPr>
            <p:cNvPr id="31" name="文本框 30"/>
            <p:cNvSpPr txBox="1"/>
            <p:nvPr/>
          </p:nvSpPr>
          <p:spPr>
            <a:xfrm>
              <a:off x="9612940" y="4516698"/>
              <a:ext cx="1107996" cy="369332"/>
            </a:xfrm>
            <a:prstGeom prst="rect">
              <a:avLst/>
            </a:prstGeom>
            <a:noFill/>
          </p:spPr>
          <p:txBody>
            <a:bodyPr vert="horz" wrap="none" rtlCol="0">
              <a:spAutoFit/>
              <a:scene3d>
                <a:camera prst="orthographicFront"/>
                <a:lightRig rig="threePt" dir="t"/>
              </a:scene3d>
              <a:sp3d contourW="12700"/>
            </a:bodyPr>
            <a:lstStyle/>
            <a:p>
              <a:pPr algn="ctr"/>
              <a:r>
                <a:rPr lang="zh-CN" altLang="en-US" b="1" dirty="0">
                  <a:solidFill>
                    <a:srgbClr val="6D6A65"/>
                  </a:solidFill>
                  <a:cs typeface="+mn-ea"/>
                  <a:sym typeface="+mn-lt"/>
                </a:rPr>
                <a:t>Enter the title</a:t>
              </a:r>
            </a:p>
          </p:txBody>
        </p:sp>
      </p:grpSp>
    </p:spTree>
    <p:extLst>
      <p:ext uri="{BB962C8B-B14F-4D97-AF65-F5344CB8AC3E}">
        <p14:creationId xmlns:p14="http://schemas.microsoft.com/office/powerpoint/2010/main" val="3122071663"/>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2500"/>
                            </p:stCondLst>
                            <p:childTnLst>
                              <p:par>
                                <p:cTn id="24" presetID="14" presetClass="entr" presetSubtype="1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38633" y="1853541"/>
            <a:ext cx="2601685" cy="4515394"/>
            <a:chOff x="1738633" y="1853541"/>
            <a:chExt cx="2601685" cy="4515394"/>
          </a:xfrm>
        </p:grpSpPr>
        <p:sp>
          <p:nvSpPr>
            <p:cNvPr id="22" name="矩形 21"/>
            <p:cNvSpPr/>
            <p:nvPr/>
          </p:nvSpPr>
          <p:spPr>
            <a:xfrm>
              <a:off x="1738633" y="1853541"/>
              <a:ext cx="2449285" cy="4362994"/>
            </a:xfrm>
            <a:prstGeom prst="rect">
              <a:avLst/>
            </a:prstGeom>
            <a:noFill/>
            <a:ln w="44450">
              <a:solidFill>
                <a:srgbClr val="AEA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891033" y="2005941"/>
              <a:ext cx="2449285" cy="4362994"/>
            </a:xfrm>
            <a:prstGeom prst="rect">
              <a:avLst/>
            </a:prstGeom>
            <a:noFill/>
            <a:ln w="44450">
              <a:solidFill>
                <a:srgbClr val="AEA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sp>
        <p:nvSpPr>
          <p:cNvPr id="10" name="矩形 9"/>
          <p:cNvSpPr/>
          <p:nvPr/>
        </p:nvSpPr>
        <p:spPr>
          <a:xfrm>
            <a:off x="8702041" y="1853541"/>
            <a:ext cx="2449285" cy="4362994"/>
          </a:xfrm>
          <a:prstGeom prst="rect">
            <a:avLst/>
          </a:prstGeom>
          <a:noFill/>
          <a:ln w="44450">
            <a:solidFill>
              <a:srgbClr val="AEA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9913536" y="2053202"/>
            <a:ext cx="1101019" cy="4137246"/>
            <a:chOff x="9913536" y="2053202"/>
            <a:chExt cx="1101019" cy="4137246"/>
          </a:xfrm>
        </p:grpSpPr>
        <p:sp>
          <p:nvSpPr>
            <p:cNvPr id="12" name="文本框 11"/>
            <p:cNvSpPr txBox="1"/>
            <p:nvPr/>
          </p:nvSpPr>
          <p:spPr>
            <a:xfrm>
              <a:off x="9913536" y="2315046"/>
              <a:ext cx="830997" cy="3875402"/>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when presenting.</a:t>
              </a:r>
            </a:p>
          </p:txBody>
        </p:sp>
        <p:sp>
          <p:nvSpPr>
            <p:cNvPr id="14" name="文本框 13"/>
            <p:cNvSpPr txBox="1"/>
            <p:nvPr/>
          </p:nvSpPr>
          <p:spPr>
            <a:xfrm>
              <a:off x="10552890" y="2053202"/>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grpSp>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2150" y="4094536"/>
            <a:ext cx="1507369" cy="2132767"/>
          </a:xfrm>
          <a:prstGeom prst="rect">
            <a:avLst/>
          </a:prstGeom>
        </p:spPr>
      </p:pic>
      <p:sp>
        <p:nvSpPr>
          <p:cNvPr id="18" name="矩形 17"/>
          <p:cNvSpPr/>
          <p:nvPr/>
        </p:nvSpPr>
        <p:spPr>
          <a:xfrm>
            <a:off x="5220337" y="1853541"/>
            <a:ext cx="2449285" cy="4362994"/>
          </a:xfrm>
          <a:prstGeom prst="rect">
            <a:avLst/>
          </a:prstGeom>
          <a:noFill/>
          <a:ln w="44450">
            <a:solidFill>
              <a:srgbClr val="AEA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431832" y="2053202"/>
            <a:ext cx="1101019" cy="4137246"/>
            <a:chOff x="6431832" y="2053202"/>
            <a:chExt cx="1101019" cy="4137246"/>
          </a:xfrm>
        </p:grpSpPr>
        <p:sp>
          <p:nvSpPr>
            <p:cNvPr id="19" name="文本框 18"/>
            <p:cNvSpPr txBox="1"/>
            <p:nvPr/>
          </p:nvSpPr>
          <p:spPr>
            <a:xfrm>
              <a:off x="6431832" y="2315046"/>
              <a:ext cx="830997" cy="3875402"/>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when presenting.</a:t>
              </a:r>
            </a:p>
          </p:txBody>
        </p:sp>
        <p:sp>
          <p:nvSpPr>
            <p:cNvPr id="20" name="文本框 19"/>
            <p:cNvSpPr txBox="1"/>
            <p:nvPr/>
          </p:nvSpPr>
          <p:spPr>
            <a:xfrm>
              <a:off x="7071186" y="2053202"/>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grpSp>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0446" y="4094536"/>
            <a:ext cx="1507369" cy="2132767"/>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6962" y="2098084"/>
            <a:ext cx="3126207" cy="4423251"/>
          </a:xfrm>
          <a:prstGeom prst="rect">
            <a:avLst/>
          </a:prstGeom>
        </p:spPr>
      </p:pic>
    </p:spTree>
    <p:extLst>
      <p:ext uri="{BB962C8B-B14F-4D97-AF65-F5344CB8AC3E}">
        <p14:creationId xmlns:p14="http://schemas.microsoft.com/office/powerpoint/2010/main" val="2986737938"/>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anim calcmode="lin" valueType="num">
                                      <p:cBhvr>
                                        <p:cTn id="13" dur="1500" fill="hold"/>
                                        <p:tgtEl>
                                          <p:spTgt spid="10"/>
                                        </p:tgtEl>
                                        <p:attrNameLst>
                                          <p:attrName>ppt_x</p:attrName>
                                        </p:attrNameLst>
                                      </p:cBhvr>
                                      <p:tavLst>
                                        <p:tav tm="0">
                                          <p:val>
                                            <p:strVal val="#ppt_x"/>
                                          </p:val>
                                        </p:tav>
                                        <p:tav tm="100000">
                                          <p:val>
                                            <p:strVal val="#ppt_x"/>
                                          </p:val>
                                        </p:tav>
                                      </p:tavLst>
                                    </p:anim>
                                    <p:anim calcmode="lin" valueType="num">
                                      <p:cBhvr>
                                        <p:cTn id="14" dur="1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500"/>
                                        <p:tgtEl>
                                          <p:spTgt spid="18"/>
                                        </p:tgtEl>
                                      </p:cBhvr>
                                    </p:animEffect>
                                    <p:anim calcmode="lin" valueType="num">
                                      <p:cBhvr>
                                        <p:cTn id="18" dur="1500" fill="hold"/>
                                        <p:tgtEl>
                                          <p:spTgt spid="18"/>
                                        </p:tgtEl>
                                        <p:attrNameLst>
                                          <p:attrName>ppt_x</p:attrName>
                                        </p:attrNameLst>
                                      </p:cBhvr>
                                      <p:tavLst>
                                        <p:tav tm="0">
                                          <p:val>
                                            <p:strVal val="#ppt_x"/>
                                          </p:val>
                                        </p:tav>
                                        <p:tav tm="100000">
                                          <p:val>
                                            <p:strVal val="#ppt_x"/>
                                          </p:val>
                                        </p:tav>
                                      </p:tavLst>
                                    </p:anim>
                                    <p:anim calcmode="lin" valueType="num">
                                      <p:cBhvr>
                                        <p:cTn id="19" dur="1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anim calcmode="lin" valueType="num">
                                      <p:cBhvr>
                                        <p:cTn id="24" dur="1500" fill="hold"/>
                                        <p:tgtEl>
                                          <p:spTgt spid="6"/>
                                        </p:tgtEl>
                                        <p:attrNameLst>
                                          <p:attrName>ppt_x</p:attrName>
                                        </p:attrNameLst>
                                      </p:cBhvr>
                                      <p:tavLst>
                                        <p:tav tm="0">
                                          <p:val>
                                            <p:strVal val="#ppt_x"/>
                                          </p:val>
                                        </p:tav>
                                        <p:tav tm="100000">
                                          <p:val>
                                            <p:strVal val="#ppt_x"/>
                                          </p:val>
                                        </p:tav>
                                      </p:tavLst>
                                    </p:anim>
                                    <p:anim calcmode="lin" valueType="num">
                                      <p:cBhvr>
                                        <p:cTn id="25" dur="1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500"/>
                                        <p:tgtEl>
                                          <p:spTgt spid="17"/>
                                        </p:tgtEl>
                                      </p:cBhvr>
                                    </p:animEffect>
                                    <p:anim calcmode="lin" valueType="num">
                                      <p:cBhvr>
                                        <p:cTn id="29" dur="1500" fill="hold"/>
                                        <p:tgtEl>
                                          <p:spTgt spid="17"/>
                                        </p:tgtEl>
                                        <p:attrNameLst>
                                          <p:attrName>ppt_x</p:attrName>
                                        </p:attrNameLst>
                                      </p:cBhvr>
                                      <p:tavLst>
                                        <p:tav tm="0">
                                          <p:val>
                                            <p:strVal val="#ppt_x"/>
                                          </p:val>
                                        </p:tav>
                                        <p:tav tm="100000">
                                          <p:val>
                                            <p:strVal val="#ppt_x"/>
                                          </p:val>
                                        </p:tav>
                                      </p:tavLst>
                                    </p:anim>
                                    <p:anim calcmode="lin" valueType="num">
                                      <p:cBhvr>
                                        <p:cTn id="30" dur="15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500"/>
                                        <p:tgtEl>
                                          <p:spTgt spid="5"/>
                                        </p:tgtEl>
                                      </p:cBhvr>
                                    </p:animEffect>
                                    <p:anim calcmode="lin" valueType="num">
                                      <p:cBhvr>
                                        <p:cTn id="34" dur="1500" fill="hold"/>
                                        <p:tgtEl>
                                          <p:spTgt spid="5"/>
                                        </p:tgtEl>
                                        <p:attrNameLst>
                                          <p:attrName>ppt_x</p:attrName>
                                        </p:attrNameLst>
                                      </p:cBhvr>
                                      <p:tavLst>
                                        <p:tav tm="0">
                                          <p:val>
                                            <p:strVal val="#ppt_x"/>
                                          </p:val>
                                        </p:tav>
                                        <p:tav tm="100000">
                                          <p:val>
                                            <p:strVal val="#ppt_x"/>
                                          </p:val>
                                        </p:tav>
                                      </p:tavLst>
                                    </p:anim>
                                    <p:anim calcmode="lin" valueType="num">
                                      <p:cBhvr>
                                        <p:cTn id="35" dur="15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500"/>
                                        <p:tgtEl>
                                          <p:spTgt spid="21"/>
                                        </p:tgtEl>
                                      </p:cBhvr>
                                    </p:animEffect>
                                    <p:anim calcmode="lin" valueType="num">
                                      <p:cBhvr>
                                        <p:cTn id="39" dur="1500" fill="hold"/>
                                        <p:tgtEl>
                                          <p:spTgt spid="21"/>
                                        </p:tgtEl>
                                        <p:attrNameLst>
                                          <p:attrName>ppt_x</p:attrName>
                                        </p:attrNameLst>
                                      </p:cBhvr>
                                      <p:tavLst>
                                        <p:tav tm="0">
                                          <p:val>
                                            <p:strVal val="#ppt_x"/>
                                          </p:val>
                                        </p:tav>
                                        <p:tav tm="100000">
                                          <p:val>
                                            <p:strVal val="#ppt_x"/>
                                          </p:val>
                                        </p:tav>
                                      </p:tavLst>
                                    </p:anim>
                                    <p:anim calcmode="lin" valueType="num">
                                      <p:cBhvr>
                                        <p:cTn id="40" dur="15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500"/>
                                        <p:tgtEl>
                                          <p:spTgt spid="25"/>
                                        </p:tgtEl>
                                      </p:cBhvr>
                                    </p:animEffect>
                                    <p:anim calcmode="lin" valueType="num">
                                      <p:cBhvr>
                                        <p:cTn id="44" dur="1500" fill="hold"/>
                                        <p:tgtEl>
                                          <p:spTgt spid="25"/>
                                        </p:tgtEl>
                                        <p:attrNameLst>
                                          <p:attrName>ppt_x</p:attrName>
                                        </p:attrNameLst>
                                      </p:cBhvr>
                                      <p:tavLst>
                                        <p:tav tm="0">
                                          <p:val>
                                            <p:strVal val="#ppt_x"/>
                                          </p:val>
                                        </p:tav>
                                        <p:tav tm="100000">
                                          <p:val>
                                            <p:strVal val="#ppt_x"/>
                                          </p:val>
                                        </p:tav>
                                      </p:tavLst>
                                    </p:anim>
                                    <p:anim calcmode="lin" valueType="num">
                                      <p:cBhvr>
                                        <p:cTn id="45" dur="1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b="21036"/>
          <a:stretch/>
        </p:blipFill>
        <p:spPr>
          <a:xfrm>
            <a:off x="1813924" y="1737360"/>
            <a:ext cx="11184740" cy="4990011"/>
          </a:xfrm>
          <a:prstGeom prst="rect">
            <a:avLst/>
          </a:prstGeom>
        </p:spPr>
      </p:pic>
      <p:sp>
        <p:nvSpPr>
          <p:cNvPr id="7" name="文本框 6"/>
          <p:cNvSpPr txBox="1"/>
          <p:nvPr/>
        </p:nvSpPr>
        <p:spPr>
          <a:xfrm>
            <a:off x="718590" y="3451596"/>
            <a:ext cx="3848288" cy="874407"/>
          </a:xfrm>
          <a:prstGeom prst="rect">
            <a:avLst/>
          </a:prstGeom>
          <a:noFill/>
        </p:spPr>
        <p:txBody>
          <a:bodyPr vert="horz" wrap="square" rtlCol="0">
            <a:spAutoFit/>
            <a:scene3d>
              <a:camera prst="orthographicFront"/>
              <a:lightRig rig="threePt" dir="t"/>
            </a:scene3d>
            <a:sp3d contourW="12700"/>
          </a:bodyPr>
          <a:lstStyle/>
          <a:p>
            <a:pPr algn="ctr">
              <a:lnSpc>
                <a:spcPct val="150000"/>
              </a:lnSpc>
            </a:pPr>
            <a:r>
              <a:rPr lang="zh-CN" altLang="en-US" dirty="0">
                <a:solidFill>
                  <a:srgbClr val="6D6A65"/>
                </a:solidFill>
                <a:cs typeface="+mn-ea"/>
                <a:sym typeface="+mn-lt"/>
              </a:rPr>
              <a:t>Click here to edit what you want, and we recommend that you use Microsoft Black font when presenting.</a:t>
            </a:r>
          </a:p>
        </p:txBody>
      </p:sp>
      <p:sp>
        <p:nvSpPr>
          <p:cNvPr id="8" name="文本框 7"/>
          <p:cNvSpPr txBox="1"/>
          <p:nvPr/>
        </p:nvSpPr>
        <p:spPr>
          <a:xfrm>
            <a:off x="1934848" y="2989931"/>
            <a:ext cx="1415772" cy="461665"/>
          </a:xfrm>
          <a:prstGeom prst="rect">
            <a:avLst/>
          </a:prstGeom>
          <a:noFill/>
        </p:spPr>
        <p:txBody>
          <a:bodyPr vert="horz" wrap="none" rtlCol="0">
            <a:spAutoFit/>
            <a:scene3d>
              <a:camera prst="orthographicFront"/>
              <a:lightRig rig="threePt" dir="t"/>
            </a:scene3d>
            <a:sp3d contourW="12700"/>
          </a:bodyPr>
          <a:lstStyle/>
          <a:p>
            <a:pPr algn="ctr"/>
            <a:r>
              <a:rPr lang="zh-CN" altLang="en-US" sz="2400" b="1" dirty="0">
                <a:solidFill>
                  <a:srgbClr val="6D6A65"/>
                </a:solidFill>
                <a:cs typeface="+mn-ea"/>
                <a:sym typeface="+mn-lt"/>
              </a:rPr>
              <a:t>Enter the title</a:t>
            </a:r>
          </a:p>
        </p:txBody>
      </p:sp>
    </p:spTree>
    <p:extLst>
      <p:ext uri="{BB962C8B-B14F-4D97-AF65-F5344CB8AC3E}">
        <p14:creationId xmlns:p14="http://schemas.microsoft.com/office/powerpoint/2010/main" val="2014841864"/>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52199" t="25885" r="22122" b="38279"/>
          <a:stretch/>
        </p:blipFill>
        <p:spPr>
          <a:xfrm>
            <a:off x="0" y="0"/>
            <a:ext cx="2338252" cy="1737360"/>
          </a:xfrm>
          <a:prstGeom prst="rect">
            <a:avLst/>
          </a:prstGeom>
        </p:spPr>
      </p:pic>
      <p:sp>
        <p:nvSpPr>
          <p:cNvPr id="3" name="文本框 2"/>
          <p:cNvSpPr txBox="1"/>
          <p:nvPr/>
        </p:nvSpPr>
        <p:spPr>
          <a:xfrm>
            <a:off x="1813924" y="469471"/>
            <a:ext cx="2656496"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6D6A65"/>
                </a:solidFill>
                <a:cs typeface="+mn-ea"/>
                <a:sym typeface="+mn-lt"/>
              </a:rPr>
              <a:t>Click to enter the title</a:t>
            </a:r>
          </a:p>
        </p:txBody>
      </p:sp>
      <p:sp>
        <p:nvSpPr>
          <p:cNvPr id="4" name="文本框 3"/>
          <p:cNvSpPr txBox="1"/>
          <p:nvPr/>
        </p:nvSpPr>
        <p:spPr>
          <a:xfrm>
            <a:off x="1813924" y="1007382"/>
            <a:ext cx="4434205" cy="260350"/>
          </a:xfrm>
          <a:prstGeom prst="rect">
            <a:avLst/>
          </a:prstGeom>
          <a:noFill/>
        </p:spPr>
        <p:txBody>
          <a:bodyPr wrap="square" rtlCol="0">
            <a:spAutoFit/>
            <a:scene3d>
              <a:camera prst="orthographicFront"/>
              <a:lightRig rig="threePt" dir="t"/>
            </a:scene3d>
            <a:sp3d contourW="12700"/>
          </a:bodyPr>
          <a:lstStyle/>
          <a:p>
            <a:r>
              <a:rPr lang="en-US" altLang="zh-CN" sz="1100" dirty="0">
                <a:solidFill>
                  <a:srgbClr val="6D6A65"/>
                </a:solidFill>
                <a:cs typeface="+mn-ea"/>
                <a:sym typeface="+mn-lt"/>
              </a:rPr>
              <a:t>print the presentation and make it into a film a wider field</a:t>
            </a:r>
          </a:p>
        </p:txBody>
      </p:sp>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3405" y="1639200"/>
            <a:ext cx="3389447" cy="5323303"/>
          </a:xfrm>
          <a:prstGeom prst="rect">
            <a:avLst/>
          </a:prstGeom>
        </p:spPr>
      </p:pic>
      <p:sp>
        <p:nvSpPr>
          <p:cNvPr id="6" name="文本框 5"/>
          <p:cNvSpPr txBox="1"/>
          <p:nvPr/>
        </p:nvSpPr>
        <p:spPr>
          <a:xfrm>
            <a:off x="2763528" y="2593342"/>
            <a:ext cx="830997" cy="3711793"/>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when presenting.</a:t>
            </a:r>
          </a:p>
        </p:txBody>
      </p:sp>
      <p:grpSp>
        <p:nvGrpSpPr>
          <p:cNvPr id="7" name="组合 6"/>
          <p:cNvGrpSpPr/>
          <p:nvPr/>
        </p:nvGrpSpPr>
        <p:grpSpPr>
          <a:xfrm>
            <a:off x="3594525" y="2206831"/>
            <a:ext cx="461665" cy="1808578"/>
            <a:chOff x="7779713" y="1750652"/>
            <a:chExt cx="461665" cy="1546563"/>
          </a:xfrm>
        </p:grpSpPr>
        <p:sp>
          <p:nvSpPr>
            <p:cNvPr id="8" name="文本框 7"/>
            <p:cNvSpPr txBox="1"/>
            <p:nvPr/>
          </p:nvSpPr>
          <p:spPr>
            <a:xfrm>
              <a:off x="7779713" y="1823654"/>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cxnSp>
          <p:nvCxnSpPr>
            <p:cNvPr id="9" name="直接连接符 8"/>
            <p:cNvCxnSpPr/>
            <p:nvPr/>
          </p:nvCxnSpPr>
          <p:spPr>
            <a:xfrm flipH="1">
              <a:off x="7882932" y="3210921"/>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8746317" y="2593342"/>
            <a:ext cx="830997" cy="3711793"/>
          </a:xfrm>
          <a:prstGeom prst="rect">
            <a:avLst/>
          </a:prstGeom>
          <a:noFill/>
        </p:spPr>
        <p:txBody>
          <a:bodyPr vert="eaVert" wrap="square" rtlCol="0">
            <a:spAutoFit/>
            <a:scene3d>
              <a:camera prst="orthographicFront"/>
              <a:lightRig rig="threePt" dir="t"/>
            </a:scene3d>
            <a:sp3d contourW="12700"/>
          </a:bodyPr>
          <a:lstStyle/>
          <a:p>
            <a:pPr>
              <a:lnSpc>
                <a:spcPct val="150000"/>
              </a:lnSpc>
            </a:pPr>
            <a:r>
              <a:rPr lang="zh-CN" altLang="en-US" sz="1400" b="1" dirty="0">
                <a:solidFill>
                  <a:srgbClr val="6D6A65"/>
                </a:solidFill>
                <a:cs typeface="+mn-ea"/>
                <a:sym typeface="+mn-lt"/>
              </a:rPr>
              <a:t>Click here to edit what you want, and we recommend that you use Microsoft Black font when presenting.</a:t>
            </a:r>
          </a:p>
        </p:txBody>
      </p:sp>
      <p:grpSp>
        <p:nvGrpSpPr>
          <p:cNvPr id="17" name="组合 16"/>
          <p:cNvGrpSpPr/>
          <p:nvPr/>
        </p:nvGrpSpPr>
        <p:grpSpPr>
          <a:xfrm>
            <a:off x="9577314" y="2206831"/>
            <a:ext cx="461665" cy="1808578"/>
            <a:chOff x="7779713" y="1750652"/>
            <a:chExt cx="461665" cy="1546563"/>
          </a:xfrm>
        </p:grpSpPr>
        <p:sp>
          <p:nvSpPr>
            <p:cNvPr id="18" name="文本框 17"/>
            <p:cNvSpPr txBox="1"/>
            <p:nvPr/>
          </p:nvSpPr>
          <p:spPr>
            <a:xfrm>
              <a:off x="7779713" y="1823654"/>
              <a:ext cx="461665" cy="906658"/>
            </a:xfrm>
            <a:prstGeom prst="rect">
              <a:avLst/>
            </a:prstGeom>
            <a:noFill/>
          </p:spPr>
          <p:txBody>
            <a:bodyPr vert="eaVert" wrap="none" rtlCol="0">
              <a:spAutoFit/>
              <a:scene3d>
                <a:camera prst="orthographicFront"/>
                <a:lightRig rig="threePt" dir="t"/>
              </a:scene3d>
              <a:sp3d contourW="12700"/>
            </a:bodyPr>
            <a:lstStyle/>
            <a:p>
              <a:r>
                <a:rPr lang="zh-CN" altLang="en-US" b="1" dirty="0">
                  <a:solidFill>
                    <a:srgbClr val="6D6A65"/>
                  </a:solidFill>
                  <a:cs typeface="+mn-ea"/>
                  <a:sym typeface="+mn-lt"/>
                </a:rPr>
                <a:t>Enter the title</a:t>
              </a:r>
            </a:p>
          </p:txBody>
        </p:sp>
        <p:cxnSp>
          <p:nvCxnSpPr>
            <p:cNvPr id="19" name="直接连接符 18"/>
            <p:cNvCxnSpPr/>
            <p:nvPr/>
          </p:nvCxnSpPr>
          <p:spPr>
            <a:xfrm flipH="1">
              <a:off x="7882932" y="3210921"/>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779713" y="1750652"/>
              <a:ext cx="358446" cy="86294"/>
            </a:xfrm>
            <a:prstGeom prst="line">
              <a:avLst/>
            </a:prstGeom>
            <a:ln w="0">
              <a:solidFill>
                <a:srgbClr val="6D6A6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06105"/>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4848" y="6426212"/>
            <a:ext cx="1800200" cy="123111"/>
          </a:xfrm>
          <a:prstGeom prst="rect">
            <a:avLst/>
          </a:prstGeom>
          <a:noFill/>
        </p:spPr>
        <p:txBody>
          <a:bodyPr wrap="square" rtlCol="0">
            <a:spAutoFit/>
          </a:bodyPr>
          <a:lstStyle/>
          <a:p>
            <a:pPr>
              <a:lnSpc>
                <a:spcPct val="200000"/>
              </a:lnSpc>
            </a:pPr>
            <a:r>
              <a:rPr lang="en-US" altLang="zh-CN" sz="100" dirty="0">
                <a:solidFill>
                  <a:schemeClr val="bg1">
                    <a:lumMod val="95000"/>
                  </a:schemeClr>
                </a:solidFill>
                <a:ea typeface="微软雅黑" panose="020B0503020204020204" pitchFamily="34" charset="-122"/>
              </a:rPr>
              <a:t>PPT</a:t>
            </a:r>
            <a:r>
              <a:rPr lang="zh-CN" altLang="en-US" sz="100" dirty="0">
                <a:solidFill>
                  <a:schemeClr val="bg1">
                    <a:lumMod val="95000"/>
                  </a:schemeClr>
                </a:solidFill>
                <a:ea typeface="微软雅黑" panose="020B0503020204020204" pitchFamily="34" charset="-122"/>
              </a:rPr>
              <a:t>template </a:t>
            </a:r>
            <a:r>
              <a:rPr lang="en-US" altLang="zh-CN" sz="100" dirty="0">
                <a:solidFill>
                  <a:schemeClr val="bg1">
                    <a:lumMod val="95000"/>
                  </a:schemeClr>
                </a:solidFill>
                <a:ea typeface="微软雅黑" panose="020B0503020204020204" pitchFamily="34" charset="-122"/>
              </a:rPr>
              <a:t>http://www.1ppt.com/moban/</a:t>
            </a:r>
            <a:r>
              <a:rPr lang="zh-CN" altLang="en-US" sz="100" dirty="0">
                <a:solidFill>
                  <a:schemeClr val="bg1">
                    <a:lumMod val="95000"/>
                  </a:schemeClr>
                </a:solidFill>
                <a:ea typeface="微软雅黑" panose="020B0503020204020204" pitchFamily="34" charset="-122"/>
              </a:rPr>
              <a:t> </a:t>
            </a:r>
            <a:endParaRPr lang="en-US" altLang="zh-CN" sz="100" dirty="0">
              <a:solidFill>
                <a:schemeClr val="bg1">
                  <a:lumMod val="95000"/>
                </a:schemeClr>
              </a:solidFill>
              <a:ea typeface="微软雅黑" panose="020B0503020204020204" pitchFamily="34" charset="-122"/>
            </a:endParaRPr>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846" y="2416628"/>
            <a:ext cx="5824475" cy="4441371"/>
          </a:xfrm>
          <a:prstGeom prst="rect">
            <a:avLst/>
          </a:prstGeom>
        </p:spPr>
      </p:pic>
      <p:sp>
        <p:nvSpPr>
          <p:cNvPr id="3" name="椭圆 2"/>
          <p:cNvSpPr/>
          <p:nvPr/>
        </p:nvSpPr>
        <p:spPr>
          <a:xfrm>
            <a:off x="5735958" y="1921230"/>
            <a:ext cx="677288" cy="677288"/>
          </a:xfrm>
          <a:prstGeom prst="ellipse">
            <a:avLst/>
          </a:prstGeom>
          <a:solidFill>
            <a:srgbClr val="6D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4" name="椭圆 3"/>
          <p:cNvSpPr/>
          <p:nvPr/>
        </p:nvSpPr>
        <p:spPr>
          <a:xfrm>
            <a:off x="5726634" y="2824682"/>
            <a:ext cx="677288" cy="677288"/>
          </a:xfrm>
          <a:prstGeom prst="ellipse">
            <a:avLst/>
          </a:prstGeom>
          <a:noFill/>
          <a:ln w="3175">
            <a:solidFill>
              <a:srgbClr val="6D6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6D6A65"/>
                </a:solidFill>
                <a:cs typeface="+mn-ea"/>
                <a:sym typeface="+mn-lt"/>
              </a:rPr>
              <a:t>2</a:t>
            </a:r>
            <a:endParaRPr lang="zh-CN" altLang="en-US" sz="2800" b="1" dirty="0">
              <a:solidFill>
                <a:srgbClr val="6D6A65"/>
              </a:solidFill>
              <a:cs typeface="+mn-ea"/>
              <a:sym typeface="+mn-lt"/>
            </a:endParaRPr>
          </a:p>
        </p:txBody>
      </p:sp>
      <p:sp>
        <p:nvSpPr>
          <p:cNvPr id="5" name="椭圆 4"/>
          <p:cNvSpPr/>
          <p:nvPr/>
        </p:nvSpPr>
        <p:spPr>
          <a:xfrm>
            <a:off x="5726634" y="3728135"/>
            <a:ext cx="677288" cy="677288"/>
          </a:xfrm>
          <a:prstGeom prst="ellipse">
            <a:avLst/>
          </a:prstGeom>
          <a:solidFill>
            <a:srgbClr val="6D6A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6" name="文本框 5"/>
          <p:cNvSpPr txBox="1"/>
          <p:nvPr/>
        </p:nvSpPr>
        <p:spPr>
          <a:xfrm>
            <a:off x="6648378" y="1383527"/>
            <a:ext cx="923330" cy="2304477"/>
          </a:xfrm>
          <a:prstGeom prst="rect">
            <a:avLst/>
          </a:prstGeom>
          <a:noFill/>
        </p:spPr>
        <p:txBody>
          <a:bodyPr vert="eaVert" wrap="none" rtlCol="0">
            <a:spAutoFit/>
            <a:scene3d>
              <a:camera prst="orthographicFront"/>
              <a:lightRig rig="threePt" dir="t"/>
            </a:scene3d>
            <a:sp3d contourW="12700"/>
          </a:bodyPr>
          <a:lstStyle/>
          <a:p>
            <a:r>
              <a:rPr lang="zh-CN" altLang="en-US" sz="4800" dirty="0">
                <a:cs typeface="+mn-ea"/>
                <a:sym typeface="+mn-lt"/>
              </a:rPr>
              <a:t>Title text</a:t>
            </a:r>
          </a:p>
        </p:txBody>
      </p:sp>
      <p:sp>
        <p:nvSpPr>
          <p:cNvPr id="7" name="文本框 6"/>
          <p:cNvSpPr txBox="1"/>
          <p:nvPr/>
        </p:nvSpPr>
        <p:spPr>
          <a:xfrm>
            <a:off x="7787152" y="1921230"/>
            <a:ext cx="615553" cy="4566538"/>
          </a:xfrm>
          <a:prstGeom prst="rect">
            <a:avLst/>
          </a:prstGeom>
          <a:noFill/>
        </p:spPr>
        <p:txBody>
          <a:bodyPr vert="eaVert" wrap="square" rtlCol="0">
            <a:spAutoFit/>
            <a:scene3d>
              <a:camera prst="orthographicFront"/>
              <a:lightRig rig="threePt" dir="t"/>
            </a:scene3d>
            <a:sp3d contourW="12700"/>
          </a:bodyPr>
          <a:lstStyle/>
          <a:p>
            <a:r>
              <a:rPr lang="zh-CN" altLang="en-US" sz="1400">
                <a:solidFill>
                  <a:srgbClr val="6D6A65"/>
                </a:solidFill>
                <a:cs typeface="+mn-ea"/>
                <a:sym typeface="+mn-lt"/>
              </a:rPr>
              <a:t>Click here to edit what you want, and we recommend that you do so</a:t>
            </a:r>
            <a:endParaRPr lang="en-US" altLang="zh-CN" sz="1400" dirty="0">
              <a:solidFill>
                <a:srgbClr val="6D6A65"/>
              </a:solidFill>
              <a:cs typeface="+mn-ea"/>
              <a:sym typeface="+mn-lt"/>
            </a:endParaRPr>
          </a:p>
          <a:p>
            <a:r>
              <a:rPr lang="zh-CN" altLang="en-US" sz="1400" dirty="0">
                <a:solidFill>
                  <a:srgbClr val="6D6A65"/>
                </a:solidFill>
                <a:cs typeface="+mn-ea"/>
                <a:sym typeface="+mn-lt"/>
              </a:rPr>
              <a:t>Show in Microsoft Black font.</a:t>
            </a: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2926" y="117566"/>
            <a:ext cx="3448594" cy="1724297"/>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6351">
            <a:off x="9338664" y="369547"/>
            <a:ext cx="2636584" cy="1431290"/>
          </a:xfrm>
          <a:prstGeom prst="rect">
            <a:avLst/>
          </a:prstGeom>
        </p:spPr>
      </p:pic>
    </p:spTree>
    <p:extLst>
      <p:ext uri="{BB962C8B-B14F-4D97-AF65-F5344CB8AC3E}">
        <p14:creationId xmlns:p14="http://schemas.microsoft.com/office/powerpoint/2010/main" val="1780341881"/>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5d41t3u">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1375</Words>
  <Application>Microsoft Office PowerPoint</Application>
  <PresentationFormat>宽屏</PresentationFormat>
  <Paragraphs>174</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24</vt:i4>
      </vt:variant>
    </vt:vector>
  </HeadingPairs>
  <TitlesOfParts>
    <vt:vector size="29" baseType="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www.jpppt.com</cp:keywords>
  <dc:description>www.jpppt.com</dc:description>
  <cp:lastModifiedBy>宇 之灵</cp:lastModifiedBy>
  <cp:revision>35</cp:revision>
  <dcterms:created xsi:type="dcterms:W3CDTF">2018-09-13T06:34:19Z</dcterms:created>
  <dcterms:modified xsi:type="dcterms:W3CDTF">2021-05-07T14:54:31Z</dcterms:modified>
</cp:coreProperties>
</file>