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1"/>
  </p:notesMasterIdLst>
  <p:sldIdLst>
    <p:sldId id="276" r:id="rId3"/>
    <p:sldId id="258" r:id="rId4"/>
    <p:sldId id="259" r:id="rId5"/>
    <p:sldId id="264" r:id="rId6"/>
    <p:sldId id="273" r:id="rId7"/>
    <p:sldId id="278" r:id="rId8"/>
    <p:sldId id="272" r:id="rId9"/>
    <p:sldId id="263" r:id="rId10"/>
    <p:sldId id="266" r:id="rId11"/>
    <p:sldId id="279" r:id="rId12"/>
    <p:sldId id="267" r:id="rId13"/>
    <p:sldId id="271" r:id="rId14"/>
    <p:sldId id="275" r:id="rId15"/>
    <p:sldId id="280" r:id="rId16"/>
    <p:sldId id="268" r:id="rId17"/>
    <p:sldId id="269" r:id="rId18"/>
    <p:sldId id="270" r:id="rId19"/>
    <p:sldId id="277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4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0D2"/>
    <a:srgbClr val="8DC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6314" autoAdjust="0"/>
  </p:normalViewPr>
  <p:slideViewPr>
    <p:cSldViewPr snapToGrid="0" showGuides="1">
      <p:cViewPr varScale="1">
        <p:scale>
          <a:sx n="68" d="100"/>
          <a:sy n="68" d="100"/>
        </p:scale>
        <p:origin x="888" y="66"/>
      </p:cViewPr>
      <p:guideLst>
        <p:guide orient="horz" pos="2160"/>
        <p:guide pos="3840"/>
        <p:guide orient="horz" pos="24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D6402-2067-4CB1-9A28-5CB905084C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A58EC-8B9F-4F1A-82C3-DF6A003845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727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A58EC-8B9F-4F1A-82C3-DF6A0038450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95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2021/5/9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725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2021/5/9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62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0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412405" y="67395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856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9095-66B7-4DBE-917E-A084E09862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fld id="{C7EE161C-A61C-4F21-AF49-9B6F7090A288}" type="datetimeFigureOut">
              <a:rPr lang="zh-CN" altLang="en-US" smtClean="0"/>
              <a:t>2021/5/9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fld id="{D6B59095-66B7-4DBE-917E-A084E09862A2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45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82966" y="2428169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800" dirty="0">
                <a:solidFill>
                  <a:schemeClr val="bg1"/>
                </a:solidFill>
                <a:cs typeface="+mn-ea"/>
                <a:sym typeface="+mn-lt"/>
              </a:rPr>
              <a:t>F</a:t>
            </a:r>
            <a:r>
              <a:rPr lang="zh-CN" altLang="en-US" sz="4800" dirty="0">
                <a:solidFill>
                  <a:schemeClr val="bg1"/>
                </a:solidFill>
                <a:cs typeface="+mn-ea"/>
                <a:sym typeface="+mn-lt"/>
              </a:rPr>
              <a:t>reshen 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PPT 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template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501048" y="3209782"/>
            <a:ext cx="7189904" cy="47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0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541174" y="4122054"/>
            <a:ext cx="2088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Reporter: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jpppt.com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562827" y="4122054"/>
            <a:ext cx="208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400" spc="-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Reporting time:</a:t>
            </a:r>
            <a:r>
              <a:rPr lang="en-US" altLang="zh-CN" sz="1400" spc="-1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20XX. XX</a:t>
            </a:r>
            <a:endParaRPr lang="zh-CN" altLang="en-US" sz="1400" spc="-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任意多边形: 形状 29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任意多边形: 形状 30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EEB2F72A-89F4-4F79-A4E9-5FF1D7B3F276}"/>
              </a:ext>
            </a:extLst>
          </p:cNvPr>
          <p:cNvSpPr/>
          <p:nvPr/>
        </p:nvSpPr>
        <p:spPr>
          <a:xfrm>
            <a:off x="9905280" y="494603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20" name="TextBox 3">
            <a:hlinkClick r:id="rId3"/>
            <a:extLst>
              <a:ext uri="{FF2B5EF4-FFF2-40B4-BE49-F238E27FC236}">
                <a16:creationId xmlns:a16="http://schemas.microsoft.com/office/drawing/2014/main" id="{8330F161-05B5-4330-ABC7-8C0F2A7F7128}"/>
              </a:ext>
            </a:extLst>
          </p:cNvPr>
          <p:cNvSpPr txBox="1"/>
          <p:nvPr/>
        </p:nvSpPr>
        <p:spPr>
          <a:xfrm>
            <a:off x="3262464" y="6408302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THREE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Deficiencies in the work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205722" y="1366063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8566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42698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41" name="椭圆 40"/>
          <p:cNvSpPr/>
          <p:nvPr/>
        </p:nvSpPr>
        <p:spPr>
          <a:xfrm>
            <a:off x="1270535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1" name="图形 45"/>
          <p:cNvSpPr/>
          <p:nvPr/>
        </p:nvSpPr>
        <p:spPr>
          <a:xfrm>
            <a:off x="1609319" y="1742232"/>
            <a:ext cx="324921" cy="379778"/>
          </a:xfrm>
          <a:custGeom>
            <a:avLst/>
            <a:gdLst>
              <a:gd name="connsiteX0" fmla="*/ 502295 w 1002729"/>
              <a:gd name="connsiteY0" fmla="*/ 55811 h 1172021"/>
              <a:gd name="connsiteX1" fmla="*/ 673261 w 1002729"/>
              <a:gd name="connsiteY1" fmla="*/ 126690 h 1172021"/>
              <a:gd name="connsiteX2" fmla="*/ 744141 w 1002729"/>
              <a:gd name="connsiteY2" fmla="*/ 297656 h 1172021"/>
              <a:gd name="connsiteX3" fmla="*/ 673261 w 1002729"/>
              <a:gd name="connsiteY3" fmla="*/ 468623 h 1172021"/>
              <a:gd name="connsiteX4" fmla="*/ 502295 w 1002729"/>
              <a:gd name="connsiteY4" fmla="*/ 539502 h 1172021"/>
              <a:gd name="connsiteX5" fmla="*/ 331329 w 1002729"/>
              <a:gd name="connsiteY5" fmla="*/ 468623 h 1172021"/>
              <a:gd name="connsiteX6" fmla="*/ 260449 w 1002729"/>
              <a:gd name="connsiteY6" fmla="*/ 297656 h 1172021"/>
              <a:gd name="connsiteX7" fmla="*/ 331329 w 1002729"/>
              <a:gd name="connsiteY7" fmla="*/ 126690 h 1172021"/>
              <a:gd name="connsiteX8" fmla="*/ 502295 w 1002729"/>
              <a:gd name="connsiteY8" fmla="*/ 55811 h 1172021"/>
              <a:gd name="connsiteX9" fmla="*/ 502295 w 1002729"/>
              <a:gd name="connsiteY9" fmla="*/ 0 h 1172021"/>
              <a:gd name="connsiteX10" fmla="*/ 204639 w 1002729"/>
              <a:gd name="connsiteY10" fmla="*/ 297656 h 1172021"/>
              <a:gd name="connsiteX11" fmla="*/ 502295 w 1002729"/>
              <a:gd name="connsiteY11" fmla="*/ 595313 h 1172021"/>
              <a:gd name="connsiteX12" fmla="*/ 799951 w 1002729"/>
              <a:gd name="connsiteY12" fmla="*/ 297656 h 1172021"/>
              <a:gd name="connsiteX13" fmla="*/ 502295 w 1002729"/>
              <a:gd name="connsiteY13" fmla="*/ 0 h 1172021"/>
              <a:gd name="connsiteX14" fmla="*/ 790649 w 1002729"/>
              <a:gd name="connsiteY14" fmla="*/ 762744 h 1172021"/>
              <a:gd name="connsiteX15" fmla="*/ 948779 w 1002729"/>
              <a:gd name="connsiteY15" fmla="*/ 920874 h 1172021"/>
              <a:gd name="connsiteX16" fmla="*/ 948779 w 1002729"/>
              <a:gd name="connsiteY16" fmla="*/ 958081 h 1172021"/>
              <a:gd name="connsiteX17" fmla="*/ 790649 w 1002729"/>
              <a:gd name="connsiteY17" fmla="*/ 1116211 h 1172021"/>
              <a:gd name="connsiteX18" fmla="*/ 213940 w 1002729"/>
              <a:gd name="connsiteY18" fmla="*/ 1116211 h 1172021"/>
              <a:gd name="connsiteX19" fmla="*/ 55811 w 1002729"/>
              <a:gd name="connsiteY19" fmla="*/ 958081 h 1172021"/>
              <a:gd name="connsiteX20" fmla="*/ 55811 w 1002729"/>
              <a:gd name="connsiteY20" fmla="*/ 920874 h 1172021"/>
              <a:gd name="connsiteX21" fmla="*/ 213940 w 1002729"/>
              <a:gd name="connsiteY21" fmla="*/ 762744 h 1172021"/>
              <a:gd name="connsiteX22" fmla="*/ 790649 w 1002729"/>
              <a:gd name="connsiteY22" fmla="*/ 762744 h 1172021"/>
              <a:gd name="connsiteX23" fmla="*/ 790649 w 1002729"/>
              <a:gd name="connsiteY23" fmla="*/ 706934 h 1172021"/>
              <a:gd name="connsiteX24" fmla="*/ 213940 w 1002729"/>
              <a:gd name="connsiteY24" fmla="*/ 706934 h 1172021"/>
              <a:gd name="connsiteX25" fmla="*/ 0 w 1002729"/>
              <a:gd name="connsiteY25" fmla="*/ 920874 h 1172021"/>
              <a:gd name="connsiteX26" fmla="*/ 0 w 1002729"/>
              <a:gd name="connsiteY26" fmla="*/ 958081 h 1172021"/>
              <a:gd name="connsiteX27" fmla="*/ 213940 w 1002729"/>
              <a:gd name="connsiteY27" fmla="*/ 1172022 h 1172021"/>
              <a:gd name="connsiteX28" fmla="*/ 790649 w 1002729"/>
              <a:gd name="connsiteY28" fmla="*/ 1172022 h 1172021"/>
              <a:gd name="connsiteX29" fmla="*/ 1004590 w 1002729"/>
              <a:gd name="connsiteY29" fmla="*/ 958081 h 1172021"/>
              <a:gd name="connsiteX30" fmla="*/ 1004590 w 1002729"/>
              <a:gd name="connsiteY30" fmla="*/ 920874 h 1172021"/>
              <a:gd name="connsiteX31" fmla="*/ 790649 w 1002729"/>
              <a:gd name="connsiteY31" fmla="*/ 706934 h 1172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02729" h="1172021">
                <a:moveTo>
                  <a:pt x="502295" y="55811"/>
                </a:moveTo>
                <a:cubicBezTo>
                  <a:pt x="566849" y="55811"/>
                  <a:pt x="627683" y="80925"/>
                  <a:pt x="673261" y="126690"/>
                </a:cubicBezTo>
                <a:cubicBezTo>
                  <a:pt x="719026" y="172455"/>
                  <a:pt x="744141" y="233102"/>
                  <a:pt x="744141" y="297656"/>
                </a:cubicBezTo>
                <a:cubicBezTo>
                  <a:pt x="744141" y="362210"/>
                  <a:pt x="719026" y="423044"/>
                  <a:pt x="673261" y="468623"/>
                </a:cubicBezTo>
                <a:cubicBezTo>
                  <a:pt x="627497" y="514387"/>
                  <a:pt x="566849" y="539502"/>
                  <a:pt x="502295" y="539502"/>
                </a:cubicBezTo>
                <a:cubicBezTo>
                  <a:pt x="437741" y="539502"/>
                  <a:pt x="376907" y="514387"/>
                  <a:pt x="331329" y="468623"/>
                </a:cubicBezTo>
                <a:cubicBezTo>
                  <a:pt x="285564" y="422858"/>
                  <a:pt x="260449" y="362210"/>
                  <a:pt x="260449" y="297656"/>
                </a:cubicBezTo>
                <a:cubicBezTo>
                  <a:pt x="260449" y="233102"/>
                  <a:pt x="285564" y="172269"/>
                  <a:pt x="331329" y="126690"/>
                </a:cubicBezTo>
                <a:cubicBezTo>
                  <a:pt x="376907" y="80925"/>
                  <a:pt x="437741" y="55811"/>
                  <a:pt x="502295" y="55811"/>
                </a:cubicBezTo>
                <a:moveTo>
                  <a:pt x="502295" y="0"/>
                </a:moveTo>
                <a:cubicBezTo>
                  <a:pt x="337840" y="0"/>
                  <a:pt x="204639" y="133201"/>
                  <a:pt x="204639" y="297656"/>
                </a:cubicBezTo>
                <a:cubicBezTo>
                  <a:pt x="204639" y="462111"/>
                  <a:pt x="337840" y="595313"/>
                  <a:pt x="502295" y="595313"/>
                </a:cubicBezTo>
                <a:cubicBezTo>
                  <a:pt x="666750" y="595313"/>
                  <a:pt x="799951" y="462111"/>
                  <a:pt x="799951" y="297656"/>
                </a:cubicBezTo>
                <a:cubicBezTo>
                  <a:pt x="799951" y="133201"/>
                  <a:pt x="666564" y="0"/>
                  <a:pt x="502295" y="0"/>
                </a:cubicBezTo>
                <a:close/>
                <a:moveTo>
                  <a:pt x="790649" y="762744"/>
                </a:moveTo>
                <a:cubicBezTo>
                  <a:pt x="877900" y="762744"/>
                  <a:pt x="948779" y="833624"/>
                  <a:pt x="948779" y="920874"/>
                </a:cubicBezTo>
                <a:lnTo>
                  <a:pt x="948779" y="958081"/>
                </a:lnTo>
                <a:cubicBezTo>
                  <a:pt x="948779" y="1045332"/>
                  <a:pt x="877900" y="1116211"/>
                  <a:pt x="790649" y="1116211"/>
                </a:cubicBezTo>
                <a:lnTo>
                  <a:pt x="213940" y="1116211"/>
                </a:lnTo>
                <a:cubicBezTo>
                  <a:pt x="126690" y="1116211"/>
                  <a:pt x="55811" y="1045332"/>
                  <a:pt x="55811" y="958081"/>
                </a:cubicBezTo>
                <a:lnTo>
                  <a:pt x="55811" y="920874"/>
                </a:lnTo>
                <a:cubicBezTo>
                  <a:pt x="55811" y="833624"/>
                  <a:pt x="126690" y="762744"/>
                  <a:pt x="213940" y="762744"/>
                </a:cubicBezTo>
                <a:lnTo>
                  <a:pt x="790649" y="762744"/>
                </a:lnTo>
                <a:moveTo>
                  <a:pt x="790649" y="706934"/>
                </a:moveTo>
                <a:lnTo>
                  <a:pt x="213940" y="706934"/>
                </a:lnTo>
                <a:cubicBezTo>
                  <a:pt x="95808" y="706934"/>
                  <a:pt x="0" y="802742"/>
                  <a:pt x="0" y="920874"/>
                </a:cubicBezTo>
                <a:lnTo>
                  <a:pt x="0" y="958081"/>
                </a:lnTo>
                <a:cubicBezTo>
                  <a:pt x="0" y="1076213"/>
                  <a:pt x="95808" y="1172022"/>
                  <a:pt x="213940" y="1172022"/>
                </a:cubicBezTo>
                <a:lnTo>
                  <a:pt x="790649" y="1172022"/>
                </a:lnTo>
                <a:cubicBezTo>
                  <a:pt x="908782" y="1172022"/>
                  <a:pt x="1004590" y="1076213"/>
                  <a:pt x="1004590" y="958081"/>
                </a:cubicBezTo>
                <a:lnTo>
                  <a:pt x="1004590" y="920874"/>
                </a:lnTo>
                <a:cubicBezTo>
                  <a:pt x="1004590" y="802742"/>
                  <a:pt x="908782" y="706934"/>
                  <a:pt x="790649" y="706934"/>
                </a:cubicBezTo>
                <a:close/>
              </a:path>
            </a:pathLst>
          </a:custGeom>
          <a:solidFill>
            <a:schemeClr val="bg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088535" y="1366063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3541379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3325511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80" name="椭圆 79"/>
          <p:cNvSpPr/>
          <p:nvPr/>
        </p:nvSpPr>
        <p:spPr>
          <a:xfrm>
            <a:off x="4153348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3" name="椭圆 82"/>
          <p:cNvSpPr/>
          <p:nvPr/>
        </p:nvSpPr>
        <p:spPr>
          <a:xfrm>
            <a:off x="6971348" y="1366063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6424192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6208324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86" name="椭圆 85"/>
          <p:cNvSpPr/>
          <p:nvPr/>
        </p:nvSpPr>
        <p:spPr>
          <a:xfrm>
            <a:off x="7036161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9854162" y="1366063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9307006" y="2995295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9091138" y="2625963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92" name="椭圆 91"/>
          <p:cNvSpPr/>
          <p:nvPr/>
        </p:nvSpPr>
        <p:spPr>
          <a:xfrm>
            <a:off x="9918975" y="1430876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5" name="椭圆 114"/>
          <p:cNvSpPr/>
          <p:nvPr/>
        </p:nvSpPr>
        <p:spPr>
          <a:xfrm>
            <a:off x="1205722" y="4098248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6" name="文本框 115"/>
          <p:cNvSpPr txBox="1"/>
          <p:nvPr/>
        </p:nvSpPr>
        <p:spPr>
          <a:xfrm>
            <a:off x="658566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442698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8" name="椭圆 117"/>
          <p:cNvSpPr/>
          <p:nvPr/>
        </p:nvSpPr>
        <p:spPr>
          <a:xfrm>
            <a:off x="1270535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0" name="椭圆 109"/>
          <p:cNvSpPr/>
          <p:nvPr/>
        </p:nvSpPr>
        <p:spPr>
          <a:xfrm>
            <a:off x="4088535" y="4098248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1" name="文本框 110"/>
          <p:cNvSpPr txBox="1"/>
          <p:nvPr/>
        </p:nvSpPr>
        <p:spPr>
          <a:xfrm>
            <a:off x="3541379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12" name="文本框 111"/>
          <p:cNvSpPr txBox="1"/>
          <p:nvPr/>
        </p:nvSpPr>
        <p:spPr>
          <a:xfrm>
            <a:off x="3325511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13" name="椭圆 112"/>
          <p:cNvSpPr/>
          <p:nvPr/>
        </p:nvSpPr>
        <p:spPr>
          <a:xfrm>
            <a:off x="4153348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5" name="椭圆 104"/>
          <p:cNvSpPr/>
          <p:nvPr/>
        </p:nvSpPr>
        <p:spPr>
          <a:xfrm>
            <a:off x="6971348" y="4098248"/>
            <a:ext cx="1132116" cy="1132116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6" name="文本框 105"/>
          <p:cNvSpPr txBox="1"/>
          <p:nvPr/>
        </p:nvSpPr>
        <p:spPr>
          <a:xfrm>
            <a:off x="6424192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6208324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08" name="椭圆 107"/>
          <p:cNvSpPr/>
          <p:nvPr/>
        </p:nvSpPr>
        <p:spPr>
          <a:xfrm>
            <a:off x="7036161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0" name="椭圆 99"/>
          <p:cNvSpPr/>
          <p:nvPr/>
        </p:nvSpPr>
        <p:spPr>
          <a:xfrm>
            <a:off x="9854162" y="4098248"/>
            <a:ext cx="1132116" cy="1132116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9307006" y="5727480"/>
            <a:ext cx="222642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02" name="文本框 101"/>
          <p:cNvSpPr txBox="1"/>
          <p:nvPr/>
        </p:nvSpPr>
        <p:spPr>
          <a:xfrm>
            <a:off x="9091138" y="5358148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03" name="椭圆 102"/>
          <p:cNvSpPr/>
          <p:nvPr/>
        </p:nvSpPr>
        <p:spPr>
          <a:xfrm>
            <a:off x="9918975" y="4163061"/>
            <a:ext cx="1002490" cy="1002490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7" name="图形 41"/>
          <p:cNvSpPr/>
          <p:nvPr/>
        </p:nvSpPr>
        <p:spPr>
          <a:xfrm>
            <a:off x="4482789" y="4492502"/>
            <a:ext cx="343609" cy="343609"/>
          </a:xfrm>
          <a:custGeom>
            <a:avLst/>
            <a:gdLst>
              <a:gd name="connsiteX0" fmla="*/ 381372 w 1060400"/>
              <a:gd name="connsiteY0" fmla="*/ 1060400 h 1060400"/>
              <a:gd name="connsiteX1" fmla="*/ 102319 w 1060400"/>
              <a:gd name="connsiteY1" fmla="*/ 1060400 h 1060400"/>
              <a:gd name="connsiteX2" fmla="*/ 0 w 1060400"/>
              <a:gd name="connsiteY2" fmla="*/ 958081 h 1060400"/>
              <a:gd name="connsiteX3" fmla="*/ 0 w 1060400"/>
              <a:gd name="connsiteY3" fmla="*/ 679028 h 1060400"/>
              <a:gd name="connsiteX4" fmla="*/ 102319 w 1060400"/>
              <a:gd name="connsiteY4" fmla="*/ 576709 h 1060400"/>
              <a:gd name="connsiteX5" fmla="*/ 381372 w 1060400"/>
              <a:gd name="connsiteY5" fmla="*/ 576709 h 1060400"/>
              <a:gd name="connsiteX6" fmla="*/ 483691 w 1060400"/>
              <a:gd name="connsiteY6" fmla="*/ 679028 h 1060400"/>
              <a:gd name="connsiteX7" fmla="*/ 483691 w 1060400"/>
              <a:gd name="connsiteY7" fmla="*/ 958081 h 1060400"/>
              <a:gd name="connsiteX8" fmla="*/ 381372 w 1060400"/>
              <a:gd name="connsiteY8" fmla="*/ 1060400 h 1060400"/>
              <a:gd name="connsiteX9" fmla="*/ 102319 w 1060400"/>
              <a:gd name="connsiteY9" fmla="*/ 632520 h 1060400"/>
              <a:gd name="connsiteX10" fmla="*/ 55811 w 1060400"/>
              <a:gd name="connsiteY10" fmla="*/ 679028 h 1060400"/>
              <a:gd name="connsiteX11" fmla="*/ 55811 w 1060400"/>
              <a:gd name="connsiteY11" fmla="*/ 958081 h 1060400"/>
              <a:gd name="connsiteX12" fmla="*/ 102319 w 1060400"/>
              <a:gd name="connsiteY12" fmla="*/ 1004590 h 1060400"/>
              <a:gd name="connsiteX13" fmla="*/ 381372 w 1060400"/>
              <a:gd name="connsiteY13" fmla="*/ 1004590 h 1060400"/>
              <a:gd name="connsiteX14" fmla="*/ 427881 w 1060400"/>
              <a:gd name="connsiteY14" fmla="*/ 958081 h 1060400"/>
              <a:gd name="connsiteX15" fmla="*/ 427881 w 1060400"/>
              <a:gd name="connsiteY15" fmla="*/ 679028 h 1060400"/>
              <a:gd name="connsiteX16" fmla="*/ 381372 w 1060400"/>
              <a:gd name="connsiteY16" fmla="*/ 632520 h 1060400"/>
              <a:gd name="connsiteX17" fmla="*/ 102319 w 1060400"/>
              <a:gd name="connsiteY17" fmla="*/ 632520 h 1060400"/>
              <a:gd name="connsiteX18" fmla="*/ 381372 w 1060400"/>
              <a:gd name="connsiteY18" fmla="*/ 483691 h 1060400"/>
              <a:gd name="connsiteX19" fmla="*/ 102319 w 1060400"/>
              <a:gd name="connsiteY19" fmla="*/ 483691 h 1060400"/>
              <a:gd name="connsiteX20" fmla="*/ 0 w 1060400"/>
              <a:gd name="connsiteY20" fmla="*/ 381372 h 1060400"/>
              <a:gd name="connsiteX21" fmla="*/ 0 w 1060400"/>
              <a:gd name="connsiteY21" fmla="*/ 102319 h 1060400"/>
              <a:gd name="connsiteX22" fmla="*/ 102319 w 1060400"/>
              <a:gd name="connsiteY22" fmla="*/ 0 h 1060400"/>
              <a:gd name="connsiteX23" fmla="*/ 381372 w 1060400"/>
              <a:gd name="connsiteY23" fmla="*/ 0 h 1060400"/>
              <a:gd name="connsiteX24" fmla="*/ 483691 w 1060400"/>
              <a:gd name="connsiteY24" fmla="*/ 102319 h 1060400"/>
              <a:gd name="connsiteX25" fmla="*/ 483691 w 1060400"/>
              <a:gd name="connsiteY25" fmla="*/ 381372 h 1060400"/>
              <a:gd name="connsiteX26" fmla="*/ 381372 w 1060400"/>
              <a:gd name="connsiteY26" fmla="*/ 483691 h 1060400"/>
              <a:gd name="connsiteX27" fmla="*/ 102319 w 1060400"/>
              <a:gd name="connsiteY27" fmla="*/ 55811 h 1060400"/>
              <a:gd name="connsiteX28" fmla="*/ 55811 w 1060400"/>
              <a:gd name="connsiteY28" fmla="*/ 102319 h 1060400"/>
              <a:gd name="connsiteX29" fmla="*/ 55811 w 1060400"/>
              <a:gd name="connsiteY29" fmla="*/ 381372 h 1060400"/>
              <a:gd name="connsiteX30" fmla="*/ 102319 w 1060400"/>
              <a:gd name="connsiteY30" fmla="*/ 427881 h 1060400"/>
              <a:gd name="connsiteX31" fmla="*/ 381372 w 1060400"/>
              <a:gd name="connsiteY31" fmla="*/ 427881 h 1060400"/>
              <a:gd name="connsiteX32" fmla="*/ 427881 w 1060400"/>
              <a:gd name="connsiteY32" fmla="*/ 381372 h 1060400"/>
              <a:gd name="connsiteX33" fmla="*/ 427881 w 1060400"/>
              <a:gd name="connsiteY33" fmla="*/ 102319 h 1060400"/>
              <a:gd name="connsiteX34" fmla="*/ 381372 w 1060400"/>
              <a:gd name="connsiteY34" fmla="*/ 55811 h 1060400"/>
              <a:gd name="connsiteX35" fmla="*/ 102319 w 1060400"/>
              <a:gd name="connsiteY35" fmla="*/ 55811 h 1060400"/>
              <a:gd name="connsiteX36" fmla="*/ 958081 w 1060400"/>
              <a:gd name="connsiteY36" fmla="*/ 483691 h 1060400"/>
              <a:gd name="connsiteX37" fmla="*/ 679028 w 1060400"/>
              <a:gd name="connsiteY37" fmla="*/ 483691 h 1060400"/>
              <a:gd name="connsiteX38" fmla="*/ 576709 w 1060400"/>
              <a:gd name="connsiteY38" fmla="*/ 381372 h 1060400"/>
              <a:gd name="connsiteX39" fmla="*/ 576709 w 1060400"/>
              <a:gd name="connsiteY39" fmla="*/ 102319 h 1060400"/>
              <a:gd name="connsiteX40" fmla="*/ 679028 w 1060400"/>
              <a:gd name="connsiteY40" fmla="*/ 0 h 1060400"/>
              <a:gd name="connsiteX41" fmla="*/ 958081 w 1060400"/>
              <a:gd name="connsiteY41" fmla="*/ 0 h 1060400"/>
              <a:gd name="connsiteX42" fmla="*/ 1060400 w 1060400"/>
              <a:gd name="connsiteY42" fmla="*/ 102319 h 1060400"/>
              <a:gd name="connsiteX43" fmla="*/ 1060400 w 1060400"/>
              <a:gd name="connsiteY43" fmla="*/ 381372 h 1060400"/>
              <a:gd name="connsiteX44" fmla="*/ 958081 w 1060400"/>
              <a:gd name="connsiteY44" fmla="*/ 483691 h 1060400"/>
              <a:gd name="connsiteX45" fmla="*/ 679028 w 1060400"/>
              <a:gd name="connsiteY45" fmla="*/ 55811 h 1060400"/>
              <a:gd name="connsiteX46" fmla="*/ 632520 w 1060400"/>
              <a:gd name="connsiteY46" fmla="*/ 102319 h 1060400"/>
              <a:gd name="connsiteX47" fmla="*/ 632520 w 1060400"/>
              <a:gd name="connsiteY47" fmla="*/ 381372 h 1060400"/>
              <a:gd name="connsiteX48" fmla="*/ 679028 w 1060400"/>
              <a:gd name="connsiteY48" fmla="*/ 427881 h 1060400"/>
              <a:gd name="connsiteX49" fmla="*/ 958081 w 1060400"/>
              <a:gd name="connsiteY49" fmla="*/ 427881 h 1060400"/>
              <a:gd name="connsiteX50" fmla="*/ 1004590 w 1060400"/>
              <a:gd name="connsiteY50" fmla="*/ 381372 h 1060400"/>
              <a:gd name="connsiteX51" fmla="*/ 1004590 w 1060400"/>
              <a:gd name="connsiteY51" fmla="*/ 102319 h 1060400"/>
              <a:gd name="connsiteX52" fmla="*/ 958081 w 1060400"/>
              <a:gd name="connsiteY52" fmla="*/ 55811 h 1060400"/>
              <a:gd name="connsiteX53" fmla="*/ 679028 w 1060400"/>
              <a:gd name="connsiteY53" fmla="*/ 55811 h 1060400"/>
              <a:gd name="connsiteX54" fmla="*/ 1032495 w 1060400"/>
              <a:gd name="connsiteY54" fmla="*/ 632520 h 1060400"/>
              <a:gd name="connsiteX55" fmla="*/ 604614 w 1060400"/>
              <a:gd name="connsiteY55" fmla="*/ 632520 h 1060400"/>
              <a:gd name="connsiteX56" fmla="*/ 576709 w 1060400"/>
              <a:gd name="connsiteY56" fmla="*/ 604614 h 1060400"/>
              <a:gd name="connsiteX57" fmla="*/ 604614 w 1060400"/>
              <a:gd name="connsiteY57" fmla="*/ 576709 h 1060400"/>
              <a:gd name="connsiteX58" fmla="*/ 1032495 w 1060400"/>
              <a:gd name="connsiteY58" fmla="*/ 576709 h 1060400"/>
              <a:gd name="connsiteX59" fmla="*/ 1060400 w 1060400"/>
              <a:gd name="connsiteY59" fmla="*/ 604614 h 1060400"/>
              <a:gd name="connsiteX60" fmla="*/ 1032495 w 1060400"/>
              <a:gd name="connsiteY60" fmla="*/ 632520 h 1060400"/>
              <a:gd name="connsiteX61" fmla="*/ 595313 w 1060400"/>
              <a:gd name="connsiteY61" fmla="*/ 1006450 h 1060400"/>
              <a:gd name="connsiteX62" fmla="*/ 595313 w 1060400"/>
              <a:gd name="connsiteY62" fmla="*/ 753442 h 1060400"/>
              <a:gd name="connsiteX63" fmla="*/ 623218 w 1060400"/>
              <a:gd name="connsiteY63" fmla="*/ 725537 h 1060400"/>
              <a:gd name="connsiteX64" fmla="*/ 651123 w 1060400"/>
              <a:gd name="connsiteY64" fmla="*/ 753442 h 1060400"/>
              <a:gd name="connsiteX65" fmla="*/ 651123 w 1060400"/>
              <a:gd name="connsiteY65" fmla="*/ 1006450 h 1060400"/>
              <a:gd name="connsiteX66" fmla="*/ 623218 w 1060400"/>
              <a:gd name="connsiteY66" fmla="*/ 1034356 h 1060400"/>
              <a:gd name="connsiteX67" fmla="*/ 595313 w 1060400"/>
              <a:gd name="connsiteY67" fmla="*/ 1006450 h 1060400"/>
              <a:gd name="connsiteX68" fmla="*/ 985986 w 1060400"/>
              <a:gd name="connsiteY68" fmla="*/ 980405 h 1060400"/>
              <a:gd name="connsiteX69" fmla="*/ 985986 w 1060400"/>
              <a:gd name="connsiteY69" fmla="*/ 753442 h 1060400"/>
              <a:gd name="connsiteX70" fmla="*/ 1013892 w 1060400"/>
              <a:gd name="connsiteY70" fmla="*/ 725537 h 1060400"/>
              <a:gd name="connsiteX71" fmla="*/ 1041797 w 1060400"/>
              <a:gd name="connsiteY71" fmla="*/ 753442 h 1060400"/>
              <a:gd name="connsiteX72" fmla="*/ 1041797 w 1060400"/>
              <a:gd name="connsiteY72" fmla="*/ 980405 h 1060400"/>
              <a:gd name="connsiteX73" fmla="*/ 1013892 w 1060400"/>
              <a:gd name="connsiteY73" fmla="*/ 1008311 h 1060400"/>
              <a:gd name="connsiteX74" fmla="*/ 985986 w 1060400"/>
              <a:gd name="connsiteY74" fmla="*/ 980405 h 1060400"/>
              <a:gd name="connsiteX75" fmla="*/ 790649 w 1060400"/>
              <a:gd name="connsiteY75" fmla="*/ 932036 h 1060400"/>
              <a:gd name="connsiteX76" fmla="*/ 790649 w 1060400"/>
              <a:gd name="connsiteY76" fmla="*/ 753442 h 1060400"/>
              <a:gd name="connsiteX77" fmla="*/ 818555 w 1060400"/>
              <a:gd name="connsiteY77" fmla="*/ 725537 h 1060400"/>
              <a:gd name="connsiteX78" fmla="*/ 846460 w 1060400"/>
              <a:gd name="connsiteY78" fmla="*/ 753442 h 1060400"/>
              <a:gd name="connsiteX79" fmla="*/ 846460 w 1060400"/>
              <a:gd name="connsiteY79" fmla="*/ 932036 h 1060400"/>
              <a:gd name="connsiteX80" fmla="*/ 818555 w 1060400"/>
              <a:gd name="connsiteY80" fmla="*/ 959941 h 1060400"/>
              <a:gd name="connsiteX81" fmla="*/ 790649 w 1060400"/>
              <a:gd name="connsiteY81" fmla="*/ 932036 h 10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060400" h="1060400">
                <a:moveTo>
                  <a:pt x="381372" y="1060400"/>
                </a:moveTo>
                <a:lnTo>
                  <a:pt x="102319" y="1060400"/>
                </a:lnTo>
                <a:cubicBezTo>
                  <a:pt x="45951" y="1060400"/>
                  <a:pt x="0" y="1014450"/>
                  <a:pt x="0" y="958081"/>
                </a:cubicBezTo>
                <a:lnTo>
                  <a:pt x="0" y="679028"/>
                </a:lnTo>
                <a:cubicBezTo>
                  <a:pt x="0" y="622660"/>
                  <a:pt x="45951" y="576709"/>
                  <a:pt x="102319" y="576709"/>
                </a:cubicBezTo>
                <a:lnTo>
                  <a:pt x="381372" y="576709"/>
                </a:lnTo>
                <a:cubicBezTo>
                  <a:pt x="437741" y="576709"/>
                  <a:pt x="483691" y="622660"/>
                  <a:pt x="483691" y="679028"/>
                </a:cubicBezTo>
                <a:lnTo>
                  <a:pt x="483691" y="958081"/>
                </a:lnTo>
                <a:cubicBezTo>
                  <a:pt x="483691" y="1014450"/>
                  <a:pt x="437741" y="1060400"/>
                  <a:pt x="381372" y="1060400"/>
                </a:cubicBezTo>
                <a:close/>
                <a:moveTo>
                  <a:pt x="102319" y="632520"/>
                </a:moveTo>
                <a:cubicBezTo>
                  <a:pt x="76647" y="632520"/>
                  <a:pt x="55811" y="653356"/>
                  <a:pt x="55811" y="679028"/>
                </a:cubicBezTo>
                <a:lnTo>
                  <a:pt x="55811" y="958081"/>
                </a:lnTo>
                <a:cubicBezTo>
                  <a:pt x="55811" y="983754"/>
                  <a:pt x="76647" y="1004590"/>
                  <a:pt x="102319" y="1004590"/>
                </a:cubicBezTo>
                <a:lnTo>
                  <a:pt x="381372" y="1004590"/>
                </a:lnTo>
                <a:cubicBezTo>
                  <a:pt x="407045" y="1004590"/>
                  <a:pt x="427881" y="983754"/>
                  <a:pt x="427881" y="958081"/>
                </a:cubicBezTo>
                <a:lnTo>
                  <a:pt x="427881" y="679028"/>
                </a:lnTo>
                <a:cubicBezTo>
                  <a:pt x="427881" y="653356"/>
                  <a:pt x="407045" y="632520"/>
                  <a:pt x="381372" y="632520"/>
                </a:cubicBezTo>
                <a:lnTo>
                  <a:pt x="102319" y="632520"/>
                </a:lnTo>
                <a:close/>
                <a:moveTo>
                  <a:pt x="381372" y="483691"/>
                </a:moveTo>
                <a:lnTo>
                  <a:pt x="102319" y="483691"/>
                </a:lnTo>
                <a:cubicBezTo>
                  <a:pt x="45951" y="483691"/>
                  <a:pt x="0" y="437741"/>
                  <a:pt x="0" y="381372"/>
                </a:cubicBezTo>
                <a:lnTo>
                  <a:pt x="0" y="102319"/>
                </a:lnTo>
                <a:cubicBezTo>
                  <a:pt x="0" y="45951"/>
                  <a:pt x="45951" y="0"/>
                  <a:pt x="102319" y="0"/>
                </a:cubicBezTo>
                <a:lnTo>
                  <a:pt x="381372" y="0"/>
                </a:lnTo>
                <a:cubicBezTo>
                  <a:pt x="437741" y="0"/>
                  <a:pt x="483691" y="45951"/>
                  <a:pt x="483691" y="102319"/>
                </a:cubicBezTo>
                <a:lnTo>
                  <a:pt x="483691" y="381372"/>
                </a:lnTo>
                <a:cubicBezTo>
                  <a:pt x="483691" y="437741"/>
                  <a:pt x="437741" y="483691"/>
                  <a:pt x="381372" y="483691"/>
                </a:cubicBezTo>
                <a:close/>
                <a:moveTo>
                  <a:pt x="102319" y="55811"/>
                </a:moveTo>
                <a:cubicBezTo>
                  <a:pt x="76647" y="55811"/>
                  <a:pt x="55811" y="76647"/>
                  <a:pt x="55811" y="102319"/>
                </a:cubicBezTo>
                <a:lnTo>
                  <a:pt x="55811" y="381372"/>
                </a:lnTo>
                <a:cubicBezTo>
                  <a:pt x="55811" y="407045"/>
                  <a:pt x="76647" y="427881"/>
                  <a:pt x="102319" y="427881"/>
                </a:cubicBezTo>
                <a:lnTo>
                  <a:pt x="381372" y="427881"/>
                </a:lnTo>
                <a:cubicBezTo>
                  <a:pt x="407045" y="427881"/>
                  <a:pt x="427881" y="407045"/>
                  <a:pt x="427881" y="381372"/>
                </a:cubicBezTo>
                <a:lnTo>
                  <a:pt x="427881" y="102319"/>
                </a:lnTo>
                <a:cubicBezTo>
                  <a:pt x="427881" y="76647"/>
                  <a:pt x="407045" y="55811"/>
                  <a:pt x="381372" y="55811"/>
                </a:cubicBezTo>
                <a:lnTo>
                  <a:pt x="102319" y="55811"/>
                </a:lnTo>
                <a:close/>
                <a:moveTo>
                  <a:pt x="958081" y="483691"/>
                </a:moveTo>
                <a:lnTo>
                  <a:pt x="679028" y="483691"/>
                </a:lnTo>
                <a:cubicBezTo>
                  <a:pt x="622660" y="483691"/>
                  <a:pt x="576709" y="437741"/>
                  <a:pt x="576709" y="381372"/>
                </a:cubicBezTo>
                <a:lnTo>
                  <a:pt x="576709" y="102319"/>
                </a:lnTo>
                <a:cubicBezTo>
                  <a:pt x="576709" y="45951"/>
                  <a:pt x="622660" y="0"/>
                  <a:pt x="679028" y="0"/>
                </a:cubicBezTo>
                <a:lnTo>
                  <a:pt x="958081" y="0"/>
                </a:lnTo>
                <a:cubicBezTo>
                  <a:pt x="1014450" y="0"/>
                  <a:pt x="1060400" y="45951"/>
                  <a:pt x="1060400" y="102319"/>
                </a:cubicBezTo>
                <a:lnTo>
                  <a:pt x="1060400" y="381372"/>
                </a:lnTo>
                <a:cubicBezTo>
                  <a:pt x="1060400" y="437741"/>
                  <a:pt x="1014450" y="483691"/>
                  <a:pt x="958081" y="483691"/>
                </a:cubicBezTo>
                <a:close/>
                <a:moveTo>
                  <a:pt x="679028" y="55811"/>
                </a:moveTo>
                <a:cubicBezTo>
                  <a:pt x="653356" y="55811"/>
                  <a:pt x="632520" y="76647"/>
                  <a:pt x="632520" y="102319"/>
                </a:cubicBezTo>
                <a:lnTo>
                  <a:pt x="632520" y="381372"/>
                </a:lnTo>
                <a:cubicBezTo>
                  <a:pt x="632520" y="407045"/>
                  <a:pt x="653356" y="427881"/>
                  <a:pt x="679028" y="427881"/>
                </a:cubicBezTo>
                <a:lnTo>
                  <a:pt x="958081" y="427881"/>
                </a:lnTo>
                <a:cubicBezTo>
                  <a:pt x="983754" y="427881"/>
                  <a:pt x="1004590" y="407045"/>
                  <a:pt x="1004590" y="381372"/>
                </a:cubicBezTo>
                <a:lnTo>
                  <a:pt x="1004590" y="102319"/>
                </a:lnTo>
                <a:cubicBezTo>
                  <a:pt x="1004590" y="76647"/>
                  <a:pt x="983754" y="55811"/>
                  <a:pt x="958081" y="55811"/>
                </a:cubicBezTo>
                <a:lnTo>
                  <a:pt x="679028" y="55811"/>
                </a:lnTo>
                <a:close/>
                <a:moveTo>
                  <a:pt x="1032495" y="632520"/>
                </a:moveTo>
                <a:lnTo>
                  <a:pt x="604614" y="632520"/>
                </a:lnTo>
                <a:cubicBezTo>
                  <a:pt x="589173" y="632520"/>
                  <a:pt x="576709" y="620055"/>
                  <a:pt x="576709" y="604614"/>
                </a:cubicBezTo>
                <a:cubicBezTo>
                  <a:pt x="576709" y="589173"/>
                  <a:pt x="589173" y="576709"/>
                  <a:pt x="604614" y="576709"/>
                </a:cubicBezTo>
                <a:lnTo>
                  <a:pt x="1032495" y="576709"/>
                </a:lnTo>
                <a:cubicBezTo>
                  <a:pt x="1047936" y="576709"/>
                  <a:pt x="1060400" y="589173"/>
                  <a:pt x="1060400" y="604614"/>
                </a:cubicBezTo>
                <a:cubicBezTo>
                  <a:pt x="1060400" y="620055"/>
                  <a:pt x="1047936" y="632520"/>
                  <a:pt x="1032495" y="632520"/>
                </a:cubicBezTo>
                <a:close/>
                <a:moveTo>
                  <a:pt x="595313" y="1006450"/>
                </a:moveTo>
                <a:lnTo>
                  <a:pt x="595313" y="753442"/>
                </a:lnTo>
                <a:cubicBezTo>
                  <a:pt x="595313" y="738002"/>
                  <a:pt x="607777" y="725537"/>
                  <a:pt x="623218" y="725537"/>
                </a:cubicBezTo>
                <a:cubicBezTo>
                  <a:pt x="638659" y="725537"/>
                  <a:pt x="651123" y="738002"/>
                  <a:pt x="651123" y="753442"/>
                </a:cubicBezTo>
                <a:lnTo>
                  <a:pt x="651123" y="1006450"/>
                </a:lnTo>
                <a:cubicBezTo>
                  <a:pt x="651123" y="1021891"/>
                  <a:pt x="638659" y="1034356"/>
                  <a:pt x="623218" y="1034356"/>
                </a:cubicBezTo>
                <a:cubicBezTo>
                  <a:pt x="607777" y="1034356"/>
                  <a:pt x="595313" y="1021891"/>
                  <a:pt x="595313" y="1006450"/>
                </a:cubicBezTo>
                <a:close/>
                <a:moveTo>
                  <a:pt x="985986" y="980405"/>
                </a:moveTo>
                <a:lnTo>
                  <a:pt x="985986" y="753442"/>
                </a:lnTo>
                <a:cubicBezTo>
                  <a:pt x="985986" y="738002"/>
                  <a:pt x="998451" y="725537"/>
                  <a:pt x="1013892" y="725537"/>
                </a:cubicBezTo>
                <a:cubicBezTo>
                  <a:pt x="1029333" y="725537"/>
                  <a:pt x="1041797" y="738002"/>
                  <a:pt x="1041797" y="753442"/>
                </a:cubicBezTo>
                <a:lnTo>
                  <a:pt x="1041797" y="980405"/>
                </a:lnTo>
                <a:cubicBezTo>
                  <a:pt x="1041797" y="995846"/>
                  <a:pt x="1029333" y="1008311"/>
                  <a:pt x="1013892" y="1008311"/>
                </a:cubicBezTo>
                <a:cubicBezTo>
                  <a:pt x="998451" y="1008311"/>
                  <a:pt x="985986" y="995846"/>
                  <a:pt x="985986" y="980405"/>
                </a:cubicBezTo>
                <a:close/>
                <a:moveTo>
                  <a:pt x="790649" y="932036"/>
                </a:moveTo>
                <a:lnTo>
                  <a:pt x="790649" y="753442"/>
                </a:lnTo>
                <a:cubicBezTo>
                  <a:pt x="790649" y="738002"/>
                  <a:pt x="803114" y="725537"/>
                  <a:pt x="818555" y="725537"/>
                </a:cubicBezTo>
                <a:cubicBezTo>
                  <a:pt x="833996" y="725537"/>
                  <a:pt x="846460" y="738002"/>
                  <a:pt x="846460" y="753442"/>
                </a:cubicBezTo>
                <a:lnTo>
                  <a:pt x="846460" y="932036"/>
                </a:lnTo>
                <a:cubicBezTo>
                  <a:pt x="846460" y="947477"/>
                  <a:pt x="833996" y="959941"/>
                  <a:pt x="818555" y="959941"/>
                </a:cubicBezTo>
                <a:cubicBezTo>
                  <a:pt x="803114" y="959941"/>
                  <a:pt x="790649" y="947477"/>
                  <a:pt x="790649" y="932036"/>
                </a:cubicBezTo>
                <a:close/>
              </a:path>
            </a:pathLst>
          </a:custGeom>
          <a:solidFill>
            <a:schemeClr val="tx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58" name="图形 43"/>
          <p:cNvGrpSpPr/>
          <p:nvPr/>
        </p:nvGrpSpPr>
        <p:grpSpPr>
          <a:xfrm>
            <a:off x="10111575" y="4355661"/>
            <a:ext cx="617290" cy="617290"/>
            <a:chOff x="9684191" y="3481500"/>
            <a:chExt cx="1905000" cy="1905000"/>
          </a:xfrm>
          <a:solidFill>
            <a:schemeClr val="tx1"/>
          </a:solidFill>
        </p:grpSpPr>
        <p:sp>
          <p:nvSpPr>
            <p:cNvPr id="59" name="任意多边形: 形状 58"/>
            <p:cNvSpPr/>
            <p:nvPr/>
          </p:nvSpPr>
          <p:spPr>
            <a:xfrm>
              <a:off x="10108351" y="4163877"/>
              <a:ext cx="1056680" cy="762744"/>
            </a:xfrm>
            <a:custGeom>
              <a:avLst/>
              <a:gdLst>
                <a:gd name="connsiteX0" fmla="*/ 1000869 w 1056679"/>
                <a:gd name="connsiteY0" fmla="*/ 93018 h 762744"/>
                <a:gd name="connsiteX1" fmla="*/ 1000869 w 1056679"/>
                <a:gd name="connsiteY1" fmla="*/ 669727 h 762744"/>
                <a:gd name="connsiteX2" fmla="*/ 963662 w 1056679"/>
                <a:gd name="connsiteY2" fmla="*/ 706934 h 762744"/>
                <a:gd name="connsiteX3" fmla="*/ 93018 w 1056679"/>
                <a:gd name="connsiteY3" fmla="*/ 706934 h 762744"/>
                <a:gd name="connsiteX4" fmla="*/ 55811 w 1056679"/>
                <a:gd name="connsiteY4" fmla="*/ 669727 h 762744"/>
                <a:gd name="connsiteX5" fmla="*/ 55811 w 1056679"/>
                <a:gd name="connsiteY5" fmla="*/ 93018 h 762744"/>
                <a:gd name="connsiteX6" fmla="*/ 93018 w 1056679"/>
                <a:gd name="connsiteY6" fmla="*/ 55811 h 762744"/>
                <a:gd name="connsiteX7" fmla="*/ 963662 w 1056679"/>
                <a:gd name="connsiteY7" fmla="*/ 55811 h 762744"/>
                <a:gd name="connsiteX8" fmla="*/ 1000869 w 1056679"/>
                <a:gd name="connsiteY8" fmla="*/ 93018 h 762744"/>
                <a:gd name="connsiteX9" fmla="*/ 74414 w 1056679"/>
                <a:gd name="connsiteY9" fmla="*/ 0 h 762744"/>
                <a:gd name="connsiteX10" fmla="*/ 0 w 1056679"/>
                <a:gd name="connsiteY10" fmla="*/ 74414 h 762744"/>
                <a:gd name="connsiteX11" fmla="*/ 0 w 1056679"/>
                <a:gd name="connsiteY11" fmla="*/ 688330 h 762744"/>
                <a:gd name="connsiteX12" fmla="*/ 74414 w 1056679"/>
                <a:gd name="connsiteY12" fmla="*/ 762744 h 762744"/>
                <a:gd name="connsiteX13" fmla="*/ 982266 w 1056679"/>
                <a:gd name="connsiteY13" fmla="*/ 762744 h 762744"/>
                <a:gd name="connsiteX14" fmla="*/ 1056680 w 1056679"/>
                <a:gd name="connsiteY14" fmla="*/ 688330 h 762744"/>
                <a:gd name="connsiteX15" fmla="*/ 1056680 w 1056679"/>
                <a:gd name="connsiteY15" fmla="*/ 74414 h 762744"/>
                <a:gd name="connsiteX16" fmla="*/ 982266 w 1056679"/>
                <a:gd name="connsiteY16" fmla="*/ 0 h 762744"/>
                <a:gd name="connsiteX17" fmla="*/ 74414 w 1056679"/>
                <a:gd name="connsiteY17" fmla="*/ 0 h 76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56679" h="762744">
                  <a:moveTo>
                    <a:pt x="1000869" y="93018"/>
                  </a:moveTo>
                  <a:lnTo>
                    <a:pt x="1000869" y="669727"/>
                  </a:lnTo>
                  <a:cubicBezTo>
                    <a:pt x="1000869" y="690190"/>
                    <a:pt x="984126" y="706934"/>
                    <a:pt x="963662" y="706934"/>
                  </a:cubicBezTo>
                  <a:lnTo>
                    <a:pt x="93018" y="706934"/>
                  </a:lnTo>
                  <a:cubicBezTo>
                    <a:pt x="72554" y="706934"/>
                    <a:pt x="55811" y="690190"/>
                    <a:pt x="55811" y="669727"/>
                  </a:cubicBezTo>
                  <a:lnTo>
                    <a:pt x="55811" y="93018"/>
                  </a:lnTo>
                  <a:cubicBezTo>
                    <a:pt x="55811" y="72554"/>
                    <a:pt x="72554" y="55811"/>
                    <a:pt x="93018" y="55811"/>
                  </a:cubicBezTo>
                  <a:lnTo>
                    <a:pt x="963662" y="55811"/>
                  </a:lnTo>
                  <a:cubicBezTo>
                    <a:pt x="984126" y="55811"/>
                    <a:pt x="1000869" y="72554"/>
                    <a:pt x="1000869" y="93018"/>
                  </a:cubicBezTo>
                  <a:close/>
                  <a:moveTo>
                    <a:pt x="74414" y="0"/>
                  </a:moveTo>
                  <a:cubicBezTo>
                    <a:pt x="33300" y="0"/>
                    <a:pt x="0" y="33300"/>
                    <a:pt x="0" y="74414"/>
                  </a:cubicBezTo>
                  <a:lnTo>
                    <a:pt x="0" y="688330"/>
                  </a:lnTo>
                  <a:cubicBezTo>
                    <a:pt x="0" y="729444"/>
                    <a:pt x="33300" y="762744"/>
                    <a:pt x="74414" y="762744"/>
                  </a:cubicBezTo>
                  <a:lnTo>
                    <a:pt x="982266" y="762744"/>
                  </a:lnTo>
                  <a:cubicBezTo>
                    <a:pt x="1023379" y="762744"/>
                    <a:pt x="1056680" y="729444"/>
                    <a:pt x="1056680" y="688330"/>
                  </a:cubicBezTo>
                  <a:lnTo>
                    <a:pt x="1056680" y="74414"/>
                  </a:lnTo>
                  <a:cubicBezTo>
                    <a:pt x="1056680" y="33300"/>
                    <a:pt x="1023379" y="0"/>
                    <a:pt x="982266" y="0"/>
                  </a:cubicBezTo>
                  <a:lnTo>
                    <a:pt x="74414" y="0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0" name="任意多边形: 形状 59"/>
            <p:cNvSpPr/>
            <p:nvPr/>
          </p:nvSpPr>
          <p:spPr>
            <a:xfrm>
              <a:off x="10296386" y="3866963"/>
              <a:ext cx="679028" cy="779487"/>
            </a:xfrm>
            <a:custGeom>
              <a:avLst/>
              <a:gdLst>
                <a:gd name="connsiteX0" fmla="*/ 672378 w 679028"/>
                <a:gd name="connsiteY0" fmla="*/ 304913 h 779487"/>
                <a:gd name="connsiteX1" fmla="*/ 397976 w 679028"/>
                <a:gd name="connsiteY1" fmla="*/ 29023 h 779487"/>
                <a:gd name="connsiteX2" fmla="*/ 284122 w 679028"/>
                <a:gd name="connsiteY2" fmla="*/ 29023 h 779487"/>
                <a:gd name="connsiteX3" fmla="*/ 8232 w 679028"/>
                <a:gd name="connsiteY3" fmla="*/ 304913 h 779487"/>
                <a:gd name="connsiteX4" fmla="*/ 8232 w 679028"/>
                <a:gd name="connsiteY4" fmla="*/ 344353 h 779487"/>
                <a:gd name="connsiteX5" fmla="*/ 47672 w 679028"/>
                <a:gd name="connsiteY5" fmla="*/ 344353 h 779487"/>
                <a:gd name="connsiteX6" fmla="*/ 327096 w 679028"/>
                <a:gd name="connsiteY6" fmla="*/ 64928 h 779487"/>
                <a:gd name="connsiteX7" fmla="*/ 353327 w 679028"/>
                <a:gd name="connsiteY7" fmla="*/ 64928 h 779487"/>
                <a:gd name="connsiteX8" fmla="*/ 632752 w 679028"/>
                <a:gd name="connsiteY8" fmla="*/ 344353 h 779487"/>
                <a:gd name="connsiteX9" fmla="*/ 672192 w 679028"/>
                <a:gd name="connsiteY9" fmla="*/ 344353 h 779487"/>
                <a:gd name="connsiteX10" fmla="*/ 672378 w 679028"/>
                <a:gd name="connsiteY10" fmla="*/ 304913 h 779487"/>
                <a:gd name="connsiteX11" fmla="*/ 649123 w 679028"/>
                <a:gd name="connsiteY11" fmla="*/ 613173 h 779487"/>
                <a:gd name="connsiteX12" fmla="*/ 35207 w 679028"/>
                <a:gd name="connsiteY12" fmla="*/ 613173 h 779487"/>
                <a:gd name="connsiteX13" fmla="*/ 7302 w 679028"/>
                <a:gd name="connsiteY13" fmla="*/ 585268 h 779487"/>
                <a:gd name="connsiteX14" fmla="*/ 35207 w 679028"/>
                <a:gd name="connsiteY14" fmla="*/ 557363 h 779487"/>
                <a:gd name="connsiteX15" fmla="*/ 649123 w 679028"/>
                <a:gd name="connsiteY15" fmla="*/ 557363 h 779487"/>
                <a:gd name="connsiteX16" fmla="*/ 677028 w 679028"/>
                <a:gd name="connsiteY16" fmla="*/ 585268 h 779487"/>
                <a:gd name="connsiteX17" fmla="*/ 649123 w 679028"/>
                <a:gd name="connsiteY17" fmla="*/ 613173 h 779487"/>
                <a:gd name="connsiteX18" fmla="*/ 481692 w 679028"/>
                <a:gd name="connsiteY18" fmla="*/ 780605 h 779487"/>
                <a:gd name="connsiteX19" fmla="*/ 35207 w 679028"/>
                <a:gd name="connsiteY19" fmla="*/ 780605 h 779487"/>
                <a:gd name="connsiteX20" fmla="*/ 7302 w 679028"/>
                <a:gd name="connsiteY20" fmla="*/ 752700 h 779487"/>
                <a:gd name="connsiteX21" fmla="*/ 35207 w 679028"/>
                <a:gd name="connsiteY21" fmla="*/ 724794 h 779487"/>
                <a:gd name="connsiteX22" fmla="*/ 481692 w 679028"/>
                <a:gd name="connsiteY22" fmla="*/ 724794 h 779487"/>
                <a:gd name="connsiteX23" fmla="*/ 509597 w 679028"/>
                <a:gd name="connsiteY23" fmla="*/ 752700 h 779487"/>
                <a:gd name="connsiteX24" fmla="*/ 481692 w 679028"/>
                <a:gd name="connsiteY24" fmla="*/ 780605 h 779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79028" h="779487">
                  <a:moveTo>
                    <a:pt x="672378" y="304913"/>
                  </a:moveTo>
                  <a:cubicBezTo>
                    <a:pt x="672378" y="304913"/>
                    <a:pt x="399836" y="30883"/>
                    <a:pt x="397976" y="29023"/>
                  </a:cubicBezTo>
                  <a:cubicBezTo>
                    <a:pt x="359839" y="-9114"/>
                    <a:pt x="323376" y="-10230"/>
                    <a:pt x="284122" y="29023"/>
                  </a:cubicBezTo>
                  <a:lnTo>
                    <a:pt x="8232" y="304913"/>
                  </a:lnTo>
                  <a:cubicBezTo>
                    <a:pt x="-2744" y="315889"/>
                    <a:pt x="-2744" y="333563"/>
                    <a:pt x="8232" y="344353"/>
                  </a:cubicBezTo>
                  <a:cubicBezTo>
                    <a:pt x="19208" y="355329"/>
                    <a:pt x="36881" y="355329"/>
                    <a:pt x="47672" y="344353"/>
                  </a:cubicBezTo>
                  <a:lnTo>
                    <a:pt x="327096" y="64928"/>
                  </a:lnTo>
                  <a:cubicBezTo>
                    <a:pt x="334352" y="57672"/>
                    <a:pt x="346072" y="57672"/>
                    <a:pt x="353327" y="64928"/>
                  </a:cubicBezTo>
                  <a:lnTo>
                    <a:pt x="632752" y="344353"/>
                  </a:lnTo>
                  <a:cubicBezTo>
                    <a:pt x="643728" y="355329"/>
                    <a:pt x="661401" y="355329"/>
                    <a:pt x="672192" y="344353"/>
                  </a:cubicBezTo>
                  <a:cubicBezTo>
                    <a:pt x="683354" y="333377"/>
                    <a:pt x="683354" y="315703"/>
                    <a:pt x="672378" y="304913"/>
                  </a:cubicBezTo>
                  <a:close/>
                  <a:moveTo>
                    <a:pt x="649123" y="613173"/>
                  </a:moveTo>
                  <a:lnTo>
                    <a:pt x="35207" y="613173"/>
                  </a:lnTo>
                  <a:cubicBezTo>
                    <a:pt x="19766" y="613173"/>
                    <a:pt x="7302" y="600709"/>
                    <a:pt x="7302" y="585268"/>
                  </a:cubicBezTo>
                  <a:cubicBezTo>
                    <a:pt x="7302" y="569827"/>
                    <a:pt x="19766" y="557363"/>
                    <a:pt x="35207" y="557363"/>
                  </a:cubicBezTo>
                  <a:lnTo>
                    <a:pt x="649123" y="557363"/>
                  </a:lnTo>
                  <a:cubicBezTo>
                    <a:pt x="664564" y="557363"/>
                    <a:pt x="677028" y="569827"/>
                    <a:pt x="677028" y="585268"/>
                  </a:cubicBezTo>
                  <a:cubicBezTo>
                    <a:pt x="677028" y="600709"/>
                    <a:pt x="664564" y="613173"/>
                    <a:pt x="649123" y="613173"/>
                  </a:cubicBezTo>
                  <a:close/>
                  <a:moveTo>
                    <a:pt x="481692" y="780605"/>
                  </a:moveTo>
                  <a:lnTo>
                    <a:pt x="35207" y="780605"/>
                  </a:lnTo>
                  <a:cubicBezTo>
                    <a:pt x="19766" y="780605"/>
                    <a:pt x="7302" y="768141"/>
                    <a:pt x="7302" y="752700"/>
                  </a:cubicBezTo>
                  <a:cubicBezTo>
                    <a:pt x="7302" y="737259"/>
                    <a:pt x="19766" y="724794"/>
                    <a:pt x="35207" y="724794"/>
                  </a:cubicBezTo>
                  <a:lnTo>
                    <a:pt x="481692" y="724794"/>
                  </a:lnTo>
                  <a:cubicBezTo>
                    <a:pt x="497132" y="724794"/>
                    <a:pt x="509597" y="737259"/>
                    <a:pt x="509597" y="752700"/>
                  </a:cubicBezTo>
                  <a:cubicBezTo>
                    <a:pt x="509597" y="768141"/>
                    <a:pt x="497132" y="780605"/>
                    <a:pt x="481692" y="780605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62" name="图形 47"/>
          <p:cNvSpPr/>
          <p:nvPr/>
        </p:nvSpPr>
        <p:spPr>
          <a:xfrm>
            <a:off x="10263788" y="1796486"/>
            <a:ext cx="312864" cy="271270"/>
          </a:xfrm>
          <a:custGeom>
            <a:avLst/>
            <a:gdLst>
              <a:gd name="connsiteX0" fmla="*/ 939478 w 965522"/>
              <a:gd name="connsiteY0" fmla="*/ 444624 h 837158"/>
              <a:gd name="connsiteX1" fmla="*/ 213940 w 965522"/>
              <a:gd name="connsiteY1" fmla="*/ 444624 h 837158"/>
              <a:gd name="connsiteX2" fmla="*/ 186035 w 965522"/>
              <a:gd name="connsiteY2" fmla="*/ 416719 h 837158"/>
              <a:gd name="connsiteX3" fmla="*/ 213940 w 965522"/>
              <a:gd name="connsiteY3" fmla="*/ 388813 h 837158"/>
              <a:gd name="connsiteX4" fmla="*/ 939478 w 965522"/>
              <a:gd name="connsiteY4" fmla="*/ 388813 h 837158"/>
              <a:gd name="connsiteX5" fmla="*/ 967383 w 965522"/>
              <a:gd name="connsiteY5" fmla="*/ 416719 h 837158"/>
              <a:gd name="connsiteX6" fmla="*/ 939478 w 965522"/>
              <a:gd name="connsiteY6" fmla="*/ 444624 h 837158"/>
              <a:gd name="connsiteX7" fmla="*/ 939478 w 965522"/>
              <a:gd name="connsiteY7" fmla="*/ 818555 h 837158"/>
              <a:gd name="connsiteX8" fmla="*/ 213940 w 965522"/>
              <a:gd name="connsiteY8" fmla="*/ 818555 h 837158"/>
              <a:gd name="connsiteX9" fmla="*/ 186035 w 965522"/>
              <a:gd name="connsiteY9" fmla="*/ 790649 h 837158"/>
              <a:gd name="connsiteX10" fmla="*/ 213940 w 965522"/>
              <a:gd name="connsiteY10" fmla="*/ 762744 h 837158"/>
              <a:gd name="connsiteX11" fmla="*/ 939478 w 965522"/>
              <a:gd name="connsiteY11" fmla="*/ 762744 h 837158"/>
              <a:gd name="connsiteX12" fmla="*/ 967383 w 965522"/>
              <a:gd name="connsiteY12" fmla="*/ 790649 h 837158"/>
              <a:gd name="connsiteX13" fmla="*/ 939478 w 965522"/>
              <a:gd name="connsiteY13" fmla="*/ 818555 h 837158"/>
              <a:gd name="connsiteX14" fmla="*/ 46509 w 965522"/>
              <a:gd name="connsiteY14" fmla="*/ 93018 h 837158"/>
              <a:gd name="connsiteX15" fmla="*/ 0 w 965522"/>
              <a:gd name="connsiteY15" fmla="*/ 46509 h 837158"/>
              <a:gd name="connsiteX16" fmla="*/ 46509 w 965522"/>
              <a:gd name="connsiteY16" fmla="*/ 0 h 837158"/>
              <a:gd name="connsiteX17" fmla="*/ 93018 w 965522"/>
              <a:gd name="connsiteY17" fmla="*/ 46509 h 837158"/>
              <a:gd name="connsiteX18" fmla="*/ 46509 w 965522"/>
              <a:gd name="connsiteY18" fmla="*/ 93018 h 837158"/>
              <a:gd name="connsiteX19" fmla="*/ 46509 w 965522"/>
              <a:gd name="connsiteY19" fmla="*/ 463228 h 837158"/>
              <a:gd name="connsiteX20" fmla="*/ 0 w 965522"/>
              <a:gd name="connsiteY20" fmla="*/ 416719 h 837158"/>
              <a:gd name="connsiteX21" fmla="*/ 46509 w 965522"/>
              <a:gd name="connsiteY21" fmla="*/ 370210 h 837158"/>
              <a:gd name="connsiteX22" fmla="*/ 93018 w 965522"/>
              <a:gd name="connsiteY22" fmla="*/ 416719 h 837158"/>
              <a:gd name="connsiteX23" fmla="*/ 46509 w 965522"/>
              <a:gd name="connsiteY23" fmla="*/ 463228 h 837158"/>
              <a:gd name="connsiteX24" fmla="*/ 46509 w 965522"/>
              <a:gd name="connsiteY24" fmla="*/ 837158 h 837158"/>
              <a:gd name="connsiteX25" fmla="*/ 0 w 965522"/>
              <a:gd name="connsiteY25" fmla="*/ 790649 h 837158"/>
              <a:gd name="connsiteX26" fmla="*/ 46509 w 965522"/>
              <a:gd name="connsiteY26" fmla="*/ 744141 h 837158"/>
              <a:gd name="connsiteX27" fmla="*/ 93018 w 965522"/>
              <a:gd name="connsiteY27" fmla="*/ 790649 h 837158"/>
              <a:gd name="connsiteX28" fmla="*/ 46509 w 965522"/>
              <a:gd name="connsiteY28" fmla="*/ 837158 h 837158"/>
              <a:gd name="connsiteX29" fmla="*/ 939478 w 965522"/>
              <a:gd name="connsiteY29" fmla="*/ 74414 h 837158"/>
              <a:gd name="connsiteX30" fmla="*/ 213940 w 965522"/>
              <a:gd name="connsiteY30" fmla="*/ 74414 h 837158"/>
              <a:gd name="connsiteX31" fmla="*/ 186035 w 965522"/>
              <a:gd name="connsiteY31" fmla="*/ 46509 h 837158"/>
              <a:gd name="connsiteX32" fmla="*/ 213940 w 965522"/>
              <a:gd name="connsiteY32" fmla="*/ 18604 h 837158"/>
              <a:gd name="connsiteX33" fmla="*/ 939478 w 965522"/>
              <a:gd name="connsiteY33" fmla="*/ 18604 h 837158"/>
              <a:gd name="connsiteX34" fmla="*/ 967383 w 965522"/>
              <a:gd name="connsiteY34" fmla="*/ 46509 h 837158"/>
              <a:gd name="connsiteX35" fmla="*/ 939478 w 965522"/>
              <a:gd name="connsiteY35" fmla="*/ 74414 h 837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65522" h="837158">
                <a:moveTo>
                  <a:pt x="939478" y="444624"/>
                </a:moveTo>
                <a:lnTo>
                  <a:pt x="213940" y="444624"/>
                </a:lnTo>
                <a:cubicBezTo>
                  <a:pt x="198499" y="444624"/>
                  <a:pt x="186035" y="432160"/>
                  <a:pt x="186035" y="416719"/>
                </a:cubicBezTo>
                <a:cubicBezTo>
                  <a:pt x="186035" y="401278"/>
                  <a:pt x="198499" y="388813"/>
                  <a:pt x="213940" y="388813"/>
                </a:cubicBezTo>
                <a:lnTo>
                  <a:pt x="939478" y="388813"/>
                </a:lnTo>
                <a:cubicBezTo>
                  <a:pt x="954919" y="388813"/>
                  <a:pt x="967383" y="401278"/>
                  <a:pt x="967383" y="416719"/>
                </a:cubicBezTo>
                <a:cubicBezTo>
                  <a:pt x="967383" y="432160"/>
                  <a:pt x="954919" y="444624"/>
                  <a:pt x="939478" y="444624"/>
                </a:cubicBezTo>
                <a:close/>
                <a:moveTo>
                  <a:pt x="939478" y="818555"/>
                </a:moveTo>
                <a:lnTo>
                  <a:pt x="213940" y="818555"/>
                </a:lnTo>
                <a:cubicBezTo>
                  <a:pt x="198499" y="818555"/>
                  <a:pt x="186035" y="806090"/>
                  <a:pt x="186035" y="790649"/>
                </a:cubicBezTo>
                <a:cubicBezTo>
                  <a:pt x="186035" y="775209"/>
                  <a:pt x="198499" y="762744"/>
                  <a:pt x="213940" y="762744"/>
                </a:cubicBezTo>
                <a:lnTo>
                  <a:pt x="939478" y="762744"/>
                </a:lnTo>
                <a:cubicBezTo>
                  <a:pt x="954919" y="762744"/>
                  <a:pt x="967383" y="775209"/>
                  <a:pt x="967383" y="790649"/>
                </a:cubicBezTo>
                <a:cubicBezTo>
                  <a:pt x="967383" y="806090"/>
                  <a:pt x="954919" y="818555"/>
                  <a:pt x="939478" y="818555"/>
                </a:cubicBezTo>
                <a:close/>
                <a:moveTo>
                  <a:pt x="46509" y="93018"/>
                </a:moveTo>
                <a:cubicBezTo>
                  <a:pt x="20836" y="93018"/>
                  <a:pt x="0" y="72182"/>
                  <a:pt x="0" y="46509"/>
                </a:cubicBezTo>
                <a:cubicBezTo>
                  <a:pt x="0" y="20836"/>
                  <a:pt x="20836" y="0"/>
                  <a:pt x="46509" y="0"/>
                </a:cubicBezTo>
                <a:cubicBezTo>
                  <a:pt x="72182" y="0"/>
                  <a:pt x="93018" y="20836"/>
                  <a:pt x="93018" y="46509"/>
                </a:cubicBezTo>
                <a:cubicBezTo>
                  <a:pt x="93018" y="72182"/>
                  <a:pt x="72182" y="93018"/>
                  <a:pt x="46509" y="93018"/>
                </a:cubicBezTo>
                <a:close/>
                <a:moveTo>
                  <a:pt x="46509" y="463228"/>
                </a:moveTo>
                <a:cubicBezTo>
                  <a:pt x="20836" y="463228"/>
                  <a:pt x="0" y="442392"/>
                  <a:pt x="0" y="416719"/>
                </a:cubicBezTo>
                <a:cubicBezTo>
                  <a:pt x="0" y="391046"/>
                  <a:pt x="20836" y="370210"/>
                  <a:pt x="46509" y="370210"/>
                </a:cubicBezTo>
                <a:cubicBezTo>
                  <a:pt x="72182" y="370210"/>
                  <a:pt x="93018" y="391046"/>
                  <a:pt x="93018" y="416719"/>
                </a:cubicBezTo>
                <a:cubicBezTo>
                  <a:pt x="93018" y="442392"/>
                  <a:pt x="72182" y="463228"/>
                  <a:pt x="46509" y="463228"/>
                </a:cubicBezTo>
                <a:close/>
                <a:moveTo>
                  <a:pt x="46509" y="837158"/>
                </a:moveTo>
                <a:cubicBezTo>
                  <a:pt x="20836" y="837158"/>
                  <a:pt x="0" y="816322"/>
                  <a:pt x="0" y="790649"/>
                </a:cubicBezTo>
                <a:cubicBezTo>
                  <a:pt x="0" y="764977"/>
                  <a:pt x="20836" y="744141"/>
                  <a:pt x="46509" y="744141"/>
                </a:cubicBezTo>
                <a:cubicBezTo>
                  <a:pt x="72182" y="744141"/>
                  <a:pt x="93018" y="764977"/>
                  <a:pt x="93018" y="790649"/>
                </a:cubicBezTo>
                <a:cubicBezTo>
                  <a:pt x="93018" y="816322"/>
                  <a:pt x="72182" y="837158"/>
                  <a:pt x="46509" y="837158"/>
                </a:cubicBezTo>
                <a:close/>
                <a:moveTo>
                  <a:pt x="939478" y="74414"/>
                </a:moveTo>
                <a:lnTo>
                  <a:pt x="213940" y="74414"/>
                </a:lnTo>
                <a:cubicBezTo>
                  <a:pt x="198499" y="74414"/>
                  <a:pt x="186035" y="61950"/>
                  <a:pt x="186035" y="46509"/>
                </a:cubicBezTo>
                <a:cubicBezTo>
                  <a:pt x="186035" y="31068"/>
                  <a:pt x="198499" y="18604"/>
                  <a:pt x="213940" y="18604"/>
                </a:cubicBezTo>
                <a:lnTo>
                  <a:pt x="939478" y="18604"/>
                </a:lnTo>
                <a:cubicBezTo>
                  <a:pt x="954919" y="18604"/>
                  <a:pt x="967383" y="31068"/>
                  <a:pt x="967383" y="46509"/>
                </a:cubicBezTo>
                <a:cubicBezTo>
                  <a:pt x="967383" y="61950"/>
                  <a:pt x="954919" y="74414"/>
                  <a:pt x="939478" y="74414"/>
                </a:cubicBezTo>
                <a:close/>
              </a:path>
            </a:pathLst>
          </a:custGeom>
          <a:solidFill>
            <a:schemeClr val="tx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63" name="图形 49"/>
          <p:cNvGrpSpPr/>
          <p:nvPr/>
        </p:nvGrpSpPr>
        <p:grpSpPr>
          <a:xfrm>
            <a:off x="1463135" y="4355661"/>
            <a:ext cx="617290" cy="617290"/>
            <a:chOff x="4574169" y="3532367"/>
            <a:chExt cx="1905000" cy="1905000"/>
          </a:xfrm>
          <a:solidFill>
            <a:schemeClr val="bg1"/>
          </a:solidFill>
        </p:grpSpPr>
        <p:sp>
          <p:nvSpPr>
            <p:cNvPr id="64" name="任意多边形: 形状 63"/>
            <p:cNvSpPr/>
            <p:nvPr/>
          </p:nvSpPr>
          <p:spPr>
            <a:xfrm>
              <a:off x="5135995" y="3975131"/>
              <a:ext cx="781348" cy="1019473"/>
            </a:xfrm>
            <a:custGeom>
              <a:avLst/>
              <a:gdLst>
                <a:gd name="connsiteX0" fmla="*/ 688330 w 781347"/>
                <a:gd name="connsiteY0" fmla="*/ 963662 h 1019472"/>
                <a:gd name="connsiteX1" fmla="*/ 93018 w 781347"/>
                <a:gd name="connsiteY1" fmla="*/ 963662 h 1019472"/>
                <a:gd name="connsiteX2" fmla="*/ 55811 w 781347"/>
                <a:gd name="connsiteY2" fmla="*/ 926455 h 1019472"/>
                <a:gd name="connsiteX3" fmla="*/ 55811 w 781347"/>
                <a:gd name="connsiteY3" fmla="*/ 93018 h 1019472"/>
                <a:gd name="connsiteX4" fmla="*/ 93018 w 781347"/>
                <a:gd name="connsiteY4" fmla="*/ 55811 h 1019472"/>
                <a:gd name="connsiteX5" fmla="*/ 688330 w 781347"/>
                <a:gd name="connsiteY5" fmla="*/ 55811 h 1019472"/>
                <a:gd name="connsiteX6" fmla="*/ 725537 w 781347"/>
                <a:gd name="connsiteY6" fmla="*/ 93018 h 1019472"/>
                <a:gd name="connsiteX7" fmla="*/ 725537 w 781347"/>
                <a:gd name="connsiteY7" fmla="*/ 926455 h 1019472"/>
                <a:gd name="connsiteX8" fmla="*/ 688330 w 781347"/>
                <a:gd name="connsiteY8" fmla="*/ 963662 h 1019472"/>
                <a:gd name="connsiteX9" fmla="*/ 781348 w 781347"/>
                <a:gd name="connsiteY9" fmla="*/ 74414 h 1019472"/>
                <a:gd name="connsiteX10" fmla="*/ 706934 w 781347"/>
                <a:gd name="connsiteY10" fmla="*/ 0 h 1019472"/>
                <a:gd name="connsiteX11" fmla="*/ 74414 w 781347"/>
                <a:gd name="connsiteY11" fmla="*/ 0 h 1019472"/>
                <a:gd name="connsiteX12" fmla="*/ 0 w 781347"/>
                <a:gd name="connsiteY12" fmla="*/ 74414 h 1019472"/>
                <a:gd name="connsiteX13" fmla="*/ 0 w 781347"/>
                <a:gd name="connsiteY13" fmla="*/ 945059 h 1019472"/>
                <a:gd name="connsiteX14" fmla="*/ 74414 w 781347"/>
                <a:gd name="connsiteY14" fmla="*/ 1019473 h 1019472"/>
                <a:gd name="connsiteX15" fmla="*/ 706934 w 781347"/>
                <a:gd name="connsiteY15" fmla="*/ 1019473 h 1019472"/>
                <a:gd name="connsiteX16" fmla="*/ 781348 w 781347"/>
                <a:gd name="connsiteY16" fmla="*/ 945059 h 1019472"/>
                <a:gd name="connsiteX17" fmla="*/ 781348 w 781347"/>
                <a:gd name="connsiteY17" fmla="*/ 74414 h 1019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81347" h="1019472">
                  <a:moveTo>
                    <a:pt x="688330" y="963662"/>
                  </a:moveTo>
                  <a:lnTo>
                    <a:pt x="93018" y="963662"/>
                  </a:lnTo>
                  <a:cubicBezTo>
                    <a:pt x="72554" y="963662"/>
                    <a:pt x="55811" y="946919"/>
                    <a:pt x="55811" y="926455"/>
                  </a:cubicBezTo>
                  <a:lnTo>
                    <a:pt x="55811" y="93018"/>
                  </a:lnTo>
                  <a:cubicBezTo>
                    <a:pt x="55811" y="72554"/>
                    <a:pt x="72554" y="55811"/>
                    <a:pt x="93018" y="55811"/>
                  </a:cubicBezTo>
                  <a:lnTo>
                    <a:pt x="688330" y="55811"/>
                  </a:lnTo>
                  <a:cubicBezTo>
                    <a:pt x="708794" y="55811"/>
                    <a:pt x="725537" y="72554"/>
                    <a:pt x="725537" y="93018"/>
                  </a:cubicBezTo>
                  <a:lnTo>
                    <a:pt x="725537" y="926455"/>
                  </a:lnTo>
                  <a:cubicBezTo>
                    <a:pt x="725537" y="946919"/>
                    <a:pt x="708794" y="963662"/>
                    <a:pt x="688330" y="963662"/>
                  </a:cubicBezTo>
                  <a:close/>
                  <a:moveTo>
                    <a:pt x="781348" y="74414"/>
                  </a:moveTo>
                  <a:cubicBezTo>
                    <a:pt x="781348" y="33300"/>
                    <a:pt x="748047" y="0"/>
                    <a:pt x="706934" y="0"/>
                  </a:cubicBez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945059"/>
                  </a:lnTo>
                  <a:cubicBezTo>
                    <a:pt x="0" y="986172"/>
                    <a:pt x="33300" y="1019473"/>
                    <a:pt x="74414" y="1019473"/>
                  </a:cubicBezTo>
                  <a:lnTo>
                    <a:pt x="706934" y="1019473"/>
                  </a:lnTo>
                  <a:cubicBezTo>
                    <a:pt x="748047" y="1019473"/>
                    <a:pt x="781348" y="986172"/>
                    <a:pt x="781348" y="945059"/>
                  </a:cubicBezTo>
                  <a:lnTo>
                    <a:pt x="781348" y="74414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5" name="任意多边形: 形状 64"/>
            <p:cNvSpPr/>
            <p:nvPr/>
          </p:nvSpPr>
          <p:spPr>
            <a:xfrm>
              <a:off x="5340634" y="3975131"/>
              <a:ext cx="372070" cy="870645"/>
            </a:xfrm>
            <a:custGeom>
              <a:avLst/>
              <a:gdLst>
                <a:gd name="connsiteX0" fmla="*/ 285378 w 372070"/>
                <a:gd name="connsiteY0" fmla="*/ 55811 h 870644"/>
                <a:gd name="connsiteX1" fmla="*/ 273472 w 372070"/>
                <a:gd name="connsiteY1" fmla="*/ 115342 h 870644"/>
                <a:gd name="connsiteX2" fmla="*/ 255240 w 372070"/>
                <a:gd name="connsiteY2" fmla="*/ 130225 h 870644"/>
                <a:gd name="connsiteX3" fmla="*/ 116830 w 372070"/>
                <a:gd name="connsiteY3" fmla="*/ 130225 h 870644"/>
                <a:gd name="connsiteX4" fmla="*/ 98599 w 372070"/>
                <a:gd name="connsiteY4" fmla="*/ 115342 h 870644"/>
                <a:gd name="connsiteX5" fmla="*/ 86692 w 372070"/>
                <a:gd name="connsiteY5" fmla="*/ 55811 h 870644"/>
                <a:gd name="connsiteX6" fmla="*/ 285378 w 372070"/>
                <a:gd name="connsiteY6" fmla="*/ 55811 h 870644"/>
                <a:gd name="connsiteX7" fmla="*/ 353467 w 372070"/>
                <a:gd name="connsiteY7" fmla="*/ 0 h 870644"/>
                <a:gd name="connsiteX8" fmla="*/ 18604 w 372070"/>
                <a:gd name="connsiteY8" fmla="*/ 0 h 870644"/>
                <a:gd name="connsiteX9" fmla="*/ 43904 w 372070"/>
                <a:gd name="connsiteY9" fmla="*/ 126132 h 870644"/>
                <a:gd name="connsiteX10" fmla="*/ 116830 w 372070"/>
                <a:gd name="connsiteY10" fmla="*/ 186035 h 870644"/>
                <a:gd name="connsiteX11" fmla="*/ 255240 w 372070"/>
                <a:gd name="connsiteY11" fmla="*/ 186035 h 870644"/>
                <a:gd name="connsiteX12" fmla="*/ 328166 w 372070"/>
                <a:gd name="connsiteY12" fmla="*/ 126132 h 870644"/>
                <a:gd name="connsiteX13" fmla="*/ 353467 w 372070"/>
                <a:gd name="connsiteY13" fmla="*/ 0 h 870644"/>
                <a:gd name="connsiteX14" fmla="*/ 344165 w 372070"/>
                <a:gd name="connsiteY14" fmla="*/ 814834 h 870644"/>
                <a:gd name="connsiteX15" fmla="*/ 27905 w 372070"/>
                <a:gd name="connsiteY15" fmla="*/ 814834 h 870644"/>
                <a:gd name="connsiteX16" fmla="*/ 0 w 372070"/>
                <a:gd name="connsiteY16" fmla="*/ 842739 h 870644"/>
                <a:gd name="connsiteX17" fmla="*/ 27905 w 372070"/>
                <a:gd name="connsiteY17" fmla="*/ 870645 h 870644"/>
                <a:gd name="connsiteX18" fmla="*/ 344165 w 372070"/>
                <a:gd name="connsiteY18" fmla="*/ 870645 h 870644"/>
                <a:gd name="connsiteX19" fmla="*/ 372070 w 372070"/>
                <a:gd name="connsiteY19" fmla="*/ 842739 h 870644"/>
                <a:gd name="connsiteX20" fmla="*/ 344165 w 372070"/>
                <a:gd name="connsiteY20" fmla="*/ 814834 h 87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72070" h="870644">
                  <a:moveTo>
                    <a:pt x="285378" y="55811"/>
                  </a:moveTo>
                  <a:lnTo>
                    <a:pt x="273472" y="115342"/>
                  </a:lnTo>
                  <a:cubicBezTo>
                    <a:pt x="271797" y="124085"/>
                    <a:pt x="263984" y="130225"/>
                    <a:pt x="255240" y="130225"/>
                  </a:cubicBezTo>
                  <a:lnTo>
                    <a:pt x="116830" y="130225"/>
                  </a:lnTo>
                  <a:cubicBezTo>
                    <a:pt x="107900" y="130225"/>
                    <a:pt x="100273" y="123899"/>
                    <a:pt x="98599" y="115342"/>
                  </a:cubicBezTo>
                  <a:lnTo>
                    <a:pt x="86692" y="55811"/>
                  </a:lnTo>
                  <a:lnTo>
                    <a:pt x="285378" y="55811"/>
                  </a:lnTo>
                  <a:moveTo>
                    <a:pt x="353467" y="0"/>
                  </a:moveTo>
                  <a:lnTo>
                    <a:pt x="18604" y="0"/>
                  </a:lnTo>
                  <a:lnTo>
                    <a:pt x="43904" y="126132"/>
                  </a:lnTo>
                  <a:cubicBezTo>
                    <a:pt x="50788" y="160920"/>
                    <a:pt x="81483" y="186035"/>
                    <a:pt x="116830" y="186035"/>
                  </a:cubicBezTo>
                  <a:lnTo>
                    <a:pt x="255240" y="186035"/>
                  </a:lnTo>
                  <a:cubicBezTo>
                    <a:pt x="290773" y="186035"/>
                    <a:pt x="321283" y="160920"/>
                    <a:pt x="328166" y="126132"/>
                  </a:cubicBezTo>
                  <a:lnTo>
                    <a:pt x="353467" y="0"/>
                  </a:lnTo>
                  <a:close/>
                  <a:moveTo>
                    <a:pt x="344165" y="814834"/>
                  </a:moveTo>
                  <a:lnTo>
                    <a:pt x="27905" y="814834"/>
                  </a:lnTo>
                  <a:cubicBezTo>
                    <a:pt x="12464" y="814834"/>
                    <a:pt x="0" y="827298"/>
                    <a:pt x="0" y="842739"/>
                  </a:cubicBezTo>
                  <a:cubicBezTo>
                    <a:pt x="0" y="858180"/>
                    <a:pt x="12464" y="870645"/>
                    <a:pt x="27905" y="870645"/>
                  </a:cubicBezTo>
                  <a:lnTo>
                    <a:pt x="344165" y="870645"/>
                  </a:lnTo>
                  <a:cubicBezTo>
                    <a:pt x="359606" y="870645"/>
                    <a:pt x="372070" y="858180"/>
                    <a:pt x="372070" y="842739"/>
                  </a:cubicBezTo>
                  <a:cubicBezTo>
                    <a:pt x="372070" y="827298"/>
                    <a:pt x="359606" y="814834"/>
                    <a:pt x="344165" y="814834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66" name="图形 51"/>
          <p:cNvGrpSpPr/>
          <p:nvPr/>
        </p:nvGrpSpPr>
        <p:grpSpPr>
          <a:xfrm>
            <a:off x="7228761" y="4355661"/>
            <a:ext cx="617290" cy="617290"/>
            <a:chOff x="8093872" y="3370529"/>
            <a:chExt cx="1905000" cy="1905000"/>
          </a:xfrm>
          <a:solidFill>
            <a:schemeClr val="bg1"/>
          </a:solidFill>
        </p:grpSpPr>
        <p:sp>
          <p:nvSpPr>
            <p:cNvPr id="67" name="任意多边形: 形状 66"/>
            <p:cNvSpPr/>
            <p:nvPr/>
          </p:nvSpPr>
          <p:spPr>
            <a:xfrm>
              <a:off x="8581470" y="3783527"/>
              <a:ext cx="928315" cy="1079004"/>
            </a:xfrm>
            <a:custGeom>
              <a:avLst/>
              <a:gdLst>
                <a:gd name="connsiteX0" fmla="*/ 855762 w 928315"/>
                <a:gd name="connsiteY0" fmla="*/ 0 h 1079003"/>
                <a:gd name="connsiteX1" fmla="*/ 74414 w 928315"/>
                <a:gd name="connsiteY1" fmla="*/ 0 h 1079003"/>
                <a:gd name="connsiteX2" fmla="*/ 0 w 928315"/>
                <a:gd name="connsiteY2" fmla="*/ 74414 h 1079003"/>
                <a:gd name="connsiteX3" fmla="*/ 0 w 928315"/>
                <a:gd name="connsiteY3" fmla="*/ 1004590 h 1079003"/>
                <a:gd name="connsiteX4" fmla="*/ 74414 w 928315"/>
                <a:gd name="connsiteY4" fmla="*/ 1079004 h 1079003"/>
                <a:gd name="connsiteX5" fmla="*/ 855762 w 928315"/>
                <a:gd name="connsiteY5" fmla="*/ 1079004 h 1079003"/>
                <a:gd name="connsiteX6" fmla="*/ 930176 w 928315"/>
                <a:gd name="connsiteY6" fmla="*/ 1004590 h 1079003"/>
                <a:gd name="connsiteX7" fmla="*/ 930176 w 928315"/>
                <a:gd name="connsiteY7" fmla="*/ 74414 h 1079003"/>
                <a:gd name="connsiteX8" fmla="*/ 855762 w 928315"/>
                <a:gd name="connsiteY8" fmla="*/ 0 h 1079003"/>
                <a:gd name="connsiteX9" fmla="*/ 94692 w 928315"/>
                <a:gd name="connsiteY9" fmla="*/ 55811 h 1079003"/>
                <a:gd name="connsiteX10" fmla="*/ 835484 w 928315"/>
                <a:gd name="connsiteY10" fmla="*/ 55811 h 1079003"/>
                <a:gd name="connsiteX11" fmla="*/ 874365 w 928315"/>
                <a:gd name="connsiteY11" fmla="*/ 94506 h 1079003"/>
                <a:gd name="connsiteX12" fmla="*/ 874365 w 928315"/>
                <a:gd name="connsiteY12" fmla="*/ 344165 h 1079003"/>
                <a:gd name="connsiteX13" fmla="*/ 55811 w 928315"/>
                <a:gd name="connsiteY13" fmla="*/ 344165 h 1079003"/>
                <a:gd name="connsiteX14" fmla="*/ 55811 w 928315"/>
                <a:gd name="connsiteY14" fmla="*/ 94506 h 1079003"/>
                <a:gd name="connsiteX15" fmla="*/ 94692 w 928315"/>
                <a:gd name="connsiteY15" fmla="*/ 55811 h 1079003"/>
                <a:gd name="connsiteX16" fmla="*/ 835484 w 928315"/>
                <a:gd name="connsiteY16" fmla="*/ 1023379 h 1079003"/>
                <a:gd name="connsiteX17" fmla="*/ 94692 w 928315"/>
                <a:gd name="connsiteY17" fmla="*/ 1023379 h 1079003"/>
                <a:gd name="connsiteX18" fmla="*/ 55811 w 928315"/>
                <a:gd name="connsiteY18" fmla="*/ 984684 h 1079003"/>
                <a:gd name="connsiteX19" fmla="*/ 55811 w 928315"/>
                <a:gd name="connsiteY19" fmla="*/ 399976 h 1079003"/>
                <a:gd name="connsiteX20" fmla="*/ 874365 w 928315"/>
                <a:gd name="connsiteY20" fmla="*/ 399976 h 1079003"/>
                <a:gd name="connsiteX21" fmla="*/ 874365 w 928315"/>
                <a:gd name="connsiteY21" fmla="*/ 984684 h 1079003"/>
                <a:gd name="connsiteX22" fmla="*/ 835484 w 928315"/>
                <a:gd name="connsiteY22" fmla="*/ 1023379 h 1079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28315" h="1079003">
                  <a:moveTo>
                    <a:pt x="855762" y="0"/>
                  </a:move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1004590"/>
                  </a:lnTo>
                  <a:cubicBezTo>
                    <a:pt x="0" y="1045704"/>
                    <a:pt x="33300" y="1079004"/>
                    <a:pt x="74414" y="1079004"/>
                  </a:cubicBezTo>
                  <a:lnTo>
                    <a:pt x="855762" y="1079004"/>
                  </a:lnTo>
                  <a:cubicBezTo>
                    <a:pt x="896876" y="1079004"/>
                    <a:pt x="930176" y="1045704"/>
                    <a:pt x="930176" y="1004590"/>
                  </a:cubicBezTo>
                  <a:lnTo>
                    <a:pt x="930176" y="74414"/>
                  </a:lnTo>
                  <a:cubicBezTo>
                    <a:pt x="930176" y="33300"/>
                    <a:pt x="896876" y="0"/>
                    <a:pt x="855762" y="0"/>
                  </a:cubicBezTo>
                  <a:close/>
                  <a:moveTo>
                    <a:pt x="94692" y="55811"/>
                  </a:moveTo>
                  <a:lnTo>
                    <a:pt x="835484" y="55811"/>
                  </a:lnTo>
                  <a:cubicBezTo>
                    <a:pt x="856878" y="55811"/>
                    <a:pt x="874365" y="73112"/>
                    <a:pt x="874365" y="94506"/>
                  </a:cubicBezTo>
                  <a:lnTo>
                    <a:pt x="874365" y="344165"/>
                  </a:lnTo>
                  <a:lnTo>
                    <a:pt x="55811" y="344165"/>
                  </a:lnTo>
                  <a:lnTo>
                    <a:pt x="55811" y="94506"/>
                  </a:lnTo>
                  <a:cubicBezTo>
                    <a:pt x="55811" y="73112"/>
                    <a:pt x="73298" y="55811"/>
                    <a:pt x="94692" y="55811"/>
                  </a:cubicBezTo>
                  <a:close/>
                  <a:moveTo>
                    <a:pt x="835484" y="1023379"/>
                  </a:moveTo>
                  <a:lnTo>
                    <a:pt x="94692" y="1023379"/>
                  </a:lnTo>
                  <a:cubicBezTo>
                    <a:pt x="73298" y="1023379"/>
                    <a:pt x="55811" y="1006078"/>
                    <a:pt x="55811" y="984684"/>
                  </a:cubicBezTo>
                  <a:lnTo>
                    <a:pt x="55811" y="399976"/>
                  </a:lnTo>
                  <a:lnTo>
                    <a:pt x="874365" y="399976"/>
                  </a:lnTo>
                  <a:lnTo>
                    <a:pt x="874365" y="984684"/>
                  </a:lnTo>
                  <a:cubicBezTo>
                    <a:pt x="874365" y="1006078"/>
                    <a:pt x="856878" y="1023379"/>
                    <a:pt x="835484" y="1023379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8" name="任意多边形: 形状 67"/>
            <p:cNvSpPr/>
            <p:nvPr/>
          </p:nvSpPr>
          <p:spPr>
            <a:xfrm>
              <a:off x="8730298" y="3960260"/>
              <a:ext cx="630659" cy="718096"/>
            </a:xfrm>
            <a:custGeom>
              <a:avLst/>
              <a:gdLst>
                <a:gd name="connsiteX0" fmla="*/ 27905 w 630659"/>
                <a:gd name="connsiteY0" fmla="*/ 55811 h 718095"/>
                <a:gd name="connsiteX1" fmla="*/ 120923 w 630659"/>
                <a:gd name="connsiteY1" fmla="*/ 55811 h 718095"/>
                <a:gd name="connsiteX2" fmla="*/ 148828 w 630659"/>
                <a:gd name="connsiteY2" fmla="*/ 27905 h 718095"/>
                <a:gd name="connsiteX3" fmla="*/ 120923 w 630659"/>
                <a:gd name="connsiteY3" fmla="*/ 0 h 718095"/>
                <a:gd name="connsiteX4" fmla="*/ 27905 w 630659"/>
                <a:gd name="connsiteY4" fmla="*/ 0 h 718095"/>
                <a:gd name="connsiteX5" fmla="*/ 0 w 630659"/>
                <a:gd name="connsiteY5" fmla="*/ 27905 h 718095"/>
                <a:gd name="connsiteX6" fmla="*/ 27905 w 630659"/>
                <a:gd name="connsiteY6" fmla="*/ 55811 h 718095"/>
                <a:gd name="connsiteX7" fmla="*/ 251147 w 630659"/>
                <a:gd name="connsiteY7" fmla="*/ 55811 h 718095"/>
                <a:gd name="connsiteX8" fmla="*/ 604614 w 630659"/>
                <a:gd name="connsiteY8" fmla="*/ 55811 h 718095"/>
                <a:gd name="connsiteX9" fmla="*/ 632520 w 630659"/>
                <a:gd name="connsiteY9" fmla="*/ 27905 h 718095"/>
                <a:gd name="connsiteX10" fmla="*/ 604614 w 630659"/>
                <a:gd name="connsiteY10" fmla="*/ 0 h 718095"/>
                <a:gd name="connsiteX11" fmla="*/ 251147 w 630659"/>
                <a:gd name="connsiteY11" fmla="*/ 0 h 718095"/>
                <a:gd name="connsiteX12" fmla="*/ 223242 w 630659"/>
                <a:gd name="connsiteY12" fmla="*/ 27905 h 718095"/>
                <a:gd name="connsiteX13" fmla="*/ 251147 w 630659"/>
                <a:gd name="connsiteY13" fmla="*/ 55811 h 718095"/>
                <a:gd name="connsiteX14" fmla="*/ 490947 w 630659"/>
                <a:gd name="connsiteY14" fmla="*/ 382860 h 718095"/>
                <a:gd name="connsiteX15" fmla="*/ 467878 w 630659"/>
                <a:gd name="connsiteY15" fmla="*/ 371884 h 718095"/>
                <a:gd name="connsiteX16" fmla="*/ 445554 w 630659"/>
                <a:gd name="connsiteY16" fmla="*/ 384163 h 718095"/>
                <a:gd name="connsiteX17" fmla="*/ 310121 w 630659"/>
                <a:gd name="connsiteY17" fmla="*/ 584150 h 718095"/>
                <a:gd name="connsiteX18" fmla="*/ 184919 w 630659"/>
                <a:gd name="connsiteY18" fmla="*/ 482389 h 718095"/>
                <a:gd name="connsiteX19" fmla="*/ 163525 w 630659"/>
                <a:gd name="connsiteY19" fmla="*/ 476436 h 718095"/>
                <a:gd name="connsiteX20" fmla="*/ 144549 w 630659"/>
                <a:gd name="connsiteY20" fmla="*/ 488156 h 718095"/>
                <a:gd name="connsiteX21" fmla="*/ 14325 w 630659"/>
                <a:gd name="connsiteY21" fmla="*/ 674191 h 718095"/>
                <a:gd name="connsiteX22" fmla="*/ 21208 w 630659"/>
                <a:gd name="connsiteY22" fmla="*/ 713073 h 718095"/>
                <a:gd name="connsiteX23" fmla="*/ 37207 w 630659"/>
                <a:gd name="connsiteY23" fmla="*/ 718096 h 718095"/>
                <a:gd name="connsiteX24" fmla="*/ 59903 w 630659"/>
                <a:gd name="connsiteY24" fmla="*/ 706003 h 718095"/>
                <a:gd name="connsiteX25" fmla="*/ 173013 w 630659"/>
                <a:gd name="connsiteY25" fmla="*/ 544525 h 718095"/>
                <a:gd name="connsiteX26" fmla="*/ 298586 w 630659"/>
                <a:gd name="connsiteY26" fmla="*/ 646472 h 718095"/>
                <a:gd name="connsiteX27" fmla="*/ 320167 w 630659"/>
                <a:gd name="connsiteY27" fmla="*/ 652425 h 718095"/>
                <a:gd name="connsiteX28" fmla="*/ 339142 w 630659"/>
                <a:gd name="connsiteY28" fmla="*/ 640519 h 718095"/>
                <a:gd name="connsiteX29" fmla="*/ 469925 w 630659"/>
                <a:gd name="connsiteY29" fmla="*/ 447601 h 718095"/>
                <a:gd name="connsiteX30" fmla="*/ 572988 w 630659"/>
                <a:gd name="connsiteY30" fmla="*/ 583592 h 718095"/>
                <a:gd name="connsiteX31" fmla="*/ 612056 w 630659"/>
                <a:gd name="connsiteY31" fmla="*/ 588987 h 718095"/>
                <a:gd name="connsiteX32" fmla="*/ 617451 w 630659"/>
                <a:gd name="connsiteY32" fmla="*/ 549920 h 718095"/>
                <a:gd name="connsiteX33" fmla="*/ 490947 w 630659"/>
                <a:gd name="connsiteY33" fmla="*/ 382860 h 718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30659" h="718095">
                  <a:moveTo>
                    <a:pt x="27905" y="55811"/>
                  </a:moveTo>
                  <a:lnTo>
                    <a:pt x="120923" y="55811"/>
                  </a:lnTo>
                  <a:cubicBezTo>
                    <a:pt x="136364" y="55811"/>
                    <a:pt x="148828" y="43346"/>
                    <a:pt x="148828" y="27905"/>
                  </a:cubicBezTo>
                  <a:cubicBezTo>
                    <a:pt x="148828" y="12464"/>
                    <a:pt x="136364" y="0"/>
                    <a:pt x="120923" y="0"/>
                  </a:cubicBezTo>
                  <a:lnTo>
                    <a:pt x="27905" y="0"/>
                  </a:lnTo>
                  <a:cubicBezTo>
                    <a:pt x="12464" y="0"/>
                    <a:pt x="0" y="12464"/>
                    <a:pt x="0" y="27905"/>
                  </a:cubicBezTo>
                  <a:cubicBezTo>
                    <a:pt x="0" y="43346"/>
                    <a:pt x="12464" y="55811"/>
                    <a:pt x="27905" y="55811"/>
                  </a:cubicBezTo>
                  <a:close/>
                  <a:moveTo>
                    <a:pt x="251147" y="55811"/>
                  </a:moveTo>
                  <a:lnTo>
                    <a:pt x="604614" y="55811"/>
                  </a:lnTo>
                  <a:cubicBezTo>
                    <a:pt x="620055" y="55811"/>
                    <a:pt x="632520" y="43346"/>
                    <a:pt x="632520" y="27905"/>
                  </a:cubicBezTo>
                  <a:cubicBezTo>
                    <a:pt x="632520" y="12464"/>
                    <a:pt x="620055" y="0"/>
                    <a:pt x="604614" y="0"/>
                  </a:cubicBezTo>
                  <a:lnTo>
                    <a:pt x="251147" y="0"/>
                  </a:lnTo>
                  <a:cubicBezTo>
                    <a:pt x="235707" y="0"/>
                    <a:pt x="223242" y="12464"/>
                    <a:pt x="223242" y="27905"/>
                  </a:cubicBezTo>
                  <a:cubicBezTo>
                    <a:pt x="223242" y="43346"/>
                    <a:pt x="235707" y="55811"/>
                    <a:pt x="251147" y="55811"/>
                  </a:cubicBezTo>
                  <a:close/>
                  <a:moveTo>
                    <a:pt x="490947" y="382860"/>
                  </a:moveTo>
                  <a:cubicBezTo>
                    <a:pt x="485366" y="375791"/>
                    <a:pt x="476808" y="371698"/>
                    <a:pt x="467878" y="371884"/>
                  </a:cubicBezTo>
                  <a:cubicBezTo>
                    <a:pt x="458949" y="372070"/>
                    <a:pt x="450577" y="376721"/>
                    <a:pt x="445554" y="384163"/>
                  </a:cubicBezTo>
                  <a:lnTo>
                    <a:pt x="310121" y="584150"/>
                  </a:lnTo>
                  <a:lnTo>
                    <a:pt x="184919" y="482389"/>
                  </a:lnTo>
                  <a:cubicBezTo>
                    <a:pt x="178966" y="477552"/>
                    <a:pt x="171152" y="475320"/>
                    <a:pt x="163525" y="476436"/>
                  </a:cubicBezTo>
                  <a:cubicBezTo>
                    <a:pt x="155897" y="477552"/>
                    <a:pt x="149014" y="481831"/>
                    <a:pt x="144549" y="488156"/>
                  </a:cubicBezTo>
                  <a:lnTo>
                    <a:pt x="14325" y="674191"/>
                  </a:lnTo>
                  <a:cubicBezTo>
                    <a:pt x="5581" y="686842"/>
                    <a:pt x="8558" y="704143"/>
                    <a:pt x="21208" y="713073"/>
                  </a:cubicBezTo>
                  <a:cubicBezTo>
                    <a:pt x="26045" y="716421"/>
                    <a:pt x="31626" y="718096"/>
                    <a:pt x="37207" y="718096"/>
                  </a:cubicBezTo>
                  <a:cubicBezTo>
                    <a:pt x="45951" y="718096"/>
                    <a:pt x="54694" y="714003"/>
                    <a:pt x="59903" y="706003"/>
                  </a:cubicBezTo>
                  <a:lnTo>
                    <a:pt x="173013" y="544525"/>
                  </a:lnTo>
                  <a:lnTo>
                    <a:pt x="298586" y="646472"/>
                  </a:lnTo>
                  <a:cubicBezTo>
                    <a:pt x="304540" y="651495"/>
                    <a:pt x="312353" y="653542"/>
                    <a:pt x="320167" y="652425"/>
                  </a:cubicBezTo>
                  <a:cubicBezTo>
                    <a:pt x="327794" y="651309"/>
                    <a:pt x="334677" y="647030"/>
                    <a:pt x="339142" y="640519"/>
                  </a:cubicBezTo>
                  <a:lnTo>
                    <a:pt x="469925" y="447601"/>
                  </a:lnTo>
                  <a:lnTo>
                    <a:pt x="572988" y="583592"/>
                  </a:lnTo>
                  <a:cubicBezTo>
                    <a:pt x="582290" y="595871"/>
                    <a:pt x="599777" y="598289"/>
                    <a:pt x="612056" y="588987"/>
                  </a:cubicBezTo>
                  <a:cubicBezTo>
                    <a:pt x="624334" y="579686"/>
                    <a:pt x="626752" y="562198"/>
                    <a:pt x="617451" y="549920"/>
                  </a:cubicBezTo>
                  <a:lnTo>
                    <a:pt x="490947" y="382860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69" name="图形 53"/>
          <p:cNvGrpSpPr/>
          <p:nvPr/>
        </p:nvGrpSpPr>
        <p:grpSpPr>
          <a:xfrm>
            <a:off x="7228761" y="1623476"/>
            <a:ext cx="617290" cy="617290"/>
            <a:chOff x="6162509" y="1425265"/>
            <a:chExt cx="1905000" cy="1905000"/>
          </a:xfrm>
          <a:solidFill>
            <a:schemeClr val="bg1"/>
          </a:solidFill>
        </p:grpSpPr>
        <p:sp>
          <p:nvSpPr>
            <p:cNvPr id="70" name="任意多边形: 形状 69"/>
            <p:cNvSpPr/>
            <p:nvPr/>
          </p:nvSpPr>
          <p:spPr>
            <a:xfrm>
              <a:off x="6621086" y="1924769"/>
              <a:ext cx="987847" cy="905991"/>
            </a:xfrm>
            <a:custGeom>
              <a:avLst/>
              <a:gdLst>
                <a:gd name="connsiteX0" fmla="*/ 93018 w 987846"/>
                <a:gd name="connsiteY0" fmla="*/ 850181 h 905991"/>
                <a:gd name="connsiteX1" fmla="*/ 55811 w 987846"/>
                <a:gd name="connsiteY1" fmla="*/ 812974 h 905991"/>
                <a:gd name="connsiteX2" fmla="*/ 55811 w 987846"/>
                <a:gd name="connsiteY2" fmla="*/ 27905 h 905991"/>
                <a:gd name="connsiteX3" fmla="*/ 27905 w 987846"/>
                <a:gd name="connsiteY3" fmla="*/ 0 h 905991"/>
                <a:gd name="connsiteX4" fmla="*/ 0 w 987846"/>
                <a:gd name="connsiteY4" fmla="*/ 27905 h 905991"/>
                <a:gd name="connsiteX5" fmla="*/ 0 w 987846"/>
                <a:gd name="connsiteY5" fmla="*/ 831577 h 905991"/>
                <a:gd name="connsiteX6" fmla="*/ 74414 w 987846"/>
                <a:gd name="connsiteY6" fmla="*/ 905991 h 905991"/>
                <a:gd name="connsiteX7" fmla="*/ 959941 w 987846"/>
                <a:gd name="connsiteY7" fmla="*/ 905991 h 905991"/>
                <a:gd name="connsiteX8" fmla="*/ 987847 w 987846"/>
                <a:gd name="connsiteY8" fmla="*/ 878086 h 905991"/>
                <a:gd name="connsiteX9" fmla="*/ 959941 w 987846"/>
                <a:gd name="connsiteY9" fmla="*/ 850181 h 905991"/>
                <a:gd name="connsiteX10" fmla="*/ 93018 w 987846"/>
                <a:gd name="connsiteY10" fmla="*/ 850181 h 905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87846" h="905991">
                  <a:moveTo>
                    <a:pt x="93018" y="850181"/>
                  </a:moveTo>
                  <a:cubicBezTo>
                    <a:pt x="72554" y="850181"/>
                    <a:pt x="55811" y="833438"/>
                    <a:pt x="55811" y="812974"/>
                  </a:cubicBezTo>
                  <a:lnTo>
                    <a:pt x="55811" y="27905"/>
                  </a:lnTo>
                  <a:cubicBezTo>
                    <a:pt x="55811" y="12464"/>
                    <a:pt x="43346" y="0"/>
                    <a:pt x="27905" y="0"/>
                  </a:cubicBezTo>
                  <a:cubicBezTo>
                    <a:pt x="12464" y="0"/>
                    <a:pt x="0" y="12464"/>
                    <a:pt x="0" y="27905"/>
                  </a:cubicBezTo>
                  <a:lnTo>
                    <a:pt x="0" y="831577"/>
                  </a:lnTo>
                  <a:cubicBezTo>
                    <a:pt x="0" y="872691"/>
                    <a:pt x="33300" y="905991"/>
                    <a:pt x="74414" y="905991"/>
                  </a:cubicBezTo>
                  <a:lnTo>
                    <a:pt x="959941" y="905991"/>
                  </a:lnTo>
                  <a:cubicBezTo>
                    <a:pt x="975382" y="905991"/>
                    <a:pt x="987847" y="893527"/>
                    <a:pt x="987847" y="878086"/>
                  </a:cubicBezTo>
                  <a:cubicBezTo>
                    <a:pt x="987847" y="862645"/>
                    <a:pt x="975382" y="850181"/>
                    <a:pt x="959941" y="850181"/>
                  </a:cubicBezTo>
                  <a:lnTo>
                    <a:pt x="93018" y="850181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1" name="任意多边形: 形状 70"/>
            <p:cNvSpPr/>
            <p:nvPr/>
          </p:nvSpPr>
          <p:spPr>
            <a:xfrm>
              <a:off x="6769878" y="2026703"/>
              <a:ext cx="777627" cy="636240"/>
            </a:xfrm>
            <a:custGeom>
              <a:avLst/>
              <a:gdLst>
                <a:gd name="connsiteX0" fmla="*/ 27941 w 777626"/>
                <a:gd name="connsiteY0" fmla="*/ 636626 h 636240"/>
                <a:gd name="connsiteX1" fmla="*/ 18825 w 777626"/>
                <a:gd name="connsiteY1" fmla="*/ 635138 h 636240"/>
                <a:gd name="connsiteX2" fmla="*/ 1524 w 777626"/>
                <a:gd name="connsiteY2" fmla="*/ 599605 h 636240"/>
                <a:gd name="connsiteX3" fmla="*/ 126167 w 777626"/>
                <a:gd name="connsiteY3" fmla="*/ 240558 h 636240"/>
                <a:gd name="connsiteX4" fmla="*/ 148305 w 777626"/>
                <a:gd name="connsiteY4" fmla="*/ 222140 h 636240"/>
                <a:gd name="connsiteX5" fmla="*/ 174908 w 777626"/>
                <a:gd name="connsiteY5" fmla="*/ 232930 h 636240"/>
                <a:gd name="connsiteX6" fmla="*/ 265508 w 777626"/>
                <a:gd name="connsiteY6" fmla="*/ 354225 h 636240"/>
                <a:gd name="connsiteX7" fmla="*/ 350526 w 777626"/>
                <a:gd name="connsiteY7" fmla="*/ 270509 h 636240"/>
                <a:gd name="connsiteX8" fmla="*/ 371920 w 777626"/>
                <a:gd name="connsiteY8" fmla="*/ 262510 h 636240"/>
                <a:gd name="connsiteX9" fmla="*/ 392012 w 777626"/>
                <a:gd name="connsiteY9" fmla="*/ 273114 h 636240"/>
                <a:gd name="connsiteX10" fmla="*/ 484657 w 777626"/>
                <a:gd name="connsiteY10" fmla="*/ 390502 h 636240"/>
                <a:gd name="connsiteX11" fmla="*/ 607812 w 777626"/>
                <a:gd name="connsiteY11" fmla="*/ 19176 h 636240"/>
                <a:gd name="connsiteX12" fmla="*/ 633485 w 777626"/>
                <a:gd name="connsiteY12" fmla="*/ 14 h 636240"/>
                <a:gd name="connsiteX13" fmla="*/ 660274 w 777626"/>
                <a:gd name="connsiteY13" fmla="*/ 17501 h 636240"/>
                <a:gd name="connsiteX14" fmla="*/ 775616 w 777626"/>
                <a:gd name="connsiteY14" fmla="*/ 303996 h 636240"/>
                <a:gd name="connsiteX15" fmla="*/ 760175 w 777626"/>
                <a:gd name="connsiteY15" fmla="*/ 340272 h 636240"/>
                <a:gd name="connsiteX16" fmla="*/ 723898 w 777626"/>
                <a:gd name="connsiteY16" fmla="*/ 324831 h 636240"/>
                <a:gd name="connsiteX17" fmla="*/ 637020 w 777626"/>
                <a:gd name="connsiteY17" fmla="*/ 109217 h 636240"/>
                <a:gd name="connsiteX18" fmla="*/ 521492 w 777626"/>
                <a:gd name="connsiteY18" fmla="*/ 457475 h 636240"/>
                <a:gd name="connsiteX19" fmla="*/ 499912 w 777626"/>
                <a:gd name="connsiteY19" fmla="*/ 476078 h 636240"/>
                <a:gd name="connsiteX20" fmla="*/ 473123 w 777626"/>
                <a:gd name="connsiteY20" fmla="*/ 465846 h 636240"/>
                <a:gd name="connsiteX21" fmla="*/ 367827 w 777626"/>
                <a:gd name="connsiteY21" fmla="*/ 332087 h 636240"/>
                <a:gd name="connsiteX22" fmla="*/ 281879 w 777626"/>
                <a:gd name="connsiteY22" fmla="*/ 416547 h 636240"/>
                <a:gd name="connsiteX23" fmla="*/ 260113 w 777626"/>
                <a:gd name="connsiteY23" fmla="*/ 424546 h 636240"/>
                <a:gd name="connsiteX24" fmla="*/ 239835 w 777626"/>
                <a:gd name="connsiteY24" fmla="*/ 413384 h 636240"/>
                <a:gd name="connsiteX25" fmla="*/ 161514 w 777626"/>
                <a:gd name="connsiteY25" fmla="*/ 308646 h 636240"/>
                <a:gd name="connsiteX26" fmla="*/ 54172 w 777626"/>
                <a:gd name="connsiteY26" fmla="*/ 618023 h 636240"/>
                <a:gd name="connsiteX27" fmla="*/ 27941 w 777626"/>
                <a:gd name="connsiteY27" fmla="*/ 636626 h 63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626" h="636240">
                  <a:moveTo>
                    <a:pt x="27941" y="636626"/>
                  </a:moveTo>
                  <a:cubicBezTo>
                    <a:pt x="24964" y="636626"/>
                    <a:pt x="21802" y="636068"/>
                    <a:pt x="18825" y="635138"/>
                  </a:cubicBezTo>
                  <a:cubicBezTo>
                    <a:pt x="4314" y="630115"/>
                    <a:pt x="-3499" y="614116"/>
                    <a:pt x="1524" y="599605"/>
                  </a:cubicBezTo>
                  <a:lnTo>
                    <a:pt x="126167" y="240558"/>
                  </a:lnTo>
                  <a:cubicBezTo>
                    <a:pt x="129516" y="230884"/>
                    <a:pt x="138074" y="223628"/>
                    <a:pt x="148305" y="222140"/>
                  </a:cubicBezTo>
                  <a:cubicBezTo>
                    <a:pt x="158537" y="220652"/>
                    <a:pt x="168769" y="224745"/>
                    <a:pt x="174908" y="232930"/>
                  </a:cubicBezTo>
                  <a:lnTo>
                    <a:pt x="265508" y="354225"/>
                  </a:lnTo>
                  <a:lnTo>
                    <a:pt x="350526" y="270509"/>
                  </a:lnTo>
                  <a:cubicBezTo>
                    <a:pt x="356107" y="264928"/>
                    <a:pt x="363920" y="262138"/>
                    <a:pt x="371920" y="262510"/>
                  </a:cubicBezTo>
                  <a:cubicBezTo>
                    <a:pt x="379919" y="263068"/>
                    <a:pt x="387175" y="266788"/>
                    <a:pt x="392012" y="273114"/>
                  </a:cubicBezTo>
                  <a:lnTo>
                    <a:pt x="484657" y="390502"/>
                  </a:lnTo>
                  <a:lnTo>
                    <a:pt x="607812" y="19176"/>
                  </a:lnTo>
                  <a:cubicBezTo>
                    <a:pt x="611533" y="8014"/>
                    <a:pt x="621765" y="386"/>
                    <a:pt x="633485" y="14"/>
                  </a:cubicBezTo>
                  <a:cubicBezTo>
                    <a:pt x="645205" y="-358"/>
                    <a:pt x="655809" y="6711"/>
                    <a:pt x="660274" y="17501"/>
                  </a:cubicBezTo>
                  <a:lnTo>
                    <a:pt x="775616" y="303996"/>
                  </a:lnTo>
                  <a:cubicBezTo>
                    <a:pt x="781383" y="318320"/>
                    <a:pt x="774500" y="334505"/>
                    <a:pt x="760175" y="340272"/>
                  </a:cubicBezTo>
                  <a:cubicBezTo>
                    <a:pt x="745850" y="346039"/>
                    <a:pt x="729665" y="339156"/>
                    <a:pt x="723898" y="324831"/>
                  </a:cubicBezTo>
                  <a:lnTo>
                    <a:pt x="637020" y="109217"/>
                  </a:lnTo>
                  <a:lnTo>
                    <a:pt x="521492" y="457475"/>
                  </a:lnTo>
                  <a:cubicBezTo>
                    <a:pt x="518329" y="467148"/>
                    <a:pt x="509958" y="474404"/>
                    <a:pt x="499912" y="476078"/>
                  </a:cubicBezTo>
                  <a:cubicBezTo>
                    <a:pt x="489866" y="477938"/>
                    <a:pt x="479448" y="473846"/>
                    <a:pt x="473123" y="465846"/>
                  </a:cubicBezTo>
                  <a:lnTo>
                    <a:pt x="367827" y="332087"/>
                  </a:lnTo>
                  <a:lnTo>
                    <a:pt x="281879" y="416547"/>
                  </a:lnTo>
                  <a:cubicBezTo>
                    <a:pt x="276112" y="422128"/>
                    <a:pt x="268298" y="425104"/>
                    <a:pt x="260113" y="424546"/>
                  </a:cubicBezTo>
                  <a:cubicBezTo>
                    <a:pt x="252113" y="423988"/>
                    <a:pt x="244672" y="419895"/>
                    <a:pt x="239835" y="413384"/>
                  </a:cubicBezTo>
                  <a:lnTo>
                    <a:pt x="161514" y="308646"/>
                  </a:lnTo>
                  <a:lnTo>
                    <a:pt x="54172" y="618023"/>
                  </a:lnTo>
                  <a:cubicBezTo>
                    <a:pt x="50265" y="629371"/>
                    <a:pt x="39475" y="636626"/>
                    <a:pt x="27941" y="636626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72" name="图形 55"/>
          <p:cNvGrpSpPr/>
          <p:nvPr/>
        </p:nvGrpSpPr>
        <p:grpSpPr>
          <a:xfrm>
            <a:off x="4345948" y="1623476"/>
            <a:ext cx="617290" cy="617290"/>
            <a:chOff x="7789461" y="1425265"/>
            <a:chExt cx="1905000" cy="1905000"/>
          </a:xfrm>
          <a:solidFill>
            <a:schemeClr val="tx1"/>
          </a:solidFill>
        </p:grpSpPr>
        <p:sp>
          <p:nvSpPr>
            <p:cNvPr id="73" name="任意多边形: 形状 72"/>
            <p:cNvSpPr/>
            <p:nvPr/>
          </p:nvSpPr>
          <p:spPr>
            <a:xfrm>
              <a:off x="8229620" y="1761058"/>
              <a:ext cx="956221" cy="1153418"/>
            </a:xfrm>
            <a:custGeom>
              <a:avLst/>
              <a:gdLst>
                <a:gd name="connsiteX0" fmla="*/ 492993 w 956220"/>
                <a:gd name="connsiteY0" fmla="*/ 558106 h 1153417"/>
                <a:gd name="connsiteX1" fmla="*/ 772046 w 956220"/>
                <a:gd name="connsiteY1" fmla="*/ 279053 h 1153417"/>
                <a:gd name="connsiteX2" fmla="*/ 492993 w 956220"/>
                <a:gd name="connsiteY2" fmla="*/ 0 h 1153417"/>
                <a:gd name="connsiteX3" fmla="*/ 213940 w 956220"/>
                <a:gd name="connsiteY3" fmla="*/ 279053 h 1153417"/>
                <a:gd name="connsiteX4" fmla="*/ 492993 w 956220"/>
                <a:gd name="connsiteY4" fmla="*/ 558106 h 1153417"/>
                <a:gd name="connsiteX5" fmla="*/ 335049 w 956220"/>
                <a:gd name="connsiteY5" fmla="*/ 121109 h 1153417"/>
                <a:gd name="connsiteX6" fmla="*/ 492993 w 956220"/>
                <a:gd name="connsiteY6" fmla="*/ 55811 h 1153417"/>
                <a:gd name="connsiteX7" fmla="*/ 650937 w 956220"/>
                <a:gd name="connsiteY7" fmla="*/ 121109 h 1153417"/>
                <a:gd name="connsiteX8" fmla="*/ 716235 w 956220"/>
                <a:gd name="connsiteY8" fmla="*/ 279053 h 1153417"/>
                <a:gd name="connsiteX9" fmla="*/ 650937 w 956220"/>
                <a:gd name="connsiteY9" fmla="*/ 436997 h 1153417"/>
                <a:gd name="connsiteX10" fmla="*/ 492993 w 956220"/>
                <a:gd name="connsiteY10" fmla="*/ 502295 h 1153417"/>
                <a:gd name="connsiteX11" fmla="*/ 335049 w 956220"/>
                <a:gd name="connsiteY11" fmla="*/ 436997 h 1153417"/>
                <a:gd name="connsiteX12" fmla="*/ 269751 w 956220"/>
                <a:gd name="connsiteY12" fmla="*/ 279053 h 1153417"/>
                <a:gd name="connsiteX13" fmla="*/ 335049 w 956220"/>
                <a:gd name="connsiteY13" fmla="*/ 121109 h 1153417"/>
                <a:gd name="connsiteX14" fmla="*/ 511597 w 956220"/>
                <a:gd name="connsiteY14" fmla="*/ 1097421 h 1153417"/>
                <a:gd name="connsiteX15" fmla="*/ 241846 w 956220"/>
                <a:gd name="connsiteY15" fmla="*/ 1097421 h 1153417"/>
                <a:gd name="connsiteX16" fmla="*/ 55811 w 956220"/>
                <a:gd name="connsiteY16" fmla="*/ 911386 h 1153417"/>
                <a:gd name="connsiteX17" fmla="*/ 110319 w 956220"/>
                <a:gd name="connsiteY17" fmla="*/ 779859 h 1153417"/>
                <a:gd name="connsiteX18" fmla="*/ 241846 w 956220"/>
                <a:gd name="connsiteY18" fmla="*/ 725351 h 1153417"/>
                <a:gd name="connsiteX19" fmla="*/ 744141 w 956220"/>
                <a:gd name="connsiteY19" fmla="*/ 725351 h 1153417"/>
                <a:gd name="connsiteX20" fmla="*/ 904875 w 956220"/>
                <a:gd name="connsiteY20" fmla="*/ 817625 h 1153417"/>
                <a:gd name="connsiteX21" fmla="*/ 943012 w 956220"/>
                <a:gd name="connsiteY21" fmla="*/ 827670 h 1153417"/>
                <a:gd name="connsiteX22" fmla="*/ 953058 w 956220"/>
                <a:gd name="connsiteY22" fmla="*/ 789533 h 1153417"/>
                <a:gd name="connsiteX23" fmla="*/ 744141 w 956220"/>
                <a:gd name="connsiteY23" fmla="*/ 669727 h 1153417"/>
                <a:gd name="connsiteX24" fmla="*/ 241846 w 956220"/>
                <a:gd name="connsiteY24" fmla="*/ 669727 h 1153417"/>
                <a:gd name="connsiteX25" fmla="*/ 70879 w 956220"/>
                <a:gd name="connsiteY25" fmla="*/ 740606 h 1153417"/>
                <a:gd name="connsiteX26" fmla="*/ 0 w 956220"/>
                <a:gd name="connsiteY26" fmla="*/ 911572 h 1153417"/>
                <a:gd name="connsiteX27" fmla="*/ 241846 w 956220"/>
                <a:gd name="connsiteY27" fmla="*/ 1153418 h 1153417"/>
                <a:gd name="connsiteX28" fmla="*/ 511597 w 956220"/>
                <a:gd name="connsiteY28" fmla="*/ 1153418 h 1153417"/>
                <a:gd name="connsiteX29" fmla="*/ 539502 w 956220"/>
                <a:gd name="connsiteY29" fmla="*/ 1125327 h 1153417"/>
                <a:gd name="connsiteX30" fmla="*/ 511597 w 956220"/>
                <a:gd name="connsiteY30" fmla="*/ 1097421 h 1153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56220" h="1153417">
                  <a:moveTo>
                    <a:pt x="492993" y="558106"/>
                  </a:moveTo>
                  <a:cubicBezTo>
                    <a:pt x="647030" y="558106"/>
                    <a:pt x="772046" y="433090"/>
                    <a:pt x="772046" y="279053"/>
                  </a:cubicBezTo>
                  <a:cubicBezTo>
                    <a:pt x="772046" y="125016"/>
                    <a:pt x="647030" y="0"/>
                    <a:pt x="492993" y="0"/>
                  </a:cubicBezTo>
                  <a:cubicBezTo>
                    <a:pt x="338956" y="0"/>
                    <a:pt x="213940" y="125016"/>
                    <a:pt x="213940" y="279053"/>
                  </a:cubicBezTo>
                  <a:cubicBezTo>
                    <a:pt x="213940" y="433090"/>
                    <a:pt x="338956" y="558106"/>
                    <a:pt x="492993" y="558106"/>
                  </a:cubicBezTo>
                  <a:close/>
                  <a:moveTo>
                    <a:pt x="335049" y="121109"/>
                  </a:moveTo>
                  <a:cubicBezTo>
                    <a:pt x="377279" y="79065"/>
                    <a:pt x="433276" y="55811"/>
                    <a:pt x="492993" y="55811"/>
                  </a:cubicBezTo>
                  <a:cubicBezTo>
                    <a:pt x="552710" y="55811"/>
                    <a:pt x="608707" y="79065"/>
                    <a:pt x="650937" y="121109"/>
                  </a:cubicBezTo>
                  <a:cubicBezTo>
                    <a:pt x="693167" y="163339"/>
                    <a:pt x="716235" y="219335"/>
                    <a:pt x="716235" y="279053"/>
                  </a:cubicBezTo>
                  <a:cubicBezTo>
                    <a:pt x="716235" y="338770"/>
                    <a:pt x="692981" y="394767"/>
                    <a:pt x="650937" y="436997"/>
                  </a:cubicBezTo>
                  <a:cubicBezTo>
                    <a:pt x="608707" y="479227"/>
                    <a:pt x="552710" y="502295"/>
                    <a:pt x="492993" y="502295"/>
                  </a:cubicBezTo>
                  <a:cubicBezTo>
                    <a:pt x="433276" y="502295"/>
                    <a:pt x="377279" y="479041"/>
                    <a:pt x="335049" y="436997"/>
                  </a:cubicBezTo>
                  <a:cubicBezTo>
                    <a:pt x="292819" y="394767"/>
                    <a:pt x="269751" y="338770"/>
                    <a:pt x="269751" y="279053"/>
                  </a:cubicBezTo>
                  <a:cubicBezTo>
                    <a:pt x="269751" y="219335"/>
                    <a:pt x="293005" y="163339"/>
                    <a:pt x="335049" y="121109"/>
                  </a:cubicBezTo>
                  <a:close/>
                  <a:moveTo>
                    <a:pt x="511597" y="1097421"/>
                  </a:moveTo>
                  <a:lnTo>
                    <a:pt x="241846" y="1097421"/>
                  </a:lnTo>
                  <a:cubicBezTo>
                    <a:pt x="139340" y="1097421"/>
                    <a:pt x="55811" y="1013892"/>
                    <a:pt x="55811" y="911386"/>
                  </a:cubicBezTo>
                  <a:cubicBezTo>
                    <a:pt x="55811" y="861715"/>
                    <a:pt x="75158" y="815020"/>
                    <a:pt x="110319" y="779859"/>
                  </a:cubicBezTo>
                  <a:cubicBezTo>
                    <a:pt x="145479" y="744699"/>
                    <a:pt x="192174" y="725351"/>
                    <a:pt x="241846" y="725351"/>
                  </a:cubicBezTo>
                  <a:lnTo>
                    <a:pt x="744141" y="725351"/>
                  </a:lnTo>
                  <a:cubicBezTo>
                    <a:pt x="809997" y="725351"/>
                    <a:pt x="871575" y="760698"/>
                    <a:pt x="904875" y="817625"/>
                  </a:cubicBezTo>
                  <a:cubicBezTo>
                    <a:pt x="912689" y="831019"/>
                    <a:pt x="929804" y="835484"/>
                    <a:pt x="943012" y="827670"/>
                  </a:cubicBezTo>
                  <a:cubicBezTo>
                    <a:pt x="956407" y="819857"/>
                    <a:pt x="960872" y="802742"/>
                    <a:pt x="953058" y="789533"/>
                  </a:cubicBezTo>
                  <a:cubicBezTo>
                    <a:pt x="909712" y="715677"/>
                    <a:pt x="829717" y="669727"/>
                    <a:pt x="744141" y="669727"/>
                  </a:cubicBezTo>
                  <a:lnTo>
                    <a:pt x="241846" y="669727"/>
                  </a:lnTo>
                  <a:cubicBezTo>
                    <a:pt x="177291" y="669727"/>
                    <a:pt x="116644" y="694841"/>
                    <a:pt x="70879" y="740606"/>
                  </a:cubicBezTo>
                  <a:cubicBezTo>
                    <a:pt x="25115" y="786185"/>
                    <a:pt x="0" y="847018"/>
                    <a:pt x="0" y="911572"/>
                  </a:cubicBezTo>
                  <a:cubicBezTo>
                    <a:pt x="0" y="1044960"/>
                    <a:pt x="108458" y="1153418"/>
                    <a:pt x="241846" y="1153418"/>
                  </a:cubicBezTo>
                  <a:lnTo>
                    <a:pt x="511597" y="1153418"/>
                  </a:lnTo>
                  <a:cubicBezTo>
                    <a:pt x="527038" y="1153418"/>
                    <a:pt x="539502" y="1140768"/>
                    <a:pt x="539502" y="1125327"/>
                  </a:cubicBezTo>
                  <a:cubicBezTo>
                    <a:pt x="539502" y="1109886"/>
                    <a:pt x="527038" y="1097421"/>
                    <a:pt x="511597" y="10974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4" name="任意多边形: 形状 73"/>
            <p:cNvSpPr/>
            <p:nvPr/>
          </p:nvSpPr>
          <p:spPr>
            <a:xfrm>
              <a:off x="8854698" y="2622401"/>
              <a:ext cx="372070" cy="372070"/>
            </a:xfrm>
            <a:custGeom>
              <a:avLst/>
              <a:gdLst>
                <a:gd name="connsiteX0" fmla="*/ 344165 w 372070"/>
                <a:gd name="connsiteY0" fmla="*/ 158130 h 372070"/>
                <a:gd name="connsiteX1" fmla="*/ 213940 w 372070"/>
                <a:gd name="connsiteY1" fmla="*/ 158130 h 372070"/>
                <a:gd name="connsiteX2" fmla="*/ 213940 w 372070"/>
                <a:gd name="connsiteY2" fmla="*/ 27905 h 372070"/>
                <a:gd name="connsiteX3" fmla="*/ 186035 w 372070"/>
                <a:gd name="connsiteY3" fmla="*/ 0 h 372070"/>
                <a:gd name="connsiteX4" fmla="*/ 158130 w 372070"/>
                <a:gd name="connsiteY4" fmla="*/ 27905 h 372070"/>
                <a:gd name="connsiteX5" fmla="*/ 158130 w 372070"/>
                <a:gd name="connsiteY5" fmla="*/ 158130 h 372070"/>
                <a:gd name="connsiteX6" fmla="*/ 27905 w 372070"/>
                <a:gd name="connsiteY6" fmla="*/ 158130 h 372070"/>
                <a:gd name="connsiteX7" fmla="*/ 0 w 372070"/>
                <a:gd name="connsiteY7" fmla="*/ 186035 h 372070"/>
                <a:gd name="connsiteX8" fmla="*/ 27905 w 372070"/>
                <a:gd name="connsiteY8" fmla="*/ 213940 h 372070"/>
                <a:gd name="connsiteX9" fmla="*/ 158130 w 372070"/>
                <a:gd name="connsiteY9" fmla="*/ 213940 h 372070"/>
                <a:gd name="connsiteX10" fmla="*/ 158130 w 372070"/>
                <a:gd name="connsiteY10" fmla="*/ 344165 h 372070"/>
                <a:gd name="connsiteX11" fmla="*/ 186035 w 372070"/>
                <a:gd name="connsiteY11" fmla="*/ 372070 h 372070"/>
                <a:gd name="connsiteX12" fmla="*/ 213940 w 372070"/>
                <a:gd name="connsiteY12" fmla="*/ 344165 h 372070"/>
                <a:gd name="connsiteX13" fmla="*/ 213940 w 372070"/>
                <a:gd name="connsiteY13" fmla="*/ 213940 h 372070"/>
                <a:gd name="connsiteX14" fmla="*/ 344165 w 372070"/>
                <a:gd name="connsiteY14" fmla="*/ 213940 h 372070"/>
                <a:gd name="connsiteX15" fmla="*/ 372070 w 372070"/>
                <a:gd name="connsiteY15" fmla="*/ 186035 h 372070"/>
                <a:gd name="connsiteX16" fmla="*/ 344165 w 372070"/>
                <a:gd name="connsiteY16" fmla="*/ 158130 h 37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2070" h="372070">
                  <a:moveTo>
                    <a:pt x="344165" y="158130"/>
                  </a:moveTo>
                  <a:lnTo>
                    <a:pt x="213940" y="158130"/>
                  </a:lnTo>
                  <a:lnTo>
                    <a:pt x="213940" y="27905"/>
                  </a:lnTo>
                  <a:cubicBezTo>
                    <a:pt x="213940" y="12464"/>
                    <a:pt x="201476" y="0"/>
                    <a:pt x="186035" y="0"/>
                  </a:cubicBezTo>
                  <a:cubicBezTo>
                    <a:pt x="170594" y="0"/>
                    <a:pt x="158130" y="12464"/>
                    <a:pt x="158130" y="27905"/>
                  </a:cubicBezTo>
                  <a:lnTo>
                    <a:pt x="158130" y="158130"/>
                  </a:lnTo>
                  <a:lnTo>
                    <a:pt x="27905" y="158130"/>
                  </a:lnTo>
                  <a:cubicBezTo>
                    <a:pt x="12464" y="158130"/>
                    <a:pt x="0" y="170594"/>
                    <a:pt x="0" y="186035"/>
                  </a:cubicBezTo>
                  <a:cubicBezTo>
                    <a:pt x="0" y="201476"/>
                    <a:pt x="12464" y="213940"/>
                    <a:pt x="27905" y="213940"/>
                  </a:cubicBezTo>
                  <a:lnTo>
                    <a:pt x="158130" y="213940"/>
                  </a:lnTo>
                  <a:lnTo>
                    <a:pt x="158130" y="344165"/>
                  </a:lnTo>
                  <a:cubicBezTo>
                    <a:pt x="158130" y="359606"/>
                    <a:pt x="170594" y="372070"/>
                    <a:pt x="186035" y="372070"/>
                  </a:cubicBezTo>
                  <a:cubicBezTo>
                    <a:pt x="201476" y="372070"/>
                    <a:pt x="213940" y="359606"/>
                    <a:pt x="213940" y="344165"/>
                  </a:cubicBezTo>
                  <a:lnTo>
                    <a:pt x="213940" y="213940"/>
                  </a:lnTo>
                  <a:lnTo>
                    <a:pt x="344165" y="213940"/>
                  </a:lnTo>
                  <a:cubicBezTo>
                    <a:pt x="359606" y="213940"/>
                    <a:pt x="372070" y="201476"/>
                    <a:pt x="372070" y="186035"/>
                  </a:cubicBezTo>
                  <a:cubicBezTo>
                    <a:pt x="372070" y="170594"/>
                    <a:pt x="359606" y="158130"/>
                    <a:pt x="344165" y="15813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55" name="任意多边形: 形状 54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197079" y="160001"/>
            <a:ext cx="3573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Deficiencies in the work</a:t>
            </a:r>
          </a:p>
        </p:txBody>
      </p:sp>
      <p:sp>
        <p:nvSpPr>
          <p:cNvPr id="75" name="矩形 74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 rot="2700000">
            <a:off x="5663093" y="1770944"/>
            <a:ext cx="865815" cy="4144787"/>
          </a:xfrm>
          <a:prstGeom prst="roundRect">
            <a:avLst>
              <a:gd name="adj" fmla="val 50000"/>
            </a:avLst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矩形: 圆角 7"/>
          <p:cNvSpPr/>
          <p:nvPr/>
        </p:nvSpPr>
        <p:spPr>
          <a:xfrm rot="18900000" flipH="1">
            <a:off x="5663093" y="1770944"/>
            <a:ext cx="865815" cy="4144787"/>
          </a:xfrm>
          <a:prstGeom prst="roundRect">
            <a:avLst>
              <a:gd name="adj" fmla="val 50000"/>
            </a:avLst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4383284" y="2174194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763688" y="2174194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4383284" y="4467451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763688" y="4467451"/>
            <a:ext cx="1045029" cy="1045029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26315" y="2420574"/>
            <a:ext cx="380122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926315" y="4713831"/>
            <a:ext cx="380122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64457" y="2420574"/>
            <a:ext cx="380122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64457" y="4713831"/>
            <a:ext cx="3801228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1" name="椭圆 20"/>
          <p:cNvSpPr/>
          <p:nvPr/>
        </p:nvSpPr>
        <p:spPr>
          <a:xfrm>
            <a:off x="5573485" y="3320822"/>
            <a:ext cx="1045029" cy="10450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24" name="图形 22"/>
          <p:cNvGrpSpPr/>
          <p:nvPr/>
        </p:nvGrpSpPr>
        <p:grpSpPr>
          <a:xfrm>
            <a:off x="5739720" y="3487057"/>
            <a:ext cx="712561" cy="712561"/>
            <a:chOff x="5143500" y="3138714"/>
            <a:chExt cx="1242786" cy="1242786"/>
          </a:xfrm>
          <a:solidFill>
            <a:schemeClr val="bg2">
              <a:lumMod val="25000"/>
            </a:schemeClr>
          </a:solidFill>
        </p:grpSpPr>
        <p:sp>
          <p:nvSpPr>
            <p:cNvPr id="25" name="任意多边形: 形状 24"/>
            <p:cNvSpPr/>
            <p:nvPr/>
          </p:nvSpPr>
          <p:spPr>
            <a:xfrm>
              <a:off x="5442667" y="3464581"/>
              <a:ext cx="644453" cy="591052"/>
            </a:xfrm>
            <a:custGeom>
              <a:avLst/>
              <a:gdLst>
                <a:gd name="connsiteX0" fmla="*/ 60683 w 644452"/>
                <a:gd name="connsiteY0" fmla="*/ 554642 h 591051"/>
                <a:gd name="connsiteX1" fmla="*/ 36410 w 644452"/>
                <a:gd name="connsiteY1" fmla="*/ 530369 h 591051"/>
                <a:gd name="connsiteX2" fmla="*/ 36410 w 644452"/>
                <a:gd name="connsiteY2" fmla="*/ 18205 h 591051"/>
                <a:gd name="connsiteX3" fmla="*/ 18205 w 644452"/>
                <a:gd name="connsiteY3" fmla="*/ 0 h 591051"/>
                <a:gd name="connsiteX4" fmla="*/ 0 w 644452"/>
                <a:gd name="connsiteY4" fmla="*/ 18205 h 591051"/>
                <a:gd name="connsiteX5" fmla="*/ 0 w 644452"/>
                <a:gd name="connsiteY5" fmla="*/ 542505 h 591051"/>
                <a:gd name="connsiteX6" fmla="*/ 48546 w 644452"/>
                <a:gd name="connsiteY6" fmla="*/ 591052 h 591051"/>
                <a:gd name="connsiteX7" fmla="*/ 626248 w 644452"/>
                <a:gd name="connsiteY7" fmla="*/ 591052 h 591051"/>
                <a:gd name="connsiteX8" fmla="*/ 644453 w 644452"/>
                <a:gd name="connsiteY8" fmla="*/ 572847 h 591051"/>
                <a:gd name="connsiteX9" fmla="*/ 626248 w 644452"/>
                <a:gd name="connsiteY9" fmla="*/ 554642 h 591051"/>
                <a:gd name="connsiteX10" fmla="*/ 60683 w 644452"/>
                <a:gd name="connsiteY10" fmla="*/ 554642 h 59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44452" h="591051">
                  <a:moveTo>
                    <a:pt x="60683" y="554642"/>
                  </a:moveTo>
                  <a:cubicBezTo>
                    <a:pt x="47333" y="554642"/>
                    <a:pt x="36410" y="543719"/>
                    <a:pt x="36410" y="530369"/>
                  </a:cubicBezTo>
                  <a:lnTo>
                    <a:pt x="36410" y="18205"/>
                  </a:lnTo>
                  <a:cubicBezTo>
                    <a:pt x="36410" y="8132"/>
                    <a:pt x="28278" y="0"/>
                    <a:pt x="18205" y="0"/>
                  </a:cubicBezTo>
                  <a:cubicBezTo>
                    <a:pt x="8132" y="0"/>
                    <a:pt x="0" y="8132"/>
                    <a:pt x="0" y="18205"/>
                  </a:cubicBezTo>
                  <a:lnTo>
                    <a:pt x="0" y="542505"/>
                  </a:lnTo>
                  <a:cubicBezTo>
                    <a:pt x="0" y="569327"/>
                    <a:pt x="21724" y="591052"/>
                    <a:pt x="48546" y="591052"/>
                  </a:cubicBezTo>
                  <a:lnTo>
                    <a:pt x="626248" y="591052"/>
                  </a:lnTo>
                  <a:cubicBezTo>
                    <a:pt x="636321" y="591052"/>
                    <a:pt x="644453" y="582920"/>
                    <a:pt x="644453" y="572847"/>
                  </a:cubicBezTo>
                  <a:cubicBezTo>
                    <a:pt x="644453" y="562773"/>
                    <a:pt x="636321" y="554642"/>
                    <a:pt x="626248" y="554642"/>
                  </a:cubicBezTo>
                  <a:lnTo>
                    <a:pt x="60683" y="554642"/>
                  </a:lnTo>
                  <a:close/>
                </a:path>
              </a:pathLst>
            </a:custGeom>
            <a:grpFill/>
            <a:ln w="12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6" name="任意多边形: 形状 25"/>
            <p:cNvSpPr/>
            <p:nvPr/>
          </p:nvSpPr>
          <p:spPr>
            <a:xfrm>
              <a:off x="5539736" y="3531081"/>
              <a:ext cx="507309" cy="415071"/>
            </a:xfrm>
            <a:custGeom>
              <a:avLst/>
              <a:gdLst>
                <a:gd name="connsiteX0" fmla="*/ 18228 w 507309"/>
                <a:gd name="connsiteY0" fmla="*/ 415323 h 415071"/>
                <a:gd name="connsiteX1" fmla="*/ 12281 w 507309"/>
                <a:gd name="connsiteY1" fmla="*/ 414352 h 415071"/>
                <a:gd name="connsiteX2" fmla="*/ 994 w 507309"/>
                <a:gd name="connsiteY2" fmla="*/ 391171 h 415071"/>
                <a:gd name="connsiteX3" fmla="*/ 82309 w 507309"/>
                <a:gd name="connsiteY3" fmla="*/ 156935 h 415071"/>
                <a:gd name="connsiteX4" fmla="*/ 96752 w 507309"/>
                <a:gd name="connsiteY4" fmla="*/ 144920 h 415071"/>
                <a:gd name="connsiteX5" fmla="*/ 114107 w 507309"/>
                <a:gd name="connsiteY5" fmla="*/ 151959 h 415071"/>
                <a:gd name="connsiteX6" fmla="*/ 173212 w 507309"/>
                <a:gd name="connsiteY6" fmla="*/ 231090 h 415071"/>
                <a:gd name="connsiteX7" fmla="*/ 228676 w 507309"/>
                <a:gd name="connsiteY7" fmla="*/ 176475 h 415071"/>
                <a:gd name="connsiteX8" fmla="*/ 242633 w 507309"/>
                <a:gd name="connsiteY8" fmla="*/ 171256 h 415071"/>
                <a:gd name="connsiteX9" fmla="*/ 255741 w 507309"/>
                <a:gd name="connsiteY9" fmla="*/ 178174 h 415071"/>
                <a:gd name="connsiteX10" fmla="*/ 316181 w 507309"/>
                <a:gd name="connsiteY10" fmla="*/ 254756 h 415071"/>
                <a:gd name="connsiteX11" fmla="*/ 396525 w 507309"/>
                <a:gd name="connsiteY11" fmla="*/ 12510 h 415071"/>
                <a:gd name="connsiteX12" fmla="*/ 413274 w 507309"/>
                <a:gd name="connsiteY12" fmla="*/ 9 h 415071"/>
                <a:gd name="connsiteX13" fmla="*/ 430750 w 507309"/>
                <a:gd name="connsiteY13" fmla="*/ 11418 h 415071"/>
                <a:gd name="connsiteX14" fmla="*/ 505997 w 507309"/>
                <a:gd name="connsiteY14" fmla="*/ 198321 h 415071"/>
                <a:gd name="connsiteX15" fmla="*/ 495924 w 507309"/>
                <a:gd name="connsiteY15" fmla="*/ 221987 h 415071"/>
                <a:gd name="connsiteX16" fmla="*/ 472257 w 507309"/>
                <a:gd name="connsiteY16" fmla="*/ 211914 h 415071"/>
                <a:gd name="connsiteX17" fmla="*/ 415580 w 507309"/>
                <a:gd name="connsiteY17" fmla="*/ 71251 h 415071"/>
                <a:gd name="connsiteX18" fmla="*/ 340211 w 507309"/>
                <a:gd name="connsiteY18" fmla="*/ 298448 h 415071"/>
                <a:gd name="connsiteX19" fmla="*/ 326133 w 507309"/>
                <a:gd name="connsiteY19" fmla="*/ 310584 h 415071"/>
                <a:gd name="connsiteX20" fmla="*/ 308656 w 507309"/>
                <a:gd name="connsiteY20" fmla="*/ 303909 h 415071"/>
                <a:gd name="connsiteX21" fmla="*/ 239963 w 507309"/>
                <a:gd name="connsiteY21" fmla="*/ 216647 h 415071"/>
                <a:gd name="connsiteX22" fmla="*/ 183892 w 507309"/>
                <a:gd name="connsiteY22" fmla="*/ 271747 h 415071"/>
                <a:gd name="connsiteX23" fmla="*/ 169693 w 507309"/>
                <a:gd name="connsiteY23" fmla="*/ 276966 h 415071"/>
                <a:gd name="connsiteX24" fmla="*/ 156464 w 507309"/>
                <a:gd name="connsiteY24" fmla="*/ 269684 h 415071"/>
                <a:gd name="connsiteX25" fmla="*/ 105369 w 507309"/>
                <a:gd name="connsiteY25" fmla="*/ 201355 h 415071"/>
                <a:gd name="connsiteX26" fmla="*/ 35341 w 507309"/>
                <a:gd name="connsiteY26" fmla="*/ 403186 h 415071"/>
                <a:gd name="connsiteX27" fmla="*/ 18228 w 507309"/>
                <a:gd name="connsiteY27" fmla="*/ 415323 h 415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07309" h="415071">
                  <a:moveTo>
                    <a:pt x="18228" y="415323"/>
                  </a:moveTo>
                  <a:cubicBezTo>
                    <a:pt x="16286" y="415323"/>
                    <a:pt x="14223" y="414959"/>
                    <a:pt x="12281" y="414352"/>
                  </a:cubicBezTo>
                  <a:cubicBezTo>
                    <a:pt x="2814" y="411075"/>
                    <a:pt x="-2283" y="400638"/>
                    <a:pt x="994" y="391171"/>
                  </a:cubicBezTo>
                  <a:lnTo>
                    <a:pt x="82309" y="156935"/>
                  </a:lnTo>
                  <a:cubicBezTo>
                    <a:pt x="84494" y="150624"/>
                    <a:pt x="90077" y="145891"/>
                    <a:pt x="96752" y="144920"/>
                  </a:cubicBezTo>
                  <a:cubicBezTo>
                    <a:pt x="103427" y="143949"/>
                    <a:pt x="110102" y="146619"/>
                    <a:pt x="114107" y="151959"/>
                  </a:cubicBezTo>
                  <a:lnTo>
                    <a:pt x="173212" y="231090"/>
                  </a:lnTo>
                  <a:lnTo>
                    <a:pt x="228676" y="176475"/>
                  </a:lnTo>
                  <a:cubicBezTo>
                    <a:pt x="232317" y="172834"/>
                    <a:pt x="237415" y="171014"/>
                    <a:pt x="242633" y="171256"/>
                  </a:cubicBezTo>
                  <a:cubicBezTo>
                    <a:pt x="247852" y="171620"/>
                    <a:pt x="252585" y="174048"/>
                    <a:pt x="255741" y="178174"/>
                  </a:cubicBezTo>
                  <a:lnTo>
                    <a:pt x="316181" y="254756"/>
                  </a:lnTo>
                  <a:lnTo>
                    <a:pt x="396525" y="12510"/>
                  </a:lnTo>
                  <a:cubicBezTo>
                    <a:pt x="398953" y="5228"/>
                    <a:pt x="405628" y="252"/>
                    <a:pt x="413274" y="9"/>
                  </a:cubicBezTo>
                  <a:cubicBezTo>
                    <a:pt x="420920" y="-234"/>
                    <a:pt x="427838" y="4378"/>
                    <a:pt x="430750" y="11418"/>
                  </a:cubicBezTo>
                  <a:lnTo>
                    <a:pt x="505997" y="198321"/>
                  </a:lnTo>
                  <a:cubicBezTo>
                    <a:pt x="509760" y="207666"/>
                    <a:pt x="505269" y="218225"/>
                    <a:pt x="495924" y="221987"/>
                  </a:cubicBezTo>
                  <a:cubicBezTo>
                    <a:pt x="486579" y="225750"/>
                    <a:pt x="476020" y="221259"/>
                    <a:pt x="472257" y="211914"/>
                  </a:cubicBezTo>
                  <a:lnTo>
                    <a:pt x="415580" y="71251"/>
                  </a:lnTo>
                  <a:lnTo>
                    <a:pt x="340211" y="298448"/>
                  </a:lnTo>
                  <a:cubicBezTo>
                    <a:pt x="338148" y="304759"/>
                    <a:pt x="332687" y="309492"/>
                    <a:pt x="326133" y="310584"/>
                  </a:cubicBezTo>
                  <a:cubicBezTo>
                    <a:pt x="319579" y="311798"/>
                    <a:pt x="312783" y="309128"/>
                    <a:pt x="308656" y="303909"/>
                  </a:cubicBezTo>
                  <a:lnTo>
                    <a:pt x="239963" y="216647"/>
                  </a:lnTo>
                  <a:lnTo>
                    <a:pt x="183892" y="271747"/>
                  </a:lnTo>
                  <a:cubicBezTo>
                    <a:pt x="180130" y="275388"/>
                    <a:pt x="175033" y="277330"/>
                    <a:pt x="169693" y="276966"/>
                  </a:cubicBezTo>
                  <a:cubicBezTo>
                    <a:pt x="164474" y="276602"/>
                    <a:pt x="159619" y="273932"/>
                    <a:pt x="156464" y="269684"/>
                  </a:cubicBezTo>
                  <a:lnTo>
                    <a:pt x="105369" y="201355"/>
                  </a:lnTo>
                  <a:lnTo>
                    <a:pt x="35341" y="403186"/>
                  </a:lnTo>
                  <a:cubicBezTo>
                    <a:pt x="32792" y="410590"/>
                    <a:pt x="25753" y="415323"/>
                    <a:pt x="18228" y="415323"/>
                  </a:cubicBezTo>
                  <a:close/>
                </a:path>
              </a:pathLst>
            </a:custGeom>
            <a:grpFill/>
            <a:ln w="12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2" name="任意多边形: 形状 21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3B7195DD-6C13-4B11-8EEF-46A89B8F3F1E}"/>
              </a:ext>
            </a:extLst>
          </p:cNvPr>
          <p:cNvSpPr txBox="1"/>
          <p:nvPr/>
        </p:nvSpPr>
        <p:spPr>
          <a:xfrm>
            <a:off x="4197079" y="160001"/>
            <a:ext cx="3573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Deficiencies in the work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椭圆 33"/>
          <p:cNvSpPr/>
          <p:nvPr/>
        </p:nvSpPr>
        <p:spPr>
          <a:xfrm>
            <a:off x="729359" y="5058093"/>
            <a:ext cx="667658" cy="667658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936507" y="5115789"/>
            <a:ext cx="7526135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593477" y="5207256"/>
            <a:ext cx="2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grpSp>
        <p:nvGrpSpPr>
          <p:cNvPr id="40" name="图形 14"/>
          <p:cNvGrpSpPr/>
          <p:nvPr/>
        </p:nvGrpSpPr>
        <p:grpSpPr>
          <a:xfrm>
            <a:off x="874682" y="5203416"/>
            <a:ext cx="377013" cy="377013"/>
            <a:chOff x="-1766588" y="1224000"/>
            <a:chExt cx="1905000" cy="1905000"/>
          </a:xfrm>
          <a:solidFill>
            <a:schemeClr val="bg1"/>
          </a:solidFill>
        </p:grpSpPr>
        <p:sp>
          <p:nvSpPr>
            <p:cNvPr id="41" name="任意多边形: 形状 40"/>
            <p:cNvSpPr/>
            <p:nvPr/>
          </p:nvSpPr>
          <p:spPr>
            <a:xfrm>
              <a:off x="-1372193" y="1618395"/>
              <a:ext cx="1116211" cy="1116211"/>
            </a:xfrm>
            <a:custGeom>
              <a:avLst/>
              <a:gdLst>
                <a:gd name="connsiteX0" fmla="*/ 558106 w 1116210"/>
                <a:gd name="connsiteY0" fmla="*/ 55811 h 1116210"/>
                <a:gd name="connsiteX1" fmla="*/ 753628 w 1116210"/>
                <a:gd name="connsiteY1" fmla="*/ 95250 h 1116210"/>
                <a:gd name="connsiteX2" fmla="*/ 913247 w 1116210"/>
                <a:gd name="connsiteY2" fmla="*/ 202964 h 1116210"/>
                <a:gd name="connsiteX3" fmla="*/ 1020961 w 1116210"/>
                <a:gd name="connsiteY3" fmla="*/ 362583 h 1116210"/>
                <a:gd name="connsiteX4" fmla="*/ 1060400 w 1116210"/>
                <a:gd name="connsiteY4" fmla="*/ 558106 h 1116210"/>
                <a:gd name="connsiteX5" fmla="*/ 1020961 w 1116210"/>
                <a:gd name="connsiteY5" fmla="*/ 753628 h 1116210"/>
                <a:gd name="connsiteX6" fmla="*/ 913247 w 1116210"/>
                <a:gd name="connsiteY6" fmla="*/ 913247 h 1116210"/>
                <a:gd name="connsiteX7" fmla="*/ 753628 w 1116210"/>
                <a:gd name="connsiteY7" fmla="*/ 1020961 h 1116210"/>
                <a:gd name="connsiteX8" fmla="*/ 558106 w 1116210"/>
                <a:gd name="connsiteY8" fmla="*/ 1060400 h 1116210"/>
                <a:gd name="connsiteX9" fmla="*/ 362583 w 1116210"/>
                <a:gd name="connsiteY9" fmla="*/ 1020961 h 1116210"/>
                <a:gd name="connsiteX10" fmla="*/ 202964 w 1116210"/>
                <a:gd name="connsiteY10" fmla="*/ 913247 h 1116210"/>
                <a:gd name="connsiteX11" fmla="*/ 95250 w 1116210"/>
                <a:gd name="connsiteY11" fmla="*/ 753628 h 1116210"/>
                <a:gd name="connsiteX12" fmla="*/ 55811 w 1116210"/>
                <a:gd name="connsiteY12" fmla="*/ 558106 h 1116210"/>
                <a:gd name="connsiteX13" fmla="*/ 95250 w 1116210"/>
                <a:gd name="connsiteY13" fmla="*/ 362583 h 1116210"/>
                <a:gd name="connsiteX14" fmla="*/ 202964 w 1116210"/>
                <a:gd name="connsiteY14" fmla="*/ 202964 h 1116210"/>
                <a:gd name="connsiteX15" fmla="*/ 362583 w 1116210"/>
                <a:gd name="connsiteY15" fmla="*/ 95250 h 1116210"/>
                <a:gd name="connsiteX16" fmla="*/ 558106 w 1116210"/>
                <a:gd name="connsiteY16" fmla="*/ 55811 h 1116210"/>
                <a:gd name="connsiteX17" fmla="*/ 558106 w 1116210"/>
                <a:gd name="connsiteY17" fmla="*/ 0 h 1116210"/>
                <a:gd name="connsiteX18" fmla="*/ 0 w 1116210"/>
                <a:gd name="connsiteY18" fmla="*/ 558106 h 1116210"/>
                <a:gd name="connsiteX19" fmla="*/ 558106 w 1116210"/>
                <a:gd name="connsiteY19" fmla="*/ 1116211 h 1116210"/>
                <a:gd name="connsiteX20" fmla="*/ 1116211 w 1116210"/>
                <a:gd name="connsiteY20" fmla="*/ 558106 h 1116210"/>
                <a:gd name="connsiteX21" fmla="*/ 558106 w 1116210"/>
                <a:gd name="connsiteY21" fmla="*/ 0 h 111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6210" h="1116210">
                  <a:moveTo>
                    <a:pt x="558106" y="55811"/>
                  </a:moveTo>
                  <a:cubicBezTo>
                    <a:pt x="626008" y="55811"/>
                    <a:pt x="691679" y="69019"/>
                    <a:pt x="753628" y="95250"/>
                  </a:cubicBezTo>
                  <a:cubicBezTo>
                    <a:pt x="813346" y="120551"/>
                    <a:pt x="867110" y="156828"/>
                    <a:pt x="913247" y="202964"/>
                  </a:cubicBezTo>
                  <a:cubicBezTo>
                    <a:pt x="959383" y="249101"/>
                    <a:pt x="995660" y="302865"/>
                    <a:pt x="1020961" y="362583"/>
                  </a:cubicBezTo>
                  <a:cubicBezTo>
                    <a:pt x="1047192" y="424532"/>
                    <a:pt x="1060400" y="490203"/>
                    <a:pt x="1060400" y="558106"/>
                  </a:cubicBezTo>
                  <a:cubicBezTo>
                    <a:pt x="1060400" y="626008"/>
                    <a:pt x="1047192" y="691679"/>
                    <a:pt x="1020961" y="753628"/>
                  </a:cubicBezTo>
                  <a:cubicBezTo>
                    <a:pt x="995660" y="813346"/>
                    <a:pt x="959383" y="867110"/>
                    <a:pt x="913247" y="913247"/>
                  </a:cubicBezTo>
                  <a:cubicBezTo>
                    <a:pt x="867110" y="959383"/>
                    <a:pt x="813346" y="995660"/>
                    <a:pt x="753628" y="1020961"/>
                  </a:cubicBezTo>
                  <a:cubicBezTo>
                    <a:pt x="691679" y="1047192"/>
                    <a:pt x="626008" y="1060400"/>
                    <a:pt x="558106" y="1060400"/>
                  </a:cubicBezTo>
                  <a:cubicBezTo>
                    <a:pt x="490203" y="1060400"/>
                    <a:pt x="424532" y="1047192"/>
                    <a:pt x="362583" y="1020961"/>
                  </a:cubicBezTo>
                  <a:cubicBezTo>
                    <a:pt x="302865" y="995660"/>
                    <a:pt x="249101" y="959383"/>
                    <a:pt x="202964" y="913247"/>
                  </a:cubicBezTo>
                  <a:cubicBezTo>
                    <a:pt x="156828" y="867110"/>
                    <a:pt x="120551" y="813346"/>
                    <a:pt x="95250" y="753628"/>
                  </a:cubicBezTo>
                  <a:cubicBezTo>
                    <a:pt x="69019" y="691679"/>
                    <a:pt x="55811" y="626008"/>
                    <a:pt x="55811" y="558106"/>
                  </a:cubicBezTo>
                  <a:cubicBezTo>
                    <a:pt x="55811" y="490203"/>
                    <a:pt x="69019" y="424532"/>
                    <a:pt x="95250" y="362583"/>
                  </a:cubicBezTo>
                  <a:cubicBezTo>
                    <a:pt x="120551" y="302865"/>
                    <a:pt x="156828" y="249101"/>
                    <a:pt x="202964" y="202964"/>
                  </a:cubicBezTo>
                  <a:cubicBezTo>
                    <a:pt x="249101" y="156828"/>
                    <a:pt x="302865" y="120551"/>
                    <a:pt x="362583" y="95250"/>
                  </a:cubicBezTo>
                  <a:cubicBezTo>
                    <a:pt x="424532" y="69019"/>
                    <a:pt x="490203" y="55811"/>
                    <a:pt x="558106" y="55811"/>
                  </a:cubicBezTo>
                  <a:moveTo>
                    <a:pt x="558106" y="0"/>
                  </a:moveTo>
                  <a:cubicBezTo>
                    <a:pt x="249845" y="0"/>
                    <a:pt x="0" y="249845"/>
                    <a:pt x="0" y="558106"/>
                  </a:cubicBezTo>
                  <a:cubicBezTo>
                    <a:pt x="0" y="866366"/>
                    <a:pt x="249845" y="1116211"/>
                    <a:pt x="558106" y="1116211"/>
                  </a:cubicBezTo>
                  <a:cubicBezTo>
                    <a:pt x="866366" y="1116211"/>
                    <a:pt x="1116211" y="866366"/>
                    <a:pt x="1116211" y="558106"/>
                  </a:cubicBezTo>
                  <a:cubicBezTo>
                    <a:pt x="1116211" y="249845"/>
                    <a:pt x="866366" y="0"/>
                    <a:pt x="558106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2" name="任意多边形: 形状 41"/>
            <p:cNvSpPr/>
            <p:nvPr/>
          </p:nvSpPr>
          <p:spPr>
            <a:xfrm>
              <a:off x="-1086073" y="1926469"/>
              <a:ext cx="543223" cy="610195"/>
            </a:xfrm>
            <a:custGeom>
              <a:avLst/>
              <a:gdLst>
                <a:gd name="connsiteX0" fmla="*/ 341190 w 543222"/>
                <a:gd name="connsiteY0" fmla="*/ 611870 h 610195"/>
                <a:gd name="connsiteX1" fmla="*/ 313285 w 543222"/>
                <a:gd name="connsiteY1" fmla="*/ 583964 h 610195"/>
                <a:gd name="connsiteX2" fmla="*/ 313285 w 543222"/>
                <a:gd name="connsiteY2" fmla="*/ 262124 h 610195"/>
                <a:gd name="connsiteX3" fmla="*/ 319796 w 543222"/>
                <a:gd name="connsiteY3" fmla="*/ 244264 h 610195"/>
                <a:gd name="connsiteX4" fmla="*/ 477368 w 543222"/>
                <a:gd name="connsiteY4" fmla="*/ 55625 h 610195"/>
                <a:gd name="connsiteX5" fmla="*/ 66602 w 543222"/>
                <a:gd name="connsiteY5" fmla="*/ 55625 h 610195"/>
                <a:gd name="connsiteX6" fmla="*/ 224918 w 543222"/>
                <a:gd name="connsiteY6" fmla="*/ 244264 h 610195"/>
                <a:gd name="connsiteX7" fmla="*/ 231429 w 543222"/>
                <a:gd name="connsiteY7" fmla="*/ 262124 h 610195"/>
                <a:gd name="connsiteX8" fmla="*/ 231429 w 543222"/>
                <a:gd name="connsiteY8" fmla="*/ 484994 h 610195"/>
                <a:gd name="connsiteX9" fmla="*/ 203524 w 543222"/>
                <a:gd name="connsiteY9" fmla="*/ 512899 h 610195"/>
                <a:gd name="connsiteX10" fmla="*/ 175619 w 543222"/>
                <a:gd name="connsiteY10" fmla="*/ 484994 h 610195"/>
                <a:gd name="connsiteX11" fmla="*/ 175619 w 543222"/>
                <a:gd name="connsiteY11" fmla="*/ 272355 h 610195"/>
                <a:gd name="connsiteX12" fmla="*/ 10978 w 543222"/>
                <a:gd name="connsiteY12" fmla="*/ 76274 h 610195"/>
                <a:gd name="connsiteX13" fmla="*/ 4466 w 543222"/>
                <a:gd name="connsiteY13" fmla="*/ 26789 h 610195"/>
                <a:gd name="connsiteX14" fmla="*/ 46696 w 543222"/>
                <a:gd name="connsiteY14" fmla="*/ 0 h 610195"/>
                <a:gd name="connsiteX15" fmla="*/ 497273 w 543222"/>
                <a:gd name="connsiteY15" fmla="*/ 0 h 610195"/>
                <a:gd name="connsiteX16" fmla="*/ 539317 w 543222"/>
                <a:gd name="connsiteY16" fmla="*/ 26789 h 610195"/>
                <a:gd name="connsiteX17" fmla="*/ 532806 w 543222"/>
                <a:gd name="connsiteY17" fmla="*/ 76274 h 610195"/>
                <a:gd name="connsiteX18" fmla="*/ 368909 w 543222"/>
                <a:gd name="connsiteY18" fmla="*/ 272355 h 610195"/>
                <a:gd name="connsiteX19" fmla="*/ 368909 w 543222"/>
                <a:gd name="connsiteY19" fmla="*/ 584150 h 610195"/>
                <a:gd name="connsiteX20" fmla="*/ 341190 w 543222"/>
                <a:gd name="connsiteY20" fmla="*/ 611870 h 610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43222" h="610195">
                  <a:moveTo>
                    <a:pt x="341190" y="611870"/>
                  </a:moveTo>
                  <a:cubicBezTo>
                    <a:pt x="325749" y="611870"/>
                    <a:pt x="313285" y="599405"/>
                    <a:pt x="313285" y="583964"/>
                  </a:cubicBezTo>
                  <a:lnTo>
                    <a:pt x="313285" y="262124"/>
                  </a:lnTo>
                  <a:cubicBezTo>
                    <a:pt x="313285" y="255612"/>
                    <a:pt x="315517" y="249287"/>
                    <a:pt x="319796" y="244264"/>
                  </a:cubicBezTo>
                  <a:lnTo>
                    <a:pt x="477368" y="55625"/>
                  </a:lnTo>
                  <a:lnTo>
                    <a:pt x="66602" y="55625"/>
                  </a:lnTo>
                  <a:lnTo>
                    <a:pt x="224918" y="244264"/>
                  </a:lnTo>
                  <a:cubicBezTo>
                    <a:pt x="229197" y="249287"/>
                    <a:pt x="231429" y="255612"/>
                    <a:pt x="231429" y="262124"/>
                  </a:cubicBezTo>
                  <a:lnTo>
                    <a:pt x="231429" y="484994"/>
                  </a:lnTo>
                  <a:cubicBezTo>
                    <a:pt x="231429" y="500435"/>
                    <a:pt x="218965" y="512899"/>
                    <a:pt x="203524" y="512899"/>
                  </a:cubicBezTo>
                  <a:cubicBezTo>
                    <a:pt x="188083" y="512899"/>
                    <a:pt x="175619" y="500435"/>
                    <a:pt x="175619" y="484994"/>
                  </a:cubicBezTo>
                  <a:lnTo>
                    <a:pt x="175619" y="272355"/>
                  </a:lnTo>
                  <a:lnTo>
                    <a:pt x="10978" y="76274"/>
                  </a:lnTo>
                  <a:cubicBezTo>
                    <a:pt x="-743" y="62322"/>
                    <a:pt x="-3347" y="43346"/>
                    <a:pt x="4466" y="26789"/>
                  </a:cubicBezTo>
                  <a:cubicBezTo>
                    <a:pt x="12280" y="10232"/>
                    <a:pt x="28279" y="0"/>
                    <a:pt x="46696" y="0"/>
                  </a:cubicBezTo>
                  <a:lnTo>
                    <a:pt x="497273" y="0"/>
                  </a:lnTo>
                  <a:cubicBezTo>
                    <a:pt x="515505" y="0"/>
                    <a:pt x="531690" y="10232"/>
                    <a:pt x="539317" y="26789"/>
                  </a:cubicBezTo>
                  <a:cubicBezTo>
                    <a:pt x="547131" y="43346"/>
                    <a:pt x="544526" y="62322"/>
                    <a:pt x="532806" y="76274"/>
                  </a:cubicBezTo>
                  <a:lnTo>
                    <a:pt x="368909" y="272355"/>
                  </a:lnTo>
                  <a:lnTo>
                    <a:pt x="368909" y="584150"/>
                  </a:lnTo>
                  <a:cubicBezTo>
                    <a:pt x="369095" y="599405"/>
                    <a:pt x="356631" y="611870"/>
                    <a:pt x="341190" y="61187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729359" y="1822689"/>
            <a:ext cx="667658" cy="667658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936507" y="1880385"/>
            <a:ext cx="7526135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93477" y="1971852"/>
            <a:ext cx="2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grpSp>
        <p:nvGrpSpPr>
          <p:cNvPr id="43" name="图形 36"/>
          <p:cNvGrpSpPr/>
          <p:nvPr/>
        </p:nvGrpSpPr>
        <p:grpSpPr>
          <a:xfrm>
            <a:off x="874682" y="1968012"/>
            <a:ext cx="377013" cy="377013"/>
            <a:chOff x="-1616588" y="1374000"/>
            <a:chExt cx="1905000" cy="1905000"/>
          </a:xfrm>
          <a:solidFill>
            <a:schemeClr val="bg1"/>
          </a:solidFill>
        </p:grpSpPr>
        <p:sp>
          <p:nvSpPr>
            <p:cNvPr id="44" name="任意多边形: 形状 43"/>
            <p:cNvSpPr/>
            <p:nvPr/>
          </p:nvSpPr>
          <p:spPr>
            <a:xfrm>
              <a:off x="-1222193" y="1768395"/>
              <a:ext cx="1116211" cy="1116211"/>
            </a:xfrm>
            <a:custGeom>
              <a:avLst/>
              <a:gdLst>
                <a:gd name="connsiteX0" fmla="*/ 558106 w 1116210"/>
                <a:gd name="connsiteY0" fmla="*/ 55811 h 1116210"/>
                <a:gd name="connsiteX1" fmla="*/ 753628 w 1116210"/>
                <a:gd name="connsiteY1" fmla="*/ 95250 h 1116210"/>
                <a:gd name="connsiteX2" fmla="*/ 913247 w 1116210"/>
                <a:gd name="connsiteY2" fmla="*/ 202964 h 1116210"/>
                <a:gd name="connsiteX3" fmla="*/ 1020961 w 1116210"/>
                <a:gd name="connsiteY3" fmla="*/ 362583 h 1116210"/>
                <a:gd name="connsiteX4" fmla="*/ 1060400 w 1116210"/>
                <a:gd name="connsiteY4" fmla="*/ 558106 h 1116210"/>
                <a:gd name="connsiteX5" fmla="*/ 1020961 w 1116210"/>
                <a:gd name="connsiteY5" fmla="*/ 753628 h 1116210"/>
                <a:gd name="connsiteX6" fmla="*/ 913247 w 1116210"/>
                <a:gd name="connsiteY6" fmla="*/ 913247 h 1116210"/>
                <a:gd name="connsiteX7" fmla="*/ 753628 w 1116210"/>
                <a:gd name="connsiteY7" fmla="*/ 1020961 h 1116210"/>
                <a:gd name="connsiteX8" fmla="*/ 558106 w 1116210"/>
                <a:gd name="connsiteY8" fmla="*/ 1060400 h 1116210"/>
                <a:gd name="connsiteX9" fmla="*/ 362583 w 1116210"/>
                <a:gd name="connsiteY9" fmla="*/ 1020961 h 1116210"/>
                <a:gd name="connsiteX10" fmla="*/ 202964 w 1116210"/>
                <a:gd name="connsiteY10" fmla="*/ 913247 h 1116210"/>
                <a:gd name="connsiteX11" fmla="*/ 95250 w 1116210"/>
                <a:gd name="connsiteY11" fmla="*/ 753628 h 1116210"/>
                <a:gd name="connsiteX12" fmla="*/ 55811 w 1116210"/>
                <a:gd name="connsiteY12" fmla="*/ 558106 h 1116210"/>
                <a:gd name="connsiteX13" fmla="*/ 95250 w 1116210"/>
                <a:gd name="connsiteY13" fmla="*/ 362583 h 1116210"/>
                <a:gd name="connsiteX14" fmla="*/ 202964 w 1116210"/>
                <a:gd name="connsiteY14" fmla="*/ 202964 h 1116210"/>
                <a:gd name="connsiteX15" fmla="*/ 362583 w 1116210"/>
                <a:gd name="connsiteY15" fmla="*/ 95250 h 1116210"/>
                <a:gd name="connsiteX16" fmla="*/ 558106 w 1116210"/>
                <a:gd name="connsiteY16" fmla="*/ 55811 h 1116210"/>
                <a:gd name="connsiteX17" fmla="*/ 558106 w 1116210"/>
                <a:gd name="connsiteY17" fmla="*/ 0 h 1116210"/>
                <a:gd name="connsiteX18" fmla="*/ 0 w 1116210"/>
                <a:gd name="connsiteY18" fmla="*/ 558106 h 1116210"/>
                <a:gd name="connsiteX19" fmla="*/ 558106 w 1116210"/>
                <a:gd name="connsiteY19" fmla="*/ 1116211 h 1116210"/>
                <a:gd name="connsiteX20" fmla="*/ 1116211 w 1116210"/>
                <a:gd name="connsiteY20" fmla="*/ 558106 h 1116210"/>
                <a:gd name="connsiteX21" fmla="*/ 558106 w 1116210"/>
                <a:gd name="connsiteY21" fmla="*/ 0 h 111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6210" h="1116210">
                  <a:moveTo>
                    <a:pt x="558106" y="55811"/>
                  </a:moveTo>
                  <a:cubicBezTo>
                    <a:pt x="626008" y="55811"/>
                    <a:pt x="691679" y="69019"/>
                    <a:pt x="753628" y="95250"/>
                  </a:cubicBezTo>
                  <a:cubicBezTo>
                    <a:pt x="813346" y="120551"/>
                    <a:pt x="867110" y="156828"/>
                    <a:pt x="913247" y="202964"/>
                  </a:cubicBezTo>
                  <a:cubicBezTo>
                    <a:pt x="959383" y="249101"/>
                    <a:pt x="995660" y="302865"/>
                    <a:pt x="1020961" y="362583"/>
                  </a:cubicBezTo>
                  <a:cubicBezTo>
                    <a:pt x="1047192" y="424532"/>
                    <a:pt x="1060400" y="490203"/>
                    <a:pt x="1060400" y="558106"/>
                  </a:cubicBezTo>
                  <a:cubicBezTo>
                    <a:pt x="1060400" y="626008"/>
                    <a:pt x="1047192" y="691679"/>
                    <a:pt x="1020961" y="753628"/>
                  </a:cubicBezTo>
                  <a:cubicBezTo>
                    <a:pt x="995660" y="813346"/>
                    <a:pt x="959383" y="867110"/>
                    <a:pt x="913247" y="913247"/>
                  </a:cubicBezTo>
                  <a:cubicBezTo>
                    <a:pt x="867110" y="959383"/>
                    <a:pt x="813346" y="995660"/>
                    <a:pt x="753628" y="1020961"/>
                  </a:cubicBezTo>
                  <a:cubicBezTo>
                    <a:pt x="691679" y="1047192"/>
                    <a:pt x="626008" y="1060400"/>
                    <a:pt x="558106" y="1060400"/>
                  </a:cubicBezTo>
                  <a:cubicBezTo>
                    <a:pt x="490203" y="1060400"/>
                    <a:pt x="424532" y="1047192"/>
                    <a:pt x="362583" y="1020961"/>
                  </a:cubicBezTo>
                  <a:cubicBezTo>
                    <a:pt x="302865" y="995660"/>
                    <a:pt x="249101" y="959383"/>
                    <a:pt x="202964" y="913247"/>
                  </a:cubicBezTo>
                  <a:cubicBezTo>
                    <a:pt x="156828" y="867110"/>
                    <a:pt x="120551" y="813346"/>
                    <a:pt x="95250" y="753628"/>
                  </a:cubicBezTo>
                  <a:cubicBezTo>
                    <a:pt x="69019" y="691679"/>
                    <a:pt x="55811" y="626008"/>
                    <a:pt x="55811" y="558106"/>
                  </a:cubicBezTo>
                  <a:cubicBezTo>
                    <a:pt x="55811" y="490203"/>
                    <a:pt x="69019" y="424532"/>
                    <a:pt x="95250" y="362583"/>
                  </a:cubicBezTo>
                  <a:cubicBezTo>
                    <a:pt x="120551" y="302865"/>
                    <a:pt x="156828" y="249101"/>
                    <a:pt x="202964" y="202964"/>
                  </a:cubicBezTo>
                  <a:cubicBezTo>
                    <a:pt x="249101" y="156828"/>
                    <a:pt x="302865" y="120551"/>
                    <a:pt x="362583" y="95250"/>
                  </a:cubicBezTo>
                  <a:cubicBezTo>
                    <a:pt x="424532" y="69019"/>
                    <a:pt x="490203" y="55811"/>
                    <a:pt x="558106" y="55811"/>
                  </a:cubicBezTo>
                  <a:moveTo>
                    <a:pt x="558106" y="0"/>
                  </a:moveTo>
                  <a:cubicBezTo>
                    <a:pt x="249845" y="0"/>
                    <a:pt x="0" y="249845"/>
                    <a:pt x="0" y="558106"/>
                  </a:cubicBezTo>
                  <a:cubicBezTo>
                    <a:pt x="0" y="866366"/>
                    <a:pt x="249845" y="1116211"/>
                    <a:pt x="558106" y="1116211"/>
                  </a:cubicBezTo>
                  <a:cubicBezTo>
                    <a:pt x="866366" y="1116211"/>
                    <a:pt x="1116211" y="866366"/>
                    <a:pt x="1116211" y="558106"/>
                  </a:cubicBezTo>
                  <a:cubicBezTo>
                    <a:pt x="1116211" y="249845"/>
                    <a:pt x="866366" y="0"/>
                    <a:pt x="558106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5" name="任意多边形: 形状 44"/>
            <p:cNvSpPr/>
            <p:nvPr/>
          </p:nvSpPr>
          <p:spPr>
            <a:xfrm>
              <a:off x="-935374" y="2147302"/>
              <a:ext cx="597173" cy="394395"/>
            </a:xfrm>
            <a:custGeom>
              <a:avLst/>
              <a:gdLst>
                <a:gd name="connsiteX0" fmla="*/ 590150 w 597172"/>
                <a:gd name="connsiteY0" fmla="*/ 8232 h 394394"/>
                <a:gd name="connsiteX1" fmla="*/ 550711 w 597172"/>
                <a:gd name="connsiteY1" fmla="*/ 8232 h 394394"/>
                <a:gd name="connsiteX2" fmla="*/ 230730 w 597172"/>
                <a:gd name="connsiteY2" fmla="*/ 328212 h 394394"/>
                <a:gd name="connsiteX3" fmla="*/ 47671 w 597172"/>
                <a:gd name="connsiteY3" fmla="*/ 145154 h 394394"/>
                <a:gd name="connsiteX4" fmla="*/ 8232 w 597172"/>
                <a:gd name="connsiteY4" fmla="*/ 145154 h 394394"/>
                <a:gd name="connsiteX5" fmla="*/ 8232 w 597172"/>
                <a:gd name="connsiteY5" fmla="*/ 184593 h 394394"/>
                <a:gd name="connsiteX6" fmla="*/ 211010 w 597172"/>
                <a:gd name="connsiteY6" fmla="*/ 387372 h 394394"/>
                <a:gd name="connsiteX7" fmla="*/ 250450 w 597172"/>
                <a:gd name="connsiteY7" fmla="*/ 387372 h 394394"/>
                <a:gd name="connsiteX8" fmla="*/ 590150 w 597172"/>
                <a:gd name="connsiteY8" fmla="*/ 47671 h 394394"/>
                <a:gd name="connsiteX9" fmla="*/ 590150 w 597172"/>
                <a:gd name="connsiteY9" fmla="*/ 8232 h 39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7172" h="394394">
                  <a:moveTo>
                    <a:pt x="590150" y="8232"/>
                  </a:moveTo>
                  <a:cubicBezTo>
                    <a:pt x="579174" y="-2744"/>
                    <a:pt x="561501" y="-2744"/>
                    <a:pt x="550711" y="8232"/>
                  </a:cubicBezTo>
                  <a:lnTo>
                    <a:pt x="230730" y="328212"/>
                  </a:lnTo>
                  <a:lnTo>
                    <a:pt x="47671" y="145154"/>
                  </a:lnTo>
                  <a:cubicBezTo>
                    <a:pt x="36695" y="134178"/>
                    <a:pt x="19022" y="134178"/>
                    <a:pt x="8232" y="145154"/>
                  </a:cubicBezTo>
                  <a:cubicBezTo>
                    <a:pt x="-2744" y="156130"/>
                    <a:pt x="-2744" y="173803"/>
                    <a:pt x="8232" y="184593"/>
                  </a:cubicBezTo>
                  <a:lnTo>
                    <a:pt x="211010" y="387372"/>
                  </a:lnTo>
                  <a:cubicBezTo>
                    <a:pt x="221986" y="398348"/>
                    <a:pt x="239660" y="398348"/>
                    <a:pt x="250450" y="387372"/>
                  </a:cubicBezTo>
                  <a:lnTo>
                    <a:pt x="590150" y="47671"/>
                  </a:lnTo>
                  <a:cubicBezTo>
                    <a:pt x="601126" y="36695"/>
                    <a:pt x="601126" y="19022"/>
                    <a:pt x="590150" y="8232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0" name="椭圆 29"/>
          <p:cNvSpPr/>
          <p:nvPr/>
        </p:nvSpPr>
        <p:spPr>
          <a:xfrm>
            <a:off x="729359" y="3440391"/>
            <a:ext cx="667658" cy="667658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936507" y="3498087"/>
            <a:ext cx="7526135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593477" y="3589554"/>
            <a:ext cx="2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grpSp>
        <p:nvGrpSpPr>
          <p:cNvPr id="46" name="图形 38"/>
          <p:cNvGrpSpPr/>
          <p:nvPr/>
        </p:nvGrpSpPr>
        <p:grpSpPr>
          <a:xfrm>
            <a:off x="874682" y="3585714"/>
            <a:ext cx="377013" cy="377013"/>
            <a:chOff x="-1466588" y="1524000"/>
            <a:chExt cx="1905000" cy="1905000"/>
          </a:xfrm>
        </p:grpSpPr>
        <p:sp>
          <p:nvSpPr>
            <p:cNvPr id="47" name="任意多边形: 形状 46"/>
            <p:cNvSpPr/>
            <p:nvPr/>
          </p:nvSpPr>
          <p:spPr>
            <a:xfrm>
              <a:off x="-1072007" y="1918395"/>
              <a:ext cx="1114351" cy="1116211"/>
            </a:xfrm>
            <a:custGeom>
              <a:avLst/>
              <a:gdLst>
                <a:gd name="connsiteX0" fmla="*/ 558105 w 1114350"/>
                <a:gd name="connsiteY0" fmla="*/ 55811 h 1116210"/>
                <a:gd name="connsiteX1" fmla="*/ 753628 w 1114350"/>
                <a:gd name="connsiteY1" fmla="*/ 95250 h 1116210"/>
                <a:gd name="connsiteX2" fmla="*/ 913247 w 1114350"/>
                <a:gd name="connsiteY2" fmla="*/ 202964 h 1116210"/>
                <a:gd name="connsiteX3" fmla="*/ 1020961 w 1114350"/>
                <a:gd name="connsiteY3" fmla="*/ 362583 h 1116210"/>
                <a:gd name="connsiteX4" fmla="*/ 1060400 w 1114350"/>
                <a:gd name="connsiteY4" fmla="*/ 558106 h 1116210"/>
                <a:gd name="connsiteX5" fmla="*/ 1020961 w 1114350"/>
                <a:gd name="connsiteY5" fmla="*/ 753628 h 1116210"/>
                <a:gd name="connsiteX6" fmla="*/ 913247 w 1114350"/>
                <a:gd name="connsiteY6" fmla="*/ 913247 h 1116210"/>
                <a:gd name="connsiteX7" fmla="*/ 753628 w 1114350"/>
                <a:gd name="connsiteY7" fmla="*/ 1020961 h 1116210"/>
                <a:gd name="connsiteX8" fmla="*/ 558105 w 1114350"/>
                <a:gd name="connsiteY8" fmla="*/ 1060400 h 1116210"/>
                <a:gd name="connsiteX9" fmla="*/ 362583 w 1114350"/>
                <a:gd name="connsiteY9" fmla="*/ 1020961 h 1116210"/>
                <a:gd name="connsiteX10" fmla="*/ 202964 w 1114350"/>
                <a:gd name="connsiteY10" fmla="*/ 913247 h 1116210"/>
                <a:gd name="connsiteX11" fmla="*/ 95250 w 1114350"/>
                <a:gd name="connsiteY11" fmla="*/ 753628 h 1116210"/>
                <a:gd name="connsiteX12" fmla="*/ 55811 w 1114350"/>
                <a:gd name="connsiteY12" fmla="*/ 558106 h 1116210"/>
                <a:gd name="connsiteX13" fmla="*/ 95250 w 1114350"/>
                <a:gd name="connsiteY13" fmla="*/ 362583 h 1116210"/>
                <a:gd name="connsiteX14" fmla="*/ 202964 w 1114350"/>
                <a:gd name="connsiteY14" fmla="*/ 202964 h 1116210"/>
                <a:gd name="connsiteX15" fmla="*/ 362583 w 1114350"/>
                <a:gd name="connsiteY15" fmla="*/ 95250 h 1116210"/>
                <a:gd name="connsiteX16" fmla="*/ 558105 w 1114350"/>
                <a:gd name="connsiteY16" fmla="*/ 55811 h 1116210"/>
                <a:gd name="connsiteX17" fmla="*/ 558105 w 1114350"/>
                <a:gd name="connsiteY17" fmla="*/ 0 h 1116210"/>
                <a:gd name="connsiteX18" fmla="*/ 0 w 1114350"/>
                <a:gd name="connsiteY18" fmla="*/ 558106 h 1116210"/>
                <a:gd name="connsiteX19" fmla="*/ 558105 w 1114350"/>
                <a:gd name="connsiteY19" fmla="*/ 1116211 h 1116210"/>
                <a:gd name="connsiteX20" fmla="*/ 1116211 w 1114350"/>
                <a:gd name="connsiteY20" fmla="*/ 558106 h 1116210"/>
                <a:gd name="connsiteX21" fmla="*/ 558105 w 1114350"/>
                <a:gd name="connsiteY21" fmla="*/ 0 h 1116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4350" h="1116210">
                  <a:moveTo>
                    <a:pt x="558105" y="55811"/>
                  </a:moveTo>
                  <a:cubicBezTo>
                    <a:pt x="626008" y="55811"/>
                    <a:pt x="691679" y="69019"/>
                    <a:pt x="753628" y="95250"/>
                  </a:cubicBezTo>
                  <a:cubicBezTo>
                    <a:pt x="813346" y="120551"/>
                    <a:pt x="867110" y="156828"/>
                    <a:pt x="913247" y="202964"/>
                  </a:cubicBezTo>
                  <a:cubicBezTo>
                    <a:pt x="959383" y="249101"/>
                    <a:pt x="995660" y="302865"/>
                    <a:pt x="1020961" y="362583"/>
                  </a:cubicBezTo>
                  <a:cubicBezTo>
                    <a:pt x="1047192" y="424532"/>
                    <a:pt x="1060400" y="490203"/>
                    <a:pt x="1060400" y="558106"/>
                  </a:cubicBezTo>
                  <a:cubicBezTo>
                    <a:pt x="1060400" y="626008"/>
                    <a:pt x="1047192" y="691679"/>
                    <a:pt x="1020961" y="753628"/>
                  </a:cubicBezTo>
                  <a:cubicBezTo>
                    <a:pt x="995660" y="813346"/>
                    <a:pt x="959383" y="867110"/>
                    <a:pt x="913247" y="913247"/>
                  </a:cubicBezTo>
                  <a:cubicBezTo>
                    <a:pt x="867110" y="959383"/>
                    <a:pt x="813346" y="995660"/>
                    <a:pt x="753628" y="1020961"/>
                  </a:cubicBezTo>
                  <a:cubicBezTo>
                    <a:pt x="691679" y="1047192"/>
                    <a:pt x="626008" y="1060400"/>
                    <a:pt x="558105" y="1060400"/>
                  </a:cubicBezTo>
                  <a:cubicBezTo>
                    <a:pt x="490203" y="1060400"/>
                    <a:pt x="424532" y="1047192"/>
                    <a:pt x="362583" y="1020961"/>
                  </a:cubicBezTo>
                  <a:cubicBezTo>
                    <a:pt x="302865" y="995660"/>
                    <a:pt x="249101" y="959383"/>
                    <a:pt x="202964" y="913247"/>
                  </a:cubicBezTo>
                  <a:cubicBezTo>
                    <a:pt x="156828" y="867110"/>
                    <a:pt x="120551" y="813346"/>
                    <a:pt x="95250" y="753628"/>
                  </a:cubicBezTo>
                  <a:cubicBezTo>
                    <a:pt x="69019" y="691679"/>
                    <a:pt x="55811" y="626008"/>
                    <a:pt x="55811" y="558106"/>
                  </a:cubicBezTo>
                  <a:cubicBezTo>
                    <a:pt x="55811" y="490203"/>
                    <a:pt x="69019" y="424532"/>
                    <a:pt x="95250" y="362583"/>
                  </a:cubicBezTo>
                  <a:cubicBezTo>
                    <a:pt x="120551" y="302865"/>
                    <a:pt x="156828" y="249101"/>
                    <a:pt x="202964" y="202964"/>
                  </a:cubicBezTo>
                  <a:cubicBezTo>
                    <a:pt x="249101" y="156828"/>
                    <a:pt x="302865" y="120551"/>
                    <a:pt x="362583" y="95250"/>
                  </a:cubicBezTo>
                  <a:cubicBezTo>
                    <a:pt x="424532" y="69019"/>
                    <a:pt x="490203" y="55811"/>
                    <a:pt x="558105" y="55811"/>
                  </a:cubicBezTo>
                  <a:moveTo>
                    <a:pt x="558105" y="0"/>
                  </a:moveTo>
                  <a:cubicBezTo>
                    <a:pt x="249845" y="0"/>
                    <a:pt x="0" y="249845"/>
                    <a:pt x="0" y="558106"/>
                  </a:cubicBezTo>
                  <a:cubicBezTo>
                    <a:pt x="0" y="866366"/>
                    <a:pt x="249845" y="1116211"/>
                    <a:pt x="558105" y="1116211"/>
                  </a:cubicBezTo>
                  <a:cubicBezTo>
                    <a:pt x="866366" y="1116211"/>
                    <a:pt x="1116211" y="866366"/>
                    <a:pt x="1116211" y="558106"/>
                  </a:cubicBezTo>
                  <a:cubicBezTo>
                    <a:pt x="1116211" y="249845"/>
                    <a:pt x="866366" y="0"/>
                    <a:pt x="558105" y="0"/>
                  </a:cubicBezTo>
                  <a:close/>
                </a:path>
              </a:pathLst>
            </a:custGeom>
            <a:solidFill>
              <a:srgbClr val="333333"/>
            </a:solidFill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任意多边形: 形状 47"/>
            <p:cNvSpPr/>
            <p:nvPr/>
          </p:nvSpPr>
          <p:spPr>
            <a:xfrm>
              <a:off x="-541807" y="2131591"/>
              <a:ext cx="53950" cy="688330"/>
            </a:xfrm>
            <a:custGeom>
              <a:avLst/>
              <a:gdLst>
                <a:gd name="connsiteX0" fmla="*/ 27905 w 53950"/>
                <a:gd name="connsiteY0" fmla="*/ 689818 h 688330"/>
                <a:gd name="connsiteX1" fmla="*/ 0 w 53950"/>
                <a:gd name="connsiteY1" fmla="*/ 661913 h 688330"/>
                <a:gd name="connsiteX2" fmla="*/ 0 w 53950"/>
                <a:gd name="connsiteY2" fmla="*/ 567035 h 688330"/>
                <a:gd name="connsiteX3" fmla="*/ 27905 w 53950"/>
                <a:gd name="connsiteY3" fmla="*/ 539130 h 688330"/>
                <a:gd name="connsiteX4" fmla="*/ 55810 w 53950"/>
                <a:gd name="connsiteY4" fmla="*/ 567035 h 688330"/>
                <a:gd name="connsiteX5" fmla="*/ 55810 w 53950"/>
                <a:gd name="connsiteY5" fmla="*/ 661913 h 688330"/>
                <a:gd name="connsiteX6" fmla="*/ 27905 w 53950"/>
                <a:gd name="connsiteY6" fmla="*/ 689818 h 688330"/>
                <a:gd name="connsiteX7" fmla="*/ 27905 w 53950"/>
                <a:gd name="connsiteY7" fmla="*/ 483691 h 688330"/>
                <a:gd name="connsiteX8" fmla="*/ 0 w 53950"/>
                <a:gd name="connsiteY8" fmla="*/ 455786 h 688330"/>
                <a:gd name="connsiteX9" fmla="*/ 0 w 53950"/>
                <a:gd name="connsiteY9" fmla="*/ 27905 h 688330"/>
                <a:gd name="connsiteX10" fmla="*/ 27905 w 53950"/>
                <a:gd name="connsiteY10" fmla="*/ 0 h 688330"/>
                <a:gd name="connsiteX11" fmla="*/ 55810 w 53950"/>
                <a:gd name="connsiteY11" fmla="*/ 27905 h 688330"/>
                <a:gd name="connsiteX12" fmla="*/ 55810 w 53950"/>
                <a:gd name="connsiteY12" fmla="*/ 455786 h 688330"/>
                <a:gd name="connsiteX13" fmla="*/ 27905 w 53950"/>
                <a:gd name="connsiteY13" fmla="*/ 483691 h 688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950" h="688330">
                  <a:moveTo>
                    <a:pt x="27905" y="689818"/>
                  </a:moveTo>
                  <a:cubicBezTo>
                    <a:pt x="12464" y="689818"/>
                    <a:pt x="0" y="677354"/>
                    <a:pt x="0" y="661913"/>
                  </a:cubicBezTo>
                  <a:lnTo>
                    <a:pt x="0" y="567035"/>
                  </a:lnTo>
                  <a:cubicBezTo>
                    <a:pt x="0" y="551594"/>
                    <a:pt x="12464" y="539130"/>
                    <a:pt x="27905" y="539130"/>
                  </a:cubicBezTo>
                  <a:cubicBezTo>
                    <a:pt x="43346" y="539130"/>
                    <a:pt x="55810" y="551594"/>
                    <a:pt x="55810" y="567035"/>
                  </a:cubicBezTo>
                  <a:lnTo>
                    <a:pt x="55810" y="661913"/>
                  </a:lnTo>
                  <a:cubicBezTo>
                    <a:pt x="55810" y="677354"/>
                    <a:pt x="43346" y="689818"/>
                    <a:pt x="27905" y="689818"/>
                  </a:cubicBezTo>
                  <a:close/>
                  <a:moveTo>
                    <a:pt x="27905" y="483691"/>
                  </a:moveTo>
                  <a:cubicBezTo>
                    <a:pt x="12464" y="483691"/>
                    <a:pt x="0" y="471227"/>
                    <a:pt x="0" y="455786"/>
                  </a:cubicBezTo>
                  <a:lnTo>
                    <a:pt x="0" y="27905"/>
                  </a:lnTo>
                  <a:cubicBezTo>
                    <a:pt x="0" y="12464"/>
                    <a:pt x="12464" y="0"/>
                    <a:pt x="27905" y="0"/>
                  </a:cubicBezTo>
                  <a:cubicBezTo>
                    <a:pt x="43346" y="0"/>
                    <a:pt x="55810" y="12464"/>
                    <a:pt x="55810" y="27905"/>
                  </a:cubicBezTo>
                  <a:lnTo>
                    <a:pt x="55810" y="455786"/>
                  </a:lnTo>
                  <a:cubicBezTo>
                    <a:pt x="55810" y="471227"/>
                    <a:pt x="43346" y="483691"/>
                    <a:pt x="27905" y="483691"/>
                  </a:cubicBezTo>
                  <a:close/>
                </a:path>
              </a:pathLst>
            </a:custGeom>
            <a:solidFill>
              <a:srgbClr val="333333"/>
            </a:solidFill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4" name="任意多边形: 形状 23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188592" y="2965369"/>
            <a:ext cx="9814816" cy="0"/>
          </a:xfrm>
          <a:prstGeom prst="line">
            <a:avLst/>
          </a:prstGeom>
          <a:ln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188592" y="4583071"/>
            <a:ext cx="9814816" cy="0"/>
          </a:xfrm>
          <a:prstGeom prst="line">
            <a:avLst/>
          </a:prstGeom>
          <a:ln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1188592" y="6200775"/>
            <a:ext cx="9814816" cy="0"/>
          </a:xfrm>
          <a:prstGeom prst="line">
            <a:avLst/>
          </a:prstGeom>
          <a:ln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D8961D17-028F-498D-BC02-411A04B030F2}"/>
              </a:ext>
            </a:extLst>
          </p:cNvPr>
          <p:cNvSpPr txBox="1"/>
          <p:nvPr/>
        </p:nvSpPr>
        <p:spPr>
          <a:xfrm>
            <a:off x="4197079" y="160001"/>
            <a:ext cx="3573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Deficiencies in the work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FOUR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8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Future work plan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328056" y="1469571"/>
            <a:ext cx="522514" cy="3686629"/>
          </a:xfrm>
          <a:prstGeom prst="rect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198913" y="1469571"/>
            <a:ext cx="2873830" cy="4699000"/>
          </a:xfrm>
          <a:prstGeom prst="rect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58480" y="1930399"/>
            <a:ext cx="461665" cy="25677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478559" y="1796459"/>
            <a:ext cx="231453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478559" y="2613312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478559" y="3430165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478559" y="4247018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478559" y="5063870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8" name="矩形 7"/>
          <p:cNvSpPr/>
          <p:nvPr/>
        </p:nvSpPr>
        <p:spPr>
          <a:xfrm>
            <a:off x="7119258" y="1469571"/>
            <a:ext cx="522514" cy="3686629"/>
          </a:xfrm>
          <a:prstGeom prst="rect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990115" y="1469571"/>
            <a:ext cx="2873830" cy="4699000"/>
          </a:xfrm>
          <a:prstGeom prst="rect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149682" y="1930399"/>
            <a:ext cx="461665" cy="25677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the title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269761" y="1796459"/>
            <a:ext cx="231453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8269761" y="2613312"/>
            <a:ext cx="2314538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269761" y="3430165"/>
            <a:ext cx="2314538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269761" y="4247018"/>
            <a:ext cx="2314538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3" name="任意多边形: 形状 22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793097" y="138216"/>
            <a:ext cx="2669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Future work plan</a:t>
            </a:r>
          </a:p>
        </p:txBody>
      </p:sp>
      <p:sp>
        <p:nvSpPr>
          <p:cNvPr id="29" name="矩形 28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09" y="1465719"/>
            <a:ext cx="4247861" cy="4717138"/>
          </a:xfrm>
          <a:custGeom>
            <a:avLst/>
            <a:gdLst>
              <a:gd name="connsiteX0" fmla="*/ 0 w 4252685"/>
              <a:gd name="connsiteY0" fmla="*/ 0 h 4717138"/>
              <a:gd name="connsiteX1" fmla="*/ 4252685 w 4252685"/>
              <a:gd name="connsiteY1" fmla="*/ 0 h 4717138"/>
              <a:gd name="connsiteX2" fmla="*/ 4252685 w 4252685"/>
              <a:gd name="connsiteY2" fmla="*/ 4717138 h 4717138"/>
              <a:gd name="connsiteX3" fmla="*/ 0 w 4252685"/>
              <a:gd name="connsiteY3" fmla="*/ 4717138 h 4717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2685" h="4717138">
                <a:moveTo>
                  <a:pt x="0" y="0"/>
                </a:moveTo>
                <a:lnTo>
                  <a:pt x="4252685" y="0"/>
                </a:lnTo>
                <a:lnTo>
                  <a:pt x="4252685" y="4717138"/>
                </a:lnTo>
                <a:lnTo>
                  <a:pt x="0" y="4717138"/>
                </a:lnTo>
                <a:close/>
              </a:path>
            </a:pathLst>
          </a:custGeom>
        </p:spPr>
      </p:pic>
      <p:sp>
        <p:nvSpPr>
          <p:cNvPr id="8" name="椭圆 7"/>
          <p:cNvSpPr/>
          <p:nvPr/>
        </p:nvSpPr>
        <p:spPr>
          <a:xfrm>
            <a:off x="5438136" y="1983868"/>
            <a:ext cx="1051322" cy="1051322"/>
          </a:xfrm>
          <a:prstGeom prst="ellipse">
            <a:avLst/>
          </a:prstGeom>
          <a:noFill/>
          <a:ln w="3492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弧形 10"/>
          <p:cNvSpPr/>
          <p:nvPr/>
        </p:nvSpPr>
        <p:spPr>
          <a:xfrm>
            <a:off x="5438136" y="1983868"/>
            <a:ext cx="1051322" cy="1051322"/>
          </a:xfrm>
          <a:prstGeom prst="arc">
            <a:avLst>
              <a:gd name="adj1" fmla="val 16200000"/>
              <a:gd name="adj2" fmla="val 5363511"/>
            </a:avLst>
          </a:prstGeom>
          <a:noFill/>
          <a:ln w="63500"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501239" y="2278696"/>
            <a:ext cx="92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8DC0B1"/>
                </a:solidFill>
                <a:cs typeface="+mn-ea"/>
                <a:sym typeface="+mn-lt"/>
              </a:rPr>
              <a:t>50%</a:t>
            </a:r>
            <a:endParaRPr lang="zh-CN" altLang="en-US" sz="2400" dirty="0">
              <a:solidFill>
                <a:srgbClr val="8DC0B1"/>
              </a:solidFill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696681" y="1983868"/>
            <a:ext cx="1051322" cy="1051322"/>
          </a:xfrm>
          <a:prstGeom prst="ellipse">
            <a:avLst/>
          </a:prstGeom>
          <a:noFill/>
          <a:ln w="3492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弧形 12"/>
          <p:cNvSpPr/>
          <p:nvPr/>
        </p:nvSpPr>
        <p:spPr>
          <a:xfrm>
            <a:off x="7696681" y="1983868"/>
            <a:ext cx="1051322" cy="1051322"/>
          </a:xfrm>
          <a:prstGeom prst="arc">
            <a:avLst>
              <a:gd name="adj1" fmla="val 16200000"/>
              <a:gd name="adj2" fmla="val 10552668"/>
            </a:avLst>
          </a:prstGeom>
          <a:noFill/>
          <a:ln w="63500"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759784" y="2278696"/>
            <a:ext cx="92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8DC0B1"/>
                </a:solidFill>
                <a:cs typeface="+mn-ea"/>
                <a:sym typeface="+mn-lt"/>
              </a:rPr>
              <a:t>75%</a:t>
            </a:r>
            <a:endParaRPr lang="zh-CN" altLang="en-US" sz="2400" dirty="0">
              <a:solidFill>
                <a:srgbClr val="8DC0B1"/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9955227" y="1983868"/>
            <a:ext cx="1051322" cy="1051322"/>
          </a:xfrm>
          <a:prstGeom prst="ellipse">
            <a:avLst/>
          </a:prstGeom>
          <a:noFill/>
          <a:ln w="3492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弧形 14"/>
          <p:cNvSpPr/>
          <p:nvPr/>
        </p:nvSpPr>
        <p:spPr>
          <a:xfrm>
            <a:off x="9955227" y="1983868"/>
            <a:ext cx="1051322" cy="1051322"/>
          </a:xfrm>
          <a:prstGeom prst="arc">
            <a:avLst>
              <a:gd name="adj1" fmla="val 16200000"/>
              <a:gd name="adj2" fmla="val 12522230"/>
            </a:avLst>
          </a:prstGeom>
          <a:noFill/>
          <a:ln w="63500"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018330" y="2278696"/>
            <a:ext cx="92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8DC0B1"/>
                </a:solidFill>
                <a:cs typeface="+mn-ea"/>
                <a:sym typeface="+mn-lt"/>
              </a:rPr>
              <a:t>80%</a:t>
            </a:r>
            <a:endParaRPr lang="zh-CN" altLang="en-US" sz="2400" dirty="0">
              <a:solidFill>
                <a:srgbClr val="8DC0B1"/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16956" y="3559629"/>
            <a:ext cx="8277447" cy="2336797"/>
          </a:xfrm>
          <a:prstGeom prst="rect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855396" y="3707081"/>
            <a:ext cx="7400566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855396" y="4451894"/>
            <a:ext cx="7400566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855396" y="5196707"/>
            <a:ext cx="7400566" cy="30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25" name="任意多边形: 形状 24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58757C1-0BAD-4246-9BFF-70F92D7B991D}"/>
              </a:ext>
            </a:extLst>
          </p:cNvPr>
          <p:cNvSpPr txBox="1"/>
          <p:nvPr/>
        </p:nvSpPr>
        <p:spPr>
          <a:xfrm>
            <a:off x="4793097" y="138216"/>
            <a:ext cx="2669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Future work plan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553029" y="2035630"/>
            <a:ext cx="1741714" cy="1741714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8897258" y="2035630"/>
            <a:ext cx="1741714" cy="1741714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箭头: V 形 2"/>
          <p:cNvSpPr/>
          <p:nvPr/>
        </p:nvSpPr>
        <p:spPr>
          <a:xfrm>
            <a:off x="4123856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箭头: V 形 11"/>
          <p:cNvSpPr/>
          <p:nvPr/>
        </p:nvSpPr>
        <p:spPr>
          <a:xfrm>
            <a:off x="4261320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箭头: V 形 12"/>
          <p:cNvSpPr/>
          <p:nvPr/>
        </p:nvSpPr>
        <p:spPr>
          <a:xfrm flipH="1">
            <a:off x="7858919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4" name="箭头: V 形 13"/>
          <p:cNvSpPr/>
          <p:nvPr/>
        </p:nvSpPr>
        <p:spPr>
          <a:xfrm flipH="1">
            <a:off x="7996383" y="2801911"/>
            <a:ext cx="71762" cy="209152"/>
          </a:xfrm>
          <a:prstGeom prst="chevron">
            <a:avLst>
              <a:gd name="adj" fmla="val 100000"/>
            </a:avLst>
          </a:prstGeom>
          <a:noFill/>
          <a:ln>
            <a:solidFill>
              <a:srgbClr val="8DC0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898541" y="1709028"/>
            <a:ext cx="2394919" cy="2394919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04163" y="4911183"/>
            <a:ext cx="3383674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766918" y="452733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grpSp>
        <p:nvGrpSpPr>
          <p:cNvPr id="22" name="图形 18"/>
          <p:cNvGrpSpPr/>
          <p:nvPr/>
        </p:nvGrpSpPr>
        <p:grpSpPr>
          <a:xfrm>
            <a:off x="5580891" y="2142695"/>
            <a:ext cx="1030219" cy="1030219"/>
            <a:chOff x="757200" y="3824288"/>
            <a:chExt cx="1905000" cy="1905000"/>
          </a:xfrm>
          <a:solidFill>
            <a:schemeClr val="bg1"/>
          </a:solidFill>
        </p:grpSpPr>
        <p:sp>
          <p:nvSpPr>
            <p:cNvPr id="23" name="任意多边形: 形状 22"/>
            <p:cNvSpPr/>
            <p:nvPr/>
          </p:nvSpPr>
          <p:spPr>
            <a:xfrm>
              <a:off x="941415" y="4008496"/>
              <a:ext cx="1534790" cy="1536650"/>
            </a:xfrm>
            <a:custGeom>
              <a:avLst/>
              <a:gdLst>
                <a:gd name="connsiteX0" fmla="*/ 1480571 w 1534790"/>
                <a:gd name="connsiteY0" fmla="*/ 935904 h 1536650"/>
                <a:gd name="connsiteX1" fmla="*/ 1370935 w 1534790"/>
                <a:gd name="connsiteY1" fmla="*/ 872086 h 1536650"/>
                <a:gd name="connsiteX2" fmla="*/ 1380484 w 1534790"/>
                <a:gd name="connsiteY2" fmla="*/ 768335 h 1536650"/>
                <a:gd name="connsiteX3" fmla="*/ 1370933 w 1534790"/>
                <a:gd name="connsiteY3" fmla="*/ 664566 h 1536650"/>
                <a:gd name="connsiteX4" fmla="*/ 1480571 w 1534790"/>
                <a:gd name="connsiteY4" fmla="*/ 600741 h 1536650"/>
                <a:gd name="connsiteX5" fmla="*/ 1521652 w 1534790"/>
                <a:gd name="connsiteY5" fmla="*/ 446293 h 1536650"/>
                <a:gd name="connsiteX6" fmla="*/ 1421671 w 1534790"/>
                <a:gd name="connsiteY6" fmla="*/ 271699 h 1536650"/>
                <a:gd name="connsiteX7" fmla="*/ 1353329 w 1534790"/>
                <a:gd name="connsiteY7" fmla="*/ 218921 h 1536650"/>
                <a:gd name="connsiteX8" fmla="*/ 1268266 w 1534790"/>
                <a:gd name="connsiteY8" fmla="*/ 230282 h 1536650"/>
                <a:gd name="connsiteX9" fmla="*/ 1157486 w 1534790"/>
                <a:gd name="connsiteY9" fmla="*/ 294765 h 1536650"/>
                <a:gd name="connsiteX10" fmla="*/ 980566 w 1534790"/>
                <a:gd name="connsiteY10" fmla="*/ 190052 h 1536650"/>
                <a:gd name="connsiteX11" fmla="*/ 980566 w 1534790"/>
                <a:gd name="connsiteY11" fmla="*/ 113113 h 1536650"/>
                <a:gd name="connsiteX12" fmla="*/ 868307 w 1534790"/>
                <a:gd name="connsiteY12" fmla="*/ 0 h 1536650"/>
                <a:gd name="connsiteX13" fmla="*/ 668342 w 1534790"/>
                <a:gd name="connsiteY13" fmla="*/ 0 h 1536650"/>
                <a:gd name="connsiteX14" fmla="*/ 556075 w 1534790"/>
                <a:gd name="connsiteY14" fmla="*/ 113113 h 1536650"/>
                <a:gd name="connsiteX15" fmla="*/ 556075 w 1534790"/>
                <a:gd name="connsiteY15" fmla="*/ 190054 h 1536650"/>
                <a:gd name="connsiteX16" fmla="*/ 379156 w 1534790"/>
                <a:gd name="connsiteY16" fmla="*/ 294765 h 1536650"/>
                <a:gd name="connsiteX17" fmla="*/ 268387 w 1534790"/>
                <a:gd name="connsiteY17" fmla="*/ 230282 h 1536650"/>
                <a:gd name="connsiteX18" fmla="*/ 183324 w 1534790"/>
                <a:gd name="connsiteY18" fmla="*/ 218921 h 1536650"/>
                <a:gd name="connsiteX19" fmla="*/ 114982 w 1534790"/>
                <a:gd name="connsiteY19" fmla="*/ 271697 h 1536650"/>
                <a:gd name="connsiteX20" fmla="*/ 14999 w 1534790"/>
                <a:gd name="connsiteY20" fmla="*/ 446291 h 1536650"/>
                <a:gd name="connsiteX21" fmla="*/ 56072 w 1534790"/>
                <a:gd name="connsiteY21" fmla="*/ 600739 h 1536650"/>
                <a:gd name="connsiteX22" fmla="*/ 165716 w 1534790"/>
                <a:gd name="connsiteY22" fmla="*/ 664564 h 1536650"/>
                <a:gd name="connsiteX23" fmla="*/ 156167 w 1534790"/>
                <a:gd name="connsiteY23" fmla="*/ 768335 h 1536650"/>
                <a:gd name="connsiteX24" fmla="*/ 165716 w 1534790"/>
                <a:gd name="connsiteY24" fmla="*/ 872079 h 1536650"/>
                <a:gd name="connsiteX25" fmla="*/ 56072 w 1534790"/>
                <a:gd name="connsiteY25" fmla="*/ 935904 h 1536650"/>
                <a:gd name="connsiteX26" fmla="*/ 14999 w 1534790"/>
                <a:gd name="connsiteY26" fmla="*/ 1090361 h 1536650"/>
                <a:gd name="connsiteX27" fmla="*/ 114982 w 1534790"/>
                <a:gd name="connsiteY27" fmla="*/ 1264955 h 1536650"/>
                <a:gd name="connsiteX28" fmla="*/ 183335 w 1534790"/>
                <a:gd name="connsiteY28" fmla="*/ 1317724 h 1536650"/>
                <a:gd name="connsiteX29" fmla="*/ 268389 w 1534790"/>
                <a:gd name="connsiteY29" fmla="*/ 1306361 h 1536650"/>
                <a:gd name="connsiteX30" fmla="*/ 379158 w 1534790"/>
                <a:gd name="connsiteY30" fmla="*/ 1241880 h 1536650"/>
                <a:gd name="connsiteX31" fmla="*/ 556077 w 1534790"/>
                <a:gd name="connsiteY31" fmla="*/ 1346593 h 1536650"/>
                <a:gd name="connsiteX32" fmla="*/ 556077 w 1534790"/>
                <a:gd name="connsiteY32" fmla="*/ 1423548 h 1536650"/>
                <a:gd name="connsiteX33" fmla="*/ 668344 w 1534790"/>
                <a:gd name="connsiteY33" fmla="*/ 1536654 h 1536650"/>
                <a:gd name="connsiteX34" fmla="*/ 868309 w 1534790"/>
                <a:gd name="connsiteY34" fmla="*/ 1536654 h 1536650"/>
                <a:gd name="connsiteX35" fmla="*/ 980578 w 1534790"/>
                <a:gd name="connsiteY35" fmla="*/ 1423548 h 1536650"/>
                <a:gd name="connsiteX36" fmla="*/ 980578 w 1534790"/>
                <a:gd name="connsiteY36" fmla="*/ 1346593 h 1536650"/>
                <a:gd name="connsiteX37" fmla="*/ 1157497 w 1534790"/>
                <a:gd name="connsiteY37" fmla="*/ 1241880 h 1536650"/>
                <a:gd name="connsiteX38" fmla="*/ 1268268 w 1534790"/>
                <a:gd name="connsiteY38" fmla="*/ 1306361 h 1536650"/>
                <a:gd name="connsiteX39" fmla="*/ 1353316 w 1534790"/>
                <a:gd name="connsiteY39" fmla="*/ 1317724 h 1536650"/>
                <a:gd name="connsiteX40" fmla="*/ 1421680 w 1534790"/>
                <a:gd name="connsiteY40" fmla="*/ 1264954 h 1536650"/>
                <a:gd name="connsiteX41" fmla="*/ 1521654 w 1534790"/>
                <a:gd name="connsiteY41" fmla="*/ 1090360 h 1536650"/>
                <a:gd name="connsiteX42" fmla="*/ 1480571 w 1534790"/>
                <a:gd name="connsiteY42" fmla="*/ 935904 h 1536650"/>
                <a:gd name="connsiteX43" fmla="*/ 1388763 w 1534790"/>
                <a:gd name="connsiteY43" fmla="*/ 1071369 h 1536650"/>
                <a:gd name="connsiteX44" fmla="*/ 1338766 w 1534790"/>
                <a:gd name="connsiteY44" fmla="*/ 1158664 h 1536650"/>
                <a:gd name="connsiteX45" fmla="*/ 1315813 w 1534790"/>
                <a:gd name="connsiteY45" fmla="*/ 1176406 h 1536650"/>
                <a:gd name="connsiteX46" fmla="*/ 1287312 w 1534790"/>
                <a:gd name="connsiteY46" fmla="*/ 1172595 h 1536650"/>
                <a:gd name="connsiteX47" fmla="*/ 1139692 w 1534790"/>
                <a:gd name="connsiteY47" fmla="*/ 1086663 h 1536650"/>
                <a:gd name="connsiteX48" fmla="*/ 1133020 w 1534790"/>
                <a:gd name="connsiteY48" fmla="*/ 1094250 h 1536650"/>
                <a:gd name="connsiteX49" fmla="*/ 865846 w 1534790"/>
                <a:gd name="connsiteY49" fmla="*/ 1250166 h 1536650"/>
                <a:gd name="connsiteX50" fmla="*/ 856022 w 1534790"/>
                <a:gd name="connsiteY50" fmla="*/ 1252177 h 1536650"/>
                <a:gd name="connsiteX51" fmla="*/ 856022 w 1534790"/>
                <a:gd name="connsiteY51" fmla="*/ 1373146 h 1536650"/>
                <a:gd name="connsiteX52" fmla="*/ 818312 w 1534790"/>
                <a:gd name="connsiteY52" fmla="*/ 1411250 h 1536650"/>
                <a:gd name="connsiteX53" fmla="*/ 718339 w 1534790"/>
                <a:gd name="connsiteY53" fmla="*/ 1411250 h 1536650"/>
                <a:gd name="connsiteX54" fmla="*/ 680628 w 1534790"/>
                <a:gd name="connsiteY54" fmla="*/ 1373146 h 1536650"/>
                <a:gd name="connsiteX55" fmla="*/ 680628 w 1534790"/>
                <a:gd name="connsiteY55" fmla="*/ 1252177 h 1536650"/>
                <a:gd name="connsiteX56" fmla="*/ 670803 w 1534790"/>
                <a:gd name="connsiteY56" fmla="*/ 1250166 h 1536650"/>
                <a:gd name="connsiteX57" fmla="*/ 403621 w 1534790"/>
                <a:gd name="connsiteY57" fmla="*/ 1094250 h 1536650"/>
                <a:gd name="connsiteX58" fmla="*/ 396952 w 1534790"/>
                <a:gd name="connsiteY58" fmla="*/ 1086663 h 1536650"/>
                <a:gd name="connsiteX59" fmla="*/ 249337 w 1534790"/>
                <a:gd name="connsiteY59" fmla="*/ 1172595 h 1536650"/>
                <a:gd name="connsiteX60" fmla="*/ 220838 w 1534790"/>
                <a:gd name="connsiteY60" fmla="*/ 1176406 h 1536650"/>
                <a:gd name="connsiteX61" fmla="*/ 197885 w 1534790"/>
                <a:gd name="connsiteY61" fmla="*/ 1158661 h 1536650"/>
                <a:gd name="connsiteX62" fmla="*/ 147897 w 1534790"/>
                <a:gd name="connsiteY62" fmla="*/ 1071369 h 1536650"/>
                <a:gd name="connsiteX63" fmla="*/ 161707 w 1534790"/>
                <a:gd name="connsiteY63" fmla="*/ 1019272 h 1536650"/>
                <a:gd name="connsiteX64" fmla="*/ 309779 w 1534790"/>
                <a:gd name="connsiteY64" fmla="*/ 933069 h 1536650"/>
                <a:gd name="connsiteX65" fmla="*/ 306637 w 1534790"/>
                <a:gd name="connsiteY65" fmla="*/ 923585 h 1536650"/>
                <a:gd name="connsiteX66" fmla="*/ 280708 w 1534790"/>
                <a:gd name="connsiteY66" fmla="*/ 768335 h 1536650"/>
                <a:gd name="connsiteX67" fmla="*/ 306647 w 1534790"/>
                <a:gd name="connsiteY67" fmla="*/ 613057 h 1536650"/>
                <a:gd name="connsiteX68" fmla="*/ 309789 w 1534790"/>
                <a:gd name="connsiteY68" fmla="*/ 603573 h 1536650"/>
                <a:gd name="connsiteX69" fmla="*/ 161709 w 1534790"/>
                <a:gd name="connsiteY69" fmla="*/ 517381 h 1536650"/>
                <a:gd name="connsiteX70" fmla="*/ 147890 w 1534790"/>
                <a:gd name="connsiteY70" fmla="*/ 465283 h 1536650"/>
                <a:gd name="connsiteX71" fmla="*/ 197885 w 1534790"/>
                <a:gd name="connsiteY71" fmla="*/ 377981 h 1536650"/>
                <a:gd name="connsiteX72" fmla="*/ 220844 w 1534790"/>
                <a:gd name="connsiteY72" fmla="*/ 360237 h 1536650"/>
                <a:gd name="connsiteX73" fmla="*/ 249339 w 1534790"/>
                <a:gd name="connsiteY73" fmla="*/ 364043 h 1536650"/>
                <a:gd name="connsiteX74" fmla="*/ 396961 w 1534790"/>
                <a:gd name="connsiteY74" fmla="*/ 449980 h 1536650"/>
                <a:gd name="connsiteX75" fmla="*/ 403632 w 1534790"/>
                <a:gd name="connsiteY75" fmla="*/ 442393 h 1536650"/>
                <a:gd name="connsiteX76" fmla="*/ 670805 w 1534790"/>
                <a:gd name="connsiteY76" fmla="*/ 286477 h 1536650"/>
                <a:gd name="connsiteX77" fmla="*/ 680629 w 1534790"/>
                <a:gd name="connsiteY77" fmla="*/ 284466 h 1536650"/>
                <a:gd name="connsiteX78" fmla="*/ 680629 w 1534790"/>
                <a:gd name="connsiteY78" fmla="*/ 163499 h 1536650"/>
                <a:gd name="connsiteX79" fmla="*/ 718341 w 1534790"/>
                <a:gd name="connsiteY79" fmla="*/ 125404 h 1536650"/>
                <a:gd name="connsiteX80" fmla="*/ 818314 w 1534790"/>
                <a:gd name="connsiteY80" fmla="*/ 125404 h 1536650"/>
                <a:gd name="connsiteX81" fmla="*/ 856023 w 1534790"/>
                <a:gd name="connsiteY81" fmla="*/ 163499 h 1536650"/>
                <a:gd name="connsiteX82" fmla="*/ 856023 w 1534790"/>
                <a:gd name="connsiteY82" fmla="*/ 284466 h 1536650"/>
                <a:gd name="connsiteX83" fmla="*/ 865848 w 1534790"/>
                <a:gd name="connsiteY83" fmla="*/ 286477 h 1536650"/>
                <a:gd name="connsiteX84" fmla="*/ 1133022 w 1534790"/>
                <a:gd name="connsiteY84" fmla="*/ 442393 h 1536650"/>
                <a:gd name="connsiteX85" fmla="*/ 1139693 w 1534790"/>
                <a:gd name="connsiteY85" fmla="*/ 449980 h 1536650"/>
                <a:gd name="connsiteX86" fmla="*/ 1287314 w 1534790"/>
                <a:gd name="connsiteY86" fmla="*/ 364043 h 1536650"/>
                <a:gd name="connsiteX87" fmla="*/ 1315798 w 1534790"/>
                <a:gd name="connsiteY87" fmla="*/ 360235 h 1536650"/>
                <a:gd name="connsiteX88" fmla="*/ 1338768 w 1534790"/>
                <a:gd name="connsiteY88" fmla="*/ 377983 h 1536650"/>
                <a:gd name="connsiteX89" fmla="*/ 1388763 w 1534790"/>
                <a:gd name="connsiteY89" fmla="*/ 465283 h 1536650"/>
                <a:gd name="connsiteX90" fmla="*/ 1374948 w 1534790"/>
                <a:gd name="connsiteY90" fmla="*/ 517379 h 1536650"/>
                <a:gd name="connsiteX91" fmla="*/ 1226864 w 1534790"/>
                <a:gd name="connsiteY91" fmla="*/ 603573 h 1536650"/>
                <a:gd name="connsiteX92" fmla="*/ 1230006 w 1534790"/>
                <a:gd name="connsiteY92" fmla="*/ 613057 h 1536650"/>
                <a:gd name="connsiteX93" fmla="*/ 1255945 w 1534790"/>
                <a:gd name="connsiteY93" fmla="*/ 768335 h 1536650"/>
                <a:gd name="connsiteX94" fmla="*/ 1230008 w 1534790"/>
                <a:gd name="connsiteY94" fmla="*/ 923585 h 1536650"/>
                <a:gd name="connsiteX95" fmla="*/ 1226864 w 1534790"/>
                <a:gd name="connsiteY95" fmla="*/ 933069 h 1536650"/>
                <a:gd name="connsiteX96" fmla="*/ 1374948 w 1534790"/>
                <a:gd name="connsiteY96" fmla="*/ 1019272 h 1536650"/>
                <a:gd name="connsiteX97" fmla="*/ 1388763 w 1534790"/>
                <a:gd name="connsiteY97" fmla="*/ 1071369 h 1536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1534790" h="1536650">
                  <a:moveTo>
                    <a:pt x="1480571" y="935904"/>
                  </a:moveTo>
                  <a:lnTo>
                    <a:pt x="1370935" y="872086"/>
                  </a:lnTo>
                  <a:cubicBezTo>
                    <a:pt x="1377357" y="834853"/>
                    <a:pt x="1380484" y="800829"/>
                    <a:pt x="1380484" y="768335"/>
                  </a:cubicBezTo>
                  <a:cubicBezTo>
                    <a:pt x="1380484" y="735877"/>
                    <a:pt x="1377355" y="701849"/>
                    <a:pt x="1370933" y="664566"/>
                  </a:cubicBezTo>
                  <a:lnTo>
                    <a:pt x="1480571" y="600741"/>
                  </a:lnTo>
                  <a:cubicBezTo>
                    <a:pt x="1534142" y="569567"/>
                    <a:pt x="1552569" y="500282"/>
                    <a:pt x="1521652" y="446293"/>
                  </a:cubicBezTo>
                  <a:lnTo>
                    <a:pt x="1421671" y="271699"/>
                  </a:lnTo>
                  <a:cubicBezTo>
                    <a:pt x="1406652" y="245460"/>
                    <a:pt x="1382382" y="226717"/>
                    <a:pt x="1353329" y="218921"/>
                  </a:cubicBezTo>
                  <a:cubicBezTo>
                    <a:pt x="1324397" y="211155"/>
                    <a:pt x="1294186" y="215192"/>
                    <a:pt x="1268266" y="230282"/>
                  </a:cubicBezTo>
                  <a:lnTo>
                    <a:pt x="1157486" y="294765"/>
                  </a:lnTo>
                  <a:cubicBezTo>
                    <a:pt x="1102302" y="248589"/>
                    <a:pt x="1042862" y="213408"/>
                    <a:pt x="980566" y="190052"/>
                  </a:cubicBezTo>
                  <a:lnTo>
                    <a:pt x="980566" y="113113"/>
                  </a:lnTo>
                  <a:cubicBezTo>
                    <a:pt x="980566" y="50741"/>
                    <a:pt x="930207" y="0"/>
                    <a:pt x="868307" y="0"/>
                  </a:cubicBezTo>
                  <a:lnTo>
                    <a:pt x="668342" y="0"/>
                  </a:lnTo>
                  <a:cubicBezTo>
                    <a:pt x="606439" y="0"/>
                    <a:pt x="556075" y="50743"/>
                    <a:pt x="556075" y="113113"/>
                  </a:cubicBezTo>
                  <a:lnTo>
                    <a:pt x="556075" y="190054"/>
                  </a:lnTo>
                  <a:cubicBezTo>
                    <a:pt x="493763" y="213421"/>
                    <a:pt x="434321" y="248604"/>
                    <a:pt x="379156" y="294765"/>
                  </a:cubicBezTo>
                  <a:lnTo>
                    <a:pt x="268387" y="230282"/>
                  </a:lnTo>
                  <a:cubicBezTo>
                    <a:pt x="242463" y="215191"/>
                    <a:pt x="212254" y="211154"/>
                    <a:pt x="183324" y="218921"/>
                  </a:cubicBezTo>
                  <a:cubicBezTo>
                    <a:pt x="154271" y="226717"/>
                    <a:pt x="129999" y="245460"/>
                    <a:pt x="114982" y="271697"/>
                  </a:cubicBezTo>
                  <a:lnTo>
                    <a:pt x="14999" y="446291"/>
                  </a:lnTo>
                  <a:cubicBezTo>
                    <a:pt x="-15920" y="500282"/>
                    <a:pt x="2507" y="569567"/>
                    <a:pt x="56072" y="600739"/>
                  </a:cubicBezTo>
                  <a:lnTo>
                    <a:pt x="165716" y="664564"/>
                  </a:lnTo>
                  <a:cubicBezTo>
                    <a:pt x="159294" y="701797"/>
                    <a:pt x="156167" y="735827"/>
                    <a:pt x="156167" y="768335"/>
                  </a:cubicBezTo>
                  <a:cubicBezTo>
                    <a:pt x="156167" y="800833"/>
                    <a:pt x="159294" y="834855"/>
                    <a:pt x="165716" y="872079"/>
                  </a:cubicBezTo>
                  <a:lnTo>
                    <a:pt x="56072" y="935904"/>
                  </a:lnTo>
                  <a:cubicBezTo>
                    <a:pt x="2515" y="967087"/>
                    <a:pt x="-15910" y="1036376"/>
                    <a:pt x="14999" y="1090361"/>
                  </a:cubicBezTo>
                  <a:lnTo>
                    <a:pt x="114982" y="1264955"/>
                  </a:lnTo>
                  <a:cubicBezTo>
                    <a:pt x="130004" y="1291188"/>
                    <a:pt x="154280" y="1309929"/>
                    <a:pt x="183335" y="1317724"/>
                  </a:cubicBezTo>
                  <a:cubicBezTo>
                    <a:pt x="212262" y="1325482"/>
                    <a:pt x="242468" y="1321449"/>
                    <a:pt x="268389" y="1306361"/>
                  </a:cubicBezTo>
                  <a:lnTo>
                    <a:pt x="379158" y="1241880"/>
                  </a:lnTo>
                  <a:cubicBezTo>
                    <a:pt x="434336" y="1288052"/>
                    <a:pt x="493778" y="1323231"/>
                    <a:pt x="556077" y="1346593"/>
                  </a:cubicBezTo>
                  <a:lnTo>
                    <a:pt x="556077" y="1423548"/>
                  </a:lnTo>
                  <a:cubicBezTo>
                    <a:pt x="556077" y="1485915"/>
                    <a:pt x="606440" y="1536654"/>
                    <a:pt x="668344" y="1536654"/>
                  </a:cubicBezTo>
                  <a:lnTo>
                    <a:pt x="868309" y="1536654"/>
                  </a:lnTo>
                  <a:cubicBezTo>
                    <a:pt x="930214" y="1536654"/>
                    <a:pt x="980578" y="1485915"/>
                    <a:pt x="980578" y="1423548"/>
                  </a:cubicBezTo>
                  <a:lnTo>
                    <a:pt x="980578" y="1346593"/>
                  </a:lnTo>
                  <a:cubicBezTo>
                    <a:pt x="1042871" y="1323233"/>
                    <a:pt x="1102314" y="1288053"/>
                    <a:pt x="1157497" y="1241880"/>
                  </a:cubicBezTo>
                  <a:lnTo>
                    <a:pt x="1268268" y="1306361"/>
                  </a:lnTo>
                  <a:cubicBezTo>
                    <a:pt x="1294185" y="1321449"/>
                    <a:pt x="1324387" y="1325489"/>
                    <a:pt x="1353316" y="1317724"/>
                  </a:cubicBezTo>
                  <a:cubicBezTo>
                    <a:pt x="1382375" y="1309931"/>
                    <a:pt x="1406654" y="1291190"/>
                    <a:pt x="1421680" y="1264954"/>
                  </a:cubicBezTo>
                  <a:lnTo>
                    <a:pt x="1521654" y="1090360"/>
                  </a:lnTo>
                  <a:cubicBezTo>
                    <a:pt x="1552565" y="1036370"/>
                    <a:pt x="1534138" y="967082"/>
                    <a:pt x="1480571" y="935904"/>
                  </a:cubicBezTo>
                  <a:close/>
                  <a:moveTo>
                    <a:pt x="1388763" y="1071369"/>
                  </a:moveTo>
                  <a:lnTo>
                    <a:pt x="1338766" y="1158664"/>
                  </a:lnTo>
                  <a:cubicBezTo>
                    <a:pt x="1333715" y="1167488"/>
                    <a:pt x="1325563" y="1173791"/>
                    <a:pt x="1315813" y="1176406"/>
                  </a:cubicBezTo>
                  <a:cubicBezTo>
                    <a:pt x="1306126" y="1179009"/>
                    <a:pt x="1296004" y="1177655"/>
                    <a:pt x="1287312" y="1172595"/>
                  </a:cubicBezTo>
                  <a:lnTo>
                    <a:pt x="1139692" y="1086663"/>
                  </a:lnTo>
                  <a:lnTo>
                    <a:pt x="1133020" y="1094250"/>
                  </a:lnTo>
                  <a:cubicBezTo>
                    <a:pt x="1063028" y="1173848"/>
                    <a:pt x="968145" y="1229224"/>
                    <a:pt x="865846" y="1250166"/>
                  </a:cubicBezTo>
                  <a:lnTo>
                    <a:pt x="856022" y="1252177"/>
                  </a:lnTo>
                  <a:lnTo>
                    <a:pt x="856022" y="1373146"/>
                  </a:lnTo>
                  <a:cubicBezTo>
                    <a:pt x="856022" y="1394157"/>
                    <a:pt x="839105" y="1411250"/>
                    <a:pt x="818312" y="1411250"/>
                  </a:cubicBezTo>
                  <a:lnTo>
                    <a:pt x="718339" y="1411250"/>
                  </a:lnTo>
                  <a:cubicBezTo>
                    <a:pt x="697544" y="1411250"/>
                    <a:pt x="680628" y="1394157"/>
                    <a:pt x="680628" y="1373146"/>
                  </a:cubicBezTo>
                  <a:lnTo>
                    <a:pt x="680628" y="1252177"/>
                  </a:lnTo>
                  <a:lnTo>
                    <a:pt x="670803" y="1250166"/>
                  </a:lnTo>
                  <a:cubicBezTo>
                    <a:pt x="568508" y="1229224"/>
                    <a:pt x="473621" y="1173852"/>
                    <a:pt x="403621" y="1094250"/>
                  </a:cubicBezTo>
                  <a:lnTo>
                    <a:pt x="396952" y="1086663"/>
                  </a:lnTo>
                  <a:lnTo>
                    <a:pt x="249337" y="1172595"/>
                  </a:lnTo>
                  <a:cubicBezTo>
                    <a:pt x="240647" y="1177653"/>
                    <a:pt x="230529" y="1179009"/>
                    <a:pt x="220838" y="1176406"/>
                  </a:cubicBezTo>
                  <a:cubicBezTo>
                    <a:pt x="211088" y="1173791"/>
                    <a:pt x="202936" y="1167490"/>
                    <a:pt x="197885" y="1158661"/>
                  </a:cubicBezTo>
                  <a:lnTo>
                    <a:pt x="147897" y="1071369"/>
                  </a:lnTo>
                  <a:cubicBezTo>
                    <a:pt x="137463" y="1053151"/>
                    <a:pt x="143658" y="1029781"/>
                    <a:pt x="161707" y="1019272"/>
                  </a:cubicBezTo>
                  <a:lnTo>
                    <a:pt x="309779" y="933069"/>
                  </a:lnTo>
                  <a:lnTo>
                    <a:pt x="306637" y="923585"/>
                  </a:lnTo>
                  <a:cubicBezTo>
                    <a:pt x="289433" y="871651"/>
                    <a:pt x="280708" y="819416"/>
                    <a:pt x="280708" y="768335"/>
                  </a:cubicBezTo>
                  <a:cubicBezTo>
                    <a:pt x="280708" y="717264"/>
                    <a:pt x="289435" y="665020"/>
                    <a:pt x="306647" y="613057"/>
                  </a:cubicBezTo>
                  <a:lnTo>
                    <a:pt x="309789" y="603573"/>
                  </a:lnTo>
                  <a:lnTo>
                    <a:pt x="161709" y="517381"/>
                  </a:lnTo>
                  <a:cubicBezTo>
                    <a:pt x="143658" y="506870"/>
                    <a:pt x="137459" y="483498"/>
                    <a:pt x="147890" y="465283"/>
                  </a:cubicBezTo>
                  <a:lnTo>
                    <a:pt x="197885" y="377981"/>
                  </a:lnTo>
                  <a:cubicBezTo>
                    <a:pt x="202938" y="369157"/>
                    <a:pt x="211090" y="362856"/>
                    <a:pt x="220844" y="360237"/>
                  </a:cubicBezTo>
                  <a:cubicBezTo>
                    <a:pt x="230534" y="357638"/>
                    <a:pt x="240651" y="358988"/>
                    <a:pt x="249339" y="364043"/>
                  </a:cubicBezTo>
                  <a:lnTo>
                    <a:pt x="396961" y="449980"/>
                  </a:lnTo>
                  <a:lnTo>
                    <a:pt x="403632" y="442393"/>
                  </a:lnTo>
                  <a:cubicBezTo>
                    <a:pt x="473630" y="362783"/>
                    <a:pt x="568515" y="307412"/>
                    <a:pt x="670805" y="286477"/>
                  </a:cubicBezTo>
                  <a:lnTo>
                    <a:pt x="680629" y="284466"/>
                  </a:lnTo>
                  <a:lnTo>
                    <a:pt x="680629" y="163499"/>
                  </a:lnTo>
                  <a:cubicBezTo>
                    <a:pt x="680629" y="142494"/>
                    <a:pt x="697547" y="125404"/>
                    <a:pt x="718341" y="125404"/>
                  </a:cubicBezTo>
                  <a:lnTo>
                    <a:pt x="818314" y="125404"/>
                  </a:lnTo>
                  <a:cubicBezTo>
                    <a:pt x="839107" y="125404"/>
                    <a:pt x="856023" y="142494"/>
                    <a:pt x="856023" y="163499"/>
                  </a:cubicBezTo>
                  <a:lnTo>
                    <a:pt x="856023" y="284466"/>
                  </a:lnTo>
                  <a:lnTo>
                    <a:pt x="865848" y="286477"/>
                  </a:lnTo>
                  <a:cubicBezTo>
                    <a:pt x="968139" y="307414"/>
                    <a:pt x="1063023" y="362785"/>
                    <a:pt x="1133022" y="442393"/>
                  </a:cubicBezTo>
                  <a:lnTo>
                    <a:pt x="1139693" y="449980"/>
                  </a:lnTo>
                  <a:lnTo>
                    <a:pt x="1287314" y="364043"/>
                  </a:lnTo>
                  <a:cubicBezTo>
                    <a:pt x="1295998" y="358988"/>
                    <a:pt x="1306122" y="357640"/>
                    <a:pt x="1315798" y="360235"/>
                  </a:cubicBezTo>
                  <a:cubicBezTo>
                    <a:pt x="1325554" y="362852"/>
                    <a:pt x="1333711" y="369155"/>
                    <a:pt x="1338768" y="377983"/>
                  </a:cubicBezTo>
                  <a:lnTo>
                    <a:pt x="1388763" y="465283"/>
                  </a:lnTo>
                  <a:cubicBezTo>
                    <a:pt x="1399196" y="483498"/>
                    <a:pt x="1392995" y="506868"/>
                    <a:pt x="1374948" y="517379"/>
                  </a:cubicBezTo>
                  <a:lnTo>
                    <a:pt x="1226864" y="603573"/>
                  </a:lnTo>
                  <a:lnTo>
                    <a:pt x="1230006" y="613057"/>
                  </a:lnTo>
                  <a:cubicBezTo>
                    <a:pt x="1247218" y="665018"/>
                    <a:pt x="1255945" y="717260"/>
                    <a:pt x="1255945" y="768335"/>
                  </a:cubicBezTo>
                  <a:cubicBezTo>
                    <a:pt x="1255945" y="819422"/>
                    <a:pt x="1247218" y="871655"/>
                    <a:pt x="1230008" y="923585"/>
                  </a:cubicBezTo>
                  <a:lnTo>
                    <a:pt x="1226864" y="933069"/>
                  </a:lnTo>
                  <a:lnTo>
                    <a:pt x="1374948" y="1019272"/>
                  </a:lnTo>
                  <a:cubicBezTo>
                    <a:pt x="1392997" y="1029779"/>
                    <a:pt x="1399194" y="1053149"/>
                    <a:pt x="1388763" y="1071369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1373680" y="4440777"/>
              <a:ext cx="671587" cy="671587"/>
            </a:xfrm>
            <a:custGeom>
              <a:avLst/>
              <a:gdLst>
                <a:gd name="connsiteX0" fmla="*/ 336060 w 671586"/>
                <a:gd name="connsiteY0" fmla="*/ 0 h 671586"/>
                <a:gd name="connsiteX1" fmla="*/ 0 w 671586"/>
                <a:gd name="connsiteY1" fmla="*/ 336043 h 671586"/>
                <a:gd name="connsiteX2" fmla="*/ 336060 w 671586"/>
                <a:gd name="connsiteY2" fmla="*/ 672093 h 671586"/>
                <a:gd name="connsiteX3" fmla="*/ 672119 w 671586"/>
                <a:gd name="connsiteY3" fmla="*/ 336043 h 671586"/>
                <a:gd name="connsiteX4" fmla="*/ 336060 w 671586"/>
                <a:gd name="connsiteY4" fmla="*/ 0 h 671586"/>
                <a:gd name="connsiteX5" fmla="*/ 539623 w 671586"/>
                <a:gd name="connsiteY5" fmla="*/ 336043 h 671586"/>
                <a:gd name="connsiteX6" fmla="*/ 336060 w 671586"/>
                <a:gd name="connsiteY6" fmla="*/ 539578 h 671586"/>
                <a:gd name="connsiteX7" fmla="*/ 132496 w 671586"/>
                <a:gd name="connsiteY7" fmla="*/ 336043 h 671586"/>
                <a:gd name="connsiteX8" fmla="*/ 336060 w 671586"/>
                <a:gd name="connsiteY8" fmla="*/ 132515 h 671586"/>
                <a:gd name="connsiteX9" fmla="*/ 539623 w 671586"/>
                <a:gd name="connsiteY9" fmla="*/ 336043 h 67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71586" h="671586">
                  <a:moveTo>
                    <a:pt x="336060" y="0"/>
                  </a:moveTo>
                  <a:cubicBezTo>
                    <a:pt x="150755" y="0"/>
                    <a:pt x="0" y="150748"/>
                    <a:pt x="0" y="336043"/>
                  </a:cubicBezTo>
                  <a:cubicBezTo>
                    <a:pt x="0" y="521341"/>
                    <a:pt x="150755" y="672093"/>
                    <a:pt x="336060" y="672093"/>
                  </a:cubicBezTo>
                  <a:cubicBezTo>
                    <a:pt x="521364" y="672093"/>
                    <a:pt x="672119" y="521341"/>
                    <a:pt x="672119" y="336043"/>
                  </a:cubicBezTo>
                  <a:cubicBezTo>
                    <a:pt x="672119" y="150748"/>
                    <a:pt x="521364" y="0"/>
                    <a:pt x="336060" y="0"/>
                  </a:cubicBezTo>
                  <a:close/>
                  <a:moveTo>
                    <a:pt x="539623" y="336043"/>
                  </a:moveTo>
                  <a:cubicBezTo>
                    <a:pt x="539623" y="448272"/>
                    <a:pt x="448306" y="539578"/>
                    <a:pt x="336060" y="539578"/>
                  </a:cubicBezTo>
                  <a:cubicBezTo>
                    <a:pt x="223813" y="539578"/>
                    <a:pt x="132496" y="448272"/>
                    <a:pt x="132496" y="336043"/>
                  </a:cubicBezTo>
                  <a:cubicBezTo>
                    <a:pt x="132496" y="223817"/>
                    <a:pt x="223813" y="132515"/>
                    <a:pt x="336060" y="132515"/>
                  </a:cubicBezTo>
                  <a:cubicBezTo>
                    <a:pt x="448306" y="132517"/>
                    <a:pt x="539623" y="223817"/>
                    <a:pt x="539623" y="336043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5301002" y="3208615"/>
            <a:ext cx="1589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keyword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293535" y="4911182"/>
            <a:ext cx="294915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439032" y="452733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949307" y="4911182"/>
            <a:ext cx="2949158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094804" y="452733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21" name="图形 16"/>
          <p:cNvSpPr/>
          <p:nvPr/>
        </p:nvSpPr>
        <p:spPr>
          <a:xfrm>
            <a:off x="9562110" y="2364111"/>
            <a:ext cx="412011" cy="412011"/>
          </a:xfrm>
          <a:custGeom>
            <a:avLst/>
            <a:gdLst>
              <a:gd name="connsiteX0" fmla="*/ 1432471 w 1488281"/>
              <a:gd name="connsiteY0" fmla="*/ 1488281 h 1488281"/>
              <a:gd name="connsiteX1" fmla="*/ 55811 w 1488281"/>
              <a:gd name="connsiteY1" fmla="*/ 1488281 h 1488281"/>
              <a:gd name="connsiteX2" fmla="*/ 0 w 1488281"/>
              <a:gd name="connsiteY2" fmla="*/ 1432471 h 1488281"/>
              <a:gd name="connsiteX3" fmla="*/ 55811 w 1488281"/>
              <a:gd name="connsiteY3" fmla="*/ 1376660 h 1488281"/>
              <a:gd name="connsiteX4" fmla="*/ 1432471 w 1488281"/>
              <a:gd name="connsiteY4" fmla="*/ 1376660 h 1488281"/>
              <a:gd name="connsiteX5" fmla="*/ 1488281 w 1488281"/>
              <a:gd name="connsiteY5" fmla="*/ 1432471 h 1488281"/>
              <a:gd name="connsiteX6" fmla="*/ 1432471 w 1488281"/>
              <a:gd name="connsiteY6" fmla="*/ 1488281 h 1488281"/>
              <a:gd name="connsiteX7" fmla="*/ 845214 w 1488281"/>
              <a:gd name="connsiteY7" fmla="*/ 1283643 h 1488281"/>
              <a:gd name="connsiteX8" fmla="*/ 642136 w 1488281"/>
              <a:gd name="connsiteY8" fmla="*/ 1283643 h 1488281"/>
              <a:gd name="connsiteX9" fmla="*/ 557640 w 1488281"/>
              <a:gd name="connsiteY9" fmla="*/ 1190698 h 1488281"/>
              <a:gd name="connsiteX10" fmla="*/ 557640 w 1488281"/>
              <a:gd name="connsiteY10" fmla="*/ 714302 h 1488281"/>
              <a:gd name="connsiteX11" fmla="*/ 642136 w 1488281"/>
              <a:gd name="connsiteY11" fmla="*/ 621357 h 1488281"/>
              <a:gd name="connsiteX12" fmla="*/ 845215 w 1488281"/>
              <a:gd name="connsiteY12" fmla="*/ 621357 h 1488281"/>
              <a:gd name="connsiteX13" fmla="*/ 929711 w 1488281"/>
              <a:gd name="connsiteY13" fmla="*/ 714302 h 1488281"/>
              <a:gd name="connsiteX14" fmla="*/ 929711 w 1488281"/>
              <a:gd name="connsiteY14" fmla="*/ 1190699 h 1488281"/>
              <a:gd name="connsiteX15" fmla="*/ 845214 w 1488281"/>
              <a:gd name="connsiteY15" fmla="*/ 1283643 h 1488281"/>
              <a:gd name="connsiteX16" fmla="*/ 659113 w 1488281"/>
              <a:gd name="connsiteY16" fmla="*/ 1172022 h 1488281"/>
              <a:gd name="connsiteX17" fmla="*/ 828238 w 1488281"/>
              <a:gd name="connsiteY17" fmla="*/ 1172022 h 1488281"/>
              <a:gd name="connsiteX18" fmla="*/ 828238 w 1488281"/>
              <a:gd name="connsiteY18" fmla="*/ 732979 h 1488281"/>
              <a:gd name="connsiteX19" fmla="*/ 659113 w 1488281"/>
              <a:gd name="connsiteY19" fmla="*/ 732979 h 1488281"/>
              <a:gd name="connsiteX20" fmla="*/ 659113 w 1488281"/>
              <a:gd name="connsiteY20" fmla="*/ 1172022 h 1488281"/>
              <a:gd name="connsiteX21" fmla="*/ 1326207 w 1488281"/>
              <a:gd name="connsiteY21" fmla="*/ 1283643 h 1488281"/>
              <a:gd name="connsiteX22" fmla="*/ 1142479 w 1488281"/>
              <a:gd name="connsiteY22" fmla="*/ 1283643 h 1488281"/>
              <a:gd name="connsiteX23" fmla="*/ 1048308 w 1488281"/>
              <a:gd name="connsiteY23" fmla="*/ 1180055 h 1488281"/>
              <a:gd name="connsiteX24" fmla="*/ 1048308 w 1488281"/>
              <a:gd name="connsiteY24" fmla="*/ 364037 h 1488281"/>
              <a:gd name="connsiteX25" fmla="*/ 1142479 w 1488281"/>
              <a:gd name="connsiteY25" fmla="*/ 260449 h 1488281"/>
              <a:gd name="connsiteX26" fmla="*/ 1326207 w 1488281"/>
              <a:gd name="connsiteY26" fmla="*/ 260449 h 1488281"/>
              <a:gd name="connsiteX27" fmla="*/ 1420378 w 1488281"/>
              <a:gd name="connsiteY27" fmla="*/ 364037 h 1488281"/>
              <a:gd name="connsiteX28" fmla="*/ 1420378 w 1488281"/>
              <a:gd name="connsiteY28" fmla="*/ 1180055 h 1488281"/>
              <a:gd name="connsiteX29" fmla="*/ 1326207 w 1488281"/>
              <a:gd name="connsiteY29" fmla="*/ 1283643 h 1488281"/>
              <a:gd name="connsiteX30" fmla="*/ 1149783 w 1488281"/>
              <a:gd name="connsiteY30" fmla="*/ 1172022 h 1488281"/>
              <a:gd name="connsiteX31" fmla="*/ 1318906 w 1488281"/>
              <a:gd name="connsiteY31" fmla="*/ 1172022 h 1488281"/>
              <a:gd name="connsiteX32" fmla="*/ 1318906 w 1488281"/>
              <a:gd name="connsiteY32" fmla="*/ 372070 h 1488281"/>
              <a:gd name="connsiteX33" fmla="*/ 1149783 w 1488281"/>
              <a:gd name="connsiteY33" fmla="*/ 372070 h 1488281"/>
              <a:gd name="connsiteX34" fmla="*/ 1149783 w 1488281"/>
              <a:gd name="connsiteY34" fmla="*/ 1172022 h 1488281"/>
              <a:gd name="connsiteX35" fmla="*/ 339057 w 1488281"/>
              <a:gd name="connsiteY35" fmla="*/ 1283643 h 1488281"/>
              <a:gd name="connsiteX36" fmla="*/ 166961 w 1488281"/>
              <a:gd name="connsiteY36" fmla="*/ 1283643 h 1488281"/>
              <a:gd name="connsiteX37" fmla="*/ 66973 w 1488281"/>
              <a:gd name="connsiteY37" fmla="*/ 1173657 h 1488281"/>
              <a:gd name="connsiteX38" fmla="*/ 66973 w 1488281"/>
              <a:gd name="connsiteY38" fmla="*/ 109986 h 1488281"/>
              <a:gd name="connsiteX39" fmla="*/ 166959 w 1488281"/>
              <a:gd name="connsiteY39" fmla="*/ 0 h 1488281"/>
              <a:gd name="connsiteX40" fmla="*/ 339057 w 1488281"/>
              <a:gd name="connsiteY40" fmla="*/ 0 h 1488281"/>
              <a:gd name="connsiteX41" fmla="*/ 439043 w 1488281"/>
              <a:gd name="connsiteY41" fmla="*/ 109986 h 1488281"/>
              <a:gd name="connsiteX42" fmla="*/ 439043 w 1488281"/>
              <a:gd name="connsiteY42" fmla="*/ 1173659 h 1488281"/>
              <a:gd name="connsiteX43" fmla="*/ 339057 w 1488281"/>
              <a:gd name="connsiteY43" fmla="*/ 1283643 h 1488281"/>
              <a:gd name="connsiteX44" fmla="*/ 168446 w 1488281"/>
              <a:gd name="connsiteY44" fmla="*/ 1172022 h 1488281"/>
              <a:gd name="connsiteX45" fmla="*/ 337568 w 1488281"/>
              <a:gd name="connsiteY45" fmla="*/ 1172022 h 1488281"/>
              <a:gd name="connsiteX46" fmla="*/ 337568 w 1488281"/>
              <a:gd name="connsiteY46" fmla="*/ 111621 h 1488281"/>
              <a:gd name="connsiteX47" fmla="*/ 168446 w 1488281"/>
              <a:gd name="connsiteY47" fmla="*/ 111621 h 1488281"/>
              <a:gd name="connsiteX48" fmla="*/ 168446 w 1488281"/>
              <a:gd name="connsiteY48" fmla="*/ 1172022 h 148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88281" h="1488281">
                <a:moveTo>
                  <a:pt x="1432471" y="1488281"/>
                </a:moveTo>
                <a:lnTo>
                  <a:pt x="55811" y="1488281"/>
                </a:lnTo>
                <a:cubicBezTo>
                  <a:pt x="24986" y="1488281"/>
                  <a:pt x="0" y="1463295"/>
                  <a:pt x="0" y="1432471"/>
                </a:cubicBezTo>
                <a:cubicBezTo>
                  <a:pt x="0" y="1401647"/>
                  <a:pt x="24986" y="1376660"/>
                  <a:pt x="55811" y="1376660"/>
                </a:cubicBezTo>
                <a:lnTo>
                  <a:pt x="1432471" y="1376660"/>
                </a:lnTo>
                <a:cubicBezTo>
                  <a:pt x="1463295" y="1376660"/>
                  <a:pt x="1488281" y="1401647"/>
                  <a:pt x="1488281" y="1432471"/>
                </a:cubicBezTo>
                <a:cubicBezTo>
                  <a:pt x="1488281" y="1463295"/>
                  <a:pt x="1463295" y="1488281"/>
                  <a:pt x="1432471" y="1488281"/>
                </a:cubicBezTo>
                <a:close/>
                <a:moveTo>
                  <a:pt x="845214" y="1283643"/>
                </a:moveTo>
                <a:lnTo>
                  <a:pt x="642136" y="1283643"/>
                </a:lnTo>
                <a:cubicBezTo>
                  <a:pt x="595545" y="1283643"/>
                  <a:pt x="557640" y="1241948"/>
                  <a:pt x="557640" y="1190698"/>
                </a:cubicBezTo>
                <a:lnTo>
                  <a:pt x="557640" y="714302"/>
                </a:lnTo>
                <a:cubicBezTo>
                  <a:pt x="557640" y="663052"/>
                  <a:pt x="595545" y="621357"/>
                  <a:pt x="642136" y="621357"/>
                </a:cubicBezTo>
                <a:lnTo>
                  <a:pt x="845215" y="621357"/>
                </a:lnTo>
                <a:cubicBezTo>
                  <a:pt x="891806" y="621357"/>
                  <a:pt x="929711" y="663052"/>
                  <a:pt x="929711" y="714302"/>
                </a:cubicBezTo>
                <a:lnTo>
                  <a:pt x="929711" y="1190699"/>
                </a:lnTo>
                <a:cubicBezTo>
                  <a:pt x="929705" y="1241950"/>
                  <a:pt x="891802" y="1283643"/>
                  <a:pt x="845214" y="1283643"/>
                </a:cubicBezTo>
                <a:close/>
                <a:moveTo>
                  <a:pt x="659113" y="1172022"/>
                </a:moveTo>
                <a:lnTo>
                  <a:pt x="828238" y="1172022"/>
                </a:lnTo>
                <a:lnTo>
                  <a:pt x="828238" y="732979"/>
                </a:lnTo>
                <a:lnTo>
                  <a:pt x="659113" y="732979"/>
                </a:lnTo>
                <a:lnTo>
                  <a:pt x="659113" y="1172022"/>
                </a:lnTo>
                <a:close/>
                <a:moveTo>
                  <a:pt x="1326207" y="1283643"/>
                </a:moveTo>
                <a:lnTo>
                  <a:pt x="1142479" y="1283643"/>
                </a:lnTo>
                <a:cubicBezTo>
                  <a:pt x="1090553" y="1283643"/>
                  <a:pt x="1048308" y="1237173"/>
                  <a:pt x="1048308" y="1180055"/>
                </a:cubicBezTo>
                <a:lnTo>
                  <a:pt x="1048308" y="364037"/>
                </a:lnTo>
                <a:cubicBezTo>
                  <a:pt x="1048308" y="306919"/>
                  <a:pt x="1090553" y="260449"/>
                  <a:pt x="1142479" y="260449"/>
                </a:cubicBezTo>
                <a:lnTo>
                  <a:pt x="1326207" y="260449"/>
                </a:lnTo>
                <a:cubicBezTo>
                  <a:pt x="1378134" y="260449"/>
                  <a:pt x="1420378" y="306919"/>
                  <a:pt x="1420378" y="364037"/>
                </a:cubicBezTo>
                <a:lnTo>
                  <a:pt x="1420378" y="1180055"/>
                </a:lnTo>
                <a:cubicBezTo>
                  <a:pt x="1420378" y="1237173"/>
                  <a:pt x="1378134" y="1283643"/>
                  <a:pt x="1326207" y="1283643"/>
                </a:cubicBezTo>
                <a:close/>
                <a:moveTo>
                  <a:pt x="1149783" y="1172022"/>
                </a:moveTo>
                <a:lnTo>
                  <a:pt x="1318906" y="1172022"/>
                </a:lnTo>
                <a:lnTo>
                  <a:pt x="1318906" y="372070"/>
                </a:lnTo>
                <a:lnTo>
                  <a:pt x="1149783" y="372070"/>
                </a:lnTo>
                <a:lnTo>
                  <a:pt x="1149783" y="1172022"/>
                </a:lnTo>
                <a:close/>
                <a:moveTo>
                  <a:pt x="339057" y="1283643"/>
                </a:moveTo>
                <a:lnTo>
                  <a:pt x="166961" y="1283643"/>
                </a:lnTo>
                <a:cubicBezTo>
                  <a:pt x="111826" y="1283643"/>
                  <a:pt x="66973" y="1234304"/>
                  <a:pt x="66973" y="1173657"/>
                </a:cubicBezTo>
                <a:lnTo>
                  <a:pt x="66973" y="109986"/>
                </a:lnTo>
                <a:cubicBezTo>
                  <a:pt x="66973" y="49338"/>
                  <a:pt x="111826" y="0"/>
                  <a:pt x="166959" y="0"/>
                </a:cubicBezTo>
                <a:lnTo>
                  <a:pt x="339057" y="0"/>
                </a:lnTo>
                <a:cubicBezTo>
                  <a:pt x="394190" y="0"/>
                  <a:pt x="439043" y="49338"/>
                  <a:pt x="439043" y="109986"/>
                </a:cubicBezTo>
                <a:lnTo>
                  <a:pt x="439043" y="1173659"/>
                </a:lnTo>
                <a:cubicBezTo>
                  <a:pt x="439043" y="1234304"/>
                  <a:pt x="394190" y="1283643"/>
                  <a:pt x="339057" y="1283643"/>
                </a:cubicBezTo>
                <a:close/>
                <a:moveTo>
                  <a:pt x="168446" y="1172022"/>
                </a:moveTo>
                <a:lnTo>
                  <a:pt x="337568" y="1172022"/>
                </a:lnTo>
                <a:lnTo>
                  <a:pt x="337568" y="111621"/>
                </a:lnTo>
                <a:lnTo>
                  <a:pt x="168446" y="111621"/>
                </a:lnTo>
                <a:lnTo>
                  <a:pt x="168446" y="1172022"/>
                </a:lnTo>
                <a:close/>
              </a:path>
            </a:pathLst>
          </a:custGeom>
          <a:solidFill>
            <a:srgbClr val="000000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164611" y="3048754"/>
            <a:ext cx="136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keyword</a:t>
            </a:r>
          </a:p>
        </p:txBody>
      </p:sp>
      <p:sp>
        <p:nvSpPr>
          <p:cNvPr id="20" name="图形 14"/>
          <p:cNvSpPr/>
          <p:nvPr/>
        </p:nvSpPr>
        <p:spPr>
          <a:xfrm>
            <a:off x="2215563" y="2362308"/>
            <a:ext cx="416646" cy="419221"/>
          </a:xfrm>
          <a:custGeom>
            <a:avLst/>
            <a:gdLst>
              <a:gd name="connsiteX0" fmla="*/ 1384848 w 1505024"/>
              <a:gd name="connsiteY0" fmla="*/ 962438 h 1514326"/>
              <a:gd name="connsiteX1" fmla="*/ 1291940 w 1505024"/>
              <a:gd name="connsiteY1" fmla="*/ 962438 h 1514326"/>
              <a:gd name="connsiteX2" fmla="*/ 1291940 w 1505024"/>
              <a:gd name="connsiteY2" fmla="*/ 818858 h 1514326"/>
              <a:gd name="connsiteX3" fmla="*/ 1291951 w 1505024"/>
              <a:gd name="connsiteY3" fmla="*/ 818858 h 1514326"/>
              <a:gd name="connsiteX4" fmla="*/ 1291951 w 1505024"/>
              <a:gd name="connsiteY4" fmla="*/ 758112 h 1514326"/>
              <a:gd name="connsiteX5" fmla="*/ 1231276 w 1505024"/>
              <a:gd name="connsiteY5" fmla="*/ 697366 h 1514326"/>
              <a:gd name="connsiteX6" fmla="*/ 814118 w 1505024"/>
              <a:gd name="connsiteY6" fmla="*/ 697366 h 1514326"/>
              <a:gd name="connsiteX7" fmla="*/ 814118 w 1505024"/>
              <a:gd name="connsiteY7" fmla="*/ 551886 h 1514326"/>
              <a:gd name="connsiteX8" fmla="*/ 907026 w 1505024"/>
              <a:gd name="connsiteY8" fmla="*/ 551886 h 1514326"/>
              <a:gd name="connsiteX9" fmla="*/ 1029065 w 1505024"/>
              <a:gd name="connsiteY9" fmla="*/ 429706 h 1514326"/>
              <a:gd name="connsiteX10" fmla="*/ 1029065 w 1505024"/>
              <a:gd name="connsiteY10" fmla="*/ 122180 h 1514326"/>
              <a:gd name="connsiteX11" fmla="*/ 907026 w 1505024"/>
              <a:gd name="connsiteY11" fmla="*/ 0 h 1514326"/>
              <a:gd name="connsiteX12" fmla="*/ 599861 w 1505024"/>
              <a:gd name="connsiteY12" fmla="*/ 0 h 1514326"/>
              <a:gd name="connsiteX13" fmla="*/ 477822 w 1505024"/>
              <a:gd name="connsiteY13" fmla="*/ 122180 h 1514326"/>
              <a:gd name="connsiteX14" fmla="*/ 477822 w 1505024"/>
              <a:gd name="connsiteY14" fmla="*/ 429706 h 1514326"/>
              <a:gd name="connsiteX15" fmla="*/ 599861 w 1505024"/>
              <a:gd name="connsiteY15" fmla="*/ 551886 h 1514326"/>
              <a:gd name="connsiteX16" fmla="*/ 692769 w 1505024"/>
              <a:gd name="connsiteY16" fmla="*/ 551886 h 1514326"/>
              <a:gd name="connsiteX17" fmla="*/ 692769 w 1505024"/>
              <a:gd name="connsiteY17" fmla="*/ 697366 h 1514326"/>
              <a:gd name="connsiteX18" fmla="*/ 275652 w 1505024"/>
              <a:gd name="connsiteY18" fmla="*/ 697366 h 1514326"/>
              <a:gd name="connsiteX19" fmla="*/ 214977 w 1505024"/>
              <a:gd name="connsiteY19" fmla="*/ 758112 h 1514326"/>
              <a:gd name="connsiteX20" fmla="*/ 214977 w 1505024"/>
              <a:gd name="connsiteY20" fmla="*/ 809366 h 1514326"/>
              <a:gd name="connsiteX21" fmla="*/ 214947 w 1505024"/>
              <a:gd name="connsiteY21" fmla="*/ 809366 h 1514326"/>
              <a:gd name="connsiteX22" fmla="*/ 214947 w 1505024"/>
              <a:gd name="connsiteY22" fmla="*/ 962438 h 1514326"/>
              <a:gd name="connsiteX23" fmla="*/ 122039 w 1505024"/>
              <a:gd name="connsiteY23" fmla="*/ 962438 h 1514326"/>
              <a:gd name="connsiteX24" fmla="*/ 0 w 1505024"/>
              <a:gd name="connsiteY24" fmla="*/ 1084620 h 1514326"/>
              <a:gd name="connsiteX25" fmla="*/ 0 w 1505024"/>
              <a:gd name="connsiteY25" fmla="*/ 1392146 h 1514326"/>
              <a:gd name="connsiteX26" fmla="*/ 122039 w 1505024"/>
              <a:gd name="connsiteY26" fmla="*/ 1514326 h 1514326"/>
              <a:gd name="connsiteX27" fmla="*/ 429204 w 1505024"/>
              <a:gd name="connsiteY27" fmla="*/ 1514326 h 1514326"/>
              <a:gd name="connsiteX28" fmla="*/ 551241 w 1505024"/>
              <a:gd name="connsiteY28" fmla="*/ 1392146 h 1514326"/>
              <a:gd name="connsiteX29" fmla="*/ 551241 w 1505024"/>
              <a:gd name="connsiteY29" fmla="*/ 1084620 h 1514326"/>
              <a:gd name="connsiteX30" fmla="*/ 429204 w 1505024"/>
              <a:gd name="connsiteY30" fmla="*/ 962438 h 1514326"/>
              <a:gd name="connsiteX31" fmla="*/ 336296 w 1505024"/>
              <a:gd name="connsiteY31" fmla="*/ 962438 h 1514326"/>
              <a:gd name="connsiteX32" fmla="*/ 336296 w 1505024"/>
              <a:gd name="connsiteY32" fmla="*/ 818858 h 1514326"/>
              <a:gd name="connsiteX33" fmla="*/ 1170589 w 1505024"/>
              <a:gd name="connsiteY33" fmla="*/ 818858 h 1514326"/>
              <a:gd name="connsiteX34" fmla="*/ 1170589 w 1505024"/>
              <a:gd name="connsiteY34" fmla="*/ 962438 h 1514326"/>
              <a:gd name="connsiteX35" fmla="*/ 1077679 w 1505024"/>
              <a:gd name="connsiteY35" fmla="*/ 962438 h 1514326"/>
              <a:gd name="connsiteX36" fmla="*/ 955642 w 1505024"/>
              <a:gd name="connsiteY36" fmla="*/ 1084620 h 1514326"/>
              <a:gd name="connsiteX37" fmla="*/ 955642 w 1505024"/>
              <a:gd name="connsiteY37" fmla="*/ 1392146 h 1514326"/>
              <a:gd name="connsiteX38" fmla="*/ 1077679 w 1505024"/>
              <a:gd name="connsiteY38" fmla="*/ 1514326 h 1514326"/>
              <a:gd name="connsiteX39" fmla="*/ 1384846 w 1505024"/>
              <a:gd name="connsiteY39" fmla="*/ 1514326 h 1514326"/>
              <a:gd name="connsiteX40" fmla="*/ 1506885 w 1505024"/>
              <a:gd name="connsiteY40" fmla="*/ 1392146 h 1514326"/>
              <a:gd name="connsiteX41" fmla="*/ 1506885 w 1505024"/>
              <a:gd name="connsiteY41" fmla="*/ 1084620 h 1514326"/>
              <a:gd name="connsiteX42" fmla="*/ 1384848 w 1505024"/>
              <a:gd name="connsiteY42" fmla="*/ 962438 h 1514326"/>
              <a:gd name="connsiteX43" fmla="*/ 600549 w 1505024"/>
              <a:gd name="connsiteY43" fmla="*/ 122871 h 1514326"/>
              <a:gd name="connsiteX44" fmla="*/ 906337 w 1505024"/>
              <a:gd name="connsiteY44" fmla="*/ 122871 h 1514326"/>
              <a:gd name="connsiteX45" fmla="*/ 906337 w 1505024"/>
              <a:gd name="connsiteY45" fmla="*/ 429016 h 1514326"/>
              <a:gd name="connsiteX46" fmla="*/ 600549 w 1505024"/>
              <a:gd name="connsiteY46" fmla="*/ 429016 h 1514326"/>
              <a:gd name="connsiteX47" fmla="*/ 600549 w 1505024"/>
              <a:gd name="connsiteY47" fmla="*/ 122871 h 1514326"/>
              <a:gd name="connsiteX48" fmla="*/ 428515 w 1505024"/>
              <a:gd name="connsiteY48" fmla="*/ 1391456 h 1514326"/>
              <a:gd name="connsiteX49" fmla="*/ 122727 w 1505024"/>
              <a:gd name="connsiteY49" fmla="*/ 1391456 h 1514326"/>
              <a:gd name="connsiteX50" fmla="*/ 122727 w 1505024"/>
              <a:gd name="connsiteY50" fmla="*/ 1085309 h 1514326"/>
              <a:gd name="connsiteX51" fmla="*/ 428515 w 1505024"/>
              <a:gd name="connsiteY51" fmla="*/ 1085309 h 1514326"/>
              <a:gd name="connsiteX52" fmla="*/ 428515 w 1505024"/>
              <a:gd name="connsiteY52" fmla="*/ 1391456 h 1514326"/>
              <a:gd name="connsiteX53" fmla="*/ 1384159 w 1505024"/>
              <a:gd name="connsiteY53" fmla="*/ 1391456 h 1514326"/>
              <a:gd name="connsiteX54" fmla="*/ 1078371 w 1505024"/>
              <a:gd name="connsiteY54" fmla="*/ 1391456 h 1514326"/>
              <a:gd name="connsiteX55" fmla="*/ 1078371 w 1505024"/>
              <a:gd name="connsiteY55" fmla="*/ 1085309 h 1514326"/>
              <a:gd name="connsiteX56" fmla="*/ 1384159 w 1505024"/>
              <a:gd name="connsiteY56" fmla="*/ 1085309 h 1514326"/>
              <a:gd name="connsiteX57" fmla="*/ 1384159 w 1505024"/>
              <a:gd name="connsiteY57" fmla="*/ 1391456 h 151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505024" h="1514326">
                <a:moveTo>
                  <a:pt x="1384848" y="962438"/>
                </a:moveTo>
                <a:lnTo>
                  <a:pt x="1291940" y="962438"/>
                </a:lnTo>
                <a:lnTo>
                  <a:pt x="1291940" y="818858"/>
                </a:lnTo>
                <a:lnTo>
                  <a:pt x="1291951" y="818858"/>
                </a:lnTo>
                <a:lnTo>
                  <a:pt x="1291951" y="758112"/>
                </a:lnTo>
                <a:cubicBezTo>
                  <a:pt x="1291951" y="724562"/>
                  <a:pt x="1264786" y="697366"/>
                  <a:pt x="1231276" y="697366"/>
                </a:cubicBezTo>
                <a:lnTo>
                  <a:pt x="814118" y="697366"/>
                </a:lnTo>
                <a:lnTo>
                  <a:pt x="814118" y="551886"/>
                </a:lnTo>
                <a:lnTo>
                  <a:pt x="907026" y="551886"/>
                </a:lnTo>
                <a:cubicBezTo>
                  <a:pt x="974318" y="551886"/>
                  <a:pt x="1029065" y="497077"/>
                  <a:pt x="1029065" y="429706"/>
                </a:cubicBezTo>
                <a:lnTo>
                  <a:pt x="1029065" y="122180"/>
                </a:lnTo>
                <a:cubicBezTo>
                  <a:pt x="1029065" y="54810"/>
                  <a:pt x="974318" y="0"/>
                  <a:pt x="907026" y="0"/>
                </a:cubicBezTo>
                <a:lnTo>
                  <a:pt x="599861" y="0"/>
                </a:lnTo>
                <a:cubicBezTo>
                  <a:pt x="532568" y="0"/>
                  <a:pt x="477822" y="54810"/>
                  <a:pt x="477822" y="122180"/>
                </a:cubicBezTo>
                <a:lnTo>
                  <a:pt x="477822" y="429706"/>
                </a:lnTo>
                <a:cubicBezTo>
                  <a:pt x="477822" y="497077"/>
                  <a:pt x="532568" y="551886"/>
                  <a:pt x="599861" y="551886"/>
                </a:cubicBezTo>
                <a:lnTo>
                  <a:pt x="692769" y="551886"/>
                </a:lnTo>
                <a:lnTo>
                  <a:pt x="692769" y="697366"/>
                </a:lnTo>
                <a:lnTo>
                  <a:pt x="275652" y="697366"/>
                </a:lnTo>
                <a:cubicBezTo>
                  <a:pt x="242142" y="697366"/>
                  <a:pt x="214977" y="724562"/>
                  <a:pt x="214977" y="758112"/>
                </a:cubicBezTo>
                <a:lnTo>
                  <a:pt x="214977" y="809366"/>
                </a:lnTo>
                <a:lnTo>
                  <a:pt x="214947" y="809366"/>
                </a:lnTo>
                <a:lnTo>
                  <a:pt x="214947" y="962438"/>
                </a:lnTo>
                <a:lnTo>
                  <a:pt x="122039" y="962438"/>
                </a:lnTo>
                <a:cubicBezTo>
                  <a:pt x="54746" y="962438"/>
                  <a:pt x="0" y="1017248"/>
                  <a:pt x="0" y="1084620"/>
                </a:cubicBezTo>
                <a:lnTo>
                  <a:pt x="0" y="1392146"/>
                </a:lnTo>
                <a:cubicBezTo>
                  <a:pt x="0" y="1459515"/>
                  <a:pt x="54746" y="1514326"/>
                  <a:pt x="122039" y="1514326"/>
                </a:cubicBezTo>
                <a:lnTo>
                  <a:pt x="429204" y="1514326"/>
                </a:lnTo>
                <a:cubicBezTo>
                  <a:pt x="496494" y="1514326"/>
                  <a:pt x="551241" y="1459517"/>
                  <a:pt x="551241" y="1392146"/>
                </a:cubicBezTo>
                <a:lnTo>
                  <a:pt x="551241" y="1084620"/>
                </a:lnTo>
                <a:cubicBezTo>
                  <a:pt x="551241" y="1017250"/>
                  <a:pt x="496494" y="962438"/>
                  <a:pt x="429204" y="962438"/>
                </a:cubicBezTo>
                <a:lnTo>
                  <a:pt x="336296" y="962438"/>
                </a:lnTo>
                <a:lnTo>
                  <a:pt x="336296" y="818858"/>
                </a:lnTo>
                <a:lnTo>
                  <a:pt x="1170589" y="818858"/>
                </a:lnTo>
                <a:lnTo>
                  <a:pt x="1170589" y="962438"/>
                </a:lnTo>
                <a:lnTo>
                  <a:pt x="1077679" y="962438"/>
                </a:lnTo>
                <a:cubicBezTo>
                  <a:pt x="1010389" y="962438"/>
                  <a:pt x="955642" y="1017248"/>
                  <a:pt x="955642" y="1084620"/>
                </a:cubicBezTo>
                <a:lnTo>
                  <a:pt x="955642" y="1392146"/>
                </a:lnTo>
                <a:cubicBezTo>
                  <a:pt x="955642" y="1459515"/>
                  <a:pt x="1010389" y="1514326"/>
                  <a:pt x="1077679" y="1514326"/>
                </a:cubicBezTo>
                <a:lnTo>
                  <a:pt x="1384846" y="1514326"/>
                </a:lnTo>
                <a:cubicBezTo>
                  <a:pt x="1452138" y="1514326"/>
                  <a:pt x="1506885" y="1459517"/>
                  <a:pt x="1506885" y="1392146"/>
                </a:cubicBezTo>
                <a:lnTo>
                  <a:pt x="1506885" y="1084620"/>
                </a:lnTo>
                <a:cubicBezTo>
                  <a:pt x="1506887" y="1017250"/>
                  <a:pt x="1452140" y="962438"/>
                  <a:pt x="1384848" y="962438"/>
                </a:cubicBezTo>
                <a:close/>
                <a:moveTo>
                  <a:pt x="600549" y="122871"/>
                </a:moveTo>
                <a:lnTo>
                  <a:pt x="906337" y="122871"/>
                </a:lnTo>
                <a:lnTo>
                  <a:pt x="906337" y="429016"/>
                </a:lnTo>
                <a:lnTo>
                  <a:pt x="600549" y="429016"/>
                </a:lnTo>
                <a:lnTo>
                  <a:pt x="600549" y="122871"/>
                </a:lnTo>
                <a:close/>
                <a:moveTo>
                  <a:pt x="428515" y="1391456"/>
                </a:moveTo>
                <a:lnTo>
                  <a:pt x="122727" y="1391456"/>
                </a:lnTo>
                <a:lnTo>
                  <a:pt x="122727" y="1085309"/>
                </a:lnTo>
                <a:lnTo>
                  <a:pt x="428515" y="1085309"/>
                </a:lnTo>
                <a:lnTo>
                  <a:pt x="428515" y="1391456"/>
                </a:lnTo>
                <a:close/>
                <a:moveTo>
                  <a:pt x="1384159" y="1391456"/>
                </a:moveTo>
                <a:lnTo>
                  <a:pt x="1078371" y="1391456"/>
                </a:lnTo>
                <a:lnTo>
                  <a:pt x="1078371" y="1085309"/>
                </a:lnTo>
                <a:lnTo>
                  <a:pt x="1384159" y="1085309"/>
                </a:lnTo>
                <a:lnTo>
                  <a:pt x="1384159" y="1391456"/>
                </a:lnTo>
                <a:close/>
              </a:path>
            </a:pathLst>
          </a:custGeom>
          <a:solidFill>
            <a:srgbClr val="000000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659988" y="3050556"/>
            <a:ext cx="1367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keyword</a:t>
            </a:r>
          </a:p>
        </p:txBody>
      </p:sp>
      <p:sp>
        <p:nvSpPr>
          <p:cNvPr id="26" name="任意多边形: 形状 25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960D908E-E20A-4D5D-A547-E34697667F18}"/>
              </a:ext>
            </a:extLst>
          </p:cNvPr>
          <p:cNvSpPr txBox="1"/>
          <p:nvPr/>
        </p:nvSpPr>
        <p:spPr>
          <a:xfrm>
            <a:off x="4793097" y="138216"/>
            <a:ext cx="2669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Future work plan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82966" y="2497976"/>
            <a:ext cx="70260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1500" dirty="0">
                <a:solidFill>
                  <a:schemeClr val="bg1"/>
                </a:solidFill>
                <a:cs typeface="+mn-ea"/>
                <a:sym typeface="+mn-lt"/>
              </a:rPr>
              <a:t>THA</a:t>
            </a:r>
            <a:r>
              <a:rPr lang="en-US" altLang="zh-CN" sz="115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NKS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任意多边形: 形状 29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任意多边形: 形状 30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2EDE1EA3-8E21-4822-A46F-EED63FD0242C}"/>
              </a:ext>
            </a:extLst>
          </p:cNvPr>
          <p:cNvSpPr/>
          <p:nvPr/>
        </p:nvSpPr>
        <p:spPr>
          <a:xfrm>
            <a:off x="9905280" y="494603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0" name="TextBox 3">
            <a:hlinkClick r:id="rId3"/>
            <a:extLst>
              <a:ext uri="{FF2B5EF4-FFF2-40B4-BE49-F238E27FC236}">
                <a16:creationId xmlns:a16="http://schemas.microsoft.com/office/drawing/2014/main" id="{3B86F8E0-11B2-44BD-A3AD-300C6BB0EC85}"/>
              </a:ext>
            </a:extLst>
          </p:cNvPr>
          <p:cNvSpPr txBox="1"/>
          <p:nvPr/>
        </p:nvSpPr>
        <p:spPr>
          <a:xfrm>
            <a:off x="3262464" y="6408302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" name="任意多边形: 形状 23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8" name="任意多边形: 形状 27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552599" y="828417"/>
            <a:ext cx="4422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546844" y="2248549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Title text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546845" y="2663622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GONG ZUO ZONG TI GAI KUANG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659919" y="2229100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文本框 32"/>
          <p:cNvSpPr txBox="1"/>
          <p:nvPr/>
        </p:nvSpPr>
        <p:spPr>
          <a:xfrm flipH="1">
            <a:off x="2460043" y="3258016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 flipH="1">
            <a:off x="1943659" y="3673089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bg1"/>
                </a:solidFill>
                <a:cs typeface="+mn-ea"/>
                <a:sym typeface="+mn-lt"/>
              </a:rPr>
              <a:t>GONG ZUO CHENG GUO ZHAN SHI</a:t>
            </a:r>
          </a:p>
        </p:txBody>
      </p:sp>
      <p:sp>
        <p:nvSpPr>
          <p:cNvPr id="38" name="文本框 37"/>
          <p:cNvSpPr txBox="1"/>
          <p:nvPr/>
        </p:nvSpPr>
        <p:spPr>
          <a:xfrm flipH="1">
            <a:off x="4491975" y="3238567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546844" y="4267483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Title text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546845" y="4682556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GONG ZUO BU ZU ZHI CHU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659919" y="4248034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40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文本框 41"/>
          <p:cNvSpPr txBox="1"/>
          <p:nvPr/>
        </p:nvSpPr>
        <p:spPr>
          <a:xfrm flipH="1">
            <a:off x="2460043" y="5276951"/>
            <a:ext cx="218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Title text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 flipH="1">
            <a:off x="1943659" y="5692024"/>
            <a:ext cx="27014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50" dirty="0">
                <a:solidFill>
                  <a:schemeClr val="bg1"/>
                </a:solidFill>
                <a:cs typeface="+mn-ea"/>
                <a:sym typeface="+mn-lt"/>
              </a:rPr>
              <a:t>WEI LAI GONG ZUO JI HUA</a:t>
            </a:r>
          </a:p>
        </p:txBody>
      </p:sp>
      <p:sp>
        <p:nvSpPr>
          <p:cNvPr id="44" name="文本框 43"/>
          <p:cNvSpPr txBox="1"/>
          <p:nvPr/>
        </p:nvSpPr>
        <p:spPr>
          <a:xfrm flipH="1">
            <a:off x="4491975" y="5257502"/>
            <a:ext cx="1040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ONE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82966" y="2989553"/>
            <a:ext cx="7026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An overview of the work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19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23360" y="157936"/>
            <a:ext cx="402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An overview of the work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3" t="8990" r="13793" b="5270"/>
          <a:stretch>
            <a:fillRect/>
          </a:stretch>
        </p:blipFill>
        <p:spPr>
          <a:xfrm>
            <a:off x="5177041" y="2907842"/>
            <a:ext cx="1837919" cy="3264221"/>
          </a:xfrm>
          <a:custGeom>
            <a:avLst/>
            <a:gdLst>
              <a:gd name="connsiteX0" fmla="*/ 0 w 1828800"/>
              <a:gd name="connsiteY0" fmla="*/ 0 h 3248025"/>
              <a:gd name="connsiteX1" fmla="*/ 1828800 w 1828800"/>
              <a:gd name="connsiteY1" fmla="*/ 0 h 3248025"/>
              <a:gd name="connsiteX2" fmla="*/ 1828800 w 1828800"/>
              <a:gd name="connsiteY2" fmla="*/ 3248025 h 3248025"/>
              <a:gd name="connsiteX3" fmla="*/ 0 w 1828800"/>
              <a:gd name="connsiteY3" fmla="*/ 3248025 h 3248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3248025">
                <a:moveTo>
                  <a:pt x="0" y="0"/>
                </a:moveTo>
                <a:lnTo>
                  <a:pt x="1828800" y="0"/>
                </a:lnTo>
                <a:lnTo>
                  <a:pt x="1828800" y="3248025"/>
                </a:lnTo>
                <a:lnTo>
                  <a:pt x="0" y="3248025"/>
                </a:lnTo>
                <a:close/>
              </a:path>
            </a:pathLst>
          </a:cu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3" t="11798" r="1089"/>
          <a:stretch>
            <a:fillRect/>
          </a:stretch>
        </p:blipFill>
        <p:spPr>
          <a:xfrm>
            <a:off x="979252" y="2907842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45" t="4175" r="11297" b="4175"/>
          <a:stretch>
            <a:fillRect/>
          </a:stretch>
        </p:blipFill>
        <p:spPr>
          <a:xfrm>
            <a:off x="0" y="2907842"/>
            <a:ext cx="794423" cy="3264221"/>
          </a:xfrm>
          <a:custGeom>
            <a:avLst/>
            <a:gdLst>
              <a:gd name="connsiteX0" fmla="*/ 0 w 794423"/>
              <a:gd name="connsiteY0" fmla="*/ 0 h 3264221"/>
              <a:gd name="connsiteX1" fmla="*/ 794423 w 794423"/>
              <a:gd name="connsiteY1" fmla="*/ 0 h 3264221"/>
              <a:gd name="connsiteX2" fmla="*/ 794423 w 794423"/>
              <a:gd name="connsiteY2" fmla="*/ 3264221 h 3264221"/>
              <a:gd name="connsiteX3" fmla="*/ 0 w 794423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423" h="3264221">
                <a:moveTo>
                  <a:pt x="0" y="0"/>
                </a:moveTo>
                <a:lnTo>
                  <a:pt x="794423" y="0"/>
                </a:lnTo>
                <a:lnTo>
                  <a:pt x="794423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" t="7750" r="22895" b="2103"/>
          <a:stretch>
            <a:fillRect/>
          </a:stretch>
        </p:blipFill>
        <p:spPr>
          <a:xfrm>
            <a:off x="3002001" y="2907842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9" t="9765" r="16019" b="9765"/>
          <a:stretch>
            <a:fillRect/>
          </a:stretch>
        </p:blipFill>
        <p:spPr>
          <a:xfrm>
            <a:off x="7352081" y="2907843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0" t="13141" r="49844" b="1951"/>
          <a:stretch>
            <a:fillRect/>
          </a:stretch>
        </p:blipFill>
        <p:spPr>
          <a:xfrm>
            <a:off x="11397578" y="2907843"/>
            <a:ext cx="794422" cy="3264221"/>
          </a:xfrm>
          <a:custGeom>
            <a:avLst/>
            <a:gdLst>
              <a:gd name="connsiteX0" fmla="*/ 0 w 794422"/>
              <a:gd name="connsiteY0" fmla="*/ 0 h 3264221"/>
              <a:gd name="connsiteX1" fmla="*/ 794422 w 794422"/>
              <a:gd name="connsiteY1" fmla="*/ 0 h 3264221"/>
              <a:gd name="connsiteX2" fmla="*/ 794422 w 794422"/>
              <a:gd name="connsiteY2" fmla="*/ 3264221 h 3264221"/>
              <a:gd name="connsiteX3" fmla="*/ 0 w 794422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422" h="3264221">
                <a:moveTo>
                  <a:pt x="0" y="0"/>
                </a:moveTo>
                <a:lnTo>
                  <a:pt x="794422" y="0"/>
                </a:lnTo>
                <a:lnTo>
                  <a:pt x="794422" y="3264221"/>
                </a:lnTo>
                <a:lnTo>
                  <a:pt x="0" y="3264221"/>
                </a:lnTo>
                <a:close/>
              </a:path>
            </a:pathLst>
          </a:cu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98" t="1980" r="15574" b="1501"/>
          <a:stretch>
            <a:fillRect/>
          </a:stretch>
        </p:blipFill>
        <p:spPr>
          <a:xfrm>
            <a:off x="9374830" y="2907843"/>
            <a:ext cx="1837919" cy="3264221"/>
          </a:xfrm>
          <a:custGeom>
            <a:avLst/>
            <a:gdLst>
              <a:gd name="connsiteX0" fmla="*/ 0 w 1837919"/>
              <a:gd name="connsiteY0" fmla="*/ 0 h 3264221"/>
              <a:gd name="connsiteX1" fmla="*/ 1837919 w 1837919"/>
              <a:gd name="connsiteY1" fmla="*/ 0 h 3264221"/>
              <a:gd name="connsiteX2" fmla="*/ 1837919 w 1837919"/>
              <a:gd name="connsiteY2" fmla="*/ 3264221 h 3264221"/>
              <a:gd name="connsiteX3" fmla="*/ 0 w 1837919"/>
              <a:gd name="connsiteY3" fmla="*/ 3264221 h 326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7919" h="3264221">
                <a:moveTo>
                  <a:pt x="0" y="0"/>
                </a:moveTo>
                <a:lnTo>
                  <a:pt x="1837919" y="0"/>
                </a:lnTo>
                <a:lnTo>
                  <a:pt x="1837919" y="3264221"/>
                </a:lnTo>
                <a:lnTo>
                  <a:pt x="0" y="3264221"/>
                </a:lnTo>
                <a:close/>
              </a:path>
            </a:pathLst>
          </a:custGeom>
        </p:spPr>
      </p:pic>
      <p:sp>
        <p:nvSpPr>
          <p:cNvPr id="41" name="文本框 40"/>
          <p:cNvSpPr txBox="1"/>
          <p:nvPr/>
        </p:nvSpPr>
        <p:spPr>
          <a:xfrm>
            <a:off x="886837" y="1121555"/>
            <a:ext cx="1041832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cxnSp>
        <p:nvCxnSpPr>
          <p:cNvPr id="44" name="直接连接符 43"/>
          <p:cNvCxnSpPr/>
          <p:nvPr/>
        </p:nvCxnSpPr>
        <p:spPr>
          <a:xfrm>
            <a:off x="886837" y="1187655"/>
            <a:ext cx="0" cy="180000"/>
          </a:xfrm>
          <a:prstGeom prst="line">
            <a:avLst/>
          </a:prstGeom>
          <a:ln w="25400">
            <a:solidFill>
              <a:srgbClr val="8DC0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886837" y="1665882"/>
            <a:ext cx="10418326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cxnSp>
        <p:nvCxnSpPr>
          <p:cNvPr id="45" name="直接连接符 44"/>
          <p:cNvCxnSpPr/>
          <p:nvPr/>
        </p:nvCxnSpPr>
        <p:spPr>
          <a:xfrm>
            <a:off x="886837" y="1731982"/>
            <a:ext cx="0" cy="180000"/>
          </a:xfrm>
          <a:prstGeom prst="line">
            <a:avLst/>
          </a:prstGeom>
          <a:ln w="25400">
            <a:solidFill>
              <a:srgbClr val="F3E0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2001" y="672435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template </a:t>
            </a: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http://www.1ppt.com/moban/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endParaRPr lang="en-US" altLang="zh-CN" sz="1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椭圆 30"/>
          <p:cNvSpPr/>
          <p:nvPr/>
        </p:nvSpPr>
        <p:spPr>
          <a:xfrm>
            <a:off x="1733016" y="2340593"/>
            <a:ext cx="610741" cy="610741"/>
          </a:xfrm>
          <a:prstGeom prst="ellipse">
            <a:avLst/>
          </a:pr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" t="10857" r="1603" b="20836"/>
          <a:stretch>
            <a:fillRect/>
          </a:stretch>
        </p:blipFill>
        <p:spPr>
          <a:xfrm>
            <a:off x="2217532" y="1533107"/>
            <a:ext cx="4355947" cy="4610937"/>
          </a:xfrm>
          <a:custGeom>
            <a:avLst/>
            <a:gdLst>
              <a:gd name="connsiteX0" fmla="*/ 2268888 w 4819927"/>
              <a:gd name="connsiteY0" fmla="*/ 0 h 5102078"/>
              <a:gd name="connsiteX1" fmla="*/ 4819927 w 4819927"/>
              <a:gd name="connsiteY1" fmla="*/ 2551039 h 5102078"/>
              <a:gd name="connsiteX2" fmla="*/ 2268888 w 4819927"/>
              <a:gd name="connsiteY2" fmla="*/ 5102078 h 5102078"/>
              <a:gd name="connsiteX3" fmla="*/ 1052912 w 4819927"/>
              <a:gd name="connsiteY3" fmla="*/ 4794182 h 5102078"/>
              <a:gd name="connsiteX4" fmla="*/ 884439 w 4819927"/>
              <a:gd name="connsiteY4" fmla="*/ 4691832 h 5102078"/>
              <a:gd name="connsiteX5" fmla="*/ 906428 w 4819927"/>
              <a:gd name="connsiteY5" fmla="*/ 4675390 h 5102078"/>
              <a:gd name="connsiteX6" fmla="*/ 1586410 w 4819927"/>
              <a:gd name="connsiteY6" fmla="*/ 3233517 h 5102078"/>
              <a:gd name="connsiteX7" fmla="*/ 94429 w 4819927"/>
              <a:gd name="connsiteY7" fmla="*/ 1402919 h 5102078"/>
              <a:gd name="connsiteX8" fmla="*/ 0 w 4819927"/>
              <a:gd name="connsiteY8" fmla="*/ 1388507 h 5102078"/>
              <a:gd name="connsiteX9" fmla="*/ 25746 w 4819927"/>
              <a:gd name="connsiteY9" fmla="*/ 1335063 h 5102078"/>
              <a:gd name="connsiteX10" fmla="*/ 2268888 w 4819927"/>
              <a:gd name="connsiteY10" fmla="*/ 0 h 5102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819927" h="5102078">
                <a:moveTo>
                  <a:pt x="2268888" y="0"/>
                </a:moveTo>
                <a:cubicBezTo>
                  <a:pt x="3677788" y="0"/>
                  <a:pt x="4819927" y="1142139"/>
                  <a:pt x="4819927" y="2551039"/>
                </a:cubicBezTo>
                <a:cubicBezTo>
                  <a:pt x="4819927" y="3959939"/>
                  <a:pt x="3677788" y="5102078"/>
                  <a:pt x="2268888" y="5102078"/>
                </a:cubicBezTo>
                <a:cubicBezTo>
                  <a:pt x="1828607" y="5102078"/>
                  <a:pt x="1414377" y="4990541"/>
                  <a:pt x="1052912" y="4794182"/>
                </a:cubicBezTo>
                <a:lnTo>
                  <a:pt x="884439" y="4691832"/>
                </a:lnTo>
                <a:lnTo>
                  <a:pt x="906428" y="4675390"/>
                </a:lnTo>
                <a:cubicBezTo>
                  <a:pt x="1321710" y="4332668"/>
                  <a:pt x="1586410" y="3814005"/>
                  <a:pt x="1586410" y="3233517"/>
                </a:cubicBezTo>
                <a:cubicBezTo>
                  <a:pt x="1586410" y="2330536"/>
                  <a:pt x="945901" y="1577155"/>
                  <a:pt x="94429" y="1402919"/>
                </a:cubicBezTo>
                <a:lnTo>
                  <a:pt x="0" y="1388507"/>
                </a:lnTo>
                <a:lnTo>
                  <a:pt x="25746" y="1335063"/>
                </a:lnTo>
                <a:cubicBezTo>
                  <a:pt x="457737" y="539839"/>
                  <a:pt x="1300270" y="0"/>
                  <a:pt x="2268888" y="0"/>
                </a:cubicBezTo>
                <a:close/>
              </a:path>
            </a:pathLst>
          </a:cu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" t="3813" r="2772" b="1731"/>
          <a:stretch>
            <a:fillRect/>
          </a:stretch>
        </p:blipFill>
        <p:spPr>
          <a:xfrm>
            <a:off x="655069" y="2766668"/>
            <a:ext cx="3377376" cy="3377376"/>
          </a:xfrm>
          <a:custGeom>
            <a:avLst/>
            <a:gdLst>
              <a:gd name="connsiteX0" fmla="*/ 2007989 w 4015978"/>
              <a:gd name="connsiteY0" fmla="*/ 0 h 4015978"/>
              <a:gd name="connsiteX1" fmla="*/ 4015978 w 4015978"/>
              <a:gd name="connsiteY1" fmla="*/ 2007989 h 4015978"/>
              <a:gd name="connsiteX2" fmla="*/ 2007989 w 4015978"/>
              <a:gd name="connsiteY2" fmla="*/ 4015978 h 4015978"/>
              <a:gd name="connsiteX3" fmla="*/ 0 w 4015978"/>
              <a:gd name="connsiteY3" fmla="*/ 2007989 h 4015978"/>
              <a:gd name="connsiteX4" fmla="*/ 2007989 w 4015978"/>
              <a:gd name="connsiteY4" fmla="*/ 0 h 4015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5978" h="4015978">
                <a:moveTo>
                  <a:pt x="2007989" y="0"/>
                </a:moveTo>
                <a:cubicBezTo>
                  <a:pt x="3116971" y="0"/>
                  <a:pt x="4015978" y="899007"/>
                  <a:pt x="4015978" y="2007989"/>
                </a:cubicBezTo>
                <a:cubicBezTo>
                  <a:pt x="4015978" y="3116971"/>
                  <a:pt x="3116971" y="4015978"/>
                  <a:pt x="2007989" y="4015978"/>
                </a:cubicBezTo>
                <a:cubicBezTo>
                  <a:pt x="899007" y="4015978"/>
                  <a:pt x="0" y="3116971"/>
                  <a:pt x="0" y="2007989"/>
                </a:cubicBezTo>
                <a:cubicBezTo>
                  <a:pt x="0" y="899007"/>
                  <a:pt x="899007" y="0"/>
                  <a:pt x="2007989" y="0"/>
                </a:cubicBezTo>
                <a:close/>
              </a:path>
            </a:pathLst>
          </a:custGeom>
        </p:spPr>
      </p:pic>
      <p:sp>
        <p:nvSpPr>
          <p:cNvPr id="33" name="椭圆 32"/>
          <p:cNvSpPr/>
          <p:nvPr/>
        </p:nvSpPr>
        <p:spPr>
          <a:xfrm>
            <a:off x="6165117" y="1839077"/>
            <a:ext cx="372121" cy="372121"/>
          </a:xfrm>
          <a:prstGeom prst="ellips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5235632" y="5574221"/>
            <a:ext cx="470751" cy="470751"/>
          </a:xfrm>
          <a:prstGeom prst="ellipse">
            <a:avLst/>
          </a:pr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158867" y="2930880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158867" y="3473806"/>
            <a:ext cx="4378064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cxnSp>
        <p:nvCxnSpPr>
          <p:cNvPr id="35" name="直接连接符 34"/>
          <p:cNvCxnSpPr/>
          <p:nvPr/>
        </p:nvCxnSpPr>
        <p:spPr>
          <a:xfrm>
            <a:off x="7254479" y="3343076"/>
            <a:ext cx="2803921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8DC0B1"/>
                </a:gs>
                <a:gs pos="100000">
                  <a:srgbClr val="F3E0D2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任意多边形: 形状 12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536532" y="6033459"/>
            <a:ext cx="221169" cy="221169"/>
          </a:xfrm>
          <a:prstGeom prst="ellips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8BE7E2E-828C-442D-B9C6-87FC8361D1AC}"/>
              </a:ext>
            </a:extLst>
          </p:cNvPr>
          <p:cNvSpPr txBox="1"/>
          <p:nvPr/>
        </p:nvSpPr>
        <p:spPr>
          <a:xfrm>
            <a:off x="4023360" y="157936"/>
            <a:ext cx="4023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An overview of the 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/>
          <p:nvPr/>
        </p:nvSpPr>
        <p:spPr>
          <a:xfrm>
            <a:off x="0" y="0"/>
            <a:ext cx="7562850" cy="6858000"/>
          </a:xfrm>
          <a:custGeom>
            <a:avLst/>
            <a:gdLst>
              <a:gd name="connsiteX0" fmla="*/ 0 w 7562850"/>
              <a:gd name="connsiteY0" fmla="*/ 0 h 6858000"/>
              <a:gd name="connsiteX1" fmla="*/ 5896999 w 7562850"/>
              <a:gd name="connsiteY1" fmla="*/ 0 h 6858000"/>
              <a:gd name="connsiteX2" fmla="*/ 7562850 w 7562850"/>
              <a:gd name="connsiteY2" fmla="*/ 6858000 h 6858000"/>
              <a:gd name="connsiteX3" fmla="*/ 0 w 75628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858000">
                <a:moveTo>
                  <a:pt x="0" y="0"/>
                </a:moveTo>
                <a:lnTo>
                  <a:pt x="5896999" y="0"/>
                </a:lnTo>
                <a:lnTo>
                  <a:pt x="756285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任意多边形: 形状 11"/>
          <p:cNvSpPr/>
          <p:nvPr/>
        </p:nvSpPr>
        <p:spPr>
          <a:xfrm flipH="1" flipV="1">
            <a:off x="5299281" y="0"/>
            <a:ext cx="6892719" cy="6858000"/>
          </a:xfrm>
          <a:custGeom>
            <a:avLst/>
            <a:gdLst>
              <a:gd name="connsiteX0" fmla="*/ 6892719 w 6892719"/>
              <a:gd name="connsiteY0" fmla="*/ 6858000 h 6858000"/>
              <a:gd name="connsiteX1" fmla="*/ 0 w 6892719"/>
              <a:gd name="connsiteY1" fmla="*/ 6858000 h 6858000"/>
              <a:gd name="connsiteX2" fmla="*/ 0 w 6892719"/>
              <a:gd name="connsiteY2" fmla="*/ 0 h 6858000"/>
              <a:gd name="connsiteX3" fmla="*/ 5422854 w 6892719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92719" h="6858000">
                <a:moveTo>
                  <a:pt x="6892719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5422854" y="0"/>
                </a:lnTo>
                <a:close/>
              </a:path>
            </a:pathLst>
          </a:cu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99998" y="2401535"/>
            <a:ext cx="399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PART</a:t>
            </a:r>
            <a:r>
              <a:rPr lang="en-US" altLang="zh-CN" sz="24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TWO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048" y="3946903"/>
            <a:ext cx="7189904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altLang="zh-CN" sz="1050" dirty="0" err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urna</a:t>
            </a: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548174" y="3167390"/>
            <a:ext cx="7026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The results of the work are displayed</a:t>
            </a:r>
          </a:p>
        </p:txBody>
      </p:sp>
      <p:sp>
        <p:nvSpPr>
          <p:cNvPr id="13" name="矩形 12"/>
          <p:cNvSpPr/>
          <p:nvPr/>
        </p:nvSpPr>
        <p:spPr>
          <a:xfrm>
            <a:off x="2114551" y="1907381"/>
            <a:ext cx="7962899" cy="3043238"/>
          </a:xfrm>
          <a:prstGeom prst="rect">
            <a:avLst/>
          </a:prstGeom>
          <a:noFill/>
          <a:ln w="69850">
            <a:gradFill flip="none" rotWithShape="1">
              <a:gsLst>
                <a:gs pos="0">
                  <a:srgbClr val="F3E0D2"/>
                </a:gs>
                <a:gs pos="100000">
                  <a:srgbClr val="8DC0B1"/>
                </a:gs>
              </a:gsLst>
              <a:lin ang="18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3158" y="160735"/>
            <a:ext cx="11985684" cy="6536531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任意多边形: 形状 14"/>
          <p:cNvSpPr/>
          <p:nvPr/>
        </p:nvSpPr>
        <p:spPr>
          <a:xfrm>
            <a:off x="107200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任意多边形: 形状 15"/>
          <p:cNvSpPr/>
          <p:nvPr/>
        </p:nvSpPr>
        <p:spPr>
          <a:xfrm flipH="1">
            <a:off x="11737138" y="3081337"/>
            <a:ext cx="347663" cy="695326"/>
          </a:xfrm>
          <a:custGeom>
            <a:avLst/>
            <a:gdLst>
              <a:gd name="connsiteX0" fmla="*/ 0 w 692944"/>
              <a:gd name="connsiteY0" fmla="*/ 0 h 1385888"/>
              <a:gd name="connsiteX1" fmla="*/ 692944 w 692944"/>
              <a:gd name="connsiteY1" fmla="*/ 692944 h 1385888"/>
              <a:gd name="connsiteX2" fmla="*/ 0 w 692944"/>
              <a:gd name="connsiteY2" fmla="*/ 1385888 h 1385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2944" h="1385888">
                <a:moveTo>
                  <a:pt x="0" y="0"/>
                </a:moveTo>
                <a:cubicBezTo>
                  <a:pt x="382702" y="0"/>
                  <a:pt x="692944" y="310242"/>
                  <a:pt x="692944" y="692944"/>
                </a:cubicBezTo>
                <a:cubicBezTo>
                  <a:pt x="692944" y="1075646"/>
                  <a:pt x="382702" y="1385888"/>
                  <a:pt x="0" y="13858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3" t="4520" r="13240" b="4520"/>
          <a:stretch>
            <a:fillRect/>
          </a:stretch>
        </p:blipFill>
        <p:spPr>
          <a:xfrm>
            <a:off x="992374" y="1168600"/>
            <a:ext cx="3071813" cy="5339953"/>
          </a:xfrm>
          <a:custGeom>
            <a:avLst/>
            <a:gdLst>
              <a:gd name="connsiteX0" fmla="*/ 0 w 3071813"/>
              <a:gd name="connsiteY0" fmla="*/ 0 h 5339953"/>
              <a:gd name="connsiteX1" fmla="*/ 3071813 w 3071813"/>
              <a:gd name="connsiteY1" fmla="*/ 0 h 5339953"/>
              <a:gd name="connsiteX2" fmla="*/ 3071813 w 3071813"/>
              <a:gd name="connsiteY2" fmla="*/ 5339953 h 5339953"/>
              <a:gd name="connsiteX3" fmla="*/ 0 w 3071813"/>
              <a:gd name="connsiteY3" fmla="*/ 5339953 h 533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1813" h="5339953">
                <a:moveTo>
                  <a:pt x="0" y="0"/>
                </a:moveTo>
                <a:lnTo>
                  <a:pt x="3071813" y="0"/>
                </a:lnTo>
                <a:lnTo>
                  <a:pt x="3071813" y="5339953"/>
                </a:lnTo>
                <a:lnTo>
                  <a:pt x="0" y="5339953"/>
                </a:lnTo>
                <a:close/>
              </a:path>
            </a:pathLst>
          </a:custGeom>
        </p:spPr>
      </p:pic>
      <p:sp>
        <p:nvSpPr>
          <p:cNvPr id="7" name="椭圆 6"/>
          <p:cNvSpPr/>
          <p:nvPr/>
        </p:nvSpPr>
        <p:spPr>
          <a:xfrm>
            <a:off x="3678424" y="1612855"/>
            <a:ext cx="771525" cy="771525"/>
          </a:xfrm>
          <a:prstGeom prst="ellipse">
            <a:avLst/>
          </a:prstGeom>
          <a:solidFill>
            <a:srgbClr val="8DC0B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3922181" y="1843805"/>
            <a:ext cx="284011" cy="309624"/>
            <a:chOff x="5603007" y="2334146"/>
            <a:chExt cx="985986" cy="1074907"/>
          </a:xfrm>
          <a:solidFill>
            <a:schemeClr val="bg1"/>
          </a:solidFill>
        </p:grpSpPr>
        <p:sp>
          <p:nvSpPr>
            <p:cNvPr id="19" name="任意多边形: 形状 18"/>
            <p:cNvSpPr/>
            <p:nvPr/>
          </p:nvSpPr>
          <p:spPr>
            <a:xfrm>
              <a:off x="5603007" y="2334146"/>
              <a:ext cx="837158" cy="926455"/>
            </a:xfrm>
            <a:custGeom>
              <a:avLst/>
              <a:gdLst>
                <a:gd name="connsiteX0" fmla="*/ 762744 w 837158"/>
                <a:gd name="connsiteY0" fmla="*/ 0 h 926455"/>
                <a:gd name="connsiteX1" fmla="*/ 74414 w 837158"/>
                <a:gd name="connsiteY1" fmla="*/ 0 h 926455"/>
                <a:gd name="connsiteX2" fmla="*/ 0 w 837158"/>
                <a:gd name="connsiteY2" fmla="*/ 74414 h 926455"/>
                <a:gd name="connsiteX3" fmla="*/ 0 w 837158"/>
                <a:gd name="connsiteY3" fmla="*/ 852041 h 926455"/>
                <a:gd name="connsiteX4" fmla="*/ 74414 w 837158"/>
                <a:gd name="connsiteY4" fmla="*/ 926455 h 926455"/>
                <a:gd name="connsiteX5" fmla="*/ 762744 w 837158"/>
                <a:gd name="connsiteY5" fmla="*/ 926455 h 926455"/>
                <a:gd name="connsiteX6" fmla="*/ 837158 w 837158"/>
                <a:gd name="connsiteY6" fmla="*/ 852041 h 926455"/>
                <a:gd name="connsiteX7" fmla="*/ 837158 w 837158"/>
                <a:gd name="connsiteY7" fmla="*/ 74414 h 926455"/>
                <a:gd name="connsiteX8" fmla="*/ 762744 w 837158"/>
                <a:gd name="connsiteY8" fmla="*/ 0 h 926455"/>
                <a:gd name="connsiteX9" fmla="*/ 781348 w 837158"/>
                <a:gd name="connsiteY9" fmla="*/ 833438 h 926455"/>
                <a:gd name="connsiteX10" fmla="*/ 744141 w 837158"/>
                <a:gd name="connsiteY10" fmla="*/ 870645 h 926455"/>
                <a:gd name="connsiteX11" fmla="*/ 93018 w 837158"/>
                <a:gd name="connsiteY11" fmla="*/ 870645 h 926455"/>
                <a:gd name="connsiteX12" fmla="*/ 55811 w 837158"/>
                <a:gd name="connsiteY12" fmla="*/ 833438 h 926455"/>
                <a:gd name="connsiteX13" fmla="*/ 55811 w 837158"/>
                <a:gd name="connsiteY13" fmla="*/ 93018 h 926455"/>
                <a:gd name="connsiteX14" fmla="*/ 93018 w 837158"/>
                <a:gd name="connsiteY14" fmla="*/ 55811 h 926455"/>
                <a:gd name="connsiteX15" fmla="*/ 744141 w 837158"/>
                <a:gd name="connsiteY15" fmla="*/ 55811 h 926455"/>
                <a:gd name="connsiteX16" fmla="*/ 781348 w 837158"/>
                <a:gd name="connsiteY16" fmla="*/ 93018 h 926455"/>
                <a:gd name="connsiteX17" fmla="*/ 781348 w 837158"/>
                <a:gd name="connsiteY17" fmla="*/ 833438 h 926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37158" h="926455">
                  <a:moveTo>
                    <a:pt x="762744" y="0"/>
                  </a:move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852041"/>
                  </a:lnTo>
                  <a:cubicBezTo>
                    <a:pt x="0" y="893155"/>
                    <a:pt x="33300" y="926455"/>
                    <a:pt x="74414" y="926455"/>
                  </a:cubicBezTo>
                  <a:lnTo>
                    <a:pt x="762744" y="926455"/>
                  </a:lnTo>
                  <a:cubicBezTo>
                    <a:pt x="803858" y="926455"/>
                    <a:pt x="837158" y="893155"/>
                    <a:pt x="837158" y="852041"/>
                  </a:cubicBezTo>
                  <a:lnTo>
                    <a:pt x="837158" y="74414"/>
                  </a:lnTo>
                  <a:cubicBezTo>
                    <a:pt x="837158" y="33300"/>
                    <a:pt x="803858" y="0"/>
                    <a:pt x="762744" y="0"/>
                  </a:cubicBezTo>
                  <a:close/>
                  <a:moveTo>
                    <a:pt x="781348" y="833438"/>
                  </a:moveTo>
                  <a:cubicBezTo>
                    <a:pt x="781348" y="853901"/>
                    <a:pt x="764605" y="870645"/>
                    <a:pt x="744141" y="870645"/>
                  </a:cubicBezTo>
                  <a:lnTo>
                    <a:pt x="93018" y="870645"/>
                  </a:lnTo>
                  <a:cubicBezTo>
                    <a:pt x="72554" y="870645"/>
                    <a:pt x="55811" y="853901"/>
                    <a:pt x="55811" y="833438"/>
                  </a:cubicBezTo>
                  <a:lnTo>
                    <a:pt x="55811" y="93018"/>
                  </a:lnTo>
                  <a:cubicBezTo>
                    <a:pt x="55811" y="72554"/>
                    <a:pt x="72554" y="55811"/>
                    <a:pt x="93018" y="55811"/>
                  </a:cubicBezTo>
                  <a:lnTo>
                    <a:pt x="744141" y="55811"/>
                  </a:lnTo>
                  <a:cubicBezTo>
                    <a:pt x="764605" y="55811"/>
                    <a:pt x="781348" y="72554"/>
                    <a:pt x="781348" y="93018"/>
                  </a:cubicBezTo>
                  <a:lnTo>
                    <a:pt x="781348" y="833438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5789042" y="2549571"/>
              <a:ext cx="799951" cy="859482"/>
            </a:xfrm>
            <a:custGeom>
              <a:avLst/>
              <a:gdLst>
                <a:gd name="connsiteX0" fmla="*/ 744141 w 799951"/>
                <a:gd name="connsiteY0" fmla="*/ 27910 h 859482"/>
                <a:gd name="connsiteX1" fmla="*/ 744141 w 799951"/>
                <a:gd name="connsiteY1" fmla="*/ 766841 h 859482"/>
                <a:gd name="connsiteX2" fmla="*/ 706934 w 799951"/>
                <a:gd name="connsiteY2" fmla="*/ 804048 h 859482"/>
                <a:gd name="connsiteX3" fmla="*/ 75902 w 799951"/>
                <a:gd name="connsiteY3" fmla="*/ 804048 h 859482"/>
                <a:gd name="connsiteX4" fmla="*/ 49485 w 799951"/>
                <a:gd name="connsiteY4" fmla="*/ 823210 h 859482"/>
                <a:gd name="connsiteX5" fmla="*/ 75902 w 799951"/>
                <a:gd name="connsiteY5" fmla="*/ 859859 h 859482"/>
                <a:gd name="connsiteX6" fmla="*/ 725537 w 799951"/>
                <a:gd name="connsiteY6" fmla="*/ 859859 h 859482"/>
                <a:gd name="connsiteX7" fmla="*/ 799951 w 799951"/>
                <a:gd name="connsiteY7" fmla="*/ 785445 h 859482"/>
                <a:gd name="connsiteX8" fmla="*/ 799951 w 799951"/>
                <a:gd name="connsiteY8" fmla="*/ 27910 h 859482"/>
                <a:gd name="connsiteX9" fmla="*/ 763302 w 799951"/>
                <a:gd name="connsiteY9" fmla="*/ 1493 h 859482"/>
                <a:gd name="connsiteX10" fmla="*/ 744141 w 799951"/>
                <a:gd name="connsiteY10" fmla="*/ 27910 h 859482"/>
                <a:gd name="connsiteX11" fmla="*/ 437183 w 799951"/>
                <a:gd name="connsiteY11" fmla="*/ 84092 h 859482"/>
                <a:gd name="connsiteX12" fmla="*/ 27905 w 799951"/>
                <a:gd name="connsiteY12" fmla="*/ 84092 h 859482"/>
                <a:gd name="connsiteX13" fmla="*/ 0 w 799951"/>
                <a:gd name="connsiteY13" fmla="*/ 56187 h 859482"/>
                <a:gd name="connsiteX14" fmla="*/ 27905 w 799951"/>
                <a:gd name="connsiteY14" fmla="*/ 28282 h 859482"/>
                <a:gd name="connsiteX15" fmla="*/ 437183 w 799951"/>
                <a:gd name="connsiteY15" fmla="*/ 28282 h 859482"/>
                <a:gd name="connsiteX16" fmla="*/ 465088 w 799951"/>
                <a:gd name="connsiteY16" fmla="*/ 56187 h 859482"/>
                <a:gd name="connsiteX17" fmla="*/ 437183 w 799951"/>
                <a:gd name="connsiteY17" fmla="*/ 84092 h 859482"/>
                <a:gd name="connsiteX18" fmla="*/ 437183 w 799951"/>
                <a:gd name="connsiteY18" fmla="*/ 266407 h 859482"/>
                <a:gd name="connsiteX19" fmla="*/ 27905 w 799951"/>
                <a:gd name="connsiteY19" fmla="*/ 266407 h 859482"/>
                <a:gd name="connsiteX20" fmla="*/ 0 w 799951"/>
                <a:gd name="connsiteY20" fmla="*/ 238501 h 859482"/>
                <a:gd name="connsiteX21" fmla="*/ 27905 w 799951"/>
                <a:gd name="connsiteY21" fmla="*/ 210596 h 859482"/>
                <a:gd name="connsiteX22" fmla="*/ 437183 w 799951"/>
                <a:gd name="connsiteY22" fmla="*/ 210596 h 859482"/>
                <a:gd name="connsiteX23" fmla="*/ 465088 w 799951"/>
                <a:gd name="connsiteY23" fmla="*/ 238501 h 859482"/>
                <a:gd name="connsiteX24" fmla="*/ 437183 w 799951"/>
                <a:gd name="connsiteY24" fmla="*/ 266407 h 859482"/>
                <a:gd name="connsiteX25" fmla="*/ 336166 w 799951"/>
                <a:gd name="connsiteY25" fmla="*/ 448721 h 859482"/>
                <a:gd name="connsiteX26" fmla="*/ 27905 w 799951"/>
                <a:gd name="connsiteY26" fmla="*/ 448721 h 859482"/>
                <a:gd name="connsiteX27" fmla="*/ 0 w 799951"/>
                <a:gd name="connsiteY27" fmla="*/ 420816 h 859482"/>
                <a:gd name="connsiteX28" fmla="*/ 27905 w 799951"/>
                <a:gd name="connsiteY28" fmla="*/ 392911 h 859482"/>
                <a:gd name="connsiteX29" fmla="*/ 336166 w 799951"/>
                <a:gd name="connsiteY29" fmla="*/ 392911 h 859482"/>
                <a:gd name="connsiteX30" fmla="*/ 364071 w 799951"/>
                <a:gd name="connsiteY30" fmla="*/ 420816 h 859482"/>
                <a:gd name="connsiteX31" fmla="*/ 336166 w 799951"/>
                <a:gd name="connsiteY31" fmla="*/ 448721 h 859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99951" h="859482">
                  <a:moveTo>
                    <a:pt x="744141" y="27910"/>
                  </a:moveTo>
                  <a:lnTo>
                    <a:pt x="744141" y="766841"/>
                  </a:lnTo>
                  <a:cubicBezTo>
                    <a:pt x="744141" y="787305"/>
                    <a:pt x="727397" y="804048"/>
                    <a:pt x="706934" y="804048"/>
                  </a:cubicBezTo>
                  <a:lnTo>
                    <a:pt x="75902" y="804048"/>
                  </a:lnTo>
                  <a:cubicBezTo>
                    <a:pt x="63810" y="804048"/>
                    <a:pt x="53206" y="811676"/>
                    <a:pt x="49485" y="823210"/>
                  </a:cubicBezTo>
                  <a:cubicBezTo>
                    <a:pt x="43532" y="841255"/>
                    <a:pt x="56927" y="859859"/>
                    <a:pt x="75902" y="859859"/>
                  </a:cubicBezTo>
                  <a:lnTo>
                    <a:pt x="725537" y="859859"/>
                  </a:lnTo>
                  <a:cubicBezTo>
                    <a:pt x="766651" y="859859"/>
                    <a:pt x="799951" y="826559"/>
                    <a:pt x="799951" y="785445"/>
                  </a:cubicBezTo>
                  <a:lnTo>
                    <a:pt x="799951" y="27910"/>
                  </a:lnTo>
                  <a:cubicBezTo>
                    <a:pt x="799951" y="8934"/>
                    <a:pt x="781348" y="-4647"/>
                    <a:pt x="763302" y="1493"/>
                  </a:cubicBezTo>
                  <a:cubicBezTo>
                    <a:pt x="751768" y="5213"/>
                    <a:pt x="744141" y="16003"/>
                    <a:pt x="744141" y="27910"/>
                  </a:cubicBezTo>
                  <a:close/>
                  <a:moveTo>
                    <a:pt x="437183" y="84092"/>
                  </a:moveTo>
                  <a:lnTo>
                    <a:pt x="27905" y="84092"/>
                  </a:lnTo>
                  <a:cubicBezTo>
                    <a:pt x="12464" y="84092"/>
                    <a:pt x="0" y="71628"/>
                    <a:pt x="0" y="56187"/>
                  </a:cubicBezTo>
                  <a:cubicBezTo>
                    <a:pt x="0" y="40746"/>
                    <a:pt x="12464" y="28282"/>
                    <a:pt x="27905" y="28282"/>
                  </a:cubicBezTo>
                  <a:lnTo>
                    <a:pt x="437183" y="28282"/>
                  </a:lnTo>
                  <a:cubicBezTo>
                    <a:pt x="452624" y="28282"/>
                    <a:pt x="465088" y="40746"/>
                    <a:pt x="465088" y="56187"/>
                  </a:cubicBezTo>
                  <a:cubicBezTo>
                    <a:pt x="465088" y="71628"/>
                    <a:pt x="452624" y="84092"/>
                    <a:pt x="437183" y="84092"/>
                  </a:cubicBezTo>
                  <a:close/>
                  <a:moveTo>
                    <a:pt x="437183" y="266407"/>
                  </a:moveTo>
                  <a:lnTo>
                    <a:pt x="27905" y="266407"/>
                  </a:lnTo>
                  <a:cubicBezTo>
                    <a:pt x="12464" y="266407"/>
                    <a:pt x="0" y="253942"/>
                    <a:pt x="0" y="238501"/>
                  </a:cubicBezTo>
                  <a:cubicBezTo>
                    <a:pt x="0" y="223061"/>
                    <a:pt x="12464" y="210596"/>
                    <a:pt x="27905" y="210596"/>
                  </a:cubicBezTo>
                  <a:lnTo>
                    <a:pt x="437183" y="210596"/>
                  </a:lnTo>
                  <a:cubicBezTo>
                    <a:pt x="452624" y="210596"/>
                    <a:pt x="465088" y="223061"/>
                    <a:pt x="465088" y="238501"/>
                  </a:cubicBezTo>
                  <a:cubicBezTo>
                    <a:pt x="465088" y="253942"/>
                    <a:pt x="452624" y="266407"/>
                    <a:pt x="437183" y="266407"/>
                  </a:cubicBezTo>
                  <a:close/>
                  <a:moveTo>
                    <a:pt x="336166" y="448721"/>
                  </a:moveTo>
                  <a:lnTo>
                    <a:pt x="27905" y="448721"/>
                  </a:lnTo>
                  <a:cubicBezTo>
                    <a:pt x="12464" y="448721"/>
                    <a:pt x="0" y="436257"/>
                    <a:pt x="0" y="420816"/>
                  </a:cubicBezTo>
                  <a:cubicBezTo>
                    <a:pt x="0" y="405375"/>
                    <a:pt x="12464" y="392911"/>
                    <a:pt x="27905" y="392911"/>
                  </a:cubicBezTo>
                  <a:lnTo>
                    <a:pt x="336166" y="392911"/>
                  </a:lnTo>
                  <a:cubicBezTo>
                    <a:pt x="351606" y="392911"/>
                    <a:pt x="364071" y="405375"/>
                    <a:pt x="364071" y="420816"/>
                  </a:cubicBezTo>
                  <a:cubicBezTo>
                    <a:pt x="364071" y="436257"/>
                    <a:pt x="351420" y="448721"/>
                    <a:pt x="336166" y="4487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4693706" y="1529602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693706" y="1915365"/>
            <a:ext cx="6505920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0" name="椭圆 9"/>
          <p:cNvSpPr/>
          <p:nvPr/>
        </p:nvSpPr>
        <p:spPr>
          <a:xfrm>
            <a:off x="3678424" y="3452815"/>
            <a:ext cx="771525" cy="771525"/>
          </a:xfrm>
          <a:prstGeom prst="ellipse">
            <a:avLst/>
          </a:prstGeom>
          <a:solidFill>
            <a:srgbClr val="F3E0D2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3898871" y="3674801"/>
            <a:ext cx="330631" cy="327552"/>
            <a:chOff x="6214607" y="4030135"/>
            <a:chExt cx="1147837" cy="1137147"/>
          </a:xfrm>
          <a:solidFill>
            <a:schemeClr val="bg1"/>
          </a:solidFill>
        </p:grpSpPr>
        <p:sp>
          <p:nvSpPr>
            <p:cNvPr id="22" name="任意多边形: 形状 21"/>
            <p:cNvSpPr/>
            <p:nvPr/>
          </p:nvSpPr>
          <p:spPr>
            <a:xfrm>
              <a:off x="6214607" y="4030135"/>
              <a:ext cx="1147837" cy="714375"/>
            </a:xfrm>
            <a:custGeom>
              <a:avLst/>
              <a:gdLst>
                <a:gd name="connsiteX0" fmla="*/ 574663 w 1147836"/>
                <a:gd name="connsiteY0" fmla="*/ 714840 h 714375"/>
                <a:gd name="connsiteX1" fmla="*/ 524433 w 1147836"/>
                <a:gd name="connsiteY1" fmla="*/ 701818 h 714375"/>
                <a:gd name="connsiteX2" fmla="*/ 42602 w 1147836"/>
                <a:gd name="connsiteY2" fmla="*/ 430392 h 714375"/>
                <a:gd name="connsiteX3" fmla="*/ 0 w 1147836"/>
                <a:gd name="connsiteY3" fmla="*/ 357467 h 714375"/>
                <a:gd name="connsiteX4" fmla="*/ 42602 w 1147836"/>
                <a:gd name="connsiteY4" fmla="*/ 284541 h 714375"/>
                <a:gd name="connsiteX5" fmla="*/ 524433 w 1147836"/>
                <a:gd name="connsiteY5" fmla="*/ 13115 h 714375"/>
                <a:gd name="connsiteX6" fmla="*/ 624892 w 1147836"/>
                <a:gd name="connsiteY6" fmla="*/ 13115 h 714375"/>
                <a:gd name="connsiteX7" fmla="*/ 1106723 w 1147836"/>
                <a:gd name="connsiteY7" fmla="*/ 284541 h 714375"/>
                <a:gd name="connsiteX8" fmla="*/ 1149325 w 1147836"/>
                <a:gd name="connsiteY8" fmla="*/ 357467 h 714375"/>
                <a:gd name="connsiteX9" fmla="*/ 1106723 w 1147836"/>
                <a:gd name="connsiteY9" fmla="*/ 430392 h 714375"/>
                <a:gd name="connsiteX10" fmla="*/ 624892 w 1147836"/>
                <a:gd name="connsiteY10" fmla="*/ 701818 h 714375"/>
                <a:gd name="connsiteX11" fmla="*/ 574663 w 1147836"/>
                <a:gd name="connsiteY11" fmla="*/ 714840 h 714375"/>
                <a:gd name="connsiteX12" fmla="*/ 551780 w 1147836"/>
                <a:gd name="connsiteY12" fmla="*/ 653076 h 714375"/>
                <a:gd name="connsiteX13" fmla="*/ 597359 w 1147836"/>
                <a:gd name="connsiteY13" fmla="*/ 653076 h 714375"/>
                <a:gd name="connsiteX14" fmla="*/ 1079190 w 1147836"/>
                <a:gd name="connsiteY14" fmla="*/ 381651 h 714375"/>
                <a:gd name="connsiteX15" fmla="*/ 1093329 w 1147836"/>
                <a:gd name="connsiteY15" fmla="*/ 357281 h 714375"/>
                <a:gd name="connsiteX16" fmla="*/ 1079190 w 1147836"/>
                <a:gd name="connsiteY16" fmla="*/ 332910 h 714375"/>
                <a:gd name="connsiteX17" fmla="*/ 597359 w 1147836"/>
                <a:gd name="connsiteY17" fmla="*/ 61485 h 714375"/>
                <a:gd name="connsiteX18" fmla="*/ 551780 w 1147836"/>
                <a:gd name="connsiteY18" fmla="*/ 61485 h 714375"/>
                <a:gd name="connsiteX19" fmla="*/ 69949 w 1147836"/>
                <a:gd name="connsiteY19" fmla="*/ 332910 h 714375"/>
                <a:gd name="connsiteX20" fmla="*/ 55811 w 1147836"/>
                <a:gd name="connsiteY20" fmla="*/ 357281 h 714375"/>
                <a:gd name="connsiteX21" fmla="*/ 69949 w 1147836"/>
                <a:gd name="connsiteY21" fmla="*/ 381651 h 714375"/>
                <a:gd name="connsiteX22" fmla="*/ 551780 w 1147836"/>
                <a:gd name="connsiteY22" fmla="*/ 653076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47836" h="714375">
                  <a:moveTo>
                    <a:pt x="574663" y="714840"/>
                  </a:moveTo>
                  <a:cubicBezTo>
                    <a:pt x="557361" y="714840"/>
                    <a:pt x="539874" y="710561"/>
                    <a:pt x="524433" y="701818"/>
                  </a:cubicBezTo>
                  <a:lnTo>
                    <a:pt x="42602" y="430392"/>
                  </a:lnTo>
                  <a:cubicBezTo>
                    <a:pt x="15999" y="415324"/>
                    <a:pt x="0" y="388162"/>
                    <a:pt x="0" y="357467"/>
                  </a:cubicBezTo>
                  <a:cubicBezTo>
                    <a:pt x="0" y="326771"/>
                    <a:pt x="15999" y="299610"/>
                    <a:pt x="42602" y="284541"/>
                  </a:cubicBezTo>
                  <a:lnTo>
                    <a:pt x="524433" y="13115"/>
                  </a:lnTo>
                  <a:cubicBezTo>
                    <a:pt x="555315" y="-4372"/>
                    <a:pt x="593824" y="-4372"/>
                    <a:pt x="624892" y="13115"/>
                  </a:cubicBezTo>
                  <a:lnTo>
                    <a:pt x="1106723" y="284541"/>
                  </a:lnTo>
                  <a:cubicBezTo>
                    <a:pt x="1133326" y="299610"/>
                    <a:pt x="1149325" y="326771"/>
                    <a:pt x="1149325" y="357467"/>
                  </a:cubicBezTo>
                  <a:cubicBezTo>
                    <a:pt x="1149325" y="388162"/>
                    <a:pt x="1133326" y="415324"/>
                    <a:pt x="1106723" y="430392"/>
                  </a:cubicBezTo>
                  <a:lnTo>
                    <a:pt x="624892" y="701818"/>
                  </a:lnTo>
                  <a:cubicBezTo>
                    <a:pt x="609451" y="710561"/>
                    <a:pt x="591964" y="714840"/>
                    <a:pt x="574663" y="714840"/>
                  </a:cubicBezTo>
                  <a:close/>
                  <a:moveTo>
                    <a:pt x="551780" y="653076"/>
                  </a:moveTo>
                  <a:cubicBezTo>
                    <a:pt x="565919" y="661076"/>
                    <a:pt x="583406" y="661076"/>
                    <a:pt x="597359" y="653076"/>
                  </a:cubicBezTo>
                  <a:lnTo>
                    <a:pt x="1079190" y="381651"/>
                  </a:lnTo>
                  <a:cubicBezTo>
                    <a:pt x="1092026" y="374396"/>
                    <a:pt x="1093329" y="362303"/>
                    <a:pt x="1093329" y="357281"/>
                  </a:cubicBezTo>
                  <a:cubicBezTo>
                    <a:pt x="1093329" y="352258"/>
                    <a:pt x="1092026" y="340165"/>
                    <a:pt x="1079190" y="332910"/>
                  </a:cubicBezTo>
                  <a:lnTo>
                    <a:pt x="597359" y="61485"/>
                  </a:lnTo>
                  <a:cubicBezTo>
                    <a:pt x="583220" y="53485"/>
                    <a:pt x="565733" y="53485"/>
                    <a:pt x="551780" y="61485"/>
                  </a:cubicBezTo>
                  <a:lnTo>
                    <a:pt x="69949" y="332910"/>
                  </a:lnTo>
                  <a:cubicBezTo>
                    <a:pt x="57113" y="340165"/>
                    <a:pt x="55811" y="352258"/>
                    <a:pt x="55811" y="357281"/>
                  </a:cubicBezTo>
                  <a:cubicBezTo>
                    <a:pt x="55811" y="362303"/>
                    <a:pt x="57113" y="374396"/>
                    <a:pt x="69949" y="381651"/>
                  </a:cubicBezTo>
                  <a:lnTo>
                    <a:pt x="551780" y="653076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6224288" y="4601735"/>
              <a:ext cx="1129233" cy="353467"/>
            </a:xfrm>
            <a:custGeom>
              <a:avLst/>
              <a:gdLst>
                <a:gd name="connsiteX0" fmla="*/ 564982 w 1129233"/>
                <a:gd name="connsiteY0" fmla="*/ 355321 h 353466"/>
                <a:gd name="connsiteX1" fmla="*/ 514753 w 1129233"/>
                <a:gd name="connsiteY1" fmla="*/ 342298 h 353466"/>
                <a:gd name="connsiteX2" fmla="*/ 514381 w 1129233"/>
                <a:gd name="connsiteY2" fmla="*/ 342112 h 353466"/>
                <a:gd name="connsiteX3" fmla="*/ 13946 w 1129233"/>
                <a:gd name="connsiteY3" fmla="*/ 52083 h 353466"/>
                <a:gd name="connsiteX4" fmla="*/ 3714 w 1129233"/>
                <a:gd name="connsiteY4" fmla="*/ 13946 h 353466"/>
                <a:gd name="connsiteX5" fmla="*/ 41851 w 1129233"/>
                <a:gd name="connsiteY5" fmla="*/ 3714 h 353466"/>
                <a:gd name="connsiteX6" fmla="*/ 542286 w 1129233"/>
                <a:gd name="connsiteY6" fmla="*/ 293743 h 353466"/>
                <a:gd name="connsiteX7" fmla="*/ 587679 w 1129233"/>
                <a:gd name="connsiteY7" fmla="*/ 293743 h 353466"/>
                <a:gd name="connsiteX8" fmla="*/ 1087927 w 1129233"/>
                <a:gd name="connsiteY8" fmla="*/ 3900 h 353466"/>
                <a:gd name="connsiteX9" fmla="*/ 1126064 w 1129233"/>
                <a:gd name="connsiteY9" fmla="*/ 14132 h 353466"/>
                <a:gd name="connsiteX10" fmla="*/ 1115832 w 1129233"/>
                <a:gd name="connsiteY10" fmla="*/ 52269 h 353466"/>
                <a:gd name="connsiteX11" fmla="*/ 615212 w 1129233"/>
                <a:gd name="connsiteY11" fmla="*/ 342298 h 353466"/>
                <a:gd name="connsiteX12" fmla="*/ 564982 w 1129233"/>
                <a:gd name="connsiteY12" fmla="*/ 355321 h 3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29233" h="353466">
                  <a:moveTo>
                    <a:pt x="564982" y="355321"/>
                  </a:moveTo>
                  <a:cubicBezTo>
                    <a:pt x="547681" y="355321"/>
                    <a:pt x="530194" y="351042"/>
                    <a:pt x="514753" y="342298"/>
                  </a:cubicBezTo>
                  <a:lnTo>
                    <a:pt x="514381" y="342112"/>
                  </a:lnTo>
                  <a:lnTo>
                    <a:pt x="13946" y="52083"/>
                  </a:lnTo>
                  <a:cubicBezTo>
                    <a:pt x="552" y="44270"/>
                    <a:pt x="-3913" y="27341"/>
                    <a:pt x="3714" y="13946"/>
                  </a:cubicBezTo>
                  <a:cubicBezTo>
                    <a:pt x="11528" y="552"/>
                    <a:pt x="28457" y="-3913"/>
                    <a:pt x="41851" y="3714"/>
                  </a:cubicBezTo>
                  <a:lnTo>
                    <a:pt x="542286" y="293743"/>
                  </a:lnTo>
                  <a:cubicBezTo>
                    <a:pt x="556239" y="301557"/>
                    <a:pt x="573726" y="301557"/>
                    <a:pt x="587679" y="293743"/>
                  </a:cubicBezTo>
                  <a:lnTo>
                    <a:pt x="1087927" y="3900"/>
                  </a:lnTo>
                  <a:cubicBezTo>
                    <a:pt x="1101322" y="-3913"/>
                    <a:pt x="1118251" y="738"/>
                    <a:pt x="1126064" y="14132"/>
                  </a:cubicBezTo>
                  <a:cubicBezTo>
                    <a:pt x="1133878" y="27527"/>
                    <a:pt x="1129227" y="44456"/>
                    <a:pt x="1115832" y="52269"/>
                  </a:cubicBezTo>
                  <a:lnTo>
                    <a:pt x="615212" y="342298"/>
                  </a:lnTo>
                  <a:cubicBezTo>
                    <a:pt x="599771" y="351042"/>
                    <a:pt x="582284" y="355321"/>
                    <a:pt x="564982" y="3553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4" name="任意多边形: 形状 23"/>
            <p:cNvSpPr/>
            <p:nvPr/>
          </p:nvSpPr>
          <p:spPr>
            <a:xfrm>
              <a:off x="6224288" y="4813815"/>
              <a:ext cx="1129233" cy="353467"/>
            </a:xfrm>
            <a:custGeom>
              <a:avLst/>
              <a:gdLst>
                <a:gd name="connsiteX0" fmla="*/ 564982 w 1129233"/>
                <a:gd name="connsiteY0" fmla="*/ 355321 h 353466"/>
                <a:gd name="connsiteX1" fmla="*/ 514753 w 1129233"/>
                <a:gd name="connsiteY1" fmla="*/ 342298 h 353466"/>
                <a:gd name="connsiteX2" fmla="*/ 514381 w 1129233"/>
                <a:gd name="connsiteY2" fmla="*/ 342112 h 353466"/>
                <a:gd name="connsiteX3" fmla="*/ 13946 w 1129233"/>
                <a:gd name="connsiteY3" fmla="*/ 52083 h 353466"/>
                <a:gd name="connsiteX4" fmla="*/ 3714 w 1129233"/>
                <a:gd name="connsiteY4" fmla="*/ 13946 h 353466"/>
                <a:gd name="connsiteX5" fmla="*/ 41851 w 1129233"/>
                <a:gd name="connsiteY5" fmla="*/ 3714 h 353466"/>
                <a:gd name="connsiteX6" fmla="*/ 542286 w 1129233"/>
                <a:gd name="connsiteY6" fmla="*/ 293743 h 353466"/>
                <a:gd name="connsiteX7" fmla="*/ 587679 w 1129233"/>
                <a:gd name="connsiteY7" fmla="*/ 293743 h 353466"/>
                <a:gd name="connsiteX8" fmla="*/ 1087927 w 1129233"/>
                <a:gd name="connsiteY8" fmla="*/ 3900 h 353466"/>
                <a:gd name="connsiteX9" fmla="*/ 1126064 w 1129233"/>
                <a:gd name="connsiteY9" fmla="*/ 14132 h 353466"/>
                <a:gd name="connsiteX10" fmla="*/ 1115832 w 1129233"/>
                <a:gd name="connsiteY10" fmla="*/ 52269 h 353466"/>
                <a:gd name="connsiteX11" fmla="*/ 615212 w 1129233"/>
                <a:gd name="connsiteY11" fmla="*/ 342298 h 353466"/>
                <a:gd name="connsiteX12" fmla="*/ 564982 w 1129233"/>
                <a:gd name="connsiteY12" fmla="*/ 355321 h 3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29233" h="353466">
                  <a:moveTo>
                    <a:pt x="564982" y="355321"/>
                  </a:moveTo>
                  <a:cubicBezTo>
                    <a:pt x="547681" y="355321"/>
                    <a:pt x="530194" y="351042"/>
                    <a:pt x="514753" y="342298"/>
                  </a:cubicBezTo>
                  <a:lnTo>
                    <a:pt x="514381" y="342112"/>
                  </a:lnTo>
                  <a:lnTo>
                    <a:pt x="13946" y="52083"/>
                  </a:lnTo>
                  <a:cubicBezTo>
                    <a:pt x="552" y="44270"/>
                    <a:pt x="-3913" y="27341"/>
                    <a:pt x="3714" y="13946"/>
                  </a:cubicBezTo>
                  <a:cubicBezTo>
                    <a:pt x="11342" y="552"/>
                    <a:pt x="28457" y="-3913"/>
                    <a:pt x="41851" y="3714"/>
                  </a:cubicBezTo>
                  <a:lnTo>
                    <a:pt x="542286" y="293743"/>
                  </a:lnTo>
                  <a:cubicBezTo>
                    <a:pt x="556239" y="301557"/>
                    <a:pt x="573726" y="301557"/>
                    <a:pt x="587679" y="293743"/>
                  </a:cubicBezTo>
                  <a:lnTo>
                    <a:pt x="1087927" y="3900"/>
                  </a:lnTo>
                  <a:cubicBezTo>
                    <a:pt x="1101322" y="-3913"/>
                    <a:pt x="1118251" y="738"/>
                    <a:pt x="1126064" y="14132"/>
                  </a:cubicBezTo>
                  <a:cubicBezTo>
                    <a:pt x="1133878" y="27527"/>
                    <a:pt x="1129227" y="44456"/>
                    <a:pt x="1115832" y="52269"/>
                  </a:cubicBezTo>
                  <a:lnTo>
                    <a:pt x="615212" y="342298"/>
                  </a:lnTo>
                  <a:cubicBezTo>
                    <a:pt x="599771" y="351042"/>
                    <a:pt x="582284" y="355321"/>
                    <a:pt x="564982" y="355321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4693706" y="3369562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693706" y="3755325"/>
            <a:ext cx="6505920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1" name="椭圆 10"/>
          <p:cNvSpPr/>
          <p:nvPr/>
        </p:nvSpPr>
        <p:spPr>
          <a:xfrm>
            <a:off x="3678424" y="5292774"/>
            <a:ext cx="771525" cy="771525"/>
          </a:xfrm>
          <a:prstGeom prst="ellipse">
            <a:avLst/>
          </a:prstGeom>
          <a:solidFill>
            <a:srgbClr val="8DC0B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3935578" y="5520991"/>
            <a:ext cx="257217" cy="315091"/>
            <a:chOff x="7862024" y="2147739"/>
            <a:chExt cx="892969" cy="1093887"/>
          </a:xfrm>
          <a:solidFill>
            <a:schemeClr val="bg1"/>
          </a:solidFill>
        </p:grpSpPr>
        <p:sp>
          <p:nvSpPr>
            <p:cNvPr id="26" name="任意多边形: 形状 25"/>
            <p:cNvSpPr/>
            <p:nvPr/>
          </p:nvSpPr>
          <p:spPr>
            <a:xfrm>
              <a:off x="8075964" y="2363539"/>
              <a:ext cx="465088" cy="420439"/>
            </a:xfrm>
            <a:custGeom>
              <a:avLst/>
              <a:gdLst>
                <a:gd name="connsiteX0" fmla="*/ 437183 w 465087"/>
                <a:gd name="connsiteY0" fmla="*/ 55811 h 420439"/>
                <a:gd name="connsiteX1" fmla="*/ 27905 w 465087"/>
                <a:gd name="connsiteY1" fmla="*/ 55811 h 420439"/>
                <a:gd name="connsiteX2" fmla="*/ 0 w 465087"/>
                <a:gd name="connsiteY2" fmla="*/ 27905 h 420439"/>
                <a:gd name="connsiteX3" fmla="*/ 27905 w 465087"/>
                <a:gd name="connsiteY3" fmla="*/ 0 h 420439"/>
                <a:gd name="connsiteX4" fmla="*/ 437183 w 465087"/>
                <a:gd name="connsiteY4" fmla="*/ 0 h 420439"/>
                <a:gd name="connsiteX5" fmla="*/ 465088 w 465087"/>
                <a:gd name="connsiteY5" fmla="*/ 27905 h 420439"/>
                <a:gd name="connsiteX6" fmla="*/ 437183 w 465087"/>
                <a:gd name="connsiteY6" fmla="*/ 55811 h 420439"/>
                <a:gd name="connsiteX7" fmla="*/ 437183 w 465087"/>
                <a:gd name="connsiteY7" fmla="*/ 238125 h 420439"/>
                <a:gd name="connsiteX8" fmla="*/ 27905 w 465087"/>
                <a:gd name="connsiteY8" fmla="*/ 238125 h 420439"/>
                <a:gd name="connsiteX9" fmla="*/ 0 w 465087"/>
                <a:gd name="connsiteY9" fmla="*/ 210220 h 420439"/>
                <a:gd name="connsiteX10" fmla="*/ 27905 w 465087"/>
                <a:gd name="connsiteY10" fmla="*/ 182314 h 420439"/>
                <a:gd name="connsiteX11" fmla="*/ 437183 w 465087"/>
                <a:gd name="connsiteY11" fmla="*/ 182314 h 420439"/>
                <a:gd name="connsiteX12" fmla="*/ 465088 w 465087"/>
                <a:gd name="connsiteY12" fmla="*/ 210220 h 420439"/>
                <a:gd name="connsiteX13" fmla="*/ 437183 w 465087"/>
                <a:gd name="connsiteY13" fmla="*/ 238125 h 420439"/>
                <a:gd name="connsiteX14" fmla="*/ 336166 w 465087"/>
                <a:gd name="connsiteY14" fmla="*/ 420439 h 420439"/>
                <a:gd name="connsiteX15" fmla="*/ 27905 w 465087"/>
                <a:gd name="connsiteY15" fmla="*/ 420439 h 420439"/>
                <a:gd name="connsiteX16" fmla="*/ 0 w 465087"/>
                <a:gd name="connsiteY16" fmla="*/ 392534 h 420439"/>
                <a:gd name="connsiteX17" fmla="*/ 27905 w 465087"/>
                <a:gd name="connsiteY17" fmla="*/ 364629 h 420439"/>
                <a:gd name="connsiteX18" fmla="*/ 336166 w 465087"/>
                <a:gd name="connsiteY18" fmla="*/ 364629 h 420439"/>
                <a:gd name="connsiteX19" fmla="*/ 364071 w 465087"/>
                <a:gd name="connsiteY19" fmla="*/ 392534 h 420439"/>
                <a:gd name="connsiteX20" fmla="*/ 336166 w 465087"/>
                <a:gd name="connsiteY20" fmla="*/ 420439 h 420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65087" h="420439">
                  <a:moveTo>
                    <a:pt x="437183" y="55811"/>
                  </a:moveTo>
                  <a:lnTo>
                    <a:pt x="27905" y="55811"/>
                  </a:lnTo>
                  <a:cubicBezTo>
                    <a:pt x="12464" y="55811"/>
                    <a:pt x="0" y="43346"/>
                    <a:pt x="0" y="27905"/>
                  </a:cubicBezTo>
                  <a:cubicBezTo>
                    <a:pt x="0" y="12464"/>
                    <a:pt x="12464" y="0"/>
                    <a:pt x="27905" y="0"/>
                  </a:cubicBezTo>
                  <a:lnTo>
                    <a:pt x="437183" y="0"/>
                  </a:lnTo>
                  <a:cubicBezTo>
                    <a:pt x="452624" y="0"/>
                    <a:pt x="465088" y="12464"/>
                    <a:pt x="465088" y="27905"/>
                  </a:cubicBezTo>
                  <a:cubicBezTo>
                    <a:pt x="465088" y="43346"/>
                    <a:pt x="452624" y="55811"/>
                    <a:pt x="437183" y="55811"/>
                  </a:cubicBezTo>
                  <a:close/>
                  <a:moveTo>
                    <a:pt x="437183" y="238125"/>
                  </a:moveTo>
                  <a:lnTo>
                    <a:pt x="27905" y="238125"/>
                  </a:lnTo>
                  <a:cubicBezTo>
                    <a:pt x="12464" y="238125"/>
                    <a:pt x="0" y="225661"/>
                    <a:pt x="0" y="210220"/>
                  </a:cubicBezTo>
                  <a:cubicBezTo>
                    <a:pt x="0" y="194779"/>
                    <a:pt x="12464" y="182314"/>
                    <a:pt x="27905" y="182314"/>
                  </a:cubicBezTo>
                  <a:lnTo>
                    <a:pt x="437183" y="182314"/>
                  </a:lnTo>
                  <a:cubicBezTo>
                    <a:pt x="452624" y="182314"/>
                    <a:pt x="465088" y="194779"/>
                    <a:pt x="465088" y="210220"/>
                  </a:cubicBezTo>
                  <a:cubicBezTo>
                    <a:pt x="465088" y="225661"/>
                    <a:pt x="452624" y="238125"/>
                    <a:pt x="437183" y="238125"/>
                  </a:cubicBezTo>
                  <a:close/>
                  <a:moveTo>
                    <a:pt x="336166" y="420439"/>
                  </a:moveTo>
                  <a:lnTo>
                    <a:pt x="27905" y="420439"/>
                  </a:lnTo>
                  <a:cubicBezTo>
                    <a:pt x="12464" y="420439"/>
                    <a:pt x="0" y="407975"/>
                    <a:pt x="0" y="392534"/>
                  </a:cubicBezTo>
                  <a:cubicBezTo>
                    <a:pt x="0" y="377093"/>
                    <a:pt x="12464" y="364629"/>
                    <a:pt x="27905" y="364629"/>
                  </a:cubicBezTo>
                  <a:lnTo>
                    <a:pt x="336166" y="364629"/>
                  </a:lnTo>
                  <a:cubicBezTo>
                    <a:pt x="351606" y="364629"/>
                    <a:pt x="364071" y="377093"/>
                    <a:pt x="364071" y="392534"/>
                  </a:cubicBezTo>
                  <a:cubicBezTo>
                    <a:pt x="364071" y="407975"/>
                    <a:pt x="351420" y="420439"/>
                    <a:pt x="336166" y="420439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7862024" y="2147739"/>
              <a:ext cx="892969" cy="1093887"/>
            </a:xfrm>
            <a:custGeom>
              <a:avLst/>
              <a:gdLst>
                <a:gd name="connsiteX0" fmla="*/ 818555 w 892968"/>
                <a:gd name="connsiteY0" fmla="*/ 0 h 1093886"/>
                <a:gd name="connsiteX1" fmla="*/ 74414 w 892968"/>
                <a:gd name="connsiteY1" fmla="*/ 0 h 1093886"/>
                <a:gd name="connsiteX2" fmla="*/ 0 w 892968"/>
                <a:gd name="connsiteY2" fmla="*/ 74414 h 1093886"/>
                <a:gd name="connsiteX3" fmla="*/ 0 w 892968"/>
                <a:gd name="connsiteY3" fmla="*/ 1019473 h 1093886"/>
                <a:gd name="connsiteX4" fmla="*/ 74414 w 892968"/>
                <a:gd name="connsiteY4" fmla="*/ 1093887 h 1093886"/>
                <a:gd name="connsiteX5" fmla="*/ 539502 w 892968"/>
                <a:gd name="connsiteY5" fmla="*/ 1093887 h 1093886"/>
                <a:gd name="connsiteX6" fmla="*/ 591034 w 892968"/>
                <a:gd name="connsiteY6" fmla="*/ 1083655 h 1093886"/>
                <a:gd name="connsiteX7" fmla="*/ 634752 w 892968"/>
                <a:gd name="connsiteY7" fmla="*/ 1054447 h 1093886"/>
                <a:gd name="connsiteX8" fmla="*/ 651123 w 892968"/>
                <a:gd name="connsiteY8" fmla="*/ 1038076 h 1093886"/>
                <a:gd name="connsiteX9" fmla="*/ 93018 w 892968"/>
                <a:gd name="connsiteY9" fmla="*/ 1038076 h 1093886"/>
                <a:gd name="connsiteX10" fmla="*/ 55811 w 892968"/>
                <a:gd name="connsiteY10" fmla="*/ 1000869 h 1093886"/>
                <a:gd name="connsiteX11" fmla="*/ 55811 w 892968"/>
                <a:gd name="connsiteY11" fmla="*/ 93018 h 1093886"/>
                <a:gd name="connsiteX12" fmla="*/ 93018 w 892968"/>
                <a:gd name="connsiteY12" fmla="*/ 55811 h 1093886"/>
                <a:gd name="connsiteX13" fmla="*/ 799951 w 892968"/>
                <a:gd name="connsiteY13" fmla="*/ 55811 h 1093886"/>
                <a:gd name="connsiteX14" fmla="*/ 837158 w 892968"/>
                <a:gd name="connsiteY14" fmla="*/ 93018 h 1093886"/>
                <a:gd name="connsiteX15" fmla="*/ 837158 w 892968"/>
                <a:gd name="connsiteY15" fmla="*/ 852041 h 1093886"/>
                <a:gd name="connsiteX16" fmla="*/ 853529 w 892968"/>
                <a:gd name="connsiteY16" fmla="*/ 835670 h 1093886"/>
                <a:gd name="connsiteX17" fmla="*/ 892969 w 892968"/>
                <a:gd name="connsiteY17" fmla="*/ 740420 h 1093886"/>
                <a:gd name="connsiteX18" fmla="*/ 892969 w 892968"/>
                <a:gd name="connsiteY18" fmla="*/ 74414 h 1093886"/>
                <a:gd name="connsiteX19" fmla="*/ 818555 w 892968"/>
                <a:gd name="connsiteY19" fmla="*/ 0 h 1093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92968" h="1093886">
                  <a:moveTo>
                    <a:pt x="818555" y="0"/>
                  </a:moveTo>
                  <a:lnTo>
                    <a:pt x="74414" y="0"/>
                  </a:lnTo>
                  <a:cubicBezTo>
                    <a:pt x="33300" y="0"/>
                    <a:pt x="0" y="33300"/>
                    <a:pt x="0" y="74414"/>
                  </a:cubicBezTo>
                  <a:lnTo>
                    <a:pt x="0" y="1019473"/>
                  </a:lnTo>
                  <a:cubicBezTo>
                    <a:pt x="0" y="1060586"/>
                    <a:pt x="33300" y="1093887"/>
                    <a:pt x="74414" y="1093887"/>
                  </a:cubicBezTo>
                  <a:lnTo>
                    <a:pt x="539502" y="1093887"/>
                  </a:lnTo>
                  <a:cubicBezTo>
                    <a:pt x="557361" y="1093887"/>
                    <a:pt x="574849" y="1090352"/>
                    <a:pt x="591034" y="1083655"/>
                  </a:cubicBezTo>
                  <a:cubicBezTo>
                    <a:pt x="607219" y="1076958"/>
                    <a:pt x="622102" y="1067098"/>
                    <a:pt x="634752" y="1054447"/>
                  </a:cubicBezTo>
                  <a:lnTo>
                    <a:pt x="651123" y="1038076"/>
                  </a:lnTo>
                  <a:lnTo>
                    <a:pt x="93018" y="1038076"/>
                  </a:lnTo>
                  <a:cubicBezTo>
                    <a:pt x="72368" y="1038076"/>
                    <a:pt x="55811" y="1021333"/>
                    <a:pt x="55811" y="1000869"/>
                  </a:cubicBezTo>
                  <a:lnTo>
                    <a:pt x="55811" y="93018"/>
                  </a:lnTo>
                  <a:cubicBezTo>
                    <a:pt x="55811" y="72554"/>
                    <a:pt x="72368" y="55811"/>
                    <a:pt x="93018" y="55811"/>
                  </a:cubicBezTo>
                  <a:lnTo>
                    <a:pt x="799951" y="55811"/>
                  </a:lnTo>
                  <a:cubicBezTo>
                    <a:pt x="820601" y="55811"/>
                    <a:pt x="837158" y="72554"/>
                    <a:pt x="837158" y="93018"/>
                  </a:cubicBezTo>
                  <a:lnTo>
                    <a:pt x="837158" y="852041"/>
                  </a:lnTo>
                  <a:lnTo>
                    <a:pt x="853529" y="835670"/>
                  </a:lnTo>
                  <a:cubicBezTo>
                    <a:pt x="878830" y="810369"/>
                    <a:pt x="892969" y="776139"/>
                    <a:pt x="892969" y="740420"/>
                  </a:cubicBezTo>
                  <a:lnTo>
                    <a:pt x="892969" y="74414"/>
                  </a:lnTo>
                  <a:cubicBezTo>
                    <a:pt x="892969" y="33300"/>
                    <a:pt x="859668" y="0"/>
                    <a:pt x="818555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8" name="任意多边形: 形状 27"/>
            <p:cNvSpPr/>
            <p:nvPr/>
          </p:nvSpPr>
          <p:spPr>
            <a:xfrm>
              <a:off x="8401526" y="2888159"/>
              <a:ext cx="353467" cy="353467"/>
            </a:xfrm>
            <a:custGeom>
              <a:avLst/>
              <a:gdLst>
                <a:gd name="connsiteX0" fmla="*/ 74414 w 353466"/>
                <a:gd name="connsiteY0" fmla="*/ 0 h 353466"/>
                <a:gd name="connsiteX1" fmla="*/ 0 w 353466"/>
                <a:gd name="connsiteY1" fmla="*/ 74414 h 353466"/>
                <a:gd name="connsiteX2" fmla="*/ 0 w 353466"/>
                <a:gd name="connsiteY2" fmla="*/ 353467 h 353466"/>
                <a:gd name="connsiteX3" fmla="*/ 51532 w 353466"/>
                <a:gd name="connsiteY3" fmla="*/ 343235 h 353466"/>
                <a:gd name="connsiteX4" fmla="*/ 95250 w 353466"/>
                <a:gd name="connsiteY4" fmla="*/ 314027 h 353466"/>
                <a:gd name="connsiteX5" fmla="*/ 297656 w 353466"/>
                <a:gd name="connsiteY5" fmla="*/ 111621 h 353466"/>
                <a:gd name="connsiteX6" fmla="*/ 314027 w 353466"/>
                <a:gd name="connsiteY6" fmla="*/ 95250 h 353466"/>
                <a:gd name="connsiteX7" fmla="*/ 353467 w 353466"/>
                <a:gd name="connsiteY7" fmla="*/ 0 h 353466"/>
                <a:gd name="connsiteX8" fmla="*/ 74414 w 353466"/>
                <a:gd name="connsiteY8" fmla="*/ 0 h 353466"/>
                <a:gd name="connsiteX9" fmla="*/ 55811 w 353466"/>
                <a:gd name="connsiteY9" fmla="*/ 274588 h 353466"/>
                <a:gd name="connsiteX10" fmla="*/ 55811 w 353466"/>
                <a:gd name="connsiteY10" fmla="*/ 93018 h 353466"/>
                <a:gd name="connsiteX11" fmla="*/ 93018 w 353466"/>
                <a:gd name="connsiteY11" fmla="*/ 55811 h 353466"/>
                <a:gd name="connsiteX12" fmla="*/ 274588 w 353466"/>
                <a:gd name="connsiteY12" fmla="*/ 55811 h 353466"/>
                <a:gd name="connsiteX13" fmla="*/ 55811 w 353466"/>
                <a:gd name="connsiteY13" fmla="*/ 274588 h 35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3466" h="353466">
                  <a:moveTo>
                    <a:pt x="74414" y="0"/>
                  </a:moveTo>
                  <a:cubicBezTo>
                    <a:pt x="33300" y="0"/>
                    <a:pt x="0" y="33300"/>
                    <a:pt x="0" y="74414"/>
                  </a:cubicBezTo>
                  <a:lnTo>
                    <a:pt x="0" y="353467"/>
                  </a:lnTo>
                  <a:cubicBezTo>
                    <a:pt x="17859" y="353467"/>
                    <a:pt x="35347" y="349932"/>
                    <a:pt x="51532" y="343235"/>
                  </a:cubicBezTo>
                  <a:cubicBezTo>
                    <a:pt x="67717" y="336538"/>
                    <a:pt x="82600" y="326678"/>
                    <a:pt x="95250" y="314027"/>
                  </a:cubicBezTo>
                  <a:lnTo>
                    <a:pt x="297656" y="111621"/>
                  </a:lnTo>
                  <a:lnTo>
                    <a:pt x="314027" y="95250"/>
                  </a:lnTo>
                  <a:cubicBezTo>
                    <a:pt x="339328" y="69949"/>
                    <a:pt x="353467" y="35719"/>
                    <a:pt x="353467" y="0"/>
                  </a:cubicBezTo>
                  <a:lnTo>
                    <a:pt x="74414" y="0"/>
                  </a:lnTo>
                  <a:close/>
                  <a:moveTo>
                    <a:pt x="55811" y="274588"/>
                  </a:moveTo>
                  <a:lnTo>
                    <a:pt x="55811" y="93018"/>
                  </a:lnTo>
                  <a:cubicBezTo>
                    <a:pt x="55811" y="72554"/>
                    <a:pt x="72368" y="55811"/>
                    <a:pt x="93018" y="55811"/>
                  </a:cubicBezTo>
                  <a:lnTo>
                    <a:pt x="274588" y="55811"/>
                  </a:lnTo>
                  <a:lnTo>
                    <a:pt x="55811" y="274588"/>
                  </a:ln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4693706" y="5209521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4693706" y="5595284"/>
            <a:ext cx="6505920" cy="5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 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34" name="任意多边形: 形状 33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678424" y="90551"/>
            <a:ext cx="485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The results of the work are displayed</a:t>
            </a:r>
          </a:p>
        </p:txBody>
      </p:sp>
      <p:sp>
        <p:nvSpPr>
          <p:cNvPr id="36" name="矩形 35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图片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7" t="20342" r="7421" b="3914"/>
          <a:stretch>
            <a:fillRect/>
          </a:stretch>
        </p:blipFill>
        <p:spPr>
          <a:xfrm>
            <a:off x="407062" y="2055777"/>
            <a:ext cx="2602590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18" name="文本框 17"/>
          <p:cNvSpPr txBox="1"/>
          <p:nvPr/>
        </p:nvSpPr>
        <p:spPr>
          <a:xfrm>
            <a:off x="379275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35817" y="4837203"/>
            <a:ext cx="254508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235" y="2055777"/>
            <a:ext cx="2600434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20" name="文本框 19"/>
          <p:cNvSpPr txBox="1"/>
          <p:nvPr/>
        </p:nvSpPr>
        <p:spPr>
          <a:xfrm>
            <a:off x="3304370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360912" y="4837203"/>
            <a:ext cx="254508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" t="42075" r="1045" b="4770"/>
          <a:stretch>
            <a:fillRect/>
          </a:stretch>
        </p:blipFill>
        <p:spPr>
          <a:xfrm>
            <a:off x="6257252" y="2055777"/>
            <a:ext cx="2602590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22" name="文本框 21"/>
          <p:cNvSpPr txBox="1"/>
          <p:nvPr/>
        </p:nvSpPr>
        <p:spPr>
          <a:xfrm>
            <a:off x="6229465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286007" y="4837203"/>
            <a:ext cx="254508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425" y="2055777"/>
            <a:ext cx="2600434" cy="1766103"/>
          </a:xfrm>
          <a:custGeom>
            <a:avLst/>
            <a:gdLst>
              <a:gd name="connsiteX0" fmla="*/ 0 w 2602590"/>
              <a:gd name="connsiteY0" fmla="*/ 0 h 1766103"/>
              <a:gd name="connsiteX1" fmla="*/ 2602590 w 2602590"/>
              <a:gd name="connsiteY1" fmla="*/ 0 h 1766103"/>
              <a:gd name="connsiteX2" fmla="*/ 2602590 w 2602590"/>
              <a:gd name="connsiteY2" fmla="*/ 1766103 h 1766103"/>
              <a:gd name="connsiteX3" fmla="*/ 0 w 2602590"/>
              <a:gd name="connsiteY3" fmla="*/ 1766103 h 176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590" h="1766103">
                <a:moveTo>
                  <a:pt x="0" y="0"/>
                </a:moveTo>
                <a:lnTo>
                  <a:pt x="2602590" y="0"/>
                </a:lnTo>
                <a:lnTo>
                  <a:pt x="2602590" y="1766103"/>
                </a:lnTo>
                <a:lnTo>
                  <a:pt x="0" y="1766103"/>
                </a:lnTo>
                <a:close/>
              </a:path>
            </a:pathLst>
          </a:custGeom>
          <a:effectLst/>
        </p:spPr>
      </p:pic>
      <p:sp>
        <p:nvSpPr>
          <p:cNvPr id="24" name="文本框 23"/>
          <p:cNvSpPr txBox="1"/>
          <p:nvPr/>
        </p:nvSpPr>
        <p:spPr>
          <a:xfrm>
            <a:off x="9154560" y="4380787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9211102" y="4837203"/>
            <a:ext cx="254508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63" name="直角三角形 62"/>
          <p:cNvSpPr/>
          <p:nvPr/>
        </p:nvSpPr>
        <p:spPr>
          <a:xfrm>
            <a:off x="407062" y="3407543"/>
            <a:ext cx="414337" cy="414337"/>
          </a:xfrm>
          <a:prstGeom prst="rtTriangl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4" name="直角三角形 63"/>
          <p:cNvSpPr/>
          <p:nvPr/>
        </p:nvSpPr>
        <p:spPr>
          <a:xfrm>
            <a:off x="3332157" y="3407543"/>
            <a:ext cx="414337" cy="414337"/>
          </a:xfrm>
          <a:prstGeom prst="rtTriangle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5" name="直角三角形 64"/>
          <p:cNvSpPr/>
          <p:nvPr/>
        </p:nvSpPr>
        <p:spPr>
          <a:xfrm>
            <a:off x="6256964" y="3407543"/>
            <a:ext cx="414337" cy="414337"/>
          </a:xfrm>
          <a:prstGeom prst="rtTriangl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6" name="直角三角形 65"/>
          <p:cNvSpPr/>
          <p:nvPr/>
        </p:nvSpPr>
        <p:spPr>
          <a:xfrm>
            <a:off x="9182347" y="3407543"/>
            <a:ext cx="414337" cy="414337"/>
          </a:xfrm>
          <a:prstGeom prst="rtTriangle">
            <a:avLst/>
          </a:prstGeom>
          <a:solidFill>
            <a:srgbClr val="F3E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" name="任意多边形: 形状 25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A27B3EDC-6116-4224-8BBA-6F7ED8E826F1}"/>
              </a:ext>
            </a:extLst>
          </p:cNvPr>
          <p:cNvSpPr txBox="1"/>
          <p:nvPr/>
        </p:nvSpPr>
        <p:spPr>
          <a:xfrm>
            <a:off x="3678424" y="90551"/>
            <a:ext cx="485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The results of the work are displayed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" y="1859654"/>
            <a:ext cx="12181905" cy="2314562"/>
          </a:xfrm>
          <a:custGeom>
            <a:avLst/>
            <a:gdLst>
              <a:gd name="connsiteX0" fmla="*/ 0 w 12192000"/>
              <a:gd name="connsiteY0" fmla="*/ 0 h 2314562"/>
              <a:gd name="connsiteX1" fmla="*/ 12192000 w 12192000"/>
              <a:gd name="connsiteY1" fmla="*/ 0 h 2314562"/>
              <a:gd name="connsiteX2" fmla="*/ 12192000 w 12192000"/>
              <a:gd name="connsiteY2" fmla="*/ 2314562 h 2314562"/>
              <a:gd name="connsiteX3" fmla="*/ 0 w 12192000"/>
              <a:gd name="connsiteY3" fmla="*/ 2314562 h 231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14562">
                <a:moveTo>
                  <a:pt x="0" y="0"/>
                </a:moveTo>
                <a:lnTo>
                  <a:pt x="12192000" y="0"/>
                </a:lnTo>
                <a:lnTo>
                  <a:pt x="12192000" y="2314562"/>
                </a:lnTo>
                <a:lnTo>
                  <a:pt x="0" y="2314562"/>
                </a:lnTo>
                <a:close/>
              </a:path>
            </a:pathLst>
          </a:custGeom>
        </p:spPr>
      </p:pic>
      <p:sp>
        <p:nvSpPr>
          <p:cNvPr id="11" name="矩形 10"/>
          <p:cNvSpPr/>
          <p:nvPr/>
        </p:nvSpPr>
        <p:spPr>
          <a:xfrm>
            <a:off x="682228" y="3430579"/>
            <a:ext cx="10827544" cy="1243699"/>
          </a:xfrm>
          <a:prstGeom prst="rect">
            <a:avLst/>
          </a:prstGeom>
          <a:solidFill>
            <a:srgbClr val="8DC0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5115" y="5006923"/>
            <a:ext cx="298966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601170" y="5006923"/>
            <a:ext cx="298966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337225" y="5006923"/>
            <a:ext cx="298966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Please enter your content here and recommend it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12—16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Font.</a:t>
            </a:r>
          </a:p>
        </p:txBody>
      </p:sp>
      <p:grpSp>
        <p:nvGrpSpPr>
          <p:cNvPr id="21" name="图形 15"/>
          <p:cNvGrpSpPr/>
          <p:nvPr/>
        </p:nvGrpSpPr>
        <p:grpSpPr>
          <a:xfrm>
            <a:off x="2231292" y="3746095"/>
            <a:ext cx="257178" cy="227355"/>
            <a:chOff x="1204170" y="3898107"/>
            <a:chExt cx="1060610" cy="937618"/>
          </a:xfrm>
          <a:solidFill>
            <a:schemeClr val="bg1"/>
          </a:solidFill>
        </p:grpSpPr>
        <p:sp>
          <p:nvSpPr>
            <p:cNvPr id="22" name="任意多边形: 形状 21"/>
            <p:cNvSpPr/>
            <p:nvPr/>
          </p:nvSpPr>
          <p:spPr>
            <a:xfrm>
              <a:off x="1204170" y="3898107"/>
              <a:ext cx="911572" cy="937618"/>
            </a:xfrm>
            <a:custGeom>
              <a:avLst/>
              <a:gdLst>
                <a:gd name="connsiteX0" fmla="*/ 603684 w 911572"/>
                <a:gd name="connsiteY0" fmla="*/ 938101 h 937617"/>
                <a:gd name="connsiteX1" fmla="*/ 573732 w 911572"/>
                <a:gd name="connsiteY1" fmla="*/ 930659 h 937617"/>
                <a:gd name="connsiteX2" fmla="*/ 572244 w 911572"/>
                <a:gd name="connsiteY2" fmla="*/ 929915 h 937617"/>
                <a:gd name="connsiteX3" fmla="*/ 570942 w 911572"/>
                <a:gd name="connsiteY3" fmla="*/ 928985 h 937617"/>
                <a:gd name="connsiteX4" fmla="*/ 252078 w 911572"/>
                <a:gd name="connsiteY4" fmla="*/ 687697 h 937617"/>
                <a:gd name="connsiteX5" fmla="*/ 231986 w 911572"/>
                <a:gd name="connsiteY5" fmla="*/ 683046 h 937617"/>
                <a:gd name="connsiteX6" fmla="*/ 102319 w 911572"/>
                <a:gd name="connsiteY6" fmla="*/ 683046 h 937617"/>
                <a:gd name="connsiteX7" fmla="*/ 0 w 911572"/>
                <a:gd name="connsiteY7" fmla="*/ 580727 h 937617"/>
                <a:gd name="connsiteX8" fmla="*/ 0 w 911572"/>
                <a:gd name="connsiteY8" fmla="*/ 357485 h 937617"/>
                <a:gd name="connsiteX9" fmla="*/ 102319 w 911572"/>
                <a:gd name="connsiteY9" fmla="*/ 255166 h 937617"/>
                <a:gd name="connsiteX10" fmla="*/ 231986 w 911572"/>
                <a:gd name="connsiteY10" fmla="*/ 255166 h 937617"/>
                <a:gd name="connsiteX11" fmla="*/ 252078 w 911572"/>
                <a:gd name="connsiteY11" fmla="*/ 250515 h 937617"/>
                <a:gd name="connsiteX12" fmla="*/ 572058 w 911572"/>
                <a:gd name="connsiteY12" fmla="*/ 8111 h 937617"/>
                <a:gd name="connsiteX13" fmla="*/ 573546 w 911572"/>
                <a:gd name="connsiteY13" fmla="*/ 7367 h 937617"/>
                <a:gd name="connsiteX14" fmla="*/ 637357 w 911572"/>
                <a:gd name="connsiteY14" fmla="*/ 9599 h 937617"/>
                <a:gd name="connsiteX15" fmla="*/ 668610 w 911572"/>
                <a:gd name="connsiteY15" fmla="*/ 65224 h 937617"/>
                <a:gd name="connsiteX16" fmla="*/ 668610 w 911572"/>
                <a:gd name="connsiteY16" fmla="*/ 872988 h 937617"/>
                <a:gd name="connsiteX17" fmla="*/ 637357 w 911572"/>
                <a:gd name="connsiteY17" fmla="*/ 928613 h 937617"/>
                <a:gd name="connsiteX18" fmla="*/ 603684 w 911572"/>
                <a:gd name="connsiteY18" fmla="*/ 938101 h 937617"/>
                <a:gd name="connsiteX19" fmla="*/ 600335 w 911572"/>
                <a:gd name="connsiteY19" fmla="*/ 881732 h 937617"/>
                <a:gd name="connsiteX20" fmla="*/ 608521 w 911572"/>
                <a:gd name="connsiteY20" fmla="*/ 880988 h 937617"/>
                <a:gd name="connsiteX21" fmla="*/ 612986 w 911572"/>
                <a:gd name="connsiteY21" fmla="*/ 872988 h 937617"/>
                <a:gd name="connsiteX22" fmla="*/ 612986 w 911572"/>
                <a:gd name="connsiteY22" fmla="*/ 65224 h 937617"/>
                <a:gd name="connsiteX23" fmla="*/ 608521 w 911572"/>
                <a:gd name="connsiteY23" fmla="*/ 57224 h 937617"/>
                <a:gd name="connsiteX24" fmla="*/ 600335 w 911572"/>
                <a:gd name="connsiteY24" fmla="*/ 56480 h 937617"/>
                <a:gd name="connsiteX25" fmla="*/ 280541 w 911572"/>
                <a:gd name="connsiteY25" fmla="*/ 298698 h 937617"/>
                <a:gd name="connsiteX26" fmla="*/ 279053 w 911572"/>
                <a:gd name="connsiteY26" fmla="*/ 299442 h 937617"/>
                <a:gd name="connsiteX27" fmla="*/ 231986 w 911572"/>
                <a:gd name="connsiteY27" fmla="*/ 310976 h 937617"/>
                <a:gd name="connsiteX28" fmla="*/ 102319 w 911572"/>
                <a:gd name="connsiteY28" fmla="*/ 310976 h 937617"/>
                <a:gd name="connsiteX29" fmla="*/ 55811 w 911572"/>
                <a:gd name="connsiteY29" fmla="*/ 357485 h 937617"/>
                <a:gd name="connsiteX30" fmla="*/ 55811 w 911572"/>
                <a:gd name="connsiteY30" fmla="*/ 580727 h 937617"/>
                <a:gd name="connsiteX31" fmla="*/ 102319 w 911572"/>
                <a:gd name="connsiteY31" fmla="*/ 627236 h 937617"/>
                <a:gd name="connsiteX32" fmla="*/ 231986 w 911572"/>
                <a:gd name="connsiteY32" fmla="*/ 627236 h 937617"/>
                <a:gd name="connsiteX33" fmla="*/ 279053 w 911572"/>
                <a:gd name="connsiteY33" fmla="*/ 638770 h 937617"/>
                <a:gd name="connsiteX34" fmla="*/ 280541 w 911572"/>
                <a:gd name="connsiteY34" fmla="*/ 639514 h 937617"/>
                <a:gd name="connsiteX35" fmla="*/ 281843 w 911572"/>
                <a:gd name="connsiteY35" fmla="*/ 640444 h 937617"/>
                <a:gd name="connsiteX36" fmla="*/ 600335 w 911572"/>
                <a:gd name="connsiteY36" fmla="*/ 881732 h 937617"/>
                <a:gd name="connsiteX37" fmla="*/ 774092 w 911572"/>
                <a:gd name="connsiteY37" fmla="*/ 667048 h 937617"/>
                <a:gd name="connsiteX38" fmla="*/ 748606 w 911572"/>
                <a:gd name="connsiteY38" fmla="*/ 650490 h 937617"/>
                <a:gd name="connsiteX39" fmla="*/ 762744 w 911572"/>
                <a:gd name="connsiteY39" fmla="*/ 613655 h 937617"/>
                <a:gd name="connsiteX40" fmla="*/ 856692 w 911572"/>
                <a:gd name="connsiteY40" fmla="*/ 469106 h 937617"/>
                <a:gd name="connsiteX41" fmla="*/ 759954 w 911572"/>
                <a:gd name="connsiteY41" fmla="*/ 323441 h 937617"/>
                <a:gd name="connsiteX42" fmla="*/ 745071 w 911572"/>
                <a:gd name="connsiteY42" fmla="*/ 286792 h 937617"/>
                <a:gd name="connsiteX43" fmla="*/ 781720 w 911572"/>
                <a:gd name="connsiteY43" fmla="*/ 271909 h 937617"/>
                <a:gd name="connsiteX44" fmla="*/ 912502 w 911572"/>
                <a:gd name="connsiteY44" fmla="*/ 469106 h 937617"/>
                <a:gd name="connsiteX45" fmla="*/ 785626 w 911572"/>
                <a:gd name="connsiteY45" fmla="*/ 664629 h 937617"/>
                <a:gd name="connsiteX46" fmla="*/ 774092 w 911572"/>
                <a:gd name="connsiteY46" fmla="*/ 667048 h 93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11572" h="937617">
                  <a:moveTo>
                    <a:pt x="603684" y="938101"/>
                  </a:moveTo>
                  <a:cubicBezTo>
                    <a:pt x="593452" y="938101"/>
                    <a:pt x="583220" y="935682"/>
                    <a:pt x="573732" y="930659"/>
                  </a:cubicBezTo>
                  <a:lnTo>
                    <a:pt x="572244" y="929915"/>
                  </a:lnTo>
                  <a:lnTo>
                    <a:pt x="570942" y="928985"/>
                  </a:lnTo>
                  <a:lnTo>
                    <a:pt x="252078" y="687697"/>
                  </a:lnTo>
                  <a:cubicBezTo>
                    <a:pt x="245752" y="684721"/>
                    <a:pt x="238869" y="683046"/>
                    <a:pt x="231986" y="683046"/>
                  </a:cubicBezTo>
                  <a:lnTo>
                    <a:pt x="102319" y="683046"/>
                  </a:lnTo>
                  <a:cubicBezTo>
                    <a:pt x="45951" y="683046"/>
                    <a:pt x="0" y="637096"/>
                    <a:pt x="0" y="580727"/>
                  </a:cubicBezTo>
                  <a:lnTo>
                    <a:pt x="0" y="357485"/>
                  </a:lnTo>
                  <a:cubicBezTo>
                    <a:pt x="0" y="301116"/>
                    <a:pt x="45951" y="255166"/>
                    <a:pt x="102319" y="255166"/>
                  </a:cubicBezTo>
                  <a:lnTo>
                    <a:pt x="231986" y="255166"/>
                  </a:lnTo>
                  <a:cubicBezTo>
                    <a:pt x="238869" y="255166"/>
                    <a:pt x="245752" y="253677"/>
                    <a:pt x="252078" y="250515"/>
                  </a:cubicBezTo>
                  <a:lnTo>
                    <a:pt x="572058" y="8111"/>
                  </a:lnTo>
                  <a:lnTo>
                    <a:pt x="573546" y="7367"/>
                  </a:lnTo>
                  <a:cubicBezTo>
                    <a:pt x="593824" y="-3237"/>
                    <a:pt x="617823" y="-2307"/>
                    <a:pt x="637357" y="9599"/>
                  </a:cubicBezTo>
                  <a:cubicBezTo>
                    <a:pt x="656890" y="21505"/>
                    <a:pt x="668610" y="42341"/>
                    <a:pt x="668610" y="65224"/>
                  </a:cubicBezTo>
                  <a:lnTo>
                    <a:pt x="668610" y="872988"/>
                  </a:lnTo>
                  <a:cubicBezTo>
                    <a:pt x="668610" y="895871"/>
                    <a:pt x="656890" y="916707"/>
                    <a:pt x="637357" y="928613"/>
                  </a:cubicBezTo>
                  <a:cubicBezTo>
                    <a:pt x="626938" y="934938"/>
                    <a:pt x="615218" y="938101"/>
                    <a:pt x="603684" y="938101"/>
                  </a:cubicBezTo>
                  <a:close/>
                  <a:moveTo>
                    <a:pt x="600335" y="881732"/>
                  </a:moveTo>
                  <a:cubicBezTo>
                    <a:pt x="603870" y="883220"/>
                    <a:pt x="606847" y="881918"/>
                    <a:pt x="608521" y="880988"/>
                  </a:cubicBezTo>
                  <a:cubicBezTo>
                    <a:pt x="610195" y="880058"/>
                    <a:pt x="612986" y="877639"/>
                    <a:pt x="612986" y="872988"/>
                  </a:cubicBezTo>
                  <a:lnTo>
                    <a:pt x="612986" y="65224"/>
                  </a:lnTo>
                  <a:cubicBezTo>
                    <a:pt x="612986" y="60573"/>
                    <a:pt x="610195" y="58340"/>
                    <a:pt x="608521" y="57224"/>
                  </a:cubicBezTo>
                  <a:cubicBezTo>
                    <a:pt x="607033" y="56294"/>
                    <a:pt x="604056" y="54992"/>
                    <a:pt x="600335" y="56480"/>
                  </a:cubicBezTo>
                  <a:lnTo>
                    <a:pt x="280541" y="298698"/>
                  </a:lnTo>
                  <a:lnTo>
                    <a:pt x="279053" y="299442"/>
                  </a:lnTo>
                  <a:cubicBezTo>
                    <a:pt x="264542" y="306883"/>
                    <a:pt x="248357" y="310976"/>
                    <a:pt x="231986" y="310976"/>
                  </a:cubicBezTo>
                  <a:lnTo>
                    <a:pt x="102319" y="310976"/>
                  </a:lnTo>
                  <a:cubicBezTo>
                    <a:pt x="76646" y="310976"/>
                    <a:pt x="55811" y="331812"/>
                    <a:pt x="55811" y="357485"/>
                  </a:cubicBezTo>
                  <a:lnTo>
                    <a:pt x="55811" y="580727"/>
                  </a:lnTo>
                  <a:cubicBezTo>
                    <a:pt x="55811" y="606400"/>
                    <a:pt x="76646" y="627236"/>
                    <a:pt x="102319" y="627236"/>
                  </a:cubicBezTo>
                  <a:lnTo>
                    <a:pt x="231986" y="627236"/>
                  </a:lnTo>
                  <a:cubicBezTo>
                    <a:pt x="248357" y="627236"/>
                    <a:pt x="264542" y="631143"/>
                    <a:pt x="279053" y="638770"/>
                  </a:cubicBezTo>
                  <a:lnTo>
                    <a:pt x="280541" y="639514"/>
                  </a:lnTo>
                  <a:lnTo>
                    <a:pt x="281843" y="640444"/>
                  </a:lnTo>
                  <a:lnTo>
                    <a:pt x="600335" y="881732"/>
                  </a:lnTo>
                  <a:close/>
                  <a:moveTo>
                    <a:pt x="774092" y="667048"/>
                  </a:moveTo>
                  <a:cubicBezTo>
                    <a:pt x="763488" y="667048"/>
                    <a:pt x="753256" y="660908"/>
                    <a:pt x="748606" y="650490"/>
                  </a:cubicBezTo>
                  <a:cubicBezTo>
                    <a:pt x="742280" y="636352"/>
                    <a:pt x="748606" y="619981"/>
                    <a:pt x="762744" y="613655"/>
                  </a:cubicBezTo>
                  <a:cubicBezTo>
                    <a:pt x="819671" y="588169"/>
                    <a:pt x="856692" y="531614"/>
                    <a:pt x="856692" y="469106"/>
                  </a:cubicBezTo>
                  <a:cubicBezTo>
                    <a:pt x="856692" y="405296"/>
                    <a:pt x="818741" y="348183"/>
                    <a:pt x="759954" y="323441"/>
                  </a:cubicBezTo>
                  <a:cubicBezTo>
                    <a:pt x="745815" y="317487"/>
                    <a:pt x="739118" y="301116"/>
                    <a:pt x="745071" y="286792"/>
                  </a:cubicBezTo>
                  <a:cubicBezTo>
                    <a:pt x="751024" y="272653"/>
                    <a:pt x="767395" y="265956"/>
                    <a:pt x="781720" y="271909"/>
                  </a:cubicBezTo>
                  <a:cubicBezTo>
                    <a:pt x="861157" y="305395"/>
                    <a:pt x="912502" y="382786"/>
                    <a:pt x="912502" y="469106"/>
                  </a:cubicBezTo>
                  <a:cubicBezTo>
                    <a:pt x="912502" y="553566"/>
                    <a:pt x="862645" y="630212"/>
                    <a:pt x="785626" y="664629"/>
                  </a:cubicBezTo>
                  <a:cubicBezTo>
                    <a:pt x="781720" y="666303"/>
                    <a:pt x="777999" y="667048"/>
                    <a:pt x="774092" y="667048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2078745" y="4056449"/>
              <a:ext cx="186035" cy="621355"/>
            </a:xfrm>
            <a:custGeom>
              <a:avLst/>
              <a:gdLst>
                <a:gd name="connsiteX0" fmla="*/ 27882 w 186035"/>
                <a:gd name="connsiteY0" fmla="*/ 622002 h 621357"/>
                <a:gd name="connsiteX1" fmla="*/ 6674 w 186035"/>
                <a:gd name="connsiteY1" fmla="*/ 612142 h 621357"/>
                <a:gd name="connsiteX2" fmla="*/ 9837 w 186035"/>
                <a:gd name="connsiteY2" fmla="*/ 572889 h 621357"/>
                <a:gd name="connsiteX3" fmla="*/ 130945 w 186035"/>
                <a:gd name="connsiteY3" fmla="*/ 310765 h 621357"/>
                <a:gd name="connsiteX4" fmla="*/ 10395 w 186035"/>
                <a:gd name="connsiteY4" fmla="*/ 49014 h 621357"/>
                <a:gd name="connsiteX5" fmla="*/ 7232 w 186035"/>
                <a:gd name="connsiteY5" fmla="*/ 9760 h 621357"/>
                <a:gd name="connsiteX6" fmla="*/ 46486 w 186035"/>
                <a:gd name="connsiteY6" fmla="*/ 6598 h 621357"/>
                <a:gd name="connsiteX7" fmla="*/ 186570 w 186035"/>
                <a:gd name="connsiteY7" fmla="*/ 310765 h 621357"/>
                <a:gd name="connsiteX8" fmla="*/ 45741 w 186035"/>
                <a:gd name="connsiteY8" fmla="*/ 615305 h 621357"/>
                <a:gd name="connsiteX9" fmla="*/ 27882 w 186035"/>
                <a:gd name="connsiteY9" fmla="*/ 622002 h 621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6035" h="621357">
                  <a:moveTo>
                    <a:pt x="27882" y="622002"/>
                  </a:moveTo>
                  <a:cubicBezTo>
                    <a:pt x="20069" y="622002"/>
                    <a:pt x="12069" y="618653"/>
                    <a:pt x="6674" y="612142"/>
                  </a:cubicBezTo>
                  <a:cubicBezTo>
                    <a:pt x="-3372" y="600422"/>
                    <a:pt x="-1884" y="582749"/>
                    <a:pt x="9837" y="572889"/>
                  </a:cubicBezTo>
                  <a:cubicBezTo>
                    <a:pt x="86855" y="507404"/>
                    <a:pt x="130945" y="411782"/>
                    <a:pt x="130945" y="310765"/>
                  </a:cubicBezTo>
                  <a:cubicBezTo>
                    <a:pt x="130945" y="209934"/>
                    <a:pt x="87041" y="114684"/>
                    <a:pt x="10395" y="49014"/>
                  </a:cubicBezTo>
                  <a:cubicBezTo>
                    <a:pt x="-1326" y="38968"/>
                    <a:pt x="-2628" y="21294"/>
                    <a:pt x="7232" y="9760"/>
                  </a:cubicBezTo>
                  <a:cubicBezTo>
                    <a:pt x="17278" y="-1960"/>
                    <a:pt x="34951" y="-3262"/>
                    <a:pt x="46486" y="6598"/>
                  </a:cubicBezTo>
                  <a:cubicBezTo>
                    <a:pt x="135596" y="82686"/>
                    <a:pt x="186570" y="193563"/>
                    <a:pt x="186570" y="310765"/>
                  </a:cubicBezTo>
                  <a:cubicBezTo>
                    <a:pt x="186570" y="428153"/>
                    <a:pt x="135224" y="539216"/>
                    <a:pt x="45741" y="615305"/>
                  </a:cubicBezTo>
                  <a:cubicBezTo>
                    <a:pt x="40718" y="619770"/>
                    <a:pt x="34207" y="622002"/>
                    <a:pt x="27882" y="622002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1030863" y="4106645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Enter your title here</a:t>
            </a:r>
          </a:p>
        </p:txBody>
      </p:sp>
      <p:grpSp>
        <p:nvGrpSpPr>
          <p:cNvPr id="25" name="图形 17"/>
          <p:cNvGrpSpPr/>
          <p:nvPr/>
        </p:nvGrpSpPr>
        <p:grpSpPr>
          <a:xfrm>
            <a:off x="5977410" y="3743008"/>
            <a:ext cx="236644" cy="233490"/>
            <a:chOff x="-659330" y="2803606"/>
            <a:chExt cx="975926" cy="962919"/>
          </a:xfrm>
          <a:solidFill>
            <a:schemeClr val="bg1"/>
          </a:solidFill>
        </p:grpSpPr>
        <p:sp>
          <p:nvSpPr>
            <p:cNvPr id="26" name="任意多边形: 形状 25"/>
            <p:cNvSpPr/>
            <p:nvPr/>
          </p:nvSpPr>
          <p:spPr>
            <a:xfrm>
              <a:off x="-658229" y="3145170"/>
              <a:ext cx="974825" cy="621355"/>
            </a:xfrm>
            <a:custGeom>
              <a:avLst/>
              <a:gdLst>
                <a:gd name="connsiteX0" fmla="*/ 27905 w 974824"/>
                <a:gd name="connsiteY0" fmla="*/ 622102 h 621357"/>
                <a:gd name="connsiteX1" fmla="*/ 0 w 974824"/>
                <a:gd name="connsiteY1" fmla="*/ 594196 h 621357"/>
                <a:gd name="connsiteX2" fmla="*/ 0 w 974824"/>
                <a:gd name="connsiteY2" fmla="*/ 455972 h 621357"/>
                <a:gd name="connsiteX3" fmla="*/ 27905 w 974824"/>
                <a:gd name="connsiteY3" fmla="*/ 428067 h 621357"/>
                <a:gd name="connsiteX4" fmla="*/ 55811 w 974824"/>
                <a:gd name="connsiteY4" fmla="*/ 455972 h 621357"/>
                <a:gd name="connsiteX5" fmla="*/ 55811 w 974824"/>
                <a:gd name="connsiteY5" fmla="*/ 594196 h 621357"/>
                <a:gd name="connsiteX6" fmla="*/ 27905 w 974824"/>
                <a:gd name="connsiteY6" fmla="*/ 622102 h 621357"/>
                <a:gd name="connsiteX7" fmla="*/ 487970 w 974824"/>
                <a:gd name="connsiteY7" fmla="*/ 622102 h 621357"/>
                <a:gd name="connsiteX8" fmla="*/ 460065 w 974824"/>
                <a:gd name="connsiteY8" fmla="*/ 594196 h 621357"/>
                <a:gd name="connsiteX9" fmla="*/ 460065 w 974824"/>
                <a:gd name="connsiteY9" fmla="*/ 306400 h 621357"/>
                <a:gd name="connsiteX10" fmla="*/ 487970 w 974824"/>
                <a:gd name="connsiteY10" fmla="*/ 278495 h 621357"/>
                <a:gd name="connsiteX11" fmla="*/ 515876 w 974824"/>
                <a:gd name="connsiteY11" fmla="*/ 306400 h 621357"/>
                <a:gd name="connsiteX12" fmla="*/ 515876 w 974824"/>
                <a:gd name="connsiteY12" fmla="*/ 594196 h 621357"/>
                <a:gd name="connsiteX13" fmla="*/ 487970 w 974824"/>
                <a:gd name="connsiteY13" fmla="*/ 622102 h 621357"/>
                <a:gd name="connsiteX14" fmla="*/ 717910 w 974824"/>
                <a:gd name="connsiteY14" fmla="*/ 622102 h 621357"/>
                <a:gd name="connsiteX15" fmla="*/ 690004 w 974824"/>
                <a:gd name="connsiteY15" fmla="*/ 594196 h 621357"/>
                <a:gd name="connsiteX16" fmla="*/ 690004 w 974824"/>
                <a:gd name="connsiteY16" fmla="*/ 202220 h 621357"/>
                <a:gd name="connsiteX17" fmla="*/ 717910 w 974824"/>
                <a:gd name="connsiteY17" fmla="*/ 174315 h 621357"/>
                <a:gd name="connsiteX18" fmla="*/ 745815 w 974824"/>
                <a:gd name="connsiteY18" fmla="*/ 202220 h 621357"/>
                <a:gd name="connsiteX19" fmla="*/ 745815 w 974824"/>
                <a:gd name="connsiteY19" fmla="*/ 594196 h 621357"/>
                <a:gd name="connsiteX20" fmla="*/ 717910 w 974824"/>
                <a:gd name="connsiteY20" fmla="*/ 622102 h 621357"/>
                <a:gd name="connsiteX21" fmla="*/ 258031 w 974824"/>
                <a:gd name="connsiteY21" fmla="*/ 622102 h 621357"/>
                <a:gd name="connsiteX22" fmla="*/ 230125 w 974824"/>
                <a:gd name="connsiteY22" fmla="*/ 594196 h 621357"/>
                <a:gd name="connsiteX23" fmla="*/ 230125 w 974824"/>
                <a:gd name="connsiteY23" fmla="*/ 240729 h 621357"/>
                <a:gd name="connsiteX24" fmla="*/ 258031 w 974824"/>
                <a:gd name="connsiteY24" fmla="*/ 212824 h 621357"/>
                <a:gd name="connsiteX25" fmla="*/ 285936 w 974824"/>
                <a:gd name="connsiteY25" fmla="*/ 240729 h 621357"/>
                <a:gd name="connsiteX26" fmla="*/ 285936 w 974824"/>
                <a:gd name="connsiteY26" fmla="*/ 594196 h 621357"/>
                <a:gd name="connsiteX27" fmla="*/ 258031 w 974824"/>
                <a:gd name="connsiteY27" fmla="*/ 622102 h 621357"/>
                <a:gd name="connsiteX28" fmla="*/ 948035 w 974824"/>
                <a:gd name="connsiteY28" fmla="*/ 622102 h 621357"/>
                <a:gd name="connsiteX29" fmla="*/ 920130 w 974824"/>
                <a:gd name="connsiteY29" fmla="*/ 594196 h 621357"/>
                <a:gd name="connsiteX30" fmla="*/ 920130 w 974824"/>
                <a:gd name="connsiteY30" fmla="*/ 27905 h 621357"/>
                <a:gd name="connsiteX31" fmla="*/ 948035 w 974824"/>
                <a:gd name="connsiteY31" fmla="*/ 0 h 621357"/>
                <a:gd name="connsiteX32" fmla="*/ 975940 w 974824"/>
                <a:gd name="connsiteY32" fmla="*/ 27905 h 621357"/>
                <a:gd name="connsiteX33" fmla="*/ 975940 w 974824"/>
                <a:gd name="connsiteY33" fmla="*/ 594196 h 621357"/>
                <a:gd name="connsiteX34" fmla="*/ 948035 w 974824"/>
                <a:gd name="connsiteY34" fmla="*/ 622102 h 621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74824" h="621357">
                  <a:moveTo>
                    <a:pt x="27905" y="622102"/>
                  </a:moveTo>
                  <a:cubicBezTo>
                    <a:pt x="12464" y="622102"/>
                    <a:pt x="0" y="609637"/>
                    <a:pt x="0" y="594196"/>
                  </a:cubicBezTo>
                  <a:lnTo>
                    <a:pt x="0" y="455972"/>
                  </a:lnTo>
                  <a:cubicBezTo>
                    <a:pt x="0" y="440531"/>
                    <a:pt x="12464" y="428067"/>
                    <a:pt x="27905" y="428067"/>
                  </a:cubicBezTo>
                  <a:cubicBezTo>
                    <a:pt x="43346" y="428067"/>
                    <a:pt x="55811" y="440531"/>
                    <a:pt x="55811" y="455972"/>
                  </a:cubicBezTo>
                  <a:lnTo>
                    <a:pt x="55811" y="594196"/>
                  </a:lnTo>
                  <a:cubicBezTo>
                    <a:pt x="55811" y="609637"/>
                    <a:pt x="43346" y="622102"/>
                    <a:pt x="27905" y="622102"/>
                  </a:cubicBezTo>
                  <a:close/>
                  <a:moveTo>
                    <a:pt x="487970" y="622102"/>
                  </a:moveTo>
                  <a:cubicBezTo>
                    <a:pt x="472529" y="622102"/>
                    <a:pt x="460065" y="609637"/>
                    <a:pt x="460065" y="594196"/>
                  </a:cubicBezTo>
                  <a:lnTo>
                    <a:pt x="460065" y="306400"/>
                  </a:lnTo>
                  <a:cubicBezTo>
                    <a:pt x="460065" y="290959"/>
                    <a:pt x="472529" y="278495"/>
                    <a:pt x="487970" y="278495"/>
                  </a:cubicBezTo>
                  <a:cubicBezTo>
                    <a:pt x="503411" y="278495"/>
                    <a:pt x="515876" y="290959"/>
                    <a:pt x="515876" y="306400"/>
                  </a:cubicBezTo>
                  <a:lnTo>
                    <a:pt x="515876" y="594196"/>
                  </a:lnTo>
                  <a:cubicBezTo>
                    <a:pt x="515876" y="609637"/>
                    <a:pt x="503411" y="622102"/>
                    <a:pt x="487970" y="622102"/>
                  </a:cubicBezTo>
                  <a:close/>
                  <a:moveTo>
                    <a:pt x="717910" y="622102"/>
                  </a:moveTo>
                  <a:cubicBezTo>
                    <a:pt x="702469" y="622102"/>
                    <a:pt x="690004" y="609637"/>
                    <a:pt x="690004" y="594196"/>
                  </a:cubicBezTo>
                  <a:lnTo>
                    <a:pt x="690004" y="202220"/>
                  </a:lnTo>
                  <a:cubicBezTo>
                    <a:pt x="690004" y="186779"/>
                    <a:pt x="702469" y="174315"/>
                    <a:pt x="717910" y="174315"/>
                  </a:cubicBezTo>
                  <a:cubicBezTo>
                    <a:pt x="733351" y="174315"/>
                    <a:pt x="745815" y="186779"/>
                    <a:pt x="745815" y="202220"/>
                  </a:cubicBezTo>
                  <a:lnTo>
                    <a:pt x="745815" y="594196"/>
                  </a:lnTo>
                  <a:cubicBezTo>
                    <a:pt x="745815" y="609637"/>
                    <a:pt x="733351" y="622102"/>
                    <a:pt x="717910" y="622102"/>
                  </a:cubicBezTo>
                  <a:close/>
                  <a:moveTo>
                    <a:pt x="258031" y="622102"/>
                  </a:moveTo>
                  <a:cubicBezTo>
                    <a:pt x="242590" y="622102"/>
                    <a:pt x="230125" y="609637"/>
                    <a:pt x="230125" y="594196"/>
                  </a:cubicBezTo>
                  <a:lnTo>
                    <a:pt x="230125" y="240729"/>
                  </a:lnTo>
                  <a:cubicBezTo>
                    <a:pt x="230125" y="225289"/>
                    <a:pt x="242590" y="212824"/>
                    <a:pt x="258031" y="212824"/>
                  </a:cubicBezTo>
                  <a:cubicBezTo>
                    <a:pt x="273472" y="212824"/>
                    <a:pt x="285936" y="225289"/>
                    <a:pt x="285936" y="240729"/>
                  </a:cubicBezTo>
                  <a:lnTo>
                    <a:pt x="285936" y="594196"/>
                  </a:lnTo>
                  <a:cubicBezTo>
                    <a:pt x="285936" y="609637"/>
                    <a:pt x="273472" y="622102"/>
                    <a:pt x="258031" y="622102"/>
                  </a:cubicBezTo>
                  <a:close/>
                  <a:moveTo>
                    <a:pt x="948035" y="622102"/>
                  </a:moveTo>
                  <a:cubicBezTo>
                    <a:pt x="932594" y="622102"/>
                    <a:pt x="920130" y="609637"/>
                    <a:pt x="920130" y="594196"/>
                  </a:cubicBezTo>
                  <a:lnTo>
                    <a:pt x="920130" y="27905"/>
                  </a:lnTo>
                  <a:cubicBezTo>
                    <a:pt x="920130" y="12464"/>
                    <a:pt x="932594" y="0"/>
                    <a:pt x="948035" y="0"/>
                  </a:cubicBezTo>
                  <a:cubicBezTo>
                    <a:pt x="963476" y="0"/>
                    <a:pt x="975940" y="12464"/>
                    <a:pt x="975940" y="27905"/>
                  </a:cubicBezTo>
                  <a:lnTo>
                    <a:pt x="975940" y="594196"/>
                  </a:lnTo>
                  <a:cubicBezTo>
                    <a:pt x="975940" y="609637"/>
                    <a:pt x="963290" y="622102"/>
                    <a:pt x="948035" y="622102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7" name="任意多边形: 形状 26"/>
            <p:cNvSpPr/>
            <p:nvPr/>
          </p:nvSpPr>
          <p:spPr>
            <a:xfrm>
              <a:off x="-659330" y="2803606"/>
              <a:ext cx="974825" cy="666006"/>
            </a:xfrm>
            <a:custGeom>
              <a:avLst/>
              <a:gdLst>
                <a:gd name="connsiteX0" fmla="*/ 951367 w 974824"/>
                <a:gd name="connsiteY0" fmla="*/ 0 h 666005"/>
                <a:gd name="connsiteX1" fmla="*/ 750264 w 974824"/>
                <a:gd name="connsiteY1" fmla="*/ 0 h 666005"/>
                <a:gd name="connsiteX2" fmla="*/ 725149 w 974824"/>
                <a:gd name="connsiteY2" fmla="*/ 25115 h 666005"/>
                <a:gd name="connsiteX3" fmla="*/ 750264 w 974824"/>
                <a:gd name="connsiteY3" fmla="*/ 50229 h 666005"/>
                <a:gd name="connsiteX4" fmla="*/ 888116 w 974824"/>
                <a:gd name="connsiteY4" fmla="*/ 50229 h 666005"/>
                <a:gd name="connsiteX5" fmla="*/ 527579 w 974824"/>
                <a:gd name="connsiteY5" fmla="*/ 418951 h 666005"/>
                <a:gd name="connsiteX6" fmla="*/ 268246 w 974824"/>
                <a:gd name="connsiteY6" fmla="*/ 300633 h 666005"/>
                <a:gd name="connsiteX7" fmla="*/ 234202 w 974824"/>
                <a:gd name="connsiteY7" fmla="*/ 309563 h 666005"/>
                <a:gd name="connsiteX8" fmla="*/ 5379 w 974824"/>
                <a:gd name="connsiteY8" fmla="*/ 622288 h 666005"/>
                <a:gd name="connsiteX9" fmla="*/ 11332 w 974824"/>
                <a:gd name="connsiteY9" fmla="*/ 661355 h 666005"/>
                <a:gd name="connsiteX10" fmla="*/ 27703 w 974824"/>
                <a:gd name="connsiteY10" fmla="*/ 666750 h 666005"/>
                <a:gd name="connsiteX11" fmla="*/ 50213 w 974824"/>
                <a:gd name="connsiteY11" fmla="*/ 655402 h 666005"/>
                <a:gd name="connsiteX12" fmla="*/ 265642 w 974824"/>
                <a:gd name="connsiteY12" fmla="*/ 360908 h 666005"/>
                <a:gd name="connsiteX13" fmla="*/ 522184 w 974824"/>
                <a:gd name="connsiteY13" fmla="*/ 477924 h 666005"/>
                <a:gd name="connsiteX14" fmla="*/ 553810 w 974824"/>
                <a:gd name="connsiteY14" fmla="*/ 471971 h 666005"/>
                <a:gd name="connsiteX15" fmla="*/ 926253 w 974824"/>
                <a:gd name="connsiteY15" fmla="*/ 91157 h 666005"/>
                <a:gd name="connsiteX16" fmla="*/ 926253 w 974824"/>
                <a:gd name="connsiteY16" fmla="*/ 226405 h 666005"/>
                <a:gd name="connsiteX17" fmla="*/ 951367 w 974824"/>
                <a:gd name="connsiteY17" fmla="*/ 251520 h 666005"/>
                <a:gd name="connsiteX18" fmla="*/ 976482 w 974824"/>
                <a:gd name="connsiteY18" fmla="*/ 226405 h 666005"/>
                <a:gd name="connsiteX19" fmla="*/ 976482 w 974824"/>
                <a:gd name="connsiteY19" fmla="*/ 25115 h 666005"/>
                <a:gd name="connsiteX20" fmla="*/ 951367 w 974824"/>
                <a:gd name="connsiteY20" fmla="*/ 0 h 66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74824" h="666005">
                  <a:moveTo>
                    <a:pt x="951367" y="0"/>
                  </a:moveTo>
                  <a:lnTo>
                    <a:pt x="750264" y="0"/>
                  </a:lnTo>
                  <a:cubicBezTo>
                    <a:pt x="736311" y="0"/>
                    <a:pt x="725149" y="11348"/>
                    <a:pt x="725149" y="25115"/>
                  </a:cubicBezTo>
                  <a:cubicBezTo>
                    <a:pt x="725149" y="38881"/>
                    <a:pt x="736497" y="50229"/>
                    <a:pt x="750264" y="50229"/>
                  </a:cubicBezTo>
                  <a:lnTo>
                    <a:pt x="888116" y="50229"/>
                  </a:lnTo>
                  <a:lnTo>
                    <a:pt x="527579" y="418951"/>
                  </a:lnTo>
                  <a:lnTo>
                    <a:pt x="268246" y="300633"/>
                  </a:lnTo>
                  <a:cubicBezTo>
                    <a:pt x="256154" y="295052"/>
                    <a:pt x="242015" y="298772"/>
                    <a:pt x="234202" y="309563"/>
                  </a:cubicBezTo>
                  <a:lnTo>
                    <a:pt x="5379" y="622288"/>
                  </a:lnTo>
                  <a:cubicBezTo>
                    <a:pt x="-3737" y="634752"/>
                    <a:pt x="-947" y="652239"/>
                    <a:pt x="11332" y="661355"/>
                  </a:cubicBezTo>
                  <a:cubicBezTo>
                    <a:pt x="16355" y="665076"/>
                    <a:pt x="22122" y="666750"/>
                    <a:pt x="27703" y="666750"/>
                  </a:cubicBezTo>
                  <a:cubicBezTo>
                    <a:pt x="36261" y="666750"/>
                    <a:pt x="44818" y="662843"/>
                    <a:pt x="50213" y="655402"/>
                  </a:cubicBezTo>
                  <a:lnTo>
                    <a:pt x="265642" y="360908"/>
                  </a:lnTo>
                  <a:lnTo>
                    <a:pt x="522184" y="477924"/>
                  </a:lnTo>
                  <a:cubicBezTo>
                    <a:pt x="532974" y="482761"/>
                    <a:pt x="545439" y="480529"/>
                    <a:pt x="553810" y="471971"/>
                  </a:cubicBezTo>
                  <a:lnTo>
                    <a:pt x="926253" y="91157"/>
                  </a:lnTo>
                  <a:lnTo>
                    <a:pt x="926253" y="226405"/>
                  </a:lnTo>
                  <a:cubicBezTo>
                    <a:pt x="926253" y="240357"/>
                    <a:pt x="937601" y="251520"/>
                    <a:pt x="951367" y="251520"/>
                  </a:cubicBezTo>
                  <a:cubicBezTo>
                    <a:pt x="965320" y="251520"/>
                    <a:pt x="976482" y="240171"/>
                    <a:pt x="976482" y="226405"/>
                  </a:cubicBezTo>
                  <a:lnTo>
                    <a:pt x="976482" y="25115"/>
                  </a:lnTo>
                  <a:cubicBezTo>
                    <a:pt x="976482" y="11348"/>
                    <a:pt x="965320" y="0"/>
                    <a:pt x="951367" y="0"/>
                  </a:cubicBezTo>
                  <a:close/>
                </a:path>
              </a:pathLst>
            </a:custGeom>
            <a:grpFill/>
            <a:ln w="186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4766918" y="4106645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24" name="图形 19"/>
          <p:cNvSpPr/>
          <p:nvPr/>
        </p:nvSpPr>
        <p:spPr>
          <a:xfrm>
            <a:off x="9705747" y="3724964"/>
            <a:ext cx="252616" cy="269758"/>
          </a:xfrm>
          <a:custGeom>
            <a:avLst/>
            <a:gdLst>
              <a:gd name="connsiteX0" fmla="*/ 950640 w 1041796"/>
              <a:gd name="connsiteY0" fmla="*/ 500062 h 1112490"/>
              <a:gd name="connsiteX1" fmla="*/ 950640 w 1041796"/>
              <a:gd name="connsiteY1" fmla="*/ 446484 h 1112490"/>
              <a:gd name="connsiteX2" fmla="*/ 522759 w 1041796"/>
              <a:gd name="connsiteY2" fmla="*/ 0 h 1112490"/>
              <a:gd name="connsiteX3" fmla="*/ 218219 w 1041796"/>
              <a:gd name="connsiteY3" fmla="*/ 125202 h 1112490"/>
              <a:gd name="connsiteX4" fmla="*/ 94878 w 1041796"/>
              <a:gd name="connsiteY4" fmla="*/ 446484 h 1112490"/>
              <a:gd name="connsiteX5" fmla="*/ 94878 w 1041796"/>
              <a:gd name="connsiteY5" fmla="*/ 499504 h 1112490"/>
              <a:gd name="connsiteX6" fmla="*/ 0 w 1041796"/>
              <a:gd name="connsiteY6" fmla="*/ 617637 h 1112490"/>
              <a:gd name="connsiteX7" fmla="*/ 0 w 1041796"/>
              <a:gd name="connsiteY7" fmla="*/ 673447 h 1112490"/>
              <a:gd name="connsiteX8" fmla="*/ 120923 w 1041796"/>
              <a:gd name="connsiteY8" fmla="*/ 794370 h 1112490"/>
              <a:gd name="connsiteX9" fmla="*/ 134131 w 1041796"/>
              <a:gd name="connsiteY9" fmla="*/ 793626 h 1112490"/>
              <a:gd name="connsiteX10" fmla="*/ 186779 w 1041796"/>
              <a:gd name="connsiteY10" fmla="*/ 774650 h 1112490"/>
              <a:gd name="connsiteX11" fmla="*/ 241660 w 1041796"/>
              <a:gd name="connsiteY11" fmla="*/ 673447 h 1112490"/>
              <a:gd name="connsiteX12" fmla="*/ 241660 w 1041796"/>
              <a:gd name="connsiteY12" fmla="*/ 617637 h 1112490"/>
              <a:gd name="connsiteX13" fmla="*/ 150502 w 1041796"/>
              <a:gd name="connsiteY13" fmla="*/ 500435 h 1112490"/>
              <a:gd name="connsiteX14" fmla="*/ 150502 w 1041796"/>
              <a:gd name="connsiteY14" fmla="*/ 446484 h 1112490"/>
              <a:gd name="connsiteX15" fmla="*/ 522573 w 1041796"/>
              <a:gd name="connsiteY15" fmla="*/ 55811 h 1112490"/>
              <a:gd name="connsiteX16" fmla="*/ 782092 w 1041796"/>
              <a:gd name="connsiteY16" fmla="*/ 166501 h 1112490"/>
              <a:gd name="connsiteX17" fmla="*/ 894643 w 1041796"/>
              <a:gd name="connsiteY17" fmla="*/ 446484 h 1112490"/>
              <a:gd name="connsiteX18" fmla="*/ 894643 w 1041796"/>
              <a:gd name="connsiteY18" fmla="*/ 500062 h 1112490"/>
              <a:gd name="connsiteX19" fmla="*/ 801626 w 1041796"/>
              <a:gd name="connsiteY19" fmla="*/ 617823 h 1112490"/>
              <a:gd name="connsiteX20" fmla="*/ 801626 w 1041796"/>
              <a:gd name="connsiteY20" fmla="*/ 673633 h 1112490"/>
              <a:gd name="connsiteX21" fmla="*/ 857994 w 1041796"/>
              <a:gd name="connsiteY21" fmla="*/ 775767 h 1112490"/>
              <a:gd name="connsiteX22" fmla="*/ 579872 w 1041796"/>
              <a:gd name="connsiteY22" fmla="*/ 993614 h 1112490"/>
              <a:gd name="connsiteX23" fmla="*/ 503969 w 1041796"/>
              <a:gd name="connsiteY23" fmla="*/ 945245 h 1112490"/>
              <a:gd name="connsiteX24" fmla="*/ 428067 w 1041796"/>
              <a:gd name="connsiteY24" fmla="*/ 993614 h 1112490"/>
              <a:gd name="connsiteX25" fmla="*/ 420253 w 1041796"/>
              <a:gd name="connsiteY25" fmla="*/ 1028960 h 1112490"/>
              <a:gd name="connsiteX26" fmla="*/ 422858 w 1041796"/>
              <a:gd name="connsiteY26" fmla="*/ 1049424 h 1112490"/>
              <a:gd name="connsiteX27" fmla="*/ 503969 w 1041796"/>
              <a:gd name="connsiteY27" fmla="*/ 1112676 h 1112490"/>
              <a:gd name="connsiteX28" fmla="*/ 585081 w 1041796"/>
              <a:gd name="connsiteY28" fmla="*/ 1049424 h 1112490"/>
              <a:gd name="connsiteX29" fmla="*/ 819671 w 1041796"/>
              <a:gd name="connsiteY29" fmla="*/ 926083 h 1112490"/>
              <a:gd name="connsiteX30" fmla="*/ 911014 w 1041796"/>
              <a:gd name="connsiteY30" fmla="*/ 793998 h 1112490"/>
              <a:gd name="connsiteX31" fmla="*/ 922548 w 1041796"/>
              <a:gd name="connsiteY31" fmla="*/ 794556 h 1112490"/>
              <a:gd name="connsiteX32" fmla="*/ 1043471 w 1041796"/>
              <a:gd name="connsiteY32" fmla="*/ 673633 h 1112490"/>
              <a:gd name="connsiteX33" fmla="*/ 1043471 w 1041796"/>
              <a:gd name="connsiteY33" fmla="*/ 617823 h 1112490"/>
              <a:gd name="connsiteX34" fmla="*/ 950640 w 1041796"/>
              <a:gd name="connsiteY34" fmla="*/ 500062 h 1112490"/>
              <a:gd name="connsiteX35" fmla="*/ 186035 w 1041796"/>
              <a:gd name="connsiteY35" fmla="*/ 617637 h 1112490"/>
              <a:gd name="connsiteX36" fmla="*/ 186035 w 1041796"/>
              <a:gd name="connsiteY36" fmla="*/ 673447 h 1112490"/>
              <a:gd name="connsiteX37" fmla="*/ 166315 w 1041796"/>
              <a:gd name="connsiteY37" fmla="*/ 719956 h 1112490"/>
              <a:gd name="connsiteX38" fmla="*/ 120923 w 1041796"/>
              <a:gd name="connsiteY38" fmla="*/ 738560 h 1112490"/>
              <a:gd name="connsiteX39" fmla="*/ 113481 w 1041796"/>
              <a:gd name="connsiteY39" fmla="*/ 738188 h 1112490"/>
              <a:gd name="connsiteX40" fmla="*/ 55811 w 1041796"/>
              <a:gd name="connsiteY40" fmla="*/ 673447 h 1112490"/>
              <a:gd name="connsiteX41" fmla="*/ 55811 w 1041796"/>
              <a:gd name="connsiteY41" fmla="*/ 617637 h 1112490"/>
              <a:gd name="connsiteX42" fmla="*/ 94878 w 1041796"/>
              <a:gd name="connsiteY42" fmla="*/ 557920 h 1112490"/>
              <a:gd name="connsiteX43" fmla="*/ 120923 w 1041796"/>
              <a:gd name="connsiteY43" fmla="*/ 552524 h 1112490"/>
              <a:gd name="connsiteX44" fmla="*/ 150688 w 1041796"/>
              <a:gd name="connsiteY44" fmla="*/ 559780 h 1112490"/>
              <a:gd name="connsiteX45" fmla="*/ 186035 w 1041796"/>
              <a:gd name="connsiteY45" fmla="*/ 617637 h 1112490"/>
              <a:gd name="connsiteX46" fmla="*/ 476250 w 1041796"/>
              <a:gd name="connsiteY46" fmla="*/ 1028774 h 1112490"/>
              <a:gd name="connsiteX47" fmla="*/ 504155 w 1041796"/>
              <a:gd name="connsiteY47" fmla="*/ 1000869 h 1112490"/>
              <a:gd name="connsiteX48" fmla="*/ 532061 w 1041796"/>
              <a:gd name="connsiteY48" fmla="*/ 1028774 h 1112490"/>
              <a:gd name="connsiteX49" fmla="*/ 504155 w 1041796"/>
              <a:gd name="connsiteY49" fmla="*/ 1056680 h 1112490"/>
              <a:gd name="connsiteX50" fmla="*/ 476250 w 1041796"/>
              <a:gd name="connsiteY50" fmla="*/ 1028774 h 1112490"/>
              <a:gd name="connsiteX51" fmla="*/ 987847 w 1041796"/>
              <a:gd name="connsiteY51" fmla="*/ 673447 h 1112490"/>
              <a:gd name="connsiteX52" fmla="*/ 932036 w 1041796"/>
              <a:gd name="connsiteY52" fmla="*/ 737815 h 1112490"/>
              <a:gd name="connsiteX53" fmla="*/ 922734 w 1041796"/>
              <a:gd name="connsiteY53" fmla="*/ 738560 h 1112490"/>
              <a:gd name="connsiteX54" fmla="*/ 878830 w 1041796"/>
              <a:gd name="connsiteY54" fmla="*/ 721444 h 1112490"/>
              <a:gd name="connsiteX55" fmla="*/ 857622 w 1041796"/>
              <a:gd name="connsiteY55" fmla="*/ 673447 h 1112490"/>
              <a:gd name="connsiteX56" fmla="*/ 857622 w 1041796"/>
              <a:gd name="connsiteY56" fmla="*/ 617637 h 1112490"/>
              <a:gd name="connsiteX57" fmla="*/ 894829 w 1041796"/>
              <a:gd name="connsiteY57" fmla="*/ 558850 h 1112490"/>
              <a:gd name="connsiteX58" fmla="*/ 922734 w 1041796"/>
              <a:gd name="connsiteY58" fmla="*/ 552524 h 1112490"/>
              <a:gd name="connsiteX59" fmla="*/ 950640 w 1041796"/>
              <a:gd name="connsiteY59" fmla="*/ 558850 h 1112490"/>
              <a:gd name="connsiteX60" fmla="*/ 987847 w 1041796"/>
              <a:gd name="connsiteY60" fmla="*/ 617637 h 1112490"/>
              <a:gd name="connsiteX61" fmla="*/ 987847 w 1041796"/>
              <a:gd name="connsiteY61" fmla="*/ 673447 h 111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041796" h="1112490">
                <a:moveTo>
                  <a:pt x="950640" y="500062"/>
                </a:moveTo>
                <a:lnTo>
                  <a:pt x="950640" y="446484"/>
                </a:lnTo>
                <a:cubicBezTo>
                  <a:pt x="950640" y="199988"/>
                  <a:pt x="769255" y="0"/>
                  <a:pt x="522759" y="0"/>
                </a:cubicBezTo>
                <a:cubicBezTo>
                  <a:pt x="399418" y="0"/>
                  <a:pt x="298959" y="44462"/>
                  <a:pt x="218219" y="125202"/>
                </a:cubicBezTo>
                <a:cubicBezTo>
                  <a:pt x="137480" y="205941"/>
                  <a:pt x="94878" y="323143"/>
                  <a:pt x="94878" y="446484"/>
                </a:cubicBezTo>
                <a:lnTo>
                  <a:pt x="94878" y="499504"/>
                </a:lnTo>
                <a:cubicBezTo>
                  <a:pt x="40742" y="511411"/>
                  <a:pt x="0" y="559780"/>
                  <a:pt x="0" y="617637"/>
                </a:cubicBezTo>
                <a:lnTo>
                  <a:pt x="0" y="673447"/>
                </a:lnTo>
                <a:cubicBezTo>
                  <a:pt x="0" y="740048"/>
                  <a:pt x="54322" y="794370"/>
                  <a:pt x="120923" y="794370"/>
                </a:cubicBezTo>
                <a:cubicBezTo>
                  <a:pt x="125388" y="794370"/>
                  <a:pt x="129853" y="794184"/>
                  <a:pt x="134131" y="793626"/>
                </a:cubicBezTo>
                <a:cubicBezTo>
                  <a:pt x="153479" y="791580"/>
                  <a:pt x="171338" y="784882"/>
                  <a:pt x="186779" y="774650"/>
                </a:cubicBezTo>
                <a:cubicBezTo>
                  <a:pt x="219894" y="753070"/>
                  <a:pt x="241660" y="715677"/>
                  <a:pt x="241660" y="673447"/>
                </a:cubicBezTo>
                <a:lnTo>
                  <a:pt x="241660" y="617637"/>
                </a:lnTo>
                <a:cubicBezTo>
                  <a:pt x="241660" y="561268"/>
                  <a:pt x="202778" y="513643"/>
                  <a:pt x="150502" y="500435"/>
                </a:cubicBezTo>
                <a:lnTo>
                  <a:pt x="150502" y="446484"/>
                </a:lnTo>
                <a:cubicBezTo>
                  <a:pt x="150502" y="230684"/>
                  <a:pt x="306772" y="55811"/>
                  <a:pt x="522573" y="55811"/>
                </a:cubicBezTo>
                <a:cubicBezTo>
                  <a:pt x="630473" y="55811"/>
                  <a:pt x="711399" y="95808"/>
                  <a:pt x="782092" y="166501"/>
                </a:cubicBezTo>
                <a:cubicBezTo>
                  <a:pt x="852785" y="237195"/>
                  <a:pt x="894643" y="338584"/>
                  <a:pt x="894643" y="446484"/>
                </a:cubicBezTo>
                <a:lnTo>
                  <a:pt x="894643" y="500062"/>
                </a:lnTo>
                <a:cubicBezTo>
                  <a:pt x="841437" y="512713"/>
                  <a:pt x="801626" y="560710"/>
                  <a:pt x="801626" y="617823"/>
                </a:cubicBezTo>
                <a:lnTo>
                  <a:pt x="801626" y="673633"/>
                </a:lnTo>
                <a:cubicBezTo>
                  <a:pt x="801626" y="716607"/>
                  <a:pt x="824136" y="754373"/>
                  <a:pt x="857994" y="775767"/>
                </a:cubicBezTo>
                <a:cubicBezTo>
                  <a:pt x="806090" y="886830"/>
                  <a:pt x="703399" y="969243"/>
                  <a:pt x="579872" y="993614"/>
                </a:cubicBezTo>
                <a:cubicBezTo>
                  <a:pt x="566477" y="964964"/>
                  <a:pt x="537456" y="945245"/>
                  <a:pt x="503969" y="945245"/>
                </a:cubicBezTo>
                <a:cubicBezTo>
                  <a:pt x="470483" y="945245"/>
                  <a:pt x="441461" y="965150"/>
                  <a:pt x="428067" y="993614"/>
                </a:cubicBezTo>
                <a:cubicBezTo>
                  <a:pt x="423044" y="1004404"/>
                  <a:pt x="420253" y="1016310"/>
                  <a:pt x="420253" y="1028960"/>
                </a:cubicBezTo>
                <a:cubicBezTo>
                  <a:pt x="420253" y="1036030"/>
                  <a:pt x="421184" y="1042913"/>
                  <a:pt x="422858" y="1049424"/>
                </a:cubicBezTo>
                <a:cubicBezTo>
                  <a:pt x="431974" y="1085701"/>
                  <a:pt x="464902" y="1112676"/>
                  <a:pt x="503969" y="1112676"/>
                </a:cubicBezTo>
                <a:cubicBezTo>
                  <a:pt x="543037" y="1112676"/>
                  <a:pt x="575965" y="1085701"/>
                  <a:pt x="585081" y="1049424"/>
                </a:cubicBezTo>
                <a:cubicBezTo>
                  <a:pt x="675866" y="1032681"/>
                  <a:pt x="756977" y="988591"/>
                  <a:pt x="819671" y="926083"/>
                </a:cubicBezTo>
                <a:cubicBezTo>
                  <a:pt x="857622" y="888132"/>
                  <a:pt x="888690" y="843483"/>
                  <a:pt x="911014" y="793998"/>
                </a:cubicBezTo>
                <a:cubicBezTo>
                  <a:pt x="914735" y="794370"/>
                  <a:pt x="918642" y="794556"/>
                  <a:pt x="922548" y="794556"/>
                </a:cubicBezTo>
                <a:cubicBezTo>
                  <a:pt x="989149" y="794556"/>
                  <a:pt x="1043471" y="740234"/>
                  <a:pt x="1043471" y="673633"/>
                </a:cubicBezTo>
                <a:lnTo>
                  <a:pt x="1043471" y="617823"/>
                </a:lnTo>
                <a:cubicBezTo>
                  <a:pt x="1043657" y="560524"/>
                  <a:pt x="1003846" y="512527"/>
                  <a:pt x="950640" y="500062"/>
                </a:cubicBezTo>
                <a:close/>
                <a:moveTo>
                  <a:pt x="186035" y="617637"/>
                </a:moveTo>
                <a:lnTo>
                  <a:pt x="186035" y="673447"/>
                </a:lnTo>
                <a:cubicBezTo>
                  <a:pt x="186035" y="691679"/>
                  <a:pt x="178408" y="708236"/>
                  <a:pt x="166315" y="719956"/>
                </a:cubicBezTo>
                <a:cubicBezTo>
                  <a:pt x="154595" y="731490"/>
                  <a:pt x="138596" y="738560"/>
                  <a:pt x="120923" y="738560"/>
                </a:cubicBezTo>
                <a:cubicBezTo>
                  <a:pt x="118318" y="738560"/>
                  <a:pt x="115900" y="738374"/>
                  <a:pt x="113481" y="738188"/>
                </a:cubicBezTo>
                <a:cubicBezTo>
                  <a:pt x="81111" y="734467"/>
                  <a:pt x="55811" y="706934"/>
                  <a:pt x="55811" y="673447"/>
                </a:cubicBezTo>
                <a:lnTo>
                  <a:pt x="55811" y="617637"/>
                </a:lnTo>
                <a:cubicBezTo>
                  <a:pt x="55811" y="591034"/>
                  <a:pt x="71810" y="567965"/>
                  <a:pt x="94878" y="557920"/>
                </a:cubicBezTo>
                <a:cubicBezTo>
                  <a:pt x="102877" y="554385"/>
                  <a:pt x="111621" y="552524"/>
                  <a:pt x="120923" y="552524"/>
                </a:cubicBezTo>
                <a:cubicBezTo>
                  <a:pt x="131713" y="552524"/>
                  <a:pt x="141759" y="555129"/>
                  <a:pt x="150688" y="559780"/>
                </a:cubicBezTo>
                <a:cubicBezTo>
                  <a:pt x="171710" y="570570"/>
                  <a:pt x="186035" y="592522"/>
                  <a:pt x="186035" y="617637"/>
                </a:cubicBezTo>
                <a:close/>
                <a:moveTo>
                  <a:pt x="476250" y="1028774"/>
                </a:moveTo>
                <a:cubicBezTo>
                  <a:pt x="476250" y="1013334"/>
                  <a:pt x="488714" y="1000869"/>
                  <a:pt x="504155" y="1000869"/>
                </a:cubicBezTo>
                <a:cubicBezTo>
                  <a:pt x="519596" y="1000869"/>
                  <a:pt x="532061" y="1013334"/>
                  <a:pt x="532061" y="1028774"/>
                </a:cubicBezTo>
                <a:cubicBezTo>
                  <a:pt x="532061" y="1044215"/>
                  <a:pt x="519596" y="1056680"/>
                  <a:pt x="504155" y="1056680"/>
                </a:cubicBezTo>
                <a:cubicBezTo>
                  <a:pt x="488714" y="1056680"/>
                  <a:pt x="476250" y="1044215"/>
                  <a:pt x="476250" y="1028774"/>
                </a:cubicBezTo>
                <a:close/>
                <a:moveTo>
                  <a:pt x="987847" y="673447"/>
                </a:moveTo>
                <a:cubicBezTo>
                  <a:pt x="987847" y="706189"/>
                  <a:pt x="963662" y="733351"/>
                  <a:pt x="932036" y="737815"/>
                </a:cubicBezTo>
                <a:cubicBezTo>
                  <a:pt x="929060" y="738188"/>
                  <a:pt x="925897" y="738560"/>
                  <a:pt x="922734" y="738560"/>
                </a:cubicBezTo>
                <a:cubicBezTo>
                  <a:pt x="905805" y="738560"/>
                  <a:pt x="890364" y="732048"/>
                  <a:pt x="878830" y="721444"/>
                </a:cubicBezTo>
                <a:cubicBezTo>
                  <a:pt x="865808" y="709538"/>
                  <a:pt x="857622" y="692423"/>
                  <a:pt x="857622" y="673447"/>
                </a:cubicBezTo>
                <a:lnTo>
                  <a:pt x="857622" y="617637"/>
                </a:lnTo>
                <a:cubicBezTo>
                  <a:pt x="857622" y="591778"/>
                  <a:pt x="872877" y="569268"/>
                  <a:pt x="894829" y="558850"/>
                </a:cubicBezTo>
                <a:cubicBezTo>
                  <a:pt x="903201" y="554757"/>
                  <a:pt x="912688" y="552524"/>
                  <a:pt x="922734" y="552524"/>
                </a:cubicBezTo>
                <a:cubicBezTo>
                  <a:pt x="932780" y="552524"/>
                  <a:pt x="942268" y="554757"/>
                  <a:pt x="950640" y="558850"/>
                </a:cubicBezTo>
                <a:cubicBezTo>
                  <a:pt x="972592" y="569268"/>
                  <a:pt x="987847" y="591778"/>
                  <a:pt x="987847" y="617637"/>
                </a:cubicBezTo>
                <a:lnTo>
                  <a:pt x="987847" y="673447"/>
                </a:lnTo>
                <a:close/>
              </a:path>
            </a:pathLst>
          </a:custGeom>
          <a:solidFill>
            <a:schemeClr val="bg1"/>
          </a:solidFill>
          <a:ln w="186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502973" y="4106645"/>
            <a:ext cx="2658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cs typeface="+mn-ea"/>
                <a:sym typeface="+mn-lt"/>
              </a:rPr>
              <a:t>Enter your title here</a:t>
            </a:r>
          </a:p>
        </p:txBody>
      </p:sp>
      <p:sp>
        <p:nvSpPr>
          <p:cNvPr id="20" name="任意多边形: 形状 19"/>
          <p:cNvSpPr/>
          <p:nvPr/>
        </p:nvSpPr>
        <p:spPr>
          <a:xfrm>
            <a:off x="3273038" y="0"/>
            <a:ext cx="5645924" cy="838684"/>
          </a:xfrm>
          <a:custGeom>
            <a:avLst/>
            <a:gdLst>
              <a:gd name="connsiteX0" fmla="*/ 0 w 5645924"/>
              <a:gd name="connsiteY0" fmla="*/ 0 h 838684"/>
              <a:gd name="connsiteX1" fmla="*/ 5645924 w 5645924"/>
              <a:gd name="connsiteY1" fmla="*/ 0 h 838684"/>
              <a:gd name="connsiteX2" fmla="*/ 5640599 w 5645924"/>
              <a:gd name="connsiteY2" fmla="*/ 12553 h 838684"/>
              <a:gd name="connsiteX3" fmla="*/ 2822962 w 5645924"/>
              <a:gd name="connsiteY3" fmla="*/ 838684 h 838684"/>
              <a:gd name="connsiteX4" fmla="*/ 5326 w 5645924"/>
              <a:gd name="connsiteY4" fmla="*/ 12553 h 83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5924" h="838684">
                <a:moveTo>
                  <a:pt x="0" y="0"/>
                </a:moveTo>
                <a:lnTo>
                  <a:pt x="5645924" y="0"/>
                </a:lnTo>
                <a:lnTo>
                  <a:pt x="5640599" y="12553"/>
                </a:lnTo>
                <a:cubicBezTo>
                  <a:pt x="5372416" y="484025"/>
                  <a:pt x="4212819" y="838684"/>
                  <a:pt x="2822962" y="838684"/>
                </a:cubicBezTo>
                <a:cubicBezTo>
                  <a:pt x="1433105" y="838684"/>
                  <a:pt x="273508" y="484025"/>
                  <a:pt x="5326" y="12553"/>
                </a:cubicBezTo>
                <a:close/>
              </a:path>
            </a:pathLst>
          </a:custGeom>
          <a:gradFill flip="none" rotWithShape="1">
            <a:gsLst>
              <a:gs pos="20000">
                <a:srgbClr val="F3E0D2"/>
              </a:gs>
              <a:gs pos="100000">
                <a:srgbClr val="8DC0B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772000" y="637162"/>
            <a:ext cx="648000" cy="4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4D578B3D-31F6-4260-AE8B-00B0010C5970}"/>
              </a:ext>
            </a:extLst>
          </p:cNvPr>
          <p:cNvSpPr txBox="1"/>
          <p:nvPr/>
        </p:nvSpPr>
        <p:spPr>
          <a:xfrm>
            <a:off x="3678424" y="90551"/>
            <a:ext cx="485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The results of the work are displayed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ww.jpppt.com">
  <a:themeElements>
    <a:clrScheme name="Office">
      <a:dk1>
        <a:srgbClr val="000000"/>
      </a:dk1>
      <a:lt1>
        <a:srgbClr val="FFFFFF"/>
      </a:lt1>
      <a:dk2>
        <a:srgbClr val="768395"/>
      </a:dk2>
      <a:lt2>
        <a:srgbClr val="F0F0F0"/>
      </a:lt2>
      <a:accent1>
        <a:srgbClr val="3159B4"/>
      </a:accent1>
      <a:accent2>
        <a:srgbClr val="3789FF"/>
      </a:accent2>
      <a:accent3>
        <a:srgbClr val="00C6D0"/>
      </a:accent3>
      <a:accent4>
        <a:srgbClr val="76E5DB"/>
      </a:accent4>
      <a:accent5>
        <a:srgbClr val="FF701D"/>
      </a:accent5>
      <a:accent6>
        <a:srgbClr val="835DE4"/>
      </a:accent6>
      <a:hlink>
        <a:srgbClr val="046DA3"/>
      </a:hlink>
      <a:folHlink>
        <a:srgbClr val="BFBFBF"/>
      </a:folHlink>
    </a:clrScheme>
    <a:fontScheme name="cuvkj4al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lnSpc>
            <a:spcPct val="130000"/>
          </a:lnSpc>
          <a:defRPr sz="1200" dirty="0">
            <a:solidFill>
              <a:schemeClr val="bg2">
                <a:lumMod val="25000"/>
              </a:schemeClr>
            </a:solidFill>
            <a:latin typeface="+mn-ea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vkj4al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3159B4"/>
    </a:accent1>
    <a:accent2>
      <a:srgbClr val="3789FF"/>
    </a:accent2>
    <a:accent3>
      <a:srgbClr val="00C6D0"/>
    </a:accent3>
    <a:accent4>
      <a:srgbClr val="76E5DB"/>
    </a:accent4>
    <a:accent5>
      <a:srgbClr val="FF701D"/>
    </a:accent5>
    <a:accent6>
      <a:srgbClr val="835DE4"/>
    </a:accent6>
    <a:hlink>
      <a:srgbClr val="046DA3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68395"/>
    </a:dk2>
    <a:lt2>
      <a:srgbClr val="F0F0F0"/>
    </a:lt2>
    <a:accent1>
      <a:srgbClr val="3159B4"/>
    </a:accent1>
    <a:accent2>
      <a:srgbClr val="3789FF"/>
    </a:accent2>
    <a:accent3>
      <a:srgbClr val="00C6D0"/>
    </a:accent3>
    <a:accent4>
      <a:srgbClr val="76E5DB"/>
    </a:accent4>
    <a:accent5>
      <a:srgbClr val="FF701D"/>
    </a:accent5>
    <a:accent6>
      <a:srgbClr val="835DE4"/>
    </a:accent6>
    <a:hlink>
      <a:srgbClr val="046DA3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1021</Words>
  <Application>Microsoft Office PowerPoint</Application>
  <PresentationFormat>宽屏</PresentationFormat>
  <Paragraphs>127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楷体</vt:lpstr>
      <vt:lpstr>微软雅黑</vt:lpstr>
      <vt:lpstr>Arial</vt:lpstr>
      <vt:lpstr>Calibri</vt:lpstr>
      <vt:lpstr>Wingdings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www.jpppt.com</cp:keywords>
  <dc:description>www.jpppt.com</dc:description>
  <cp:lastModifiedBy>宇 之灵</cp:lastModifiedBy>
  <cp:revision>69</cp:revision>
  <dcterms:created xsi:type="dcterms:W3CDTF">2019-11-24T03:11:00Z</dcterms:created>
  <dcterms:modified xsi:type="dcterms:W3CDTF">2021-05-09T05:17:02Z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