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60" r:id="rId3"/>
    <p:sldId id="258" r:id="rId4"/>
    <p:sldId id="262" r:id="rId5"/>
    <p:sldId id="268" r:id="rId6"/>
    <p:sldId id="270" r:id="rId7"/>
    <p:sldId id="269" r:id="rId8"/>
    <p:sldId id="271" r:id="rId9"/>
    <p:sldId id="272" r:id="rId10"/>
    <p:sldId id="264" r:id="rId11"/>
    <p:sldId id="276" r:id="rId12"/>
    <p:sldId id="289" r:id="rId13"/>
    <p:sldId id="275" r:id="rId14"/>
    <p:sldId id="273" r:id="rId15"/>
    <p:sldId id="274" r:id="rId16"/>
    <p:sldId id="265" r:id="rId17"/>
    <p:sldId id="280" r:id="rId18"/>
    <p:sldId id="279" r:id="rId19"/>
    <p:sldId id="281" r:id="rId20"/>
    <p:sldId id="278" r:id="rId21"/>
    <p:sldId id="282" r:id="rId22"/>
    <p:sldId id="266" r:id="rId23"/>
    <p:sldId id="286" r:id="rId24"/>
    <p:sldId id="285" r:id="rId25"/>
    <p:sldId id="283" r:id="rId26"/>
    <p:sldId id="284" r:id="rId27"/>
    <p:sldId id="28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49D"/>
    <a:srgbClr val="46D7EA"/>
    <a:srgbClr val="5CF7DC"/>
    <a:srgbClr val="2E8ECE"/>
    <a:srgbClr val="53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3" autoAdjust="0"/>
    <p:restoredTop sz="94632" autoAdjust="0"/>
  </p:normalViewPr>
  <p:slideViewPr>
    <p:cSldViewPr snapToGrid="0">
      <p:cViewPr varScale="1">
        <p:scale>
          <a:sx n="68" d="100"/>
          <a:sy n="68" d="100"/>
        </p:scale>
        <p:origin x="79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538461538462E-2"/>
          <c:y val="9.9899099763946397E-2"/>
          <c:w val="0.95769230769230795"/>
          <c:h val="0.86680120031473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E4-4B1B-862A-F1A3F744E793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E4-4B1B-862A-F1A3F744E793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E4-4B1B-862A-F1A3F744E793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E4-4B1B-862A-F1A3F744E7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E4-4B1B-862A-F1A3F744E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overlap val="28"/>
        <c:axId val="329668480"/>
        <c:axId val="329670016"/>
      </c:barChart>
      <c:catAx>
        <c:axId val="329668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670016"/>
        <c:crosses val="autoZero"/>
        <c:auto val="1"/>
        <c:lblAlgn val="ctr"/>
        <c:lblOffset val="100"/>
        <c:noMultiLvlLbl val="0"/>
      </c:catAx>
      <c:valAx>
        <c:axId val="329670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966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CN"/>
    </a:p>
  </c:txPr>
  <c:externalData r:id="rId6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5747A19-3E44-44FF-A567-443205B1D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0BB25A-E151-481D-B196-F03E04FD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F16AC2-7B9A-4564-9339-34555D0C7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F09227-FDB4-448B-96EF-E864FF16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330CAC-529F-4CF3-A70D-971028B3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630C6B-B787-4C06-BEE0-313CA232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570173-6591-4D11-A10A-E32BB5BE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F465A4-6574-44C7-AA59-ED4D833C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D793C4-E36B-46D8-A092-2A0C24539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54ACF0-B014-47E0-AD13-BD79B37A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556822-A4AB-45DB-9D0E-A9AB6935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4DE72-BD47-4DBA-8EF8-64D692D9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02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416F1E-7144-4893-8820-D8ED03F75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4B81E8-0165-41A6-9D44-48C2DA20B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E61C48-FBFA-4759-9AEE-B29C5A66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38D51B-CBBB-4D51-898C-7C77E55C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9232B2-30EE-4423-9D7D-852A14B2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2021/5/11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2021/5/11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9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74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724C81-CC10-4761-8876-AEF1DCDA42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E08706-1790-414A-8ABE-D9C284546F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324" y="715271"/>
            <a:ext cx="4991106" cy="49911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EFFA6D-5631-4BB6-985A-C48C3D2B4A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3" y="675526"/>
            <a:ext cx="4134679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0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6724C81-CC10-4761-8876-AEF1DCDA42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68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27BBC5-E7BB-4AA8-A196-EAC16B81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0A534-AABC-4B57-804B-76F8E98B6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68122A-34A9-4FB7-B4D2-3EC4F945D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3B0104-7BC5-4560-8F07-8FC0DAB7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3DC2DD-EED3-4063-9DE5-82670F29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43B30-56E1-4C58-959B-73F26F00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9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D6945-B997-4122-BB96-9027A531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EB6F0-7DBE-4C48-B700-2C705F640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58C7C6-ADDF-4ADF-83B4-73C98F2AF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B4E136-0FF1-4C63-850E-3E7F41C3F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F9C7F7-A5DE-4EE9-9556-E1E9BF8D1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9C66C5-1E84-4957-97B9-E4206A08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01D311-C389-4F2D-97EF-C1756CE5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047022-68C2-4A7F-87C9-EA54CCE0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1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D6945-B997-4122-BB96-9027A531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EB6F0-7DBE-4C48-B700-2C705F640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58C7C6-ADDF-4ADF-83B4-73C98F2AF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B4E136-0FF1-4C63-850E-3E7F41C3F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F9C7F7-A5DE-4EE9-9556-E1E9BF8D1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9C66C5-1E84-4957-97B9-E4206A08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01D311-C389-4F2D-97EF-C1756CE5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047022-68C2-4A7F-87C9-EA54CCE0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632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70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AD179-6A3A-4034-8B65-8864E7F1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F63AF2-929E-41AE-8219-174C7FC1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DCA430-53D4-454C-B796-2D990797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9E788A-C072-4F6F-97B7-DE93D883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9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6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7A0EF-B650-424F-849A-01C07348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A1591B-E510-4A42-8445-C6EAEB3FC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A6A551-5B39-464B-A4EC-E7E459901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73B0C-B026-4143-8173-3B189C09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D010EB-03C9-4BCB-89B2-B8EE80FD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4752CF-5E10-4FE6-81DD-DBE5347B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3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FD3565B-E5E0-4F6F-9472-710BAE90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534D92-7E4C-44B5-B418-ED499131A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006C0A-5C42-49F2-A2A1-E343621C8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E947-96D7-48C0-A526-50508527931E}" type="datetimeFigureOut">
              <a:rPr lang="zh-CN" altLang="en-US" smtClean="0"/>
              <a:t>2021/5/11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1F630-011D-4614-BD53-8AD1074F8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15C1-3A9E-49FE-A720-C68ECB3FF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7F75E-EA14-4EE4-BF81-4F8D014E93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5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8F1639-C40E-4FA7-B08C-168B76D1D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807" y="908778"/>
            <a:ext cx="2317543" cy="21995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F6998A-1E4B-4612-A922-3028C6B40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83" y="1684248"/>
            <a:ext cx="2710963" cy="21995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657757-5C15-4894-AD6A-ACDA3999C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00" y="3272877"/>
            <a:ext cx="318916" cy="47679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DFAED8-8B48-4AF4-8872-71E3284198F2}"/>
              </a:ext>
            </a:extLst>
          </p:cNvPr>
          <p:cNvSpPr/>
          <p:nvPr/>
        </p:nvSpPr>
        <p:spPr>
          <a:xfrm>
            <a:off x="10189554" y="239168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DAC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DAC49D"/>
                </a:solidFill>
              </a:rPr>
              <a:t>LOGO</a:t>
            </a:r>
            <a:endParaRPr lang="ko-KR" altLang="en-US" sz="2700" dirty="0">
              <a:solidFill>
                <a:srgbClr val="DAC49D"/>
              </a:solidFill>
            </a:endParaRPr>
          </a:p>
        </p:txBody>
      </p:sp>
      <p:sp>
        <p:nvSpPr>
          <p:cNvPr id="10" name="TextBox 3">
            <a:hlinkClick r:id="rId5"/>
            <a:extLst>
              <a:ext uri="{FF2B5EF4-FFF2-40B4-BE49-F238E27FC236}">
                <a16:creationId xmlns:a16="http://schemas.microsoft.com/office/drawing/2014/main" id="{BF225D32-E1A7-483F-8F49-FED040DFC9EF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DAC49D"/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DAC49D"/>
              </a:solidFill>
              <a:cs typeface="Arial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233BF6E-3009-4984-A113-B2CB14D9D274}"/>
              </a:ext>
            </a:extLst>
          </p:cNvPr>
          <p:cNvSpPr txBox="1"/>
          <p:nvPr/>
        </p:nvSpPr>
        <p:spPr>
          <a:xfrm>
            <a:off x="3702116" y="1625156"/>
            <a:ext cx="600188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Free </a:t>
            </a:r>
          </a:p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PPT Templates</a:t>
            </a:r>
            <a:endParaRPr lang="ko-KR" altLang="en-US" sz="4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393521A-6E4B-4C08-B215-B84FD62D9478}"/>
              </a:ext>
            </a:extLst>
          </p:cNvPr>
          <p:cNvSpPr txBox="1"/>
          <p:nvPr/>
        </p:nvSpPr>
        <p:spPr>
          <a:xfrm>
            <a:off x="2303657" y="3429000"/>
            <a:ext cx="6001811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Insert the Subtitle of Your Presentation</a:t>
            </a:r>
            <a:endParaRPr lang="ko-KR" altLang="en-US" sz="1867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:a14="http://schemas.microsoft.com/office/drawing/2010/main" xmlns:a16="http://schemas.microsoft.com/office/drawing/2014/main" xmlns:ahyp="http://schemas.microsoft.com/office/drawing/2018/hyperlinkcolor"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565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103" name="图片 102">
            <a:extLst>
              <a:ext uri="{FF2B5EF4-FFF2-40B4-BE49-F238E27FC236}">
                <a16:creationId xmlns:a16="http://schemas.microsoft.com/office/drawing/2014/main" id="{3DA823C5-3F6E-4584-A816-80213FBF99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2982" y="2925182"/>
            <a:ext cx="4383187" cy="3815125"/>
          </a:xfrm>
          <a:prstGeom prst="rect">
            <a:avLst/>
          </a:prstGeom>
        </p:spPr>
      </p:pic>
      <p:sp>
        <p:nvSpPr>
          <p:cNvPr id="104" name="弧形 10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D5379A72-A4C4-4F85-BF34-1198E4808559}"/>
              </a:ext>
            </a:extLst>
          </p:cNvPr>
          <p:cNvSpPr/>
          <p:nvPr/>
        </p:nvSpPr>
        <p:spPr>
          <a:xfrm rot="17853777">
            <a:off x="1293029" y="2254331"/>
            <a:ext cx="3649266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105" name="弧形 10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DA0E17F8-C339-44C3-855B-5C13D45C21C8}"/>
              </a:ext>
            </a:extLst>
          </p:cNvPr>
          <p:cNvSpPr/>
          <p:nvPr/>
        </p:nvSpPr>
        <p:spPr>
          <a:xfrm rot="17853777">
            <a:off x="1532455" y="2394455"/>
            <a:ext cx="3649265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106" name="椭圆 10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95B898A9-EA57-459C-9C3A-C471461EC664}"/>
              </a:ext>
            </a:extLst>
          </p:cNvPr>
          <p:cNvSpPr/>
          <p:nvPr/>
        </p:nvSpPr>
        <p:spPr>
          <a:xfrm rot="19609735">
            <a:off x="4889637" y="3306720"/>
            <a:ext cx="153591" cy="153590"/>
          </a:xfrm>
          <a:prstGeom prst="ellipse">
            <a:avLst/>
          </a:prstGeom>
          <a:solidFill>
            <a:srgbClr val="DAC4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107" name="椭圆 10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BDF67C5A-4BA0-4D4F-B3C6-62706CD6FA6D}"/>
              </a:ext>
            </a:extLst>
          </p:cNvPr>
          <p:cNvSpPr/>
          <p:nvPr/>
        </p:nvSpPr>
        <p:spPr>
          <a:xfrm rot="19609735">
            <a:off x="4927326" y="4549332"/>
            <a:ext cx="154781" cy="153591"/>
          </a:xfrm>
          <a:prstGeom prst="ellipse">
            <a:avLst/>
          </a:prstGeom>
          <a:solidFill>
            <a:srgbClr val="DAC4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108" name="弧形 107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AF73DE25-4A85-4407-8599-9B58E8601142}"/>
              </a:ext>
            </a:extLst>
          </p:cNvPr>
          <p:cNvSpPr/>
          <p:nvPr/>
        </p:nvSpPr>
        <p:spPr>
          <a:xfrm rot="17853777">
            <a:off x="1724902" y="2065631"/>
            <a:ext cx="3649265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6765F230-811A-4E14-8D0D-F5550F6A8662}"/>
              </a:ext>
            </a:extLst>
          </p:cNvPr>
          <p:cNvGrpSpPr/>
          <p:nvPr/>
        </p:nvGrpSpPr>
        <p:grpSpPr>
          <a:xfrm>
            <a:off x="5144680" y="1320334"/>
            <a:ext cx="519113" cy="519113"/>
            <a:chOff x="7400925" y="1009650"/>
            <a:chExt cx="692150" cy="692150"/>
          </a:xfrm>
          <a:effectLst/>
        </p:grpSpPr>
        <p:sp>
          <p:nvSpPr>
            <p:cNvPr id="119" name="椭圆 11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C917B6DF-0760-4600-8003-47E8D9E0157D}"/>
                </a:ext>
              </a:extLst>
            </p:cNvPr>
            <p:cNvSpPr/>
            <p:nvPr/>
          </p:nvSpPr>
          <p:spPr>
            <a:xfrm>
              <a:off x="7400925" y="1009650"/>
              <a:ext cx="692150" cy="692150"/>
            </a:xfrm>
            <a:prstGeom prst="ellipse">
              <a:avLst/>
            </a:prstGeom>
            <a:solidFill>
              <a:srgbClr val="DAC4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120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0EBFC031-EF6B-4D63-A68E-AF9B0D736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288" y="1136650"/>
              <a:ext cx="230187" cy="439738"/>
            </a:xfrm>
            <a:custGeom>
              <a:avLst/>
              <a:gdLst>
                <a:gd name="T0" fmla="*/ 1003326 w 2665"/>
                <a:gd name="T1" fmla="*/ 573986 h 5058"/>
                <a:gd name="T2" fmla="*/ 429943 w 2665"/>
                <a:gd name="T3" fmla="*/ 0 h 5058"/>
                <a:gd name="T4" fmla="*/ 429943 w 2665"/>
                <a:gd name="T5" fmla="*/ 756652 h 5058"/>
                <a:gd name="T6" fmla="*/ 114827 w 2665"/>
                <a:gd name="T7" fmla="*/ 440658 h 5058"/>
                <a:gd name="T8" fmla="*/ 0 w 2665"/>
                <a:gd name="T9" fmla="*/ 555531 h 5058"/>
                <a:gd name="T10" fmla="*/ 395683 w 2665"/>
                <a:gd name="T11" fmla="*/ 952500 h 5058"/>
                <a:gd name="T12" fmla="*/ 0 w 2665"/>
                <a:gd name="T13" fmla="*/ 1349469 h 5058"/>
                <a:gd name="T14" fmla="*/ 114827 w 2665"/>
                <a:gd name="T15" fmla="*/ 1464342 h 5058"/>
                <a:gd name="T16" fmla="*/ 429943 w 2665"/>
                <a:gd name="T17" fmla="*/ 1149101 h 5058"/>
                <a:gd name="T18" fmla="*/ 429943 w 2665"/>
                <a:gd name="T19" fmla="*/ 1905000 h 5058"/>
                <a:gd name="T20" fmla="*/ 1003326 w 2665"/>
                <a:gd name="T21" fmla="*/ 1331767 h 5058"/>
                <a:gd name="T22" fmla="*/ 624961 w 2665"/>
                <a:gd name="T23" fmla="*/ 952500 h 5058"/>
                <a:gd name="T24" fmla="*/ 1003326 w 2665"/>
                <a:gd name="T25" fmla="*/ 573986 h 5058"/>
                <a:gd name="T26" fmla="*/ 774425 w 2665"/>
                <a:gd name="T27" fmla="*/ 574739 h 5058"/>
                <a:gd name="T28" fmla="*/ 591454 w 2665"/>
                <a:gd name="T29" fmla="*/ 757782 h 5058"/>
                <a:gd name="T30" fmla="*/ 591078 w 2665"/>
                <a:gd name="T31" fmla="*/ 391320 h 5058"/>
                <a:gd name="T32" fmla="*/ 774425 w 2665"/>
                <a:gd name="T33" fmla="*/ 574739 h 5058"/>
                <a:gd name="T34" fmla="*/ 774425 w 2665"/>
                <a:gd name="T35" fmla="*/ 1330261 h 5058"/>
                <a:gd name="T36" fmla="*/ 591078 w 2665"/>
                <a:gd name="T37" fmla="*/ 1513304 h 5058"/>
                <a:gd name="T38" fmla="*/ 591454 w 2665"/>
                <a:gd name="T39" fmla="*/ 1147218 h 5058"/>
                <a:gd name="T40" fmla="*/ 774425 w 2665"/>
                <a:gd name="T41" fmla="*/ 1330261 h 50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65" h="5058">
                  <a:moveTo>
                    <a:pt x="2665" y="1524"/>
                  </a:moveTo>
                  <a:lnTo>
                    <a:pt x="1142" y="0"/>
                  </a:lnTo>
                  <a:lnTo>
                    <a:pt x="1142" y="2009"/>
                  </a:lnTo>
                  <a:lnTo>
                    <a:pt x="305" y="1170"/>
                  </a:lnTo>
                  <a:lnTo>
                    <a:pt x="0" y="1475"/>
                  </a:lnTo>
                  <a:lnTo>
                    <a:pt x="1051" y="2529"/>
                  </a:lnTo>
                  <a:lnTo>
                    <a:pt x="0" y="3583"/>
                  </a:lnTo>
                  <a:lnTo>
                    <a:pt x="305" y="3888"/>
                  </a:lnTo>
                  <a:lnTo>
                    <a:pt x="1142" y="3051"/>
                  </a:lnTo>
                  <a:lnTo>
                    <a:pt x="1142" y="5058"/>
                  </a:lnTo>
                  <a:lnTo>
                    <a:pt x="2665" y="3536"/>
                  </a:lnTo>
                  <a:lnTo>
                    <a:pt x="1660" y="2529"/>
                  </a:lnTo>
                  <a:lnTo>
                    <a:pt x="2665" y="1524"/>
                  </a:lnTo>
                  <a:close/>
                  <a:moveTo>
                    <a:pt x="2057" y="1526"/>
                  </a:moveTo>
                  <a:lnTo>
                    <a:pt x="1571" y="2012"/>
                  </a:lnTo>
                  <a:lnTo>
                    <a:pt x="1570" y="1039"/>
                  </a:lnTo>
                  <a:lnTo>
                    <a:pt x="2057" y="1526"/>
                  </a:lnTo>
                  <a:close/>
                  <a:moveTo>
                    <a:pt x="2057" y="3532"/>
                  </a:moveTo>
                  <a:lnTo>
                    <a:pt x="1570" y="4018"/>
                  </a:lnTo>
                  <a:lnTo>
                    <a:pt x="1571" y="3046"/>
                  </a:lnTo>
                  <a:lnTo>
                    <a:pt x="2057" y="35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1BCB34C0-D225-4F6C-88D4-8EE324B172F2}"/>
              </a:ext>
            </a:extLst>
          </p:cNvPr>
          <p:cNvGrpSpPr/>
          <p:nvPr/>
        </p:nvGrpSpPr>
        <p:grpSpPr>
          <a:xfrm>
            <a:off x="6635144" y="2997169"/>
            <a:ext cx="519113" cy="519113"/>
            <a:chOff x="8101013" y="3016250"/>
            <a:chExt cx="692150" cy="692150"/>
          </a:xfrm>
          <a:effectLst/>
        </p:grpSpPr>
        <p:sp>
          <p:nvSpPr>
            <p:cNvPr id="122" name="椭圆 12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5408B681-F335-44C0-916E-EF34CBDFDE95}"/>
                </a:ext>
              </a:extLst>
            </p:cNvPr>
            <p:cNvSpPr/>
            <p:nvPr/>
          </p:nvSpPr>
          <p:spPr>
            <a:xfrm>
              <a:off x="8101013" y="3016250"/>
              <a:ext cx="692150" cy="692150"/>
            </a:xfrm>
            <a:prstGeom prst="ellipse">
              <a:avLst/>
            </a:prstGeom>
            <a:solidFill>
              <a:srgbClr val="DAC4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123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5DDCB781-BFA8-4199-A89F-640673815F09}"/>
                </a:ext>
              </a:extLst>
            </p:cNvPr>
            <p:cNvSpPr/>
            <p:nvPr/>
          </p:nvSpPr>
          <p:spPr>
            <a:xfrm>
              <a:off x="8313738" y="3219450"/>
              <a:ext cx="290512" cy="244475"/>
            </a:xfrm>
            <a:custGeom>
              <a:avLst/>
              <a:gdLst>
                <a:gd name="connsiteX0" fmla="*/ 2733675 w 5559425"/>
                <a:gd name="connsiteY0" fmla="*/ 1498599 h 4676774"/>
                <a:gd name="connsiteX1" fmla="*/ 2708275 w 5559425"/>
                <a:gd name="connsiteY1" fmla="*/ 1501774 h 4676774"/>
                <a:gd name="connsiteX2" fmla="*/ 2689225 w 5559425"/>
                <a:gd name="connsiteY2" fmla="*/ 1511299 h 4676774"/>
                <a:gd name="connsiteX3" fmla="*/ 2673350 w 5559425"/>
                <a:gd name="connsiteY3" fmla="*/ 1520824 h 4676774"/>
                <a:gd name="connsiteX4" fmla="*/ 2663825 w 5559425"/>
                <a:gd name="connsiteY4" fmla="*/ 1536699 h 4676774"/>
                <a:gd name="connsiteX5" fmla="*/ 2657475 w 5559425"/>
                <a:gd name="connsiteY5" fmla="*/ 1555749 h 4676774"/>
                <a:gd name="connsiteX6" fmla="*/ 2654300 w 5559425"/>
                <a:gd name="connsiteY6" fmla="*/ 1577974 h 4676774"/>
                <a:gd name="connsiteX7" fmla="*/ 2654300 w 5559425"/>
                <a:gd name="connsiteY7" fmla="*/ 1603374 h 4676774"/>
                <a:gd name="connsiteX8" fmla="*/ 2654300 w 5559425"/>
                <a:gd name="connsiteY8" fmla="*/ 1758949 h 4676774"/>
                <a:gd name="connsiteX9" fmla="*/ 2593975 w 5559425"/>
                <a:gd name="connsiteY9" fmla="*/ 1771649 h 4676774"/>
                <a:gd name="connsiteX10" fmla="*/ 2540000 w 5559425"/>
                <a:gd name="connsiteY10" fmla="*/ 1787524 h 4676774"/>
                <a:gd name="connsiteX11" fmla="*/ 2492375 w 5559425"/>
                <a:gd name="connsiteY11" fmla="*/ 1806574 h 4676774"/>
                <a:gd name="connsiteX12" fmla="*/ 2444750 w 5559425"/>
                <a:gd name="connsiteY12" fmla="*/ 1828799 h 4676774"/>
                <a:gd name="connsiteX13" fmla="*/ 2400300 w 5559425"/>
                <a:gd name="connsiteY13" fmla="*/ 1854199 h 4676774"/>
                <a:gd name="connsiteX14" fmla="*/ 2362200 w 5559425"/>
                <a:gd name="connsiteY14" fmla="*/ 1879599 h 4676774"/>
                <a:gd name="connsiteX15" fmla="*/ 2327275 w 5559425"/>
                <a:gd name="connsiteY15" fmla="*/ 1911349 h 4676774"/>
                <a:gd name="connsiteX16" fmla="*/ 2292350 w 5559425"/>
                <a:gd name="connsiteY16" fmla="*/ 1943099 h 4676774"/>
                <a:gd name="connsiteX17" fmla="*/ 2266950 w 5559425"/>
                <a:gd name="connsiteY17" fmla="*/ 1978024 h 4676774"/>
                <a:gd name="connsiteX18" fmla="*/ 2241550 w 5559425"/>
                <a:gd name="connsiteY18" fmla="*/ 2016124 h 4676774"/>
                <a:gd name="connsiteX19" fmla="*/ 2219325 w 5559425"/>
                <a:gd name="connsiteY19" fmla="*/ 2054224 h 4676774"/>
                <a:gd name="connsiteX20" fmla="*/ 2203450 w 5559425"/>
                <a:gd name="connsiteY20" fmla="*/ 2092324 h 4676774"/>
                <a:gd name="connsiteX21" fmla="*/ 2190750 w 5559425"/>
                <a:gd name="connsiteY21" fmla="*/ 2130424 h 4676774"/>
                <a:gd name="connsiteX22" fmla="*/ 2181225 w 5559425"/>
                <a:gd name="connsiteY22" fmla="*/ 2168524 h 4676774"/>
                <a:gd name="connsiteX23" fmla="*/ 2174875 w 5559425"/>
                <a:gd name="connsiteY23" fmla="*/ 2209799 h 4676774"/>
                <a:gd name="connsiteX24" fmla="*/ 2171700 w 5559425"/>
                <a:gd name="connsiteY24" fmla="*/ 2251074 h 4676774"/>
                <a:gd name="connsiteX25" fmla="*/ 2174875 w 5559425"/>
                <a:gd name="connsiteY25" fmla="*/ 2314574 h 4676774"/>
                <a:gd name="connsiteX26" fmla="*/ 2184400 w 5559425"/>
                <a:gd name="connsiteY26" fmla="*/ 2371724 h 4676774"/>
                <a:gd name="connsiteX27" fmla="*/ 2197100 w 5559425"/>
                <a:gd name="connsiteY27" fmla="*/ 2425699 h 4676774"/>
                <a:gd name="connsiteX28" fmla="*/ 2216150 w 5559425"/>
                <a:gd name="connsiteY28" fmla="*/ 2476499 h 4676774"/>
                <a:gd name="connsiteX29" fmla="*/ 2238375 w 5559425"/>
                <a:gd name="connsiteY29" fmla="*/ 2520949 h 4676774"/>
                <a:gd name="connsiteX30" fmla="*/ 2266950 w 5559425"/>
                <a:gd name="connsiteY30" fmla="*/ 2562224 h 4676774"/>
                <a:gd name="connsiteX31" fmla="*/ 2298700 w 5559425"/>
                <a:gd name="connsiteY31" fmla="*/ 2603499 h 4676774"/>
                <a:gd name="connsiteX32" fmla="*/ 2333625 w 5559425"/>
                <a:gd name="connsiteY32" fmla="*/ 2638424 h 4676774"/>
                <a:gd name="connsiteX33" fmla="*/ 2371725 w 5559425"/>
                <a:gd name="connsiteY33" fmla="*/ 2670174 h 4676774"/>
                <a:gd name="connsiteX34" fmla="*/ 2413000 w 5559425"/>
                <a:gd name="connsiteY34" fmla="*/ 2701924 h 4676774"/>
                <a:gd name="connsiteX35" fmla="*/ 2457450 w 5559425"/>
                <a:gd name="connsiteY35" fmla="*/ 2730499 h 4676774"/>
                <a:gd name="connsiteX36" fmla="*/ 2501900 w 5559425"/>
                <a:gd name="connsiteY36" fmla="*/ 2755899 h 4676774"/>
                <a:gd name="connsiteX37" fmla="*/ 2600325 w 5559425"/>
                <a:gd name="connsiteY37" fmla="*/ 2803524 h 4676774"/>
                <a:gd name="connsiteX38" fmla="*/ 2701925 w 5559425"/>
                <a:gd name="connsiteY38" fmla="*/ 2844799 h 4676774"/>
                <a:gd name="connsiteX39" fmla="*/ 2790825 w 5559425"/>
                <a:gd name="connsiteY39" fmla="*/ 2882899 h 4676774"/>
                <a:gd name="connsiteX40" fmla="*/ 2863850 w 5559425"/>
                <a:gd name="connsiteY40" fmla="*/ 2920999 h 4676774"/>
                <a:gd name="connsiteX41" fmla="*/ 2924175 w 5559425"/>
                <a:gd name="connsiteY41" fmla="*/ 2955924 h 4676774"/>
                <a:gd name="connsiteX42" fmla="*/ 2946400 w 5559425"/>
                <a:gd name="connsiteY42" fmla="*/ 2974974 h 4676774"/>
                <a:gd name="connsiteX43" fmla="*/ 2968625 w 5559425"/>
                <a:gd name="connsiteY43" fmla="*/ 2994024 h 4676774"/>
                <a:gd name="connsiteX44" fmla="*/ 2984500 w 5559425"/>
                <a:gd name="connsiteY44" fmla="*/ 3009899 h 4676774"/>
                <a:gd name="connsiteX45" fmla="*/ 3000375 w 5559425"/>
                <a:gd name="connsiteY45" fmla="*/ 3032124 h 4676774"/>
                <a:gd name="connsiteX46" fmla="*/ 3013075 w 5559425"/>
                <a:gd name="connsiteY46" fmla="*/ 3051174 h 4676774"/>
                <a:gd name="connsiteX47" fmla="*/ 3022600 w 5559425"/>
                <a:gd name="connsiteY47" fmla="*/ 3073399 h 4676774"/>
                <a:gd name="connsiteX48" fmla="*/ 3028950 w 5559425"/>
                <a:gd name="connsiteY48" fmla="*/ 3095624 h 4676774"/>
                <a:gd name="connsiteX49" fmla="*/ 3035300 w 5559425"/>
                <a:gd name="connsiteY49" fmla="*/ 3121024 h 4676774"/>
                <a:gd name="connsiteX50" fmla="*/ 3038475 w 5559425"/>
                <a:gd name="connsiteY50" fmla="*/ 3146424 h 4676774"/>
                <a:gd name="connsiteX51" fmla="*/ 3041650 w 5559425"/>
                <a:gd name="connsiteY51" fmla="*/ 3171824 h 4676774"/>
                <a:gd name="connsiteX52" fmla="*/ 3038475 w 5559425"/>
                <a:gd name="connsiteY52" fmla="*/ 3203574 h 4676774"/>
                <a:gd name="connsiteX53" fmla="*/ 3032125 w 5559425"/>
                <a:gd name="connsiteY53" fmla="*/ 3232149 h 4676774"/>
                <a:gd name="connsiteX54" fmla="*/ 3025775 w 5559425"/>
                <a:gd name="connsiteY54" fmla="*/ 3257549 h 4676774"/>
                <a:gd name="connsiteX55" fmla="*/ 3013075 w 5559425"/>
                <a:gd name="connsiteY55" fmla="*/ 3279774 h 4676774"/>
                <a:gd name="connsiteX56" fmla="*/ 2997200 w 5559425"/>
                <a:gd name="connsiteY56" fmla="*/ 3301999 h 4676774"/>
                <a:gd name="connsiteX57" fmla="*/ 2978150 w 5559425"/>
                <a:gd name="connsiteY57" fmla="*/ 3317874 h 4676774"/>
                <a:gd name="connsiteX58" fmla="*/ 2955925 w 5559425"/>
                <a:gd name="connsiteY58" fmla="*/ 3333749 h 4676774"/>
                <a:gd name="connsiteX59" fmla="*/ 2927350 w 5559425"/>
                <a:gd name="connsiteY59" fmla="*/ 3349624 h 4676774"/>
                <a:gd name="connsiteX60" fmla="*/ 2898775 w 5559425"/>
                <a:gd name="connsiteY60" fmla="*/ 3359149 h 4676774"/>
                <a:gd name="connsiteX61" fmla="*/ 2870200 w 5559425"/>
                <a:gd name="connsiteY61" fmla="*/ 3371849 h 4676774"/>
                <a:gd name="connsiteX62" fmla="*/ 2803525 w 5559425"/>
                <a:gd name="connsiteY62" fmla="*/ 3384549 h 4676774"/>
                <a:gd name="connsiteX63" fmla="*/ 2733675 w 5559425"/>
                <a:gd name="connsiteY63" fmla="*/ 3394074 h 4676774"/>
                <a:gd name="connsiteX64" fmla="*/ 2657475 w 5559425"/>
                <a:gd name="connsiteY64" fmla="*/ 3397249 h 4676774"/>
                <a:gd name="connsiteX65" fmla="*/ 2581275 w 5559425"/>
                <a:gd name="connsiteY65" fmla="*/ 3397249 h 4676774"/>
                <a:gd name="connsiteX66" fmla="*/ 2517775 w 5559425"/>
                <a:gd name="connsiteY66" fmla="*/ 3390899 h 4676774"/>
                <a:gd name="connsiteX67" fmla="*/ 2457450 w 5559425"/>
                <a:gd name="connsiteY67" fmla="*/ 3384549 h 4676774"/>
                <a:gd name="connsiteX68" fmla="*/ 2406650 w 5559425"/>
                <a:gd name="connsiteY68" fmla="*/ 3375024 h 4676774"/>
                <a:gd name="connsiteX69" fmla="*/ 2324100 w 5559425"/>
                <a:gd name="connsiteY69" fmla="*/ 3349624 h 4676774"/>
                <a:gd name="connsiteX70" fmla="*/ 2257425 w 5559425"/>
                <a:gd name="connsiteY70" fmla="*/ 3324224 h 4676774"/>
                <a:gd name="connsiteX71" fmla="*/ 2232025 w 5559425"/>
                <a:gd name="connsiteY71" fmla="*/ 3314699 h 4676774"/>
                <a:gd name="connsiteX72" fmla="*/ 2212975 w 5559425"/>
                <a:gd name="connsiteY72" fmla="*/ 3308349 h 4676774"/>
                <a:gd name="connsiteX73" fmla="*/ 2203450 w 5559425"/>
                <a:gd name="connsiteY73" fmla="*/ 3311524 h 4676774"/>
                <a:gd name="connsiteX74" fmla="*/ 2193925 w 5559425"/>
                <a:gd name="connsiteY74" fmla="*/ 3317874 h 4676774"/>
                <a:gd name="connsiteX75" fmla="*/ 2184400 w 5559425"/>
                <a:gd name="connsiteY75" fmla="*/ 3330574 h 4676774"/>
                <a:gd name="connsiteX76" fmla="*/ 2174875 w 5559425"/>
                <a:gd name="connsiteY76" fmla="*/ 3346449 h 4676774"/>
                <a:gd name="connsiteX77" fmla="*/ 2159000 w 5559425"/>
                <a:gd name="connsiteY77" fmla="*/ 3390899 h 4676774"/>
                <a:gd name="connsiteX78" fmla="*/ 2146300 w 5559425"/>
                <a:gd name="connsiteY78" fmla="*/ 3441699 h 4676774"/>
                <a:gd name="connsiteX79" fmla="*/ 2133600 w 5559425"/>
                <a:gd name="connsiteY79" fmla="*/ 3495674 h 4676774"/>
                <a:gd name="connsiteX80" fmla="*/ 2130425 w 5559425"/>
                <a:gd name="connsiteY80" fmla="*/ 3546474 h 4676774"/>
                <a:gd name="connsiteX81" fmla="*/ 2130425 w 5559425"/>
                <a:gd name="connsiteY81" fmla="*/ 3568699 h 4676774"/>
                <a:gd name="connsiteX82" fmla="*/ 2130425 w 5559425"/>
                <a:gd name="connsiteY82" fmla="*/ 3587749 h 4676774"/>
                <a:gd name="connsiteX83" fmla="*/ 2133600 w 5559425"/>
                <a:gd name="connsiteY83" fmla="*/ 3600449 h 4676774"/>
                <a:gd name="connsiteX84" fmla="*/ 2139950 w 5559425"/>
                <a:gd name="connsiteY84" fmla="*/ 3606799 h 4676774"/>
                <a:gd name="connsiteX85" fmla="*/ 2168525 w 5559425"/>
                <a:gd name="connsiteY85" fmla="*/ 3622674 h 4676774"/>
                <a:gd name="connsiteX86" fmla="*/ 2203450 w 5559425"/>
                <a:gd name="connsiteY86" fmla="*/ 3641724 h 4676774"/>
                <a:gd name="connsiteX87" fmla="*/ 2247900 w 5559425"/>
                <a:gd name="connsiteY87" fmla="*/ 3657599 h 4676774"/>
                <a:gd name="connsiteX88" fmla="*/ 2301875 w 5559425"/>
                <a:gd name="connsiteY88" fmla="*/ 3673474 h 4676774"/>
                <a:gd name="connsiteX89" fmla="*/ 2362200 w 5559425"/>
                <a:gd name="connsiteY89" fmla="*/ 3689349 h 4676774"/>
                <a:gd name="connsiteX90" fmla="*/ 2432050 w 5559425"/>
                <a:gd name="connsiteY90" fmla="*/ 3702049 h 4676774"/>
                <a:gd name="connsiteX91" fmla="*/ 2511425 w 5559425"/>
                <a:gd name="connsiteY91" fmla="*/ 3711574 h 4676774"/>
                <a:gd name="connsiteX92" fmla="*/ 2597150 w 5559425"/>
                <a:gd name="connsiteY92" fmla="*/ 3717924 h 4676774"/>
                <a:gd name="connsiteX93" fmla="*/ 2597150 w 5559425"/>
                <a:gd name="connsiteY93" fmla="*/ 3829049 h 4676774"/>
                <a:gd name="connsiteX94" fmla="*/ 2597150 w 5559425"/>
                <a:gd name="connsiteY94" fmla="*/ 3860799 h 4676774"/>
                <a:gd name="connsiteX95" fmla="*/ 2603500 w 5559425"/>
                <a:gd name="connsiteY95" fmla="*/ 3886199 h 4676774"/>
                <a:gd name="connsiteX96" fmla="*/ 2609850 w 5559425"/>
                <a:gd name="connsiteY96" fmla="*/ 3905249 h 4676774"/>
                <a:gd name="connsiteX97" fmla="*/ 2619375 w 5559425"/>
                <a:gd name="connsiteY97" fmla="*/ 3921124 h 4676774"/>
                <a:gd name="connsiteX98" fmla="*/ 2632075 w 5559425"/>
                <a:gd name="connsiteY98" fmla="*/ 3930649 h 4676774"/>
                <a:gd name="connsiteX99" fmla="*/ 2647950 w 5559425"/>
                <a:gd name="connsiteY99" fmla="*/ 3936999 h 4676774"/>
                <a:gd name="connsiteX100" fmla="*/ 2670175 w 5559425"/>
                <a:gd name="connsiteY100" fmla="*/ 3940174 h 4676774"/>
                <a:gd name="connsiteX101" fmla="*/ 2695575 w 5559425"/>
                <a:gd name="connsiteY101" fmla="*/ 3940174 h 4676774"/>
                <a:gd name="connsiteX102" fmla="*/ 2879725 w 5559425"/>
                <a:gd name="connsiteY102" fmla="*/ 3940174 h 4676774"/>
                <a:gd name="connsiteX103" fmla="*/ 2905125 w 5559425"/>
                <a:gd name="connsiteY103" fmla="*/ 3940174 h 4676774"/>
                <a:gd name="connsiteX104" fmla="*/ 2924175 w 5559425"/>
                <a:gd name="connsiteY104" fmla="*/ 3936999 h 4676774"/>
                <a:gd name="connsiteX105" fmla="*/ 2940050 w 5559425"/>
                <a:gd name="connsiteY105" fmla="*/ 3930649 h 4676774"/>
                <a:gd name="connsiteX106" fmla="*/ 2946400 w 5559425"/>
                <a:gd name="connsiteY106" fmla="*/ 3924299 h 4676774"/>
                <a:gd name="connsiteX107" fmla="*/ 2952750 w 5559425"/>
                <a:gd name="connsiteY107" fmla="*/ 3911599 h 4676774"/>
                <a:gd name="connsiteX108" fmla="*/ 2959100 w 5559425"/>
                <a:gd name="connsiteY108" fmla="*/ 3892549 h 4676774"/>
                <a:gd name="connsiteX109" fmla="*/ 2959100 w 5559425"/>
                <a:gd name="connsiteY109" fmla="*/ 3870324 h 4676774"/>
                <a:gd name="connsiteX110" fmla="*/ 2962275 w 5559425"/>
                <a:gd name="connsiteY110" fmla="*/ 3841749 h 4676774"/>
                <a:gd name="connsiteX111" fmla="*/ 2962275 w 5559425"/>
                <a:gd name="connsiteY111" fmla="*/ 3689349 h 4676774"/>
                <a:gd name="connsiteX112" fmla="*/ 3009900 w 5559425"/>
                <a:gd name="connsiteY112" fmla="*/ 3679824 h 4676774"/>
                <a:gd name="connsiteX113" fmla="*/ 3057525 w 5559425"/>
                <a:gd name="connsiteY113" fmla="*/ 3663949 h 4676774"/>
                <a:gd name="connsiteX114" fmla="*/ 3101975 w 5559425"/>
                <a:gd name="connsiteY114" fmla="*/ 3648074 h 4676774"/>
                <a:gd name="connsiteX115" fmla="*/ 3146425 w 5559425"/>
                <a:gd name="connsiteY115" fmla="*/ 3629024 h 4676774"/>
                <a:gd name="connsiteX116" fmla="*/ 3187700 w 5559425"/>
                <a:gd name="connsiteY116" fmla="*/ 3609974 h 4676774"/>
                <a:gd name="connsiteX117" fmla="*/ 3225800 w 5559425"/>
                <a:gd name="connsiteY117" fmla="*/ 3584574 h 4676774"/>
                <a:gd name="connsiteX118" fmla="*/ 3260725 w 5559425"/>
                <a:gd name="connsiteY118" fmla="*/ 3555999 h 4676774"/>
                <a:gd name="connsiteX119" fmla="*/ 3295650 w 5559425"/>
                <a:gd name="connsiteY119" fmla="*/ 3527424 h 4676774"/>
                <a:gd name="connsiteX120" fmla="*/ 3324225 w 5559425"/>
                <a:gd name="connsiteY120" fmla="*/ 3492499 h 4676774"/>
                <a:gd name="connsiteX121" fmla="*/ 3349625 w 5559425"/>
                <a:gd name="connsiteY121" fmla="*/ 3454399 h 4676774"/>
                <a:gd name="connsiteX122" fmla="*/ 3371850 w 5559425"/>
                <a:gd name="connsiteY122" fmla="*/ 3413124 h 4676774"/>
                <a:gd name="connsiteX123" fmla="*/ 3390900 w 5559425"/>
                <a:gd name="connsiteY123" fmla="*/ 3371849 h 4676774"/>
                <a:gd name="connsiteX124" fmla="*/ 3406775 w 5559425"/>
                <a:gd name="connsiteY124" fmla="*/ 3324224 h 4676774"/>
                <a:gd name="connsiteX125" fmla="*/ 3419475 w 5559425"/>
                <a:gd name="connsiteY125" fmla="*/ 3270249 h 4676774"/>
                <a:gd name="connsiteX126" fmla="*/ 3425825 w 5559425"/>
                <a:gd name="connsiteY126" fmla="*/ 3216274 h 4676774"/>
                <a:gd name="connsiteX127" fmla="*/ 3429000 w 5559425"/>
                <a:gd name="connsiteY127" fmla="*/ 3155949 h 4676774"/>
                <a:gd name="connsiteX128" fmla="*/ 3425825 w 5559425"/>
                <a:gd name="connsiteY128" fmla="*/ 3101974 h 4676774"/>
                <a:gd name="connsiteX129" fmla="*/ 3419475 w 5559425"/>
                <a:gd name="connsiteY129" fmla="*/ 3051174 h 4676774"/>
                <a:gd name="connsiteX130" fmla="*/ 3406775 w 5559425"/>
                <a:gd name="connsiteY130" fmla="*/ 3003549 h 4676774"/>
                <a:gd name="connsiteX131" fmla="*/ 3394075 w 5559425"/>
                <a:gd name="connsiteY131" fmla="*/ 2955924 h 4676774"/>
                <a:gd name="connsiteX132" fmla="*/ 3371850 w 5559425"/>
                <a:gd name="connsiteY132" fmla="*/ 2911474 h 4676774"/>
                <a:gd name="connsiteX133" fmla="*/ 3349625 w 5559425"/>
                <a:gd name="connsiteY133" fmla="*/ 2870199 h 4676774"/>
                <a:gd name="connsiteX134" fmla="*/ 3317875 w 5559425"/>
                <a:gd name="connsiteY134" fmla="*/ 2828924 h 4676774"/>
                <a:gd name="connsiteX135" fmla="*/ 3286125 w 5559425"/>
                <a:gd name="connsiteY135" fmla="*/ 2790824 h 4676774"/>
                <a:gd name="connsiteX136" fmla="*/ 3248025 w 5559425"/>
                <a:gd name="connsiteY136" fmla="*/ 2755899 h 4676774"/>
                <a:gd name="connsiteX137" fmla="*/ 3206750 w 5559425"/>
                <a:gd name="connsiteY137" fmla="*/ 2720974 h 4676774"/>
                <a:gd name="connsiteX138" fmla="*/ 3162300 w 5559425"/>
                <a:gd name="connsiteY138" fmla="*/ 2689224 h 4676774"/>
                <a:gd name="connsiteX139" fmla="*/ 3114675 w 5559425"/>
                <a:gd name="connsiteY139" fmla="*/ 2657474 h 4676774"/>
                <a:gd name="connsiteX140" fmla="*/ 3063875 w 5559425"/>
                <a:gd name="connsiteY140" fmla="*/ 2625724 h 4676774"/>
                <a:gd name="connsiteX141" fmla="*/ 3006725 w 5559425"/>
                <a:gd name="connsiteY141" fmla="*/ 2597149 h 4676774"/>
                <a:gd name="connsiteX142" fmla="*/ 2946400 w 5559425"/>
                <a:gd name="connsiteY142" fmla="*/ 2568574 h 4676774"/>
                <a:gd name="connsiteX143" fmla="*/ 2886075 w 5559425"/>
                <a:gd name="connsiteY143" fmla="*/ 2539999 h 4676774"/>
                <a:gd name="connsiteX144" fmla="*/ 2806700 w 5559425"/>
                <a:gd name="connsiteY144" fmla="*/ 2508249 h 4676774"/>
                <a:gd name="connsiteX145" fmla="*/ 2740025 w 5559425"/>
                <a:gd name="connsiteY145" fmla="*/ 2476499 h 4676774"/>
                <a:gd name="connsiteX146" fmla="*/ 2682875 w 5559425"/>
                <a:gd name="connsiteY146" fmla="*/ 2441574 h 4676774"/>
                <a:gd name="connsiteX147" fmla="*/ 2635250 w 5559425"/>
                <a:gd name="connsiteY147" fmla="*/ 2409824 h 4676774"/>
                <a:gd name="connsiteX148" fmla="*/ 2616200 w 5559425"/>
                <a:gd name="connsiteY148" fmla="*/ 2393949 h 4676774"/>
                <a:gd name="connsiteX149" fmla="*/ 2600325 w 5559425"/>
                <a:gd name="connsiteY149" fmla="*/ 2378074 h 4676774"/>
                <a:gd name="connsiteX150" fmla="*/ 2587625 w 5559425"/>
                <a:gd name="connsiteY150" fmla="*/ 2359024 h 4676774"/>
                <a:gd name="connsiteX151" fmla="*/ 2574925 w 5559425"/>
                <a:gd name="connsiteY151" fmla="*/ 2339974 h 4676774"/>
                <a:gd name="connsiteX152" fmla="*/ 2565400 w 5559425"/>
                <a:gd name="connsiteY152" fmla="*/ 2320924 h 4676774"/>
                <a:gd name="connsiteX153" fmla="*/ 2559050 w 5559425"/>
                <a:gd name="connsiteY153" fmla="*/ 2298699 h 4676774"/>
                <a:gd name="connsiteX154" fmla="*/ 2555875 w 5559425"/>
                <a:gd name="connsiteY154" fmla="*/ 2276474 h 4676774"/>
                <a:gd name="connsiteX155" fmla="*/ 2552700 w 5559425"/>
                <a:gd name="connsiteY155" fmla="*/ 2251074 h 4676774"/>
                <a:gd name="connsiteX156" fmla="*/ 2555875 w 5559425"/>
                <a:gd name="connsiteY156" fmla="*/ 2228849 h 4676774"/>
                <a:gd name="connsiteX157" fmla="*/ 2559050 w 5559425"/>
                <a:gd name="connsiteY157" fmla="*/ 2206624 h 4676774"/>
                <a:gd name="connsiteX158" fmla="*/ 2562225 w 5559425"/>
                <a:gd name="connsiteY158" fmla="*/ 2184399 h 4676774"/>
                <a:gd name="connsiteX159" fmla="*/ 2571750 w 5559425"/>
                <a:gd name="connsiteY159" fmla="*/ 2162174 h 4676774"/>
                <a:gd name="connsiteX160" fmla="*/ 2581275 w 5559425"/>
                <a:gd name="connsiteY160" fmla="*/ 2143124 h 4676774"/>
                <a:gd name="connsiteX161" fmla="*/ 2593975 w 5559425"/>
                <a:gd name="connsiteY161" fmla="*/ 2124074 h 4676774"/>
                <a:gd name="connsiteX162" fmla="*/ 2609850 w 5559425"/>
                <a:gd name="connsiteY162" fmla="*/ 2108199 h 4676774"/>
                <a:gd name="connsiteX163" fmla="*/ 2625725 w 5559425"/>
                <a:gd name="connsiteY163" fmla="*/ 2092324 h 4676774"/>
                <a:gd name="connsiteX164" fmla="*/ 2644775 w 5559425"/>
                <a:gd name="connsiteY164" fmla="*/ 2079624 h 4676774"/>
                <a:gd name="connsiteX165" fmla="*/ 2667000 w 5559425"/>
                <a:gd name="connsiteY165" fmla="*/ 2066924 h 4676774"/>
                <a:gd name="connsiteX166" fmla="*/ 2695575 w 5559425"/>
                <a:gd name="connsiteY166" fmla="*/ 2057399 h 4676774"/>
                <a:gd name="connsiteX167" fmla="*/ 2724150 w 5559425"/>
                <a:gd name="connsiteY167" fmla="*/ 2047874 h 4676774"/>
                <a:gd name="connsiteX168" fmla="*/ 2759075 w 5559425"/>
                <a:gd name="connsiteY168" fmla="*/ 2041524 h 4676774"/>
                <a:gd name="connsiteX169" fmla="*/ 2797175 w 5559425"/>
                <a:gd name="connsiteY169" fmla="*/ 2038349 h 4676774"/>
                <a:gd name="connsiteX170" fmla="*/ 2838450 w 5559425"/>
                <a:gd name="connsiteY170" fmla="*/ 2035174 h 4676774"/>
                <a:gd name="connsiteX171" fmla="*/ 2886075 w 5559425"/>
                <a:gd name="connsiteY171" fmla="*/ 2035174 h 4676774"/>
                <a:gd name="connsiteX172" fmla="*/ 2933700 w 5559425"/>
                <a:gd name="connsiteY172" fmla="*/ 2035174 h 4676774"/>
                <a:gd name="connsiteX173" fmla="*/ 2981325 w 5559425"/>
                <a:gd name="connsiteY173" fmla="*/ 2038349 h 4676774"/>
                <a:gd name="connsiteX174" fmla="*/ 3032125 w 5559425"/>
                <a:gd name="connsiteY174" fmla="*/ 2044699 h 4676774"/>
                <a:gd name="connsiteX175" fmla="*/ 3079750 w 5559425"/>
                <a:gd name="connsiteY175" fmla="*/ 2054224 h 4676774"/>
                <a:gd name="connsiteX176" fmla="*/ 3165475 w 5559425"/>
                <a:gd name="connsiteY176" fmla="*/ 2073274 h 4676774"/>
                <a:gd name="connsiteX177" fmla="*/ 3225800 w 5559425"/>
                <a:gd name="connsiteY177" fmla="*/ 2089149 h 4676774"/>
                <a:gd name="connsiteX178" fmla="*/ 3238500 w 5559425"/>
                <a:gd name="connsiteY178" fmla="*/ 2089149 h 4676774"/>
                <a:gd name="connsiteX179" fmla="*/ 3251200 w 5559425"/>
                <a:gd name="connsiteY179" fmla="*/ 2082799 h 4676774"/>
                <a:gd name="connsiteX180" fmla="*/ 3260725 w 5559425"/>
                <a:gd name="connsiteY180" fmla="*/ 2073274 h 4676774"/>
                <a:gd name="connsiteX181" fmla="*/ 3273425 w 5559425"/>
                <a:gd name="connsiteY181" fmla="*/ 2054224 h 4676774"/>
                <a:gd name="connsiteX182" fmla="*/ 3295650 w 5559425"/>
                <a:gd name="connsiteY182" fmla="*/ 2006599 h 4676774"/>
                <a:gd name="connsiteX183" fmla="*/ 3311525 w 5559425"/>
                <a:gd name="connsiteY183" fmla="*/ 1958974 h 4676774"/>
                <a:gd name="connsiteX184" fmla="*/ 3321050 w 5559425"/>
                <a:gd name="connsiteY184" fmla="*/ 1904999 h 4676774"/>
                <a:gd name="connsiteX185" fmla="*/ 3324225 w 5559425"/>
                <a:gd name="connsiteY185" fmla="*/ 1857374 h 4676774"/>
                <a:gd name="connsiteX186" fmla="*/ 3324225 w 5559425"/>
                <a:gd name="connsiteY186" fmla="*/ 1835149 h 4676774"/>
                <a:gd name="connsiteX187" fmla="*/ 3317875 w 5559425"/>
                <a:gd name="connsiteY187" fmla="*/ 1819274 h 4676774"/>
                <a:gd name="connsiteX188" fmla="*/ 3311525 w 5559425"/>
                <a:gd name="connsiteY188" fmla="*/ 1806574 h 4676774"/>
                <a:gd name="connsiteX189" fmla="*/ 3298825 w 5559425"/>
                <a:gd name="connsiteY189" fmla="*/ 1797049 h 4676774"/>
                <a:gd name="connsiteX190" fmla="*/ 3254375 w 5559425"/>
                <a:gd name="connsiteY190" fmla="*/ 1784349 h 4676774"/>
                <a:gd name="connsiteX191" fmla="*/ 3197225 w 5559425"/>
                <a:gd name="connsiteY191" fmla="*/ 1768474 h 4676774"/>
                <a:gd name="connsiteX192" fmla="*/ 3159125 w 5559425"/>
                <a:gd name="connsiteY192" fmla="*/ 1762124 h 4676774"/>
                <a:gd name="connsiteX193" fmla="*/ 3117850 w 5559425"/>
                <a:gd name="connsiteY193" fmla="*/ 1755774 h 4676774"/>
                <a:gd name="connsiteX194" fmla="*/ 3019425 w 5559425"/>
                <a:gd name="connsiteY194" fmla="*/ 1746249 h 4676774"/>
                <a:gd name="connsiteX195" fmla="*/ 3019425 w 5559425"/>
                <a:gd name="connsiteY195" fmla="*/ 1609724 h 4676774"/>
                <a:gd name="connsiteX196" fmla="*/ 3019425 w 5559425"/>
                <a:gd name="connsiteY196" fmla="*/ 1555749 h 4676774"/>
                <a:gd name="connsiteX197" fmla="*/ 3016250 w 5559425"/>
                <a:gd name="connsiteY197" fmla="*/ 1533524 h 4676774"/>
                <a:gd name="connsiteX198" fmla="*/ 3009900 w 5559425"/>
                <a:gd name="connsiteY198" fmla="*/ 1520824 h 4676774"/>
                <a:gd name="connsiteX199" fmla="*/ 3003550 w 5559425"/>
                <a:gd name="connsiteY199" fmla="*/ 1511299 h 4676774"/>
                <a:gd name="connsiteX200" fmla="*/ 2990850 w 5559425"/>
                <a:gd name="connsiteY200" fmla="*/ 1501774 h 4676774"/>
                <a:gd name="connsiteX201" fmla="*/ 2968625 w 5559425"/>
                <a:gd name="connsiteY201" fmla="*/ 1498599 h 4676774"/>
                <a:gd name="connsiteX202" fmla="*/ 2943225 w 5559425"/>
                <a:gd name="connsiteY202" fmla="*/ 1498599 h 4676774"/>
                <a:gd name="connsiteX203" fmla="*/ 2762250 w 5559425"/>
                <a:gd name="connsiteY203" fmla="*/ 1498599 h 4676774"/>
                <a:gd name="connsiteX204" fmla="*/ 2077933 w 5559425"/>
                <a:gd name="connsiteY204" fmla="*/ 438148 h 4676774"/>
                <a:gd name="connsiteX205" fmla="*/ 2048669 w 5559425"/>
                <a:gd name="connsiteY205" fmla="*/ 467412 h 4676774"/>
                <a:gd name="connsiteX206" fmla="*/ 2048669 w 5559425"/>
                <a:gd name="connsiteY206" fmla="*/ 769928 h 4676774"/>
                <a:gd name="connsiteX207" fmla="*/ 2075397 w 5559425"/>
                <a:gd name="connsiteY207" fmla="*/ 778225 h 4676774"/>
                <a:gd name="connsiteX208" fmla="*/ 2174524 w 5559425"/>
                <a:gd name="connsiteY208" fmla="*/ 877352 h 4676774"/>
                <a:gd name="connsiteX209" fmla="*/ 2184888 w 5559425"/>
                <a:gd name="connsiteY209" fmla="*/ 928686 h 4676774"/>
                <a:gd name="connsiteX210" fmla="*/ 3371361 w 5559425"/>
                <a:gd name="connsiteY210" fmla="*/ 928686 h 4676774"/>
                <a:gd name="connsiteX211" fmla="*/ 3381725 w 5559425"/>
                <a:gd name="connsiteY211" fmla="*/ 877352 h 4676774"/>
                <a:gd name="connsiteX212" fmla="*/ 3480853 w 5559425"/>
                <a:gd name="connsiteY212" fmla="*/ 778224 h 4676774"/>
                <a:gd name="connsiteX213" fmla="*/ 3507582 w 5559425"/>
                <a:gd name="connsiteY213" fmla="*/ 769927 h 4676774"/>
                <a:gd name="connsiteX214" fmla="*/ 3507582 w 5559425"/>
                <a:gd name="connsiteY214" fmla="*/ 467412 h 4676774"/>
                <a:gd name="connsiteX215" fmla="*/ 3478318 w 5559425"/>
                <a:gd name="connsiteY215" fmla="*/ 438148 h 4676774"/>
                <a:gd name="connsiteX216" fmla="*/ 2060754 w 5559425"/>
                <a:gd name="connsiteY216" fmla="*/ 0 h 4676774"/>
                <a:gd name="connsiteX217" fmla="*/ 3495494 w 5559425"/>
                <a:gd name="connsiteY217" fmla="*/ 0 h 4676774"/>
                <a:gd name="connsiteX218" fmla="*/ 3949699 w 5559425"/>
                <a:gd name="connsiteY218" fmla="*/ 454204 h 4676774"/>
                <a:gd name="connsiteX219" fmla="*/ 3949699 w 5559425"/>
                <a:gd name="connsiteY219" fmla="*/ 772638 h 4676774"/>
                <a:gd name="connsiteX220" fmla="*/ 3967697 w 5559425"/>
                <a:gd name="connsiteY220" fmla="*/ 778224 h 4676774"/>
                <a:gd name="connsiteX221" fmla="*/ 4066824 w 5559425"/>
                <a:gd name="connsiteY221" fmla="*/ 877352 h 4676774"/>
                <a:gd name="connsiteX222" fmla="*/ 4077188 w 5559425"/>
                <a:gd name="connsiteY222" fmla="*/ 928686 h 4676774"/>
                <a:gd name="connsiteX223" fmla="*/ 5316011 w 5559425"/>
                <a:gd name="connsiteY223" fmla="*/ 928686 h 4676774"/>
                <a:gd name="connsiteX224" fmla="*/ 5559425 w 5559425"/>
                <a:gd name="connsiteY224" fmla="*/ 1172100 h 4676774"/>
                <a:gd name="connsiteX225" fmla="*/ 5559425 w 5559425"/>
                <a:gd name="connsiteY225" fmla="*/ 4355572 h 4676774"/>
                <a:gd name="connsiteX226" fmla="*/ 5316011 w 5559425"/>
                <a:gd name="connsiteY226" fmla="*/ 4598986 h 4676774"/>
                <a:gd name="connsiteX227" fmla="*/ 4950129 w 5559425"/>
                <a:gd name="connsiteY227" fmla="*/ 4598986 h 4676774"/>
                <a:gd name="connsiteX228" fmla="*/ 4924434 w 5559425"/>
                <a:gd name="connsiteY228" fmla="*/ 4637096 h 4676774"/>
                <a:gd name="connsiteX229" fmla="*/ 4828643 w 5559425"/>
                <a:gd name="connsiteY229" fmla="*/ 4676774 h 4676774"/>
                <a:gd name="connsiteX230" fmla="*/ 4572531 w 5559425"/>
                <a:gd name="connsiteY230" fmla="*/ 4676774 h 4676774"/>
                <a:gd name="connsiteX231" fmla="*/ 4476740 w 5559425"/>
                <a:gd name="connsiteY231" fmla="*/ 4637096 h 4676774"/>
                <a:gd name="connsiteX232" fmla="*/ 4451046 w 5559425"/>
                <a:gd name="connsiteY232" fmla="*/ 4598986 h 4676774"/>
                <a:gd name="connsiteX233" fmla="*/ 1063928 w 5559425"/>
                <a:gd name="connsiteY233" fmla="*/ 4598986 h 4676774"/>
                <a:gd name="connsiteX234" fmla="*/ 1038234 w 5559425"/>
                <a:gd name="connsiteY234" fmla="*/ 4637096 h 4676774"/>
                <a:gd name="connsiteX235" fmla="*/ 942443 w 5559425"/>
                <a:gd name="connsiteY235" fmla="*/ 4676774 h 4676774"/>
                <a:gd name="connsiteX236" fmla="*/ 686331 w 5559425"/>
                <a:gd name="connsiteY236" fmla="*/ 4676774 h 4676774"/>
                <a:gd name="connsiteX237" fmla="*/ 590540 w 5559425"/>
                <a:gd name="connsiteY237" fmla="*/ 4637096 h 4676774"/>
                <a:gd name="connsiteX238" fmla="*/ 564846 w 5559425"/>
                <a:gd name="connsiteY238" fmla="*/ 4598986 h 4676774"/>
                <a:gd name="connsiteX239" fmla="*/ 243414 w 5559425"/>
                <a:gd name="connsiteY239" fmla="*/ 4598986 h 4676774"/>
                <a:gd name="connsiteX240" fmla="*/ 0 w 5559425"/>
                <a:gd name="connsiteY240" fmla="*/ 4355572 h 4676774"/>
                <a:gd name="connsiteX241" fmla="*/ 0 w 5559425"/>
                <a:gd name="connsiteY241" fmla="*/ 1172100 h 4676774"/>
                <a:gd name="connsiteX242" fmla="*/ 243414 w 5559425"/>
                <a:gd name="connsiteY242" fmla="*/ 928686 h 4676774"/>
                <a:gd name="connsiteX243" fmla="*/ 1479061 w 5559425"/>
                <a:gd name="connsiteY243" fmla="*/ 928686 h 4676774"/>
                <a:gd name="connsiteX244" fmla="*/ 1489425 w 5559425"/>
                <a:gd name="connsiteY244" fmla="*/ 877352 h 4676774"/>
                <a:gd name="connsiteX245" fmla="*/ 1588552 w 5559425"/>
                <a:gd name="connsiteY245" fmla="*/ 778225 h 4676774"/>
                <a:gd name="connsiteX246" fmla="*/ 1606549 w 5559425"/>
                <a:gd name="connsiteY246" fmla="*/ 772638 h 4676774"/>
                <a:gd name="connsiteX247" fmla="*/ 1606549 w 5559425"/>
                <a:gd name="connsiteY247" fmla="*/ 454204 h 4676774"/>
                <a:gd name="connsiteX248" fmla="*/ 2060754 w 5559425"/>
                <a:gd name="connsiteY248" fmla="*/ 0 h 46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5559425" h="4676774">
                  <a:moveTo>
                    <a:pt x="2733675" y="1498599"/>
                  </a:moveTo>
                  <a:lnTo>
                    <a:pt x="2708275" y="1501774"/>
                  </a:lnTo>
                  <a:lnTo>
                    <a:pt x="2689225" y="1511299"/>
                  </a:lnTo>
                  <a:lnTo>
                    <a:pt x="2673350" y="1520824"/>
                  </a:lnTo>
                  <a:lnTo>
                    <a:pt x="2663825" y="1536699"/>
                  </a:lnTo>
                  <a:lnTo>
                    <a:pt x="2657475" y="1555749"/>
                  </a:lnTo>
                  <a:lnTo>
                    <a:pt x="2654300" y="1577974"/>
                  </a:lnTo>
                  <a:lnTo>
                    <a:pt x="2654300" y="1603374"/>
                  </a:lnTo>
                  <a:lnTo>
                    <a:pt x="2654300" y="1758949"/>
                  </a:lnTo>
                  <a:lnTo>
                    <a:pt x="2593975" y="1771649"/>
                  </a:lnTo>
                  <a:lnTo>
                    <a:pt x="2540000" y="1787524"/>
                  </a:lnTo>
                  <a:lnTo>
                    <a:pt x="2492375" y="1806574"/>
                  </a:lnTo>
                  <a:lnTo>
                    <a:pt x="2444750" y="1828799"/>
                  </a:lnTo>
                  <a:lnTo>
                    <a:pt x="2400300" y="1854199"/>
                  </a:lnTo>
                  <a:lnTo>
                    <a:pt x="2362200" y="1879599"/>
                  </a:lnTo>
                  <a:lnTo>
                    <a:pt x="2327275" y="1911349"/>
                  </a:lnTo>
                  <a:lnTo>
                    <a:pt x="2292350" y="1943099"/>
                  </a:lnTo>
                  <a:lnTo>
                    <a:pt x="2266950" y="1978024"/>
                  </a:lnTo>
                  <a:lnTo>
                    <a:pt x="2241550" y="2016124"/>
                  </a:lnTo>
                  <a:lnTo>
                    <a:pt x="2219325" y="2054224"/>
                  </a:lnTo>
                  <a:lnTo>
                    <a:pt x="2203450" y="2092324"/>
                  </a:lnTo>
                  <a:lnTo>
                    <a:pt x="2190750" y="2130424"/>
                  </a:lnTo>
                  <a:lnTo>
                    <a:pt x="2181225" y="2168524"/>
                  </a:lnTo>
                  <a:lnTo>
                    <a:pt x="2174875" y="2209799"/>
                  </a:lnTo>
                  <a:lnTo>
                    <a:pt x="2171700" y="2251074"/>
                  </a:lnTo>
                  <a:lnTo>
                    <a:pt x="2174875" y="2314574"/>
                  </a:lnTo>
                  <a:lnTo>
                    <a:pt x="2184400" y="2371724"/>
                  </a:lnTo>
                  <a:lnTo>
                    <a:pt x="2197100" y="2425699"/>
                  </a:lnTo>
                  <a:lnTo>
                    <a:pt x="2216150" y="2476499"/>
                  </a:lnTo>
                  <a:lnTo>
                    <a:pt x="2238375" y="2520949"/>
                  </a:lnTo>
                  <a:lnTo>
                    <a:pt x="2266950" y="2562224"/>
                  </a:lnTo>
                  <a:lnTo>
                    <a:pt x="2298700" y="2603499"/>
                  </a:lnTo>
                  <a:lnTo>
                    <a:pt x="2333625" y="2638424"/>
                  </a:lnTo>
                  <a:lnTo>
                    <a:pt x="2371725" y="2670174"/>
                  </a:lnTo>
                  <a:lnTo>
                    <a:pt x="2413000" y="2701924"/>
                  </a:lnTo>
                  <a:lnTo>
                    <a:pt x="2457450" y="2730499"/>
                  </a:lnTo>
                  <a:lnTo>
                    <a:pt x="2501900" y="2755899"/>
                  </a:lnTo>
                  <a:lnTo>
                    <a:pt x="2600325" y="2803524"/>
                  </a:lnTo>
                  <a:lnTo>
                    <a:pt x="2701925" y="2844799"/>
                  </a:lnTo>
                  <a:lnTo>
                    <a:pt x="2790825" y="2882899"/>
                  </a:lnTo>
                  <a:lnTo>
                    <a:pt x="2863850" y="2920999"/>
                  </a:lnTo>
                  <a:lnTo>
                    <a:pt x="2924175" y="2955924"/>
                  </a:lnTo>
                  <a:lnTo>
                    <a:pt x="2946400" y="2974974"/>
                  </a:lnTo>
                  <a:lnTo>
                    <a:pt x="2968625" y="2994024"/>
                  </a:lnTo>
                  <a:lnTo>
                    <a:pt x="2984500" y="3009899"/>
                  </a:lnTo>
                  <a:lnTo>
                    <a:pt x="3000375" y="3032124"/>
                  </a:lnTo>
                  <a:lnTo>
                    <a:pt x="3013075" y="3051174"/>
                  </a:lnTo>
                  <a:lnTo>
                    <a:pt x="3022600" y="3073399"/>
                  </a:lnTo>
                  <a:lnTo>
                    <a:pt x="3028950" y="3095624"/>
                  </a:lnTo>
                  <a:lnTo>
                    <a:pt x="3035300" y="3121024"/>
                  </a:lnTo>
                  <a:lnTo>
                    <a:pt x="3038475" y="3146424"/>
                  </a:lnTo>
                  <a:lnTo>
                    <a:pt x="3041650" y="3171824"/>
                  </a:lnTo>
                  <a:lnTo>
                    <a:pt x="3038475" y="3203574"/>
                  </a:lnTo>
                  <a:lnTo>
                    <a:pt x="3032125" y="3232149"/>
                  </a:lnTo>
                  <a:lnTo>
                    <a:pt x="3025775" y="3257549"/>
                  </a:lnTo>
                  <a:lnTo>
                    <a:pt x="3013075" y="3279774"/>
                  </a:lnTo>
                  <a:lnTo>
                    <a:pt x="2997200" y="3301999"/>
                  </a:lnTo>
                  <a:lnTo>
                    <a:pt x="2978150" y="3317874"/>
                  </a:lnTo>
                  <a:lnTo>
                    <a:pt x="2955925" y="3333749"/>
                  </a:lnTo>
                  <a:lnTo>
                    <a:pt x="2927350" y="3349624"/>
                  </a:lnTo>
                  <a:lnTo>
                    <a:pt x="2898775" y="3359149"/>
                  </a:lnTo>
                  <a:lnTo>
                    <a:pt x="2870200" y="3371849"/>
                  </a:lnTo>
                  <a:lnTo>
                    <a:pt x="2803525" y="3384549"/>
                  </a:lnTo>
                  <a:lnTo>
                    <a:pt x="2733675" y="3394074"/>
                  </a:lnTo>
                  <a:lnTo>
                    <a:pt x="2657475" y="3397249"/>
                  </a:lnTo>
                  <a:lnTo>
                    <a:pt x="2581275" y="3397249"/>
                  </a:lnTo>
                  <a:lnTo>
                    <a:pt x="2517775" y="3390899"/>
                  </a:lnTo>
                  <a:lnTo>
                    <a:pt x="2457450" y="3384549"/>
                  </a:lnTo>
                  <a:lnTo>
                    <a:pt x="2406650" y="3375024"/>
                  </a:lnTo>
                  <a:lnTo>
                    <a:pt x="2324100" y="3349624"/>
                  </a:lnTo>
                  <a:lnTo>
                    <a:pt x="2257425" y="3324224"/>
                  </a:lnTo>
                  <a:lnTo>
                    <a:pt x="2232025" y="3314699"/>
                  </a:lnTo>
                  <a:lnTo>
                    <a:pt x="2212975" y="3308349"/>
                  </a:lnTo>
                  <a:lnTo>
                    <a:pt x="2203450" y="3311524"/>
                  </a:lnTo>
                  <a:lnTo>
                    <a:pt x="2193925" y="3317874"/>
                  </a:lnTo>
                  <a:lnTo>
                    <a:pt x="2184400" y="3330574"/>
                  </a:lnTo>
                  <a:lnTo>
                    <a:pt x="2174875" y="3346449"/>
                  </a:lnTo>
                  <a:lnTo>
                    <a:pt x="2159000" y="3390899"/>
                  </a:lnTo>
                  <a:lnTo>
                    <a:pt x="2146300" y="3441699"/>
                  </a:lnTo>
                  <a:lnTo>
                    <a:pt x="2133600" y="3495674"/>
                  </a:lnTo>
                  <a:lnTo>
                    <a:pt x="2130425" y="3546474"/>
                  </a:lnTo>
                  <a:lnTo>
                    <a:pt x="2130425" y="3568699"/>
                  </a:lnTo>
                  <a:lnTo>
                    <a:pt x="2130425" y="3587749"/>
                  </a:lnTo>
                  <a:lnTo>
                    <a:pt x="2133600" y="3600449"/>
                  </a:lnTo>
                  <a:lnTo>
                    <a:pt x="2139950" y="3606799"/>
                  </a:lnTo>
                  <a:lnTo>
                    <a:pt x="2168525" y="3622674"/>
                  </a:lnTo>
                  <a:lnTo>
                    <a:pt x="2203450" y="3641724"/>
                  </a:lnTo>
                  <a:lnTo>
                    <a:pt x="2247900" y="3657599"/>
                  </a:lnTo>
                  <a:lnTo>
                    <a:pt x="2301875" y="3673474"/>
                  </a:lnTo>
                  <a:lnTo>
                    <a:pt x="2362200" y="3689349"/>
                  </a:lnTo>
                  <a:lnTo>
                    <a:pt x="2432050" y="3702049"/>
                  </a:lnTo>
                  <a:lnTo>
                    <a:pt x="2511425" y="3711574"/>
                  </a:lnTo>
                  <a:lnTo>
                    <a:pt x="2597150" y="3717924"/>
                  </a:lnTo>
                  <a:lnTo>
                    <a:pt x="2597150" y="3829049"/>
                  </a:lnTo>
                  <a:lnTo>
                    <a:pt x="2597150" y="3860799"/>
                  </a:lnTo>
                  <a:lnTo>
                    <a:pt x="2603500" y="3886199"/>
                  </a:lnTo>
                  <a:lnTo>
                    <a:pt x="2609850" y="3905249"/>
                  </a:lnTo>
                  <a:lnTo>
                    <a:pt x="2619375" y="3921124"/>
                  </a:lnTo>
                  <a:lnTo>
                    <a:pt x="2632075" y="3930649"/>
                  </a:lnTo>
                  <a:lnTo>
                    <a:pt x="2647950" y="3936999"/>
                  </a:lnTo>
                  <a:lnTo>
                    <a:pt x="2670175" y="3940174"/>
                  </a:lnTo>
                  <a:lnTo>
                    <a:pt x="2695575" y="3940174"/>
                  </a:lnTo>
                  <a:lnTo>
                    <a:pt x="2879725" y="3940174"/>
                  </a:lnTo>
                  <a:lnTo>
                    <a:pt x="2905125" y="3940174"/>
                  </a:lnTo>
                  <a:lnTo>
                    <a:pt x="2924175" y="3936999"/>
                  </a:lnTo>
                  <a:lnTo>
                    <a:pt x="2940050" y="3930649"/>
                  </a:lnTo>
                  <a:lnTo>
                    <a:pt x="2946400" y="3924299"/>
                  </a:lnTo>
                  <a:lnTo>
                    <a:pt x="2952750" y="3911599"/>
                  </a:lnTo>
                  <a:lnTo>
                    <a:pt x="2959100" y="3892549"/>
                  </a:lnTo>
                  <a:lnTo>
                    <a:pt x="2959100" y="3870324"/>
                  </a:lnTo>
                  <a:lnTo>
                    <a:pt x="2962275" y="3841749"/>
                  </a:lnTo>
                  <a:lnTo>
                    <a:pt x="2962275" y="3689349"/>
                  </a:lnTo>
                  <a:lnTo>
                    <a:pt x="3009900" y="3679824"/>
                  </a:lnTo>
                  <a:lnTo>
                    <a:pt x="3057525" y="3663949"/>
                  </a:lnTo>
                  <a:lnTo>
                    <a:pt x="3101975" y="3648074"/>
                  </a:lnTo>
                  <a:lnTo>
                    <a:pt x="3146425" y="3629024"/>
                  </a:lnTo>
                  <a:lnTo>
                    <a:pt x="3187700" y="3609974"/>
                  </a:lnTo>
                  <a:lnTo>
                    <a:pt x="3225800" y="3584574"/>
                  </a:lnTo>
                  <a:lnTo>
                    <a:pt x="3260725" y="3555999"/>
                  </a:lnTo>
                  <a:lnTo>
                    <a:pt x="3295650" y="3527424"/>
                  </a:lnTo>
                  <a:lnTo>
                    <a:pt x="3324225" y="3492499"/>
                  </a:lnTo>
                  <a:lnTo>
                    <a:pt x="3349625" y="3454399"/>
                  </a:lnTo>
                  <a:lnTo>
                    <a:pt x="3371850" y="3413124"/>
                  </a:lnTo>
                  <a:lnTo>
                    <a:pt x="3390900" y="3371849"/>
                  </a:lnTo>
                  <a:lnTo>
                    <a:pt x="3406775" y="3324224"/>
                  </a:lnTo>
                  <a:lnTo>
                    <a:pt x="3419475" y="3270249"/>
                  </a:lnTo>
                  <a:lnTo>
                    <a:pt x="3425825" y="3216274"/>
                  </a:lnTo>
                  <a:lnTo>
                    <a:pt x="3429000" y="3155949"/>
                  </a:lnTo>
                  <a:lnTo>
                    <a:pt x="3425825" y="3101974"/>
                  </a:lnTo>
                  <a:lnTo>
                    <a:pt x="3419475" y="3051174"/>
                  </a:lnTo>
                  <a:lnTo>
                    <a:pt x="3406775" y="3003549"/>
                  </a:lnTo>
                  <a:lnTo>
                    <a:pt x="3394075" y="2955924"/>
                  </a:lnTo>
                  <a:lnTo>
                    <a:pt x="3371850" y="2911474"/>
                  </a:lnTo>
                  <a:lnTo>
                    <a:pt x="3349625" y="2870199"/>
                  </a:lnTo>
                  <a:lnTo>
                    <a:pt x="3317875" y="2828924"/>
                  </a:lnTo>
                  <a:lnTo>
                    <a:pt x="3286125" y="2790824"/>
                  </a:lnTo>
                  <a:lnTo>
                    <a:pt x="3248025" y="2755899"/>
                  </a:lnTo>
                  <a:lnTo>
                    <a:pt x="3206750" y="2720974"/>
                  </a:lnTo>
                  <a:lnTo>
                    <a:pt x="3162300" y="2689224"/>
                  </a:lnTo>
                  <a:lnTo>
                    <a:pt x="3114675" y="2657474"/>
                  </a:lnTo>
                  <a:lnTo>
                    <a:pt x="3063875" y="2625724"/>
                  </a:lnTo>
                  <a:lnTo>
                    <a:pt x="3006725" y="2597149"/>
                  </a:lnTo>
                  <a:lnTo>
                    <a:pt x="2946400" y="2568574"/>
                  </a:lnTo>
                  <a:lnTo>
                    <a:pt x="2886075" y="2539999"/>
                  </a:lnTo>
                  <a:lnTo>
                    <a:pt x="2806700" y="2508249"/>
                  </a:lnTo>
                  <a:lnTo>
                    <a:pt x="2740025" y="2476499"/>
                  </a:lnTo>
                  <a:lnTo>
                    <a:pt x="2682875" y="2441574"/>
                  </a:lnTo>
                  <a:lnTo>
                    <a:pt x="2635250" y="2409824"/>
                  </a:lnTo>
                  <a:lnTo>
                    <a:pt x="2616200" y="2393949"/>
                  </a:lnTo>
                  <a:lnTo>
                    <a:pt x="2600325" y="2378074"/>
                  </a:lnTo>
                  <a:lnTo>
                    <a:pt x="2587625" y="2359024"/>
                  </a:lnTo>
                  <a:lnTo>
                    <a:pt x="2574925" y="2339974"/>
                  </a:lnTo>
                  <a:lnTo>
                    <a:pt x="2565400" y="2320924"/>
                  </a:lnTo>
                  <a:lnTo>
                    <a:pt x="2559050" y="2298699"/>
                  </a:lnTo>
                  <a:lnTo>
                    <a:pt x="2555875" y="2276474"/>
                  </a:lnTo>
                  <a:lnTo>
                    <a:pt x="2552700" y="2251074"/>
                  </a:lnTo>
                  <a:lnTo>
                    <a:pt x="2555875" y="2228849"/>
                  </a:lnTo>
                  <a:lnTo>
                    <a:pt x="2559050" y="2206624"/>
                  </a:lnTo>
                  <a:lnTo>
                    <a:pt x="2562225" y="2184399"/>
                  </a:lnTo>
                  <a:lnTo>
                    <a:pt x="2571750" y="2162174"/>
                  </a:lnTo>
                  <a:lnTo>
                    <a:pt x="2581275" y="2143124"/>
                  </a:lnTo>
                  <a:lnTo>
                    <a:pt x="2593975" y="2124074"/>
                  </a:lnTo>
                  <a:lnTo>
                    <a:pt x="2609850" y="2108199"/>
                  </a:lnTo>
                  <a:lnTo>
                    <a:pt x="2625725" y="2092324"/>
                  </a:lnTo>
                  <a:lnTo>
                    <a:pt x="2644775" y="2079624"/>
                  </a:lnTo>
                  <a:lnTo>
                    <a:pt x="2667000" y="2066924"/>
                  </a:lnTo>
                  <a:lnTo>
                    <a:pt x="2695575" y="2057399"/>
                  </a:lnTo>
                  <a:lnTo>
                    <a:pt x="2724150" y="2047874"/>
                  </a:lnTo>
                  <a:lnTo>
                    <a:pt x="2759075" y="2041524"/>
                  </a:lnTo>
                  <a:lnTo>
                    <a:pt x="2797175" y="2038349"/>
                  </a:lnTo>
                  <a:lnTo>
                    <a:pt x="2838450" y="2035174"/>
                  </a:lnTo>
                  <a:lnTo>
                    <a:pt x="2886075" y="2035174"/>
                  </a:lnTo>
                  <a:lnTo>
                    <a:pt x="2933700" y="2035174"/>
                  </a:lnTo>
                  <a:lnTo>
                    <a:pt x="2981325" y="2038349"/>
                  </a:lnTo>
                  <a:lnTo>
                    <a:pt x="3032125" y="2044699"/>
                  </a:lnTo>
                  <a:lnTo>
                    <a:pt x="3079750" y="2054224"/>
                  </a:lnTo>
                  <a:lnTo>
                    <a:pt x="3165475" y="2073274"/>
                  </a:lnTo>
                  <a:lnTo>
                    <a:pt x="3225800" y="2089149"/>
                  </a:lnTo>
                  <a:lnTo>
                    <a:pt x="3238500" y="2089149"/>
                  </a:lnTo>
                  <a:lnTo>
                    <a:pt x="3251200" y="2082799"/>
                  </a:lnTo>
                  <a:lnTo>
                    <a:pt x="3260725" y="2073274"/>
                  </a:lnTo>
                  <a:lnTo>
                    <a:pt x="3273425" y="2054224"/>
                  </a:lnTo>
                  <a:lnTo>
                    <a:pt x="3295650" y="2006599"/>
                  </a:lnTo>
                  <a:lnTo>
                    <a:pt x="3311525" y="1958974"/>
                  </a:lnTo>
                  <a:lnTo>
                    <a:pt x="3321050" y="1904999"/>
                  </a:lnTo>
                  <a:lnTo>
                    <a:pt x="3324225" y="1857374"/>
                  </a:lnTo>
                  <a:lnTo>
                    <a:pt x="3324225" y="1835149"/>
                  </a:lnTo>
                  <a:lnTo>
                    <a:pt x="3317875" y="1819274"/>
                  </a:lnTo>
                  <a:lnTo>
                    <a:pt x="3311525" y="1806574"/>
                  </a:lnTo>
                  <a:lnTo>
                    <a:pt x="3298825" y="1797049"/>
                  </a:lnTo>
                  <a:lnTo>
                    <a:pt x="3254375" y="1784349"/>
                  </a:lnTo>
                  <a:lnTo>
                    <a:pt x="3197225" y="1768474"/>
                  </a:lnTo>
                  <a:lnTo>
                    <a:pt x="3159125" y="1762124"/>
                  </a:lnTo>
                  <a:lnTo>
                    <a:pt x="3117850" y="1755774"/>
                  </a:lnTo>
                  <a:lnTo>
                    <a:pt x="3019425" y="1746249"/>
                  </a:lnTo>
                  <a:lnTo>
                    <a:pt x="3019425" y="1609724"/>
                  </a:lnTo>
                  <a:lnTo>
                    <a:pt x="3019425" y="1555749"/>
                  </a:lnTo>
                  <a:lnTo>
                    <a:pt x="3016250" y="1533524"/>
                  </a:lnTo>
                  <a:lnTo>
                    <a:pt x="3009900" y="1520824"/>
                  </a:lnTo>
                  <a:lnTo>
                    <a:pt x="3003550" y="1511299"/>
                  </a:lnTo>
                  <a:lnTo>
                    <a:pt x="2990850" y="1501774"/>
                  </a:lnTo>
                  <a:lnTo>
                    <a:pt x="2968625" y="1498599"/>
                  </a:lnTo>
                  <a:lnTo>
                    <a:pt x="2943225" y="1498599"/>
                  </a:lnTo>
                  <a:lnTo>
                    <a:pt x="2762250" y="1498599"/>
                  </a:lnTo>
                  <a:close/>
                  <a:moveTo>
                    <a:pt x="2077933" y="438148"/>
                  </a:moveTo>
                  <a:cubicBezTo>
                    <a:pt x="2061771" y="438148"/>
                    <a:pt x="2048669" y="451250"/>
                    <a:pt x="2048669" y="467412"/>
                  </a:cubicBezTo>
                  <a:lnTo>
                    <a:pt x="2048669" y="769928"/>
                  </a:lnTo>
                  <a:lnTo>
                    <a:pt x="2075397" y="778225"/>
                  </a:lnTo>
                  <a:cubicBezTo>
                    <a:pt x="2119967" y="797076"/>
                    <a:pt x="2155673" y="832782"/>
                    <a:pt x="2174524" y="877352"/>
                  </a:cubicBezTo>
                  <a:lnTo>
                    <a:pt x="2184888" y="928686"/>
                  </a:lnTo>
                  <a:lnTo>
                    <a:pt x="3371361" y="928686"/>
                  </a:lnTo>
                  <a:lnTo>
                    <a:pt x="3381725" y="877352"/>
                  </a:lnTo>
                  <a:cubicBezTo>
                    <a:pt x="3400577" y="832782"/>
                    <a:pt x="3436283" y="797076"/>
                    <a:pt x="3480853" y="778224"/>
                  </a:cubicBezTo>
                  <a:lnTo>
                    <a:pt x="3507582" y="769927"/>
                  </a:lnTo>
                  <a:lnTo>
                    <a:pt x="3507582" y="467412"/>
                  </a:lnTo>
                  <a:cubicBezTo>
                    <a:pt x="3507582" y="451250"/>
                    <a:pt x="3494480" y="438148"/>
                    <a:pt x="3478318" y="438148"/>
                  </a:cubicBezTo>
                  <a:close/>
                  <a:moveTo>
                    <a:pt x="2060754" y="0"/>
                  </a:moveTo>
                  <a:lnTo>
                    <a:pt x="3495494" y="0"/>
                  </a:lnTo>
                  <a:cubicBezTo>
                    <a:pt x="3746344" y="0"/>
                    <a:pt x="3949699" y="203354"/>
                    <a:pt x="3949699" y="454204"/>
                  </a:cubicBezTo>
                  <a:lnTo>
                    <a:pt x="3949699" y="772638"/>
                  </a:lnTo>
                  <a:lnTo>
                    <a:pt x="3967697" y="778224"/>
                  </a:lnTo>
                  <a:cubicBezTo>
                    <a:pt x="4012267" y="797076"/>
                    <a:pt x="4047973" y="832782"/>
                    <a:pt x="4066824" y="877352"/>
                  </a:cubicBezTo>
                  <a:lnTo>
                    <a:pt x="4077188" y="928686"/>
                  </a:lnTo>
                  <a:lnTo>
                    <a:pt x="5316011" y="928686"/>
                  </a:lnTo>
                  <a:cubicBezTo>
                    <a:pt x="5450445" y="928686"/>
                    <a:pt x="5559425" y="1037666"/>
                    <a:pt x="5559425" y="1172100"/>
                  </a:cubicBezTo>
                  <a:lnTo>
                    <a:pt x="5559425" y="4355572"/>
                  </a:lnTo>
                  <a:cubicBezTo>
                    <a:pt x="5559425" y="4490006"/>
                    <a:pt x="5450445" y="4598986"/>
                    <a:pt x="5316011" y="4598986"/>
                  </a:cubicBezTo>
                  <a:lnTo>
                    <a:pt x="4950129" y="4598986"/>
                  </a:lnTo>
                  <a:lnTo>
                    <a:pt x="4924434" y="4637096"/>
                  </a:lnTo>
                  <a:cubicBezTo>
                    <a:pt x="4899919" y="4661611"/>
                    <a:pt x="4866052" y="4676774"/>
                    <a:pt x="4828643" y="4676774"/>
                  </a:cubicBezTo>
                  <a:lnTo>
                    <a:pt x="4572531" y="4676774"/>
                  </a:lnTo>
                  <a:cubicBezTo>
                    <a:pt x="4535123" y="4676774"/>
                    <a:pt x="4501256" y="4661611"/>
                    <a:pt x="4476740" y="4637096"/>
                  </a:cubicBezTo>
                  <a:lnTo>
                    <a:pt x="4451046" y="4598986"/>
                  </a:lnTo>
                  <a:lnTo>
                    <a:pt x="1063928" y="4598986"/>
                  </a:lnTo>
                  <a:lnTo>
                    <a:pt x="1038234" y="4637096"/>
                  </a:lnTo>
                  <a:cubicBezTo>
                    <a:pt x="1013719" y="4661611"/>
                    <a:pt x="979851" y="4676774"/>
                    <a:pt x="942443" y="4676774"/>
                  </a:cubicBezTo>
                  <a:lnTo>
                    <a:pt x="686331" y="4676774"/>
                  </a:lnTo>
                  <a:cubicBezTo>
                    <a:pt x="648922" y="4676774"/>
                    <a:pt x="615055" y="4661611"/>
                    <a:pt x="590540" y="4637096"/>
                  </a:cubicBezTo>
                  <a:lnTo>
                    <a:pt x="564846" y="4598986"/>
                  </a:lnTo>
                  <a:lnTo>
                    <a:pt x="243414" y="4598986"/>
                  </a:lnTo>
                  <a:cubicBezTo>
                    <a:pt x="108980" y="4598986"/>
                    <a:pt x="0" y="4490006"/>
                    <a:pt x="0" y="4355572"/>
                  </a:cubicBezTo>
                  <a:lnTo>
                    <a:pt x="0" y="1172100"/>
                  </a:lnTo>
                  <a:cubicBezTo>
                    <a:pt x="0" y="1037666"/>
                    <a:pt x="108980" y="928686"/>
                    <a:pt x="243414" y="928686"/>
                  </a:cubicBezTo>
                  <a:lnTo>
                    <a:pt x="1479061" y="928686"/>
                  </a:lnTo>
                  <a:lnTo>
                    <a:pt x="1489425" y="877352"/>
                  </a:lnTo>
                  <a:cubicBezTo>
                    <a:pt x="1508276" y="832782"/>
                    <a:pt x="1543982" y="797076"/>
                    <a:pt x="1588552" y="778225"/>
                  </a:cubicBezTo>
                  <a:lnTo>
                    <a:pt x="1606549" y="772638"/>
                  </a:lnTo>
                  <a:lnTo>
                    <a:pt x="1606549" y="454204"/>
                  </a:lnTo>
                  <a:cubicBezTo>
                    <a:pt x="1606549" y="203354"/>
                    <a:pt x="1809904" y="0"/>
                    <a:pt x="20607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FEEF6510-4229-476C-A8AC-721DD7405DE7}"/>
              </a:ext>
            </a:extLst>
          </p:cNvPr>
          <p:cNvGrpSpPr/>
          <p:nvPr/>
        </p:nvGrpSpPr>
        <p:grpSpPr>
          <a:xfrm>
            <a:off x="6677000" y="4993416"/>
            <a:ext cx="519113" cy="519113"/>
            <a:chOff x="7858125" y="5094288"/>
            <a:chExt cx="692150" cy="692150"/>
          </a:xfrm>
          <a:effectLst/>
        </p:grpSpPr>
        <p:sp>
          <p:nvSpPr>
            <p:cNvPr id="125" name="椭圆 12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CEB42A0A-CFAA-4E8C-9ADF-4158D65A100C}"/>
                </a:ext>
              </a:extLst>
            </p:cNvPr>
            <p:cNvSpPr/>
            <p:nvPr/>
          </p:nvSpPr>
          <p:spPr>
            <a:xfrm>
              <a:off x="7858125" y="5094288"/>
              <a:ext cx="692150" cy="692150"/>
            </a:xfrm>
            <a:prstGeom prst="ellipse">
              <a:avLst/>
            </a:prstGeom>
            <a:solidFill>
              <a:srgbClr val="DAC4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126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BC2D8BAF-1B8D-471C-B8D8-85D8BDBD4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75" y="5265738"/>
              <a:ext cx="365125" cy="363537"/>
            </a:xfrm>
            <a:custGeom>
              <a:avLst/>
              <a:gdLst>
                <a:gd name="T0" fmla="*/ 2147483647 w 3896"/>
                <a:gd name="T1" fmla="*/ 2147483647 h 3896"/>
                <a:gd name="T2" fmla="*/ 0 w 3896"/>
                <a:gd name="T3" fmla="*/ 2147483647 h 3896"/>
                <a:gd name="T4" fmla="*/ 2147483647 w 3896"/>
                <a:gd name="T5" fmla="*/ 0 h 3896"/>
                <a:gd name="T6" fmla="*/ 2147483647 w 3896"/>
                <a:gd name="T7" fmla="*/ 2147483647 h 3896"/>
                <a:gd name="T8" fmla="*/ 2147483647 w 3896"/>
                <a:gd name="T9" fmla="*/ 2147483647 h 3896"/>
                <a:gd name="T10" fmla="*/ 2147483647 w 3896"/>
                <a:gd name="T11" fmla="*/ 2147483647 h 3896"/>
                <a:gd name="T12" fmla="*/ 2147483647 w 3896"/>
                <a:gd name="T13" fmla="*/ 2147483647 h 3896"/>
                <a:gd name="T14" fmla="*/ 2147483647 w 3896"/>
                <a:gd name="T15" fmla="*/ 2147483647 h 3896"/>
                <a:gd name="T16" fmla="*/ 2147483647 w 3896"/>
                <a:gd name="T17" fmla="*/ 2147483647 h 3896"/>
                <a:gd name="T18" fmla="*/ 2147483647 w 3896"/>
                <a:gd name="T19" fmla="*/ 2147483647 h 3896"/>
                <a:gd name="T20" fmla="*/ 2147483647 w 3896"/>
                <a:gd name="T21" fmla="*/ 2147483647 h 3896"/>
                <a:gd name="T22" fmla="*/ 2147483647 w 3896"/>
                <a:gd name="T23" fmla="*/ 2147483647 h 3896"/>
                <a:gd name="T24" fmla="*/ 2147483647 w 3896"/>
                <a:gd name="T25" fmla="*/ 2147483647 h 3896"/>
                <a:gd name="T26" fmla="*/ 2147483647 w 3896"/>
                <a:gd name="T27" fmla="*/ 2147483647 h 3896"/>
                <a:gd name="T28" fmla="*/ 2147483647 w 3896"/>
                <a:gd name="T29" fmla="*/ 2147483647 h 3896"/>
                <a:gd name="T30" fmla="*/ 2147483647 w 3896"/>
                <a:gd name="T31" fmla="*/ 2147483647 h 3896"/>
                <a:gd name="T32" fmla="*/ 2147483647 w 3896"/>
                <a:gd name="T33" fmla="*/ 2147483647 h 3896"/>
                <a:gd name="T34" fmla="*/ 2147483647 w 3896"/>
                <a:gd name="T35" fmla="*/ 2147483647 h 3896"/>
                <a:gd name="T36" fmla="*/ 2147483647 w 3896"/>
                <a:gd name="T37" fmla="*/ 2147483647 h 3896"/>
                <a:gd name="T38" fmla="*/ 2147483647 w 3896"/>
                <a:gd name="T39" fmla="*/ 2147483647 h 3896"/>
                <a:gd name="T40" fmla="*/ 2147483647 w 3896"/>
                <a:gd name="T41" fmla="*/ 2147483647 h 3896"/>
                <a:gd name="T42" fmla="*/ 2147483647 w 3896"/>
                <a:gd name="T43" fmla="*/ 2147483647 h 3896"/>
                <a:gd name="T44" fmla="*/ 2147483647 w 3896"/>
                <a:gd name="T45" fmla="*/ 2147483647 h 3896"/>
                <a:gd name="T46" fmla="*/ 2147483647 w 3896"/>
                <a:gd name="T47" fmla="*/ 2147483647 h 38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896" h="3896">
                  <a:moveTo>
                    <a:pt x="1948" y="3896"/>
                  </a:moveTo>
                  <a:cubicBezTo>
                    <a:pt x="872" y="3896"/>
                    <a:pt x="0" y="3024"/>
                    <a:pt x="0" y="1948"/>
                  </a:cubicBezTo>
                  <a:cubicBezTo>
                    <a:pt x="0" y="872"/>
                    <a:pt x="872" y="0"/>
                    <a:pt x="1948" y="0"/>
                  </a:cubicBezTo>
                  <a:cubicBezTo>
                    <a:pt x="3024" y="0"/>
                    <a:pt x="3896" y="872"/>
                    <a:pt x="3896" y="1948"/>
                  </a:cubicBezTo>
                  <a:cubicBezTo>
                    <a:pt x="3896" y="3024"/>
                    <a:pt x="3024" y="3896"/>
                    <a:pt x="1948" y="3896"/>
                  </a:cubicBezTo>
                  <a:close/>
                  <a:moveTo>
                    <a:pt x="3018" y="839"/>
                  </a:moveTo>
                  <a:cubicBezTo>
                    <a:pt x="2852" y="674"/>
                    <a:pt x="2687" y="839"/>
                    <a:pt x="2687" y="839"/>
                  </a:cubicBezTo>
                  <a:cubicBezTo>
                    <a:pt x="2108" y="1418"/>
                    <a:pt x="2108" y="1418"/>
                    <a:pt x="2108" y="1418"/>
                  </a:cubicBezTo>
                  <a:cubicBezTo>
                    <a:pt x="869" y="1170"/>
                    <a:pt x="869" y="1170"/>
                    <a:pt x="869" y="1170"/>
                  </a:cubicBezTo>
                  <a:cubicBezTo>
                    <a:pt x="703" y="1335"/>
                    <a:pt x="703" y="1335"/>
                    <a:pt x="703" y="1335"/>
                  </a:cubicBezTo>
                  <a:cubicBezTo>
                    <a:pt x="1695" y="1831"/>
                    <a:pt x="1695" y="1831"/>
                    <a:pt x="1695" y="1831"/>
                  </a:cubicBezTo>
                  <a:cubicBezTo>
                    <a:pt x="1232" y="2294"/>
                    <a:pt x="1232" y="2294"/>
                    <a:pt x="1232" y="2294"/>
                  </a:cubicBezTo>
                  <a:cubicBezTo>
                    <a:pt x="786" y="2245"/>
                    <a:pt x="786" y="2245"/>
                    <a:pt x="786" y="2245"/>
                  </a:cubicBezTo>
                  <a:cubicBezTo>
                    <a:pt x="621" y="2410"/>
                    <a:pt x="621" y="2410"/>
                    <a:pt x="621" y="2410"/>
                  </a:cubicBezTo>
                  <a:cubicBezTo>
                    <a:pt x="1199" y="2658"/>
                    <a:pt x="1199" y="2658"/>
                    <a:pt x="1199" y="2658"/>
                  </a:cubicBezTo>
                  <a:cubicBezTo>
                    <a:pt x="1447" y="3236"/>
                    <a:pt x="1447" y="3236"/>
                    <a:pt x="1447" y="3236"/>
                  </a:cubicBezTo>
                  <a:cubicBezTo>
                    <a:pt x="1612" y="3071"/>
                    <a:pt x="1612" y="3071"/>
                    <a:pt x="1612" y="3071"/>
                  </a:cubicBezTo>
                  <a:cubicBezTo>
                    <a:pt x="1563" y="2625"/>
                    <a:pt x="1563" y="2625"/>
                    <a:pt x="1563" y="2625"/>
                  </a:cubicBezTo>
                  <a:cubicBezTo>
                    <a:pt x="2026" y="2162"/>
                    <a:pt x="2026" y="2162"/>
                    <a:pt x="2026" y="2162"/>
                  </a:cubicBezTo>
                  <a:cubicBezTo>
                    <a:pt x="2522" y="3154"/>
                    <a:pt x="2522" y="3154"/>
                    <a:pt x="2522" y="3154"/>
                  </a:cubicBezTo>
                  <a:cubicBezTo>
                    <a:pt x="2687" y="2989"/>
                    <a:pt x="2687" y="2989"/>
                    <a:pt x="2687" y="2989"/>
                  </a:cubicBezTo>
                  <a:cubicBezTo>
                    <a:pt x="2439" y="1749"/>
                    <a:pt x="2439" y="1749"/>
                    <a:pt x="2439" y="1749"/>
                  </a:cubicBezTo>
                  <a:cubicBezTo>
                    <a:pt x="3018" y="1170"/>
                    <a:pt x="3018" y="1170"/>
                    <a:pt x="3018" y="1170"/>
                  </a:cubicBezTo>
                  <a:cubicBezTo>
                    <a:pt x="3018" y="1170"/>
                    <a:pt x="3183" y="1005"/>
                    <a:pt x="3018" y="8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sp>
        <p:nvSpPr>
          <p:cNvPr id="127" name="椭圆 12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FFDA05CB-D0CC-4E6F-B057-43247EB3D911}"/>
              </a:ext>
            </a:extLst>
          </p:cNvPr>
          <p:cNvSpPr/>
          <p:nvPr/>
        </p:nvSpPr>
        <p:spPr>
          <a:xfrm rot="19609735">
            <a:off x="3685399" y="2142395"/>
            <a:ext cx="153591" cy="153591"/>
          </a:xfrm>
          <a:prstGeom prst="ellipse">
            <a:avLst/>
          </a:prstGeom>
          <a:solidFill>
            <a:srgbClr val="DAC4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128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F491C1DA-06E3-4B03-942B-09A844CF520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17495" y="2980896"/>
            <a:ext cx="2332181" cy="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131" name="文本框 8">
            <a:extLst>
              <a:ext uri="{FF2B5EF4-FFF2-40B4-BE49-F238E27FC236}">
                <a16:creationId xmlns:a16="http://schemas.microsoft.com/office/drawing/2014/main" id="{C51A19B1-D335-4285-BA28-F51721E481FD}"/>
              </a:ext>
            </a:extLst>
          </p:cNvPr>
          <p:cNvSpPr txBox="1"/>
          <p:nvPr/>
        </p:nvSpPr>
        <p:spPr>
          <a:xfrm>
            <a:off x="6148268" y="1173376"/>
            <a:ext cx="3875381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BC8BF5FE-AE58-454E-8F2E-E602AFDCF487}"/>
              </a:ext>
            </a:extLst>
          </p:cNvPr>
          <p:cNvSpPr/>
          <p:nvPr/>
        </p:nvSpPr>
        <p:spPr>
          <a:xfrm>
            <a:off x="6148269" y="1477973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33" name="文本框 8">
            <a:extLst>
              <a:ext uri="{FF2B5EF4-FFF2-40B4-BE49-F238E27FC236}">
                <a16:creationId xmlns:a16="http://schemas.microsoft.com/office/drawing/2014/main" id="{059247AD-802F-4B1D-8AF4-BBC1DC3D2225}"/>
              </a:ext>
            </a:extLst>
          </p:cNvPr>
          <p:cNvSpPr txBox="1"/>
          <p:nvPr/>
        </p:nvSpPr>
        <p:spPr>
          <a:xfrm>
            <a:off x="7600889" y="2773577"/>
            <a:ext cx="3875381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86493536-A1FB-4EE9-86BF-8B909DC4D704}"/>
              </a:ext>
            </a:extLst>
          </p:cNvPr>
          <p:cNvSpPr/>
          <p:nvPr/>
        </p:nvSpPr>
        <p:spPr>
          <a:xfrm>
            <a:off x="7600890" y="3078174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35" name="文本框 8">
            <a:extLst>
              <a:ext uri="{FF2B5EF4-FFF2-40B4-BE49-F238E27FC236}">
                <a16:creationId xmlns:a16="http://schemas.microsoft.com/office/drawing/2014/main" id="{FFB054CE-1CC3-4729-8C3D-08225AE72568}"/>
              </a:ext>
            </a:extLst>
          </p:cNvPr>
          <p:cNvSpPr txBox="1"/>
          <p:nvPr/>
        </p:nvSpPr>
        <p:spPr>
          <a:xfrm>
            <a:off x="7557003" y="4820963"/>
            <a:ext cx="3875381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43159422-EA85-4292-B521-370205B28E2D}"/>
              </a:ext>
            </a:extLst>
          </p:cNvPr>
          <p:cNvSpPr/>
          <p:nvPr/>
        </p:nvSpPr>
        <p:spPr>
          <a:xfrm>
            <a:off x="7557004" y="5125560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</p:spTree>
    <p:extLst>
      <p:ext uri="{BB962C8B-B14F-4D97-AF65-F5344CB8AC3E}">
        <p14:creationId xmlns:p14="http://schemas.microsoft.com/office/powerpoint/2010/main" val="277429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04" grpId="0" animBg="1"/>
      <p:bldP spid="105" grpId="0" animBg="1"/>
      <p:bldP spid="106" grpId="0" animBg="1"/>
      <p:bldP spid="107" grpId="0" animBg="1"/>
      <p:bldP spid="108" grpId="0" animBg="1"/>
      <p:bldP spid="127" grpId="0" animBg="1"/>
      <p:bldP spid="128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3067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25" name="Freeform 5">
            <a:extLst>
              <a:ext uri="{FF2B5EF4-FFF2-40B4-BE49-F238E27FC236}">
                <a16:creationId xmlns:a16="http://schemas.microsoft.com/office/drawing/2014/main" id="{7E1FA2C1-4C0B-427D-9BB9-A10E59B437EC}"/>
              </a:ext>
            </a:extLst>
          </p:cNvPr>
          <p:cNvSpPr>
            <a:spLocks noEditPoints="1"/>
          </p:cNvSpPr>
          <p:nvPr/>
        </p:nvSpPr>
        <p:spPr bwMode="auto">
          <a:xfrm>
            <a:off x="1194407" y="1822076"/>
            <a:ext cx="964635" cy="969435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C65428-2A3B-4DB7-AAC5-1E2A7B9AA43F}"/>
              </a:ext>
            </a:extLst>
          </p:cNvPr>
          <p:cNvGrpSpPr/>
          <p:nvPr/>
        </p:nvGrpSpPr>
        <p:grpSpPr>
          <a:xfrm>
            <a:off x="6384471" y="1205765"/>
            <a:ext cx="5175100" cy="5175100"/>
            <a:chOff x="6384471" y="1205765"/>
            <a:chExt cx="5175100" cy="5175100"/>
          </a:xfrm>
        </p:grpSpPr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7AB074FA-441F-4BF0-BCC2-1AE70D791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471" y="1205765"/>
              <a:ext cx="5175100" cy="5175100"/>
            </a:xfrm>
            <a:prstGeom prst="rect">
              <a:avLst/>
            </a:prstGeom>
          </p:spPr>
        </p:pic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B45D154A-1F7C-40CC-A8F2-1AA6A709BC4E}"/>
                </a:ext>
              </a:extLst>
            </p:cNvPr>
            <p:cNvSpPr/>
            <p:nvPr/>
          </p:nvSpPr>
          <p:spPr>
            <a:xfrm>
              <a:off x="7483288" y="1822076"/>
              <a:ext cx="3435724" cy="2373406"/>
            </a:xfrm>
            <a:custGeom>
              <a:avLst/>
              <a:gdLst>
                <a:gd name="connsiteX0" fmla="*/ 221877 w 3435724"/>
                <a:gd name="connsiteY0" fmla="*/ 410136 h 2346512"/>
                <a:gd name="connsiteX1" fmla="*/ 3435724 w 3435724"/>
                <a:gd name="connsiteY1" fmla="*/ 0 h 2346512"/>
                <a:gd name="connsiteX2" fmla="*/ 3274359 w 3435724"/>
                <a:gd name="connsiteY2" fmla="*/ 2319618 h 2346512"/>
                <a:gd name="connsiteX3" fmla="*/ 0 w 3435724"/>
                <a:gd name="connsiteY3" fmla="*/ 2346512 h 2346512"/>
                <a:gd name="connsiteX4" fmla="*/ 221877 w 3435724"/>
                <a:gd name="connsiteY4" fmla="*/ 410136 h 234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5724" h="2346512">
                  <a:moveTo>
                    <a:pt x="221877" y="410136"/>
                  </a:moveTo>
                  <a:lnTo>
                    <a:pt x="3435724" y="0"/>
                  </a:lnTo>
                  <a:lnTo>
                    <a:pt x="3274359" y="2319618"/>
                  </a:lnTo>
                  <a:lnTo>
                    <a:pt x="0" y="2346512"/>
                  </a:lnTo>
                  <a:lnTo>
                    <a:pt x="221877" y="410136"/>
                  </a:lnTo>
                  <a:close/>
                </a:path>
              </a:pathLst>
            </a:cu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9" name="文本框 8">
            <a:extLst>
              <a:ext uri="{FF2B5EF4-FFF2-40B4-BE49-F238E27FC236}">
                <a16:creationId xmlns:a16="http://schemas.microsoft.com/office/drawing/2014/main" id="{02A85FE0-AF92-4922-A5AD-93C95886AD4B}"/>
              </a:ext>
            </a:extLst>
          </p:cNvPr>
          <p:cNvSpPr txBox="1"/>
          <p:nvPr/>
        </p:nvSpPr>
        <p:spPr>
          <a:xfrm>
            <a:off x="2517212" y="1822076"/>
            <a:ext cx="3578787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0A50CB83-3915-4819-9FC9-62944CF42BE6}"/>
              </a:ext>
            </a:extLst>
          </p:cNvPr>
          <p:cNvSpPr/>
          <p:nvPr/>
        </p:nvSpPr>
        <p:spPr>
          <a:xfrm>
            <a:off x="2517213" y="2126673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31" name="Freeform 5">
            <a:extLst>
              <a:ext uri="{FF2B5EF4-FFF2-40B4-BE49-F238E27FC236}">
                <a16:creationId xmlns:a16="http://schemas.microsoft.com/office/drawing/2014/main" id="{AD1185A3-94F8-4BCB-BD28-E586172709BC}"/>
              </a:ext>
            </a:extLst>
          </p:cNvPr>
          <p:cNvSpPr>
            <a:spLocks noEditPoints="1"/>
          </p:cNvSpPr>
          <p:nvPr/>
        </p:nvSpPr>
        <p:spPr bwMode="auto">
          <a:xfrm>
            <a:off x="1194407" y="3325818"/>
            <a:ext cx="964635" cy="969435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32" name="文本框 8">
            <a:extLst>
              <a:ext uri="{FF2B5EF4-FFF2-40B4-BE49-F238E27FC236}">
                <a16:creationId xmlns:a16="http://schemas.microsoft.com/office/drawing/2014/main" id="{5E4D27B5-5D8D-4A66-9B1D-65F8D81492E0}"/>
              </a:ext>
            </a:extLst>
          </p:cNvPr>
          <p:cNvSpPr txBox="1"/>
          <p:nvPr/>
        </p:nvSpPr>
        <p:spPr>
          <a:xfrm>
            <a:off x="2517212" y="3325818"/>
            <a:ext cx="3578787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04190204-0A2D-4D4E-917C-CCD51901AD3F}"/>
              </a:ext>
            </a:extLst>
          </p:cNvPr>
          <p:cNvSpPr/>
          <p:nvPr/>
        </p:nvSpPr>
        <p:spPr>
          <a:xfrm>
            <a:off x="2517213" y="3630415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34" name="Freeform 5">
            <a:extLst>
              <a:ext uri="{FF2B5EF4-FFF2-40B4-BE49-F238E27FC236}">
                <a16:creationId xmlns:a16="http://schemas.microsoft.com/office/drawing/2014/main" id="{E91E2836-7283-4007-AC97-3BBAB3DECD58}"/>
              </a:ext>
            </a:extLst>
          </p:cNvPr>
          <p:cNvSpPr>
            <a:spLocks noEditPoints="1"/>
          </p:cNvSpPr>
          <p:nvPr/>
        </p:nvSpPr>
        <p:spPr bwMode="auto">
          <a:xfrm>
            <a:off x="1194407" y="4829560"/>
            <a:ext cx="964635" cy="969435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35" name="文本框 8">
            <a:extLst>
              <a:ext uri="{FF2B5EF4-FFF2-40B4-BE49-F238E27FC236}">
                <a16:creationId xmlns:a16="http://schemas.microsoft.com/office/drawing/2014/main" id="{0EDA8ADD-200C-42E3-929C-39F4E77B0AE4}"/>
              </a:ext>
            </a:extLst>
          </p:cNvPr>
          <p:cNvSpPr txBox="1"/>
          <p:nvPr/>
        </p:nvSpPr>
        <p:spPr>
          <a:xfrm>
            <a:off x="2517212" y="4829560"/>
            <a:ext cx="3578787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813A4F47-86B3-4A89-9710-1ED7DD60A9D9}"/>
              </a:ext>
            </a:extLst>
          </p:cNvPr>
          <p:cNvSpPr/>
          <p:nvPr/>
        </p:nvSpPr>
        <p:spPr>
          <a:xfrm>
            <a:off x="2517213" y="5134157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</p:spTree>
    <p:extLst>
      <p:ext uri="{BB962C8B-B14F-4D97-AF65-F5344CB8AC3E}">
        <p14:creationId xmlns:p14="http://schemas.microsoft.com/office/powerpoint/2010/main" val="33206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25" grpId="0" animBg="1"/>
      <p:bldP spid="129" grpId="0"/>
      <p:bldP spid="130" grpId="0"/>
      <p:bldP spid="131" grpId="0" animBg="1"/>
      <p:bldP spid="132" grpId="0"/>
      <p:bldP spid="133" grpId="0"/>
      <p:bldP spid="134" grpId="0" animBg="1"/>
      <p:bldP spid="135" grpId="0"/>
      <p:bldP spid="1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7052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C73FC36-27B5-4600-AC7A-FF654E1E18E6}"/>
              </a:ext>
            </a:extLst>
          </p:cNvPr>
          <p:cNvGrpSpPr/>
          <p:nvPr/>
        </p:nvGrpSpPr>
        <p:grpSpPr>
          <a:xfrm>
            <a:off x="1357885" y="1715203"/>
            <a:ext cx="1978468" cy="1980000"/>
            <a:chOff x="1248187" y="1043405"/>
            <a:chExt cx="2467842" cy="246975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C279EE-9128-40DB-AD7F-B48061E28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492268" y="1288446"/>
              <a:ext cx="1979673" cy="1979672"/>
            </a:xfrm>
            <a:custGeom>
              <a:avLst/>
              <a:gdLst>
                <a:gd name="connsiteX0" fmla="*/ 1230836 w 2461672"/>
                <a:gd name="connsiteY0" fmla="*/ 0 h 2461672"/>
                <a:gd name="connsiteX1" fmla="*/ 2461672 w 2461672"/>
                <a:gd name="connsiteY1" fmla="*/ 1230836 h 2461672"/>
                <a:gd name="connsiteX2" fmla="*/ 1230836 w 2461672"/>
                <a:gd name="connsiteY2" fmla="*/ 2461672 h 2461672"/>
                <a:gd name="connsiteX3" fmla="*/ 0 w 2461672"/>
                <a:gd name="connsiteY3" fmla="*/ 1230836 h 2461672"/>
                <a:gd name="connsiteX4" fmla="*/ 1230836 w 2461672"/>
                <a:gd name="connsiteY4" fmla="*/ 0 h 24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672" h="2461672">
                  <a:moveTo>
                    <a:pt x="1230836" y="0"/>
                  </a:moveTo>
                  <a:cubicBezTo>
                    <a:pt x="1910608" y="0"/>
                    <a:pt x="2461672" y="551064"/>
                    <a:pt x="2461672" y="1230836"/>
                  </a:cubicBezTo>
                  <a:cubicBezTo>
                    <a:pt x="2461672" y="1910608"/>
                    <a:pt x="1910608" y="2461672"/>
                    <a:pt x="1230836" y="2461672"/>
                  </a:cubicBezTo>
                  <a:cubicBezTo>
                    <a:pt x="551064" y="2461672"/>
                    <a:pt x="0" y="1910608"/>
                    <a:pt x="0" y="1230836"/>
                  </a:cubicBezTo>
                  <a:cubicBezTo>
                    <a:pt x="0" y="551064"/>
                    <a:pt x="551064" y="0"/>
                    <a:pt x="1230836" y="0"/>
                  </a:cubicBezTo>
                  <a:close/>
                </a:path>
              </a:pathLst>
            </a:custGeom>
            <a:ln w="6350">
              <a:solidFill>
                <a:srgbClr val="404040">
                  <a:alpha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D31131B-9CB2-436B-83B1-1C51FD0B84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8187" y="1043405"/>
              <a:ext cx="2467842" cy="2469752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DAC4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3EB6A27-A6B5-467D-8DA3-C165F99069FF}"/>
              </a:ext>
            </a:extLst>
          </p:cNvPr>
          <p:cNvGrpSpPr/>
          <p:nvPr/>
        </p:nvGrpSpPr>
        <p:grpSpPr>
          <a:xfrm>
            <a:off x="8608276" y="1715203"/>
            <a:ext cx="1978468" cy="1980000"/>
            <a:chOff x="8498578" y="1043405"/>
            <a:chExt cx="2467842" cy="246975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18707FB-D95F-48DC-B27A-B6AC56D9D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98578" y="1043405"/>
              <a:ext cx="2467842" cy="2469752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DAC4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FCE6A3-BA2E-430E-B4C6-139EF20D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42663" y="1288446"/>
              <a:ext cx="1979672" cy="1979671"/>
            </a:xfrm>
            <a:custGeom>
              <a:avLst/>
              <a:gdLst>
                <a:gd name="connsiteX0" fmla="*/ 989836 w 1979672"/>
                <a:gd name="connsiteY0" fmla="*/ 0 h 1979672"/>
                <a:gd name="connsiteX1" fmla="*/ 1979672 w 1979672"/>
                <a:gd name="connsiteY1" fmla="*/ 989836 h 1979672"/>
                <a:gd name="connsiteX2" fmla="*/ 989836 w 1979672"/>
                <a:gd name="connsiteY2" fmla="*/ 1979672 h 1979672"/>
                <a:gd name="connsiteX3" fmla="*/ 0 w 1979672"/>
                <a:gd name="connsiteY3" fmla="*/ 989836 h 1979672"/>
                <a:gd name="connsiteX4" fmla="*/ 989836 w 1979672"/>
                <a:gd name="connsiteY4" fmla="*/ 0 h 197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672" h="1979672">
                  <a:moveTo>
                    <a:pt x="989836" y="0"/>
                  </a:moveTo>
                  <a:cubicBezTo>
                    <a:pt x="1536507" y="0"/>
                    <a:pt x="1979672" y="443165"/>
                    <a:pt x="1979672" y="989836"/>
                  </a:cubicBezTo>
                  <a:cubicBezTo>
                    <a:pt x="1979672" y="1536507"/>
                    <a:pt x="1536507" y="1979672"/>
                    <a:pt x="989836" y="1979672"/>
                  </a:cubicBezTo>
                  <a:cubicBezTo>
                    <a:pt x="443165" y="1979672"/>
                    <a:pt x="0" y="1536507"/>
                    <a:pt x="0" y="989836"/>
                  </a:cubicBezTo>
                  <a:cubicBezTo>
                    <a:pt x="0" y="443165"/>
                    <a:pt x="443165" y="0"/>
                    <a:pt x="989836" y="0"/>
                  </a:cubicBezTo>
                  <a:close/>
                </a:path>
              </a:pathLst>
            </a:custGeom>
            <a:ln w="6350">
              <a:solidFill>
                <a:srgbClr val="404040">
                  <a:alpha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1081E12-9468-4EF2-98BB-E7945D7C87E6}"/>
              </a:ext>
            </a:extLst>
          </p:cNvPr>
          <p:cNvGrpSpPr/>
          <p:nvPr/>
        </p:nvGrpSpPr>
        <p:grpSpPr>
          <a:xfrm>
            <a:off x="4738393" y="1470327"/>
            <a:ext cx="2467842" cy="2469752"/>
            <a:chOff x="4873382" y="1043405"/>
            <a:chExt cx="2467842" cy="2469752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389F-D064-448C-803D-D65C6D533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3382" y="1043405"/>
              <a:ext cx="2467842" cy="2469752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DAC4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>
                <a:cs typeface="+mn-ea"/>
                <a:sym typeface="+mn-lt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84C4583-5834-47C6-BCF2-7AA8CB61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6940" y="1288281"/>
              <a:ext cx="1980727" cy="1980000"/>
            </a:xfrm>
            <a:custGeom>
              <a:avLst/>
              <a:gdLst>
                <a:gd name="connsiteX0" fmla="*/ 1171431 w 2377440"/>
                <a:gd name="connsiteY0" fmla="*/ 0 h 2376567"/>
                <a:gd name="connsiteX1" fmla="*/ 1206010 w 2377440"/>
                <a:gd name="connsiteY1" fmla="*/ 0 h 2376567"/>
                <a:gd name="connsiteX2" fmla="*/ 1310260 w 2377440"/>
                <a:gd name="connsiteY2" fmla="*/ 5264 h 2376567"/>
                <a:gd name="connsiteX3" fmla="*/ 2377440 w 2377440"/>
                <a:gd name="connsiteY3" fmla="*/ 1187847 h 2376567"/>
                <a:gd name="connsiteX4" fmla="*/ 1188720 w 2377440"/>
                <a:gd name="connsiteY4" fmla="*/ 2376567 h 2376567"/>
                <a:gd name="connsiteX5" fmla="*/ 0 w 2377440"/>
                <a:gd name="connsiteY5" fmla="*/ 1187847 h 2376567"/>
                <a:gd name="connsiteX6" fmla="*/ 1067180 w 2377440"/>
                <a:gd name="connsiteY6" fmla="*/ 5264 h 2376567"/>
                <a:gd name="connsiteX7" fmla="*/ 1171431 w 2377440"/>
                <a:gd name="connsiteY7" fmla="*/ 0 h 237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7440" h="2376567">
                  <a:moveTo>
                    <a:pt x="1171431" y="0"/>
                  </a:moveTo>
                  <a:lnTo>
                    <a:pt x="1206010" y="0"/>
                  </a:lnTo>
                  <a:lnTo>
                    <a:pt x="1310260" y="5264"/>
                  </a:lnTo>
                  <a:cubicBezTo>
                    <a:pt x="1909679" y="66139"/>
                    <a:pt x="2377440" y="572367"/>
                    <a:pt x="2377440" y="1187847"/>
                  </a:cubicBezTo>
                  <a:cubicBezTo>
                    <a:pt x="2377440" y="1844359"/>
                    <a:pt x="1845232" y="2376567"/>
                    <a:pt x="1188720" y="2376567"/>
                  </a:cubicBezTo>
                  <a:cubicBezTo>
                    <a:pt x="532208" y="2376567"/>
                    <a:pt x="0" y="1844359"/>
                    <a:pt x="0" y="1187847"/>
                  </a:cubicBezTo>
                  <a:cubicBezTo>
                    <a:pt x="0" y="572367"/>
                    <a:pt x="467761" y="66139"/>
                    <a:pt x="1067180" y="5264"/>
                  </a:cubicBezTo>
                  <a:lnTo>
                    <a:pt x="1171431" y="0"/>
                  </a:lnTo>
                  <a:close/>
                </a:path>
              </a:pathLst>
            </a:cu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rgbClr val="404040">
                  <a:alpha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FB5A09B4-ECFE-4395-B568-6FB314FC1F73}"/>
              </a:ext>
            </a:extLst>
          </p:cNvPr>
          <p:cNvSpPr/>
          <p:nvPr/>
        </p:nvSpPr>
        <p:spPr>
          <a:xfrm>
            <a:off x="1138072" y="3876107"/>
            <a:ext cx="1338826" cy="2075885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98C023B-B896-48D4-8935-C8F7322493E1}"/>
              </a:ext>
            </a:extLst>
          </p:cNvPr>
          <p:cNvSpPr/>
          <p:nvPr/>
        </p:nvSpPr>
        <p:spPr>
          <a:xfrm>
            <a:off x="2708498" y="4241467"/>
            <a:ext cx="864339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dirty="0"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26A7D74-0B3B-4397-AF01-30E4F9FC3447}"/>
              </a:ext>
            </a:extLst>
          </p:cNvPr>
          <p:cNvSpPr/>
          <p:nvPr/>
        </p:nvSpPr>
        <p:spPr>
          <a:xfrm>
            <a:off x="4784447" y="4091865"/>
            <a:ext cx="1338826" cy="2075885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023A775-D497-4523-826F-0DDE67680164}"/>
              </a:ext>
            </a:extLst>
          </p:cNvPr>
          <p:cNvSpPr/>
          <p:nvPr/>
        </p:nvSpPr>
        <p:spPr>
          <a:xfrm>
            <a:off x="6354873" y="4457225"/>
            <a:ext cx="864339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dirty="0"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0AD1A07-EFE5-44D9-96D6-3C119170FDD0}"/>
              </a:ext>
            </a:extLst>
          </p:cNvPr>
          <p:cNvSpPr/>
          <p:nvPr/>
        </p:nvSpPr>
        <p:spPr>
          <a:xfrm>
            <a:off x="8507924" y="3876107"/>
            <a:ext cx="1338826" cy="2075885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523AF0A-869D-48B5-9306-F6E90275BD67}"/>
              </a:ext>
            </a:extLst>
          </p:cNvPr>
          <p:cNvSpPr/>
          <p:nvPr/>
        </p:nvSpPr>
        <p:spPr>
          <a:xfrm>
            <a:off x="10078350" y="4241467"/>
            <a:ext cx="864339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dirty="0"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5302525-85B3-4525-99C1-6BBC2D103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317" y="5600021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6246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C26FEDE-A3CF-4B91-9DC2-DC17E266B977}"/>
              </a:ext>
            </a:extLst>
          </p:cNvPr>
          <p:cNvSpPr>
            <a:spLocks noEditPoints="1"/>
          </p:cNvSpPr>
          <p:nvPr/>
        </p:nvSpPr>
        <p:spPr bwMode="auto">
          <a:xfrm>
            <a:off x="7895920" y="2573866"/>
            <a:ext cx="1701800" cy="1710267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7C06D591-EB17-4256-9569-62C8F76130D5}"/>
              </a:ext>
            </a:extLst>
          </p:cNvPr>
          <p:cNvSpPr>
            <a:spLocks/>
          </p:cNvSpPr>
          <p:nvPr/>
        </p:nvSpPr>
        <p:spPr bwMode="auto">
          <a:xfrm>
            <a:off x="7680018" y="388482"/>
            <a:ext cx="2224616" cy="2236185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B73D0143-0212-4293-A0AF-8D94D9E131BC}"/>
              </a:ext>
            </a:extLst>
          </p:cNvPr>
          <p:cNvSpPr>
            <a:spLocks/>
          </p:cNvSpPr>
          <p:nvPr/>
        </p:nvSpPr>
        <p:spPr bwMode="auto">
          <a:xfrm>
            <a:off x="9574436" y="2350630"/>
            <a:ext cx="2224616" cy="2233293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E5037209-4FCF-4683-A99E-7EBE4C2024C2}"/>
              </a:ext>
            </a:extLst>
          </p:cNvPr>
          <p:cNvSpPr>
            <a:spLocks/>
          </p:cNvSpPr>
          <p:nvPr/>
        </p:nvSpPr>
        <p:spPr bwMode="auto">
          <a:xfrm>
            <a:off x="7584771" y="4271433"/>
            <a:ext cx="2224616" cy="2236188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ABBEB431-5A5C-4343-B823-C1B876CCB91E}"/>
              </a:ext>
            </a:extLst>
          </p:cNvPr>
          <p:cNvSpPr>
            <a:spLocks/>
          </p:cNvSpPr>
          <p:nvPr/>
        </p:nvSpPr>
        <p:spPr bwMode="auto">
          <a:xfrm>
            <a:off x="5690352" y="2312531"/>
            <a:ext cx="2224616" cy="2236185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9CD004D9-7E72-4BC6-B59D-CC2A65955FB6}"/>
              </a:ext>
            </a:extLst>
          </p:cNvPr>
          <p:cNvSpPr>
            <a:spLocks/>
          </p:cNvSpPr>
          <p:nvPr/>
        </p:nvSpPr>
        <p:spPr bwMode="auto">
          <a:xfrm>
            <a:off x="7891123" y="619333"/>
            <a:ext cx="1765302" cy="1774482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89026F5B-24FC-413D-8222-504C915DE31E}"/>
              </a:ext>
            </a:extLst>
          </p:cNvPr>
          <p:cNvSpPr>
            <a:spLocks/>
          </p:cNvSpPr>
          <p:nvPr/>
        </p:nvSpPr>
        <p:spPr bwMode="auto">
          <a:xfrm>
            <a:off x="9785541" y="2580884"/>
            <a:ext cx="1765302" cy="1772187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1A101E5-6C75-4950-A703-9A7D6CA138C9}"/>
              </a:ext>
            </a:extLst>
          </p:cNvPr>
          <p:cNvSpPr>
            <a:spLocks/>
          </p:cNvSpPr>
          <p:nvPr/>
        </p:nvSpPr>
        <p:spPr bwMode="auto">
          <a:xfrm>
            <a:off x="7795876" y="4502283"/>
            <a:ext cx="1765302" cy="1774485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134E6348-74EB-4C75-8466-097C8FE0E46E}"/>
              </a:ext>
            </a:extLst>
          </p:cNvPr>
          <p:cNvSpPr>
            <a:spLocks/>
          </p:cNvSpPr>
          <p:nvPr/>
        </p:nvSpPr>
        <p:spPr bwMode="auto">
          <a:xfrm>
            <a:off x="5901457" y="2543382"/>
            <a:ext cx="1765302" cy="1774482"/>
          </a:xfrm>
          <a:custGeom>
            <a:avLst/>
            <a:gdLst>
              <a:gd name="T0" fmla="*/ 393 w 768"/>
              <a:gd name="T1" fmla="*/ 0 h 772"/>
              <a:gd name="T2" fmla="*/ 391 w 768"/>
              <a:gd name="T3" fmla="*/ 0 h 772"/>
              <a:gd name="T4" fmla="*/ 381 w 768"/>
              <a:gd name="T5" fmla="*/ 16 h 772"/>
              <a:gd name="T6" fmla="*/ 278 w 768"/>
              <a:gd name="T7" fmla="*/ 93 h 772"/>
              <a:gd name="T8" fmla="*/ 209 w 768"/>
              <a:gd name="T9" fmla="*/ 133 h 772"/>
              <a:gd name="T10" fmla="*/ 190 w 768"/>
              <a:gd name="T11" fmla="*/ 164 h 772"/>
              <a:gd name="T12" fmla="*/ 155 w 768"/>
              <a:gd name="T13" fmla="*/ 182 h 772"/>
              <a:gd name="T14" fmla="*/ 101 w 768"/>
              <a:gd name="T15" fmla="*/ 253 h 772"/>
              <a:gd name="T16" fmla="*/ 70 w 768"/>
              <a:gd name="T17" fmla="*/ 271 h 772"/>
              <a:gd name="T18" fmla="*/ 1 w 768"/>
              <a:gd name="T19" fmla="*/ 375 h 772"/>
              <a:gd name="T20" fmla="*/ 2 w 768"/>
              <a:gd name="T21" fmla="*/ 379 h 772"/>
              <a:gd name="T22" fmla="*/ 30 w 768"/>
              <a:gd name="T23" fmla="*/ 406 h 772"/>
              <a:gd name="T24" fmla="*/ 47 w 768"/>
              <a:gd name="T25" fmla="*/ 442 h 772"/>
              <a:gd name="T26" fmla="*/ 94 w 768"/>
              <a:gd name="T27" fmla="*/ 495 h 772"/>
              <a:gd name="T28" fmla="*/ 100 w 768"/>
              <a:gd name="T29" fmla="*/ 506 h 772"/>
              <a:gd name="T30" fmla="*/ 124 w 768"/>
              <a:gd name="T31" fmla="*/ 551 h 772"/>
              <a:gd name="T32" fmla="*/ 178 w 768"/>
              <a:gd name="T33" fmla="*/ 595 h 772"/>
              <a:gd name="T34" fmla="*/ 195 w 768"/>
              <a:gd name="T35" fmla="*/ 620 h 772"/>
              <a:gd name="T36" fmla="*/ 263 w 768"/>
              <a:gd name="T37" fmla="*/ 670 h 772"/>
              <a:gd name="T38" fmla="*/ 271 w 768"/>
              <a:gd name="T39" fmla="*/ 674 h 772"/>
              <a:gd name="T40" fmla="*/ 308 w 768"/>
              <a:gd name="T41" fmla="*/ 721 h 772"/>
              <a:gd name="T42" fmla="*/ 375 w 768"/>
              <a:gd name="T43" fmla="*/ 768 h 772"/>
              <a:gd name="T44" fmla="*/ 386 w 768"/>
              <a:gd name="T45" fmla="*/ 762 h 772"/>
              <a:gd name="T46" fmla="*/ 404 w 768"/>
              <a:gd name="T47" fmla="*/ 741 h 772"/>
              <a:gd name="T48" fmla="*/ 488 w 768"/>
              <a:gd name="T49" fmla="*/ 680 h 772"/>
              <a:gd name="T50" fmla="*/ 494 w 768"/>
              <a:gd name="T51" fmla="*/ 670 h 772"/>
              <a:gd name="T52" fmla="*/ 577 w 768"/>
              <a:gd name="T53" fmla="*/ 609 h 772"/>
              <a:gd name="T54" fmla="*/ 582 w 768"/>
              <a:gd name="T55" fmla="*/ 596 h 772"/>
              <a:gd name="T56" fmla="*/ 656 w 768"/>
              <a:gd name="T57" fmla="*/ 524 h 772"/>
              <a:gd name="T58" fmla="*/ 672 w 768"/>
              <a:gd name="T59" fmla="*/ 506 h 772"/>
              <a:gd name="T60" fmla="*/ 728 w 768"/>
              <a:gd name="T61" fmla="*/ 442 h 772"/>
              <a:gd name="T62" fmla="*/ 734 w 768"/>
              <a:gd name="T63" fmla="*/ 429 h 772"/>
              <a:gd name="T64" fmla="*/ 758 w 768"/>
              <a:gd name="T65" fmla="*/ 396 h 772"/>
              <a:gd name="T66" fmla="*/ 767 w 768"/>
              <a:gd name="T67" fmla="*/ 385 h 772"/>
              <a:gd name="T68" fmla="*/ 761 w 768"/>
              <a:gd name="T69" fmla="*/ 381 h 772"/>
              <a:gd name="T70" fmla="*/ 724 w 768"/>
              <a:gd name="T71" fmla="*/ 333 h 772"/>
              <a:gd name="T72" fmla="*/ 666 w 768"/>
              <a:gd name="T73" fmla="*/ 264 h 772"/>
              <a:gd name="T74" fmla="*/ 650 w 768"/>
              <a:gd name="T75" fmla="*/ 225 h 772"/>
              <a:gd name="T76" fmla="*/ 600 w 768"/>
              <a:gd name="T77" fmla="*/ 177 h 772"/>
              <a:gd name="T78" fmla="*/ 579 w 768"/>
              <a:gd name="T79" fmla="*/ 156 h 772"/>
              <a:gd name="T80" fmla="*/ 541 w 768"/>
              <a:gd name="T81" fmla="*/ 114 h 772"/>
              <a:gd name="T82" fmla="*/ 515 w 768"/>
              <a:gd name="T83" fmla="*/ 102 h 772"/>
              <a:gd name="T84" fmla="*/ 503 w 768"/>
              <a:gd name="T85" fmla="*/ 96 h 772"/>
              <a:gd name="T86" fmla="*/ 465 w 768"/>
              <a:gd name="T87" fmla="*/ 51 h 772"/>
              <a:gd name="T88" fmla="*/ 415 w 768"/>
              <a:gd name="T89" fmla="*/ 20 h 772"/>
              <a:gd name="T90" fmla="*/ 393 w 768"/>
              <a:gd name="T91" fmla="*/ 0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8" h="772">
                <a:moveTo>
                  <a:pt x="393" y="0"/>
                </a:moveTo>
                <a:cubicBezTo>
                  <a:pt x="391" y="0"/>
                  <a:pt x="391" y="0"/>
                  <a:pt x="391" y="0"/>
                </a:cubicBezTo>
                <a:cubicBezTo>
                  <a:pt x="391" y="7"/>
                  <a:pt x="385" y="10"/>
                  <a:pt x="381" y="16"/>
                </a:cubicBezTo>
                <a:cubicBezTo>
                  <a:pt x="348" y="44"/>
                  <a:pt x="300" y="50"/>
                  <a:pt x="278" y="93"/>
                </a:cubicBezTo>
                <a:cubicBezTo>
                  <a:pt x="251" y="98"/>
                  <a:pt x="229" y="114"/>
                  <a:pt x="209" y="133"/>
                </a:cubicBezTo>
                <a:cubicBezTo>
                  <a:pt x="202" y="142"/>
                  <a:pt x="190" y="151"/>
                  <a:pt x="190" y="164"/>
                </a:cubicBezTo>
                <a:cubicBezTo>
                  <a:pt x="177" y="167"/>
                  <a:pt x="166" y="175"/>
                  <a:pt x="155" y="182"/>
                </a:cubicBezTo>
                <a:cubicBezTo>
                  <a:pt x="129" y="200"/>
                  <a:pt x="115" y="227"/>
                  <a:pt x="101" y="253"/>
                </a:cubicBezTo>
                <a:cubicBezTo>
                  <a:pt x="90" y="258"/>
                  <a:pt x="78" y="262"/>
                  <a:pt x="70" y="271"/>
                </a:cubicBezTo>
                <a:cubicBezTo>
                  <a:pt x="36" y="301"/>
                  <a:pt x="30" y="344"/>
                  <a:pt x="1" y="375"/>
                </a:cubicBezTo>
                <a:cubicBezTo>
                  <a:pt x="0" y="377"/>
                  <a:pt x="0" y="378"/>
                  <a:pt x="2" y="379"/>
                </a:cubicBezTo>
                <a:cubicBezTo>
                  <a:pt x="15" y="383"/>
                  <a:pt x="22" y="396"/>
                  <a:pt x="30" y="406"/>
                </a:cubicBezTo>
                <a:cubicBezTo>
                  <a:pt x="38" y="417"/>
                  <a:pt x="40" y="430"/>
                  <a:pt x="47" y="442"/>
                </a:cubicBezTo>
                <a:cubicBezTo>
                  <a:pt x="56" y="464"/>
                  <a:pt x="71" y="487"/>
                  <a:pt x="94" y="495"/>
                </a:cubicBezTo>
                <a:cubicBezTo>
                  <a:pt x="100" y="496"/>
                  <a:pt x="99" y="502"/>
                  <a:pt x="100" y="506"/>
                </a:cubicBezTo>
                <a:cubicBezTo>
                  <a:pt x="106" y="522"/>
                  <a:pt x="115" y="537"/>
                  <a:pt x="124" y="551"/>
                </a:cubicBezTo>
                <a:cubicBezTo>
                  <a:pt x="137" y="570"/>
                  <a:pt x="157" y="586"/>
                  <a:pt x="178" y="595"/>
                </a:cubicBezTo>
                <a:cubicBezTo>
                  <a:pt x="187" y="600"/>
                  <a:pt x="187" y="613"/>
                  <a:pt x="195" y="620"/>
                </a:cubicBezTo>
                <a:cubicBezTo>
                  <a:pt x="215" y="640"/>
                  <a:pt x="236" y="661"/>
                  <a:pt x="263" y="670"/>
                </a:cubicBezTo>
                <a:cubicBezTo>
                  <a:pt x="265" y="673"/>
                  <a:pt x="269" y="670"/>
                  <a:pt x="271" y="674"/>
                </a:cubicBezTo>
                <a:cubicBezTo>
                  <a:pt x="278" y="693"/>
                  <a:pt x="291" y="710"/>
                  <a:pt x="308" y="721"/>
                </a:cubicBezTo>
                <a:cubicBezTo>
                  <a:pt x="326" y="742"/>
                  <a:pt x="358" y="744"/>
                  <a:pt x="375" y="768"/>
                </a:cubicBezTo>
                <a:cubicBezTo>
                  <a:pt x="379" y="772"/>
                  <a:pt x="382" y="764"/>
                  <a:pt x="386" y="762"/>
                </a:cubicBezTo>
                <a:cubicBezTo>
                  <a:pt x="391" y="754"/>
                  <a:pt x="398" y="747"/>
                  <a:pt x="404" y="741"/>
                </a:cubicBezTo>
                <a:cubicBezTo>
                  <a:pt x="432" y="720"/>
                  <a:pt x="471" y="714"/>
                  <a:pt x="488" y="680"/>
                </a:cubicBezTo>
                <a:cubicBezTo>
                  <a:pt x="490" y="676"/>
                  <a:pt x="490" y="672"/>
                  <a:pt x="494" y="670"/>
                </a:cubicBezTo>
                <a:cubicBezTo>
                  <a:pt x="527" y="661"/>
                  <a:pt x="555" y="637"/>
                  <a:pt x="577" y="609"/>
                </a:cubicBezTo>
                <a:cubicBezTo>
                  <a:pt x="578" y="604"/>
                  <a:pt x="580" y="600"/>
                  <a:pt x="582" y="596"/>
                </a:cubicBezTo>
                <a:cubicBezTo>
                  <a:pt x="612" y="579"/>
                  <a:pt x="636" y="553"/>
                  <a:pt x="656" y="524"/>
                </a:cubicBezTo>
                <a:cubicBezTo>
                  <a:pt x="663" y="519"/>
                  <a:pt x="660" y="506"/>
                  <a:pt x="672" y="506"/>
                </a:cubicBezTo>
                <a:cubicBezTo>
                  <a:pt x="699" y="492"/>
                  <a:pt x="716" y="469"/>
                  <a:pt x="728" y="442"/>
                </a:cubicBezTo>
                <a:cubicBezTo>
                  <a:pt x="729" y="437"/>
                  <a:pt x="733" y="433"/>
                  <a:pt x="734" y="429"/>
                </a:cubicBezTo>
                <a:cubicBezTo>
                  <a:pt x="741" y="418"/>
                  <a:pt x="748" y="405"/>
                  <a:pt x="758" y="396"/>
                </a:cubicBezTo>
                <a:cubicBezTo>
                  <a:pt x="760" y="391"/>
                  <a:pt x="768" y="391"/>
                  <a:pt x="767" y="385"/>
                </a:cubicBezTo>
                <a:cubicBezTo>
                  <a:pt x="766" y="383"/>
                  <a:pt x="764" y="381"/>
                  <a:pt x="761" y="381"/>
                </a:cubicBezTo>
                <a:cubicBezTo>
                  <a:pt x="744" y="370"/>
                  <a:pt x="733" y="350"/>
                  <a:pt x="724" y="333"/>
                </a:cubicBezTo>
                <a:cubicBezTo>
                  <a:pt x="714" y="304"/>
                  <a:pt x="696" y="273"/>
                  <a:pt x="666" y="264"/>
                </a:cubicBezTo>
                <a:cubicBezTo>
                  <a:pt x="661" y="251"/>
                  <a:pt x="656" y="237"/>
                  <a:pt x="650" y="225"/>
                </a:cubicBezTo>
                <a:cubicBezTo>
                  <a:pt x="640" y="204"/>
                  <a:pt x="618" y="189"/>
                  <a:pt x="600" y="177"/>
                </a:cubicBezTo>
                <a:cubicBezTo>
                  <a:pt x="593" y="169"/>
                  <a:pt x="578" y="170"/>
                  <a:pt x="579" y="156"/>
                </a:cubicBezTo>
                <a:cubicBezTo>
                  <a:pt x="570" y="140"/>
                  <a:pt x="558" y="124"/>
                  <a:pt x="541" y="114"/>
                </a:cubicBezTo>
                <a:cubicBezTo>
                  <a:pt x="515" y="102"/>
                  <a:pt x="515" y="102"/>
                  <a:pt x="515" y="102"/>
                </a:cubicBezTo>
                <a:cubicBezTo>
                  <a:pt x="511" y="99"/>
                  <a:pt x="506" y="100"/>
                  <a:pt x="503" y="96"/>
                </a:cubicBezTo>
                <a:cubicBezTo>
                  <a:pt x="493" y="79"/>
                  <a:pt x="482" y="62"/>
                  <a:pt x="465" y="51"/>
                </a:cubicBezTo>
                <a:cubicBezTo>
                  <a:pt x="449" y="38"/>
                  <a:pt x="432" y="31"/>
                  <a:pt x="415" y="20"/>
                </a:cubicBezTo>
                <a:cubicBezTo>
                  <a:pt x="406" y="17"/>
                  <a:pt x="398" y="9"/>
                  <a:pt x="3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3DDC386-D8E7-473C-958F-AEC53C6B2516}"/>
              </a:ext>
            </a:extLst>
          </p:cNvPr>
          <p:cNvSpPr/>
          <p:nvPr/>
        </p:nvSpPr>
        <p:spPr>
          <a:xfrm>
            <a:off x="6145350" y="3024453"/>
            <a:ext cx="1246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Add text here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9BBE5C9-BD87-4462-BBCE-49065BC7CB2E}"/>
              </a:ext>
            </a:extLst>
          </p:cNvPr>
          <p:cNvSpPr/>
          <p:nvPr/>
        </p:nvSpPr>
        <p:spPr>
          <a:xfrm>
            <a:off x="8139250" y="1130985"/>
            <a:ext cx="1246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Add text here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0F7422D-D097-42BA-BB36-7527B32CACB1}"/>
              </a:ext>
            </a:extLst>
          </p:cNvPr>
          <p:cNvSpPr/>
          <p:nvPr/>
        </p:nvSpPr>
        <p:spPr>
          <a:xfrm>
            <a:off x="10001917" y="3093508"/>
            <a:ext cx="1246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Add text here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E1E0182-9355-4784-861B-F562452BD065}"/>
              </a:ext>
            </a:extLst>
          </p:cNvPr>
          <p:cNvSpPr/>
          <p:nvPr/>
        </p:nvSpPr>
        <p:spPr>
          <a:xfrm>
            <a:off x="8021906" y="5015757"/>
            <a:ext cx="1246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Add text here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7E0A5DC-5E19-477C-99AE-AE3E413918F1}"/>
              </a:ext>
            </a:extLst>
          </p:cNvPr>
          <p:cNvGrpSpPr/>
          <p:nvPr/>
        </p:nvGrpSpPr>
        <p:grpSpPr>
          <a:xfrm>
            <a:off x="891137" y="2440859"/>
            <a:ext cx="4273644" cy="2967292"/>
            <a:chOff x="3940549" y="2277808"/>
            <a:chExt cx="4273644" cy="296729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668B3AD-C5ED-4171-9FB6-FDCEBCE84B4B}"/>
                </a:ext>
              </a:extLst>
            </p:cNvPr>
            <p:cNvSpPr/>
            <p:nvPr/>
          </p:nvSpPr>
          <p:spPr>
            <a:xfrm>
              <a:off x="7106197" y="2277808"/>
              <a:ext cx="1107996" cy="29672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Enter a simple text overview here, and the language should be concise around the theme.</a:t>
              </a: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4FB86A5-730B-4415-90D1-A966CD0BD997}"/>
                </a:ext>
              </a:extLst>
            </p:cNvPr>
            <p:cNvGrpSpPr/>
            <p:nvPr/>
          </p:nvGrpSpPr>
          <p:grpSpPr>
            <a:xfrm>
              <a:off x="5740400" y="2277808"/>
              <a:ext cx="2318044" cy="2967292"/>
              <a:chOff x="2077129" y="1952823"/>
              <a:chExt cx="1407256" cy="1368000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48F23710-66EC-458C-831E-181EB3C79142}"/>
                  </a:ext>
                </a:extLst>
              </p:cNvPr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F83C1004-AEF9-43F2-B38B-CAC1F95EE2F9}"/>
                  </a:ext>
                </a:extLst>
              </p:cNvPr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9F5D437B-A233-456C-8CA1-F6022AAEF959}"/>
                  </a:ext>
                </a:extLst>
              </p:cNvPr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8C18BABC-BF94-4D5D-BAAA-4E585A68C12C}"/>
                  </a:ext>
                </a:extLst>
              </p:cNvPr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403A1EF5-B86E-4418-9D81-6236D00CE88C}"/>
                  </a:ext>
                </a:extLst>
              </p:cNvPr>
              <p:cNvCxnSpPr/>
              <p:nvPr/>
            </p:nvCxnSpPr>
            <p:spPr>
              <a:xfrm>
                <a:off x="2358580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8C7017B8-6227-41B2-8CCF-460123666466}"/>
                  </a:ext>
                </a:extLst>
              </p:cNvPr>
              <p:cNvCxnSpPr/>
              <p:nvPr/>
            </p:nvCxnSpPr>
            <p:spPr>
              <a:xfrm>
                <a:off x="2077129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ED25572-1AD0-4CBA-914D-339E0407348D}"/>
                </a:ext>
              </a:extLst>
            </p:cNvPr>
            <p:cNvGrpSpPr/>
            <p:nvPr/>
          </p:nvGrpSpPr>
          <p:grpSpPr>
            <a:xfrm>
              <a:off x="3940549" y="2277808"/>
              <a:ext cx="1390827" cy="2967292"/>
              <a:chOff x="2640031" y="1952823"/>
              <a:chExt cx="844354" cy="1368000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933D125-8F21-42C4-A5A3-8BB9B3137E9E}"/>
                  </a:ext>
                </a:extLst>
              </p:cNvPr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F3D3B098-2B73-4A85-A894-2CB87A23954E}"/>
                  </a:ext>
                </a:extLst>
              </p:cNvPr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AB3820BB-D157-4C60-81F2-6427EF2BDFF9}"/>
                  </a:ext>
                </a:extLst>
              </p:cNvPr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112C86DB-07A5-4AAD-BB1A-CF0554F0B221}"/>
                  </a:ext>
                </a:extLst>
              </p:cNvPr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40B3A1B6-3585-472C-9D5E-99720C7AD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188" y="5608357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5" grpId="0" animBg="1"/>
      <p:bldP spid="6" grpId="0" animBg="1"/>
      <p:bldP spid="7" grpId="0" animBg="1"/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3449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7060FEE6-DAA5-4657-8C7C-46C25BCD5EE9}"/>
              </a:ext>
            </a:extLst>
          </p:cNvPr>
          <p:cNvGrpSpPr/>
          <p:nvPr/>
        </p:nvGrpSpPr>
        <p:grpSpPr>
          <a:xfrm>
            <a:off x="5880886" y="1470327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341" name="组合 340">
              <a:extLst>
                <a:ext uri="{FF2B5EF4-FFF2-40B4-BE49-F238E27FC236}">
                  <a16:creationId xmlns:a16="http://schemas.microsoft.com/office/drawing/2014/main" id="{F033ACFC-EF86-4342-BB1D-30FC35998384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343" name="Freeform 5">
                <a:extLst>
                  <a:ext uri="{FF2B5EF4-FFF2-40B4-BE49-F238E27FC236}">
                    <a16:creationId xmlns:a16="http://schemas.microsoft.com/office/drawing/2014/main" id="{8615AE06-1991-49A0-BBF0-DC496548C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4" name="Rectangle 6">
                <a:extLst>
                  <a:ext uri="{FF2B5EF4-FFF2-40B4-BE49-F238E27FC236}">
                    <a16:creationId xmlns:a16="http://schemas.microsoft.com/office/drawing/2014/main" id="{660863D7-6921-48D1-B9F8-E747201C2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5" name="Freeform 7">
                <a:extLst>
                  <a:ext uri="{FF2B5EF4-FFF2-40B4-BE49-F238E27FC236}">
                    <a16:creationId xmlns:a16="http://schemas.microsoft.com/office/drawing/2014/main" id="{3DFA8900-EB5E-41C2-AC85-022AE7A33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6" name="Freeform 8">
                <a:extLst>
                  <a:ext uri="{FF2B5EF4-FFF2-40B4-BE49-F238E27FC236}">
                    <a16:creationId xmlns:a16="http://schemas.microsoft.com/office/drawing/2014/main" id="{65FEE7D1-B770-463A-9919-A7B42C5B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7" name="Freeform 9">
                <a:extLst>
                  <a:ext uri="{FF2B5EF4-FFF2-40B4-BE49-F238E27FC236}">
                    <a16:creationId xmlns:a16="http://schemas.microsoft.com/office/drawing/2014/main" id="{11618DA9-D720-46F3-90BE-0A0E8A8B3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8" name="Freeform 10">
                <a:extLst>
                  <a:ext uri="{FF2B5EF4-FFF2-40B4-BE49-F238E27FC236}">
                    <a16:creationId xmlns:a16="http://schemas.microsoft.com/office/drawing/2014/main" id="{F0D12654-FD5C-4B6D-B242-5BAB04FC1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9" name="Freeform 11">
                <a:extLst>
                  <a:ext uri="{FF2B5EF4-FFF2-40B4-BE49-F238E27FC236}">
                    <a16:creationId xmlns:a16="http://schemas.microsoft.com/office/drawing/2014/main" id="{1E69B12F-D2ED-4F88-9B4C-DF8A6008A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0" name="Freeform 12">
                <a:extLst>
                  <a:ext uri="{FF2B5EF4-FFF2-40B4-BE49-F238E27FC236}">
                    <a16:creationId xmlns:a16="http://schemas.microsoft.com/office/drawing/2014/main" id="{7ECE88E1-DC33-4F08-B9BA-B4BA56A8F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1" name="Freeform 13">
                <a:extLst>
                  <a:ext uri="{FF2B5EF4-FFF2-40B4-BE49-F238E27FC236}">
                    <a16:creationId xmlns:a16="http://schemas.microsoft.com/office/drawing/2014/main" id="{DE0A48DA-86DD-4691-8319-DED0D2E69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2" name="Freeform 14">
                <a:extLst>
                  <a:ext uri="{FF2B5EF4-FFF2-40B4-BE49-F238E27FC236}">
                    <a16:creationId xmlns:a16="http://schemas.microsoft.com/office/drawing/2014/main" id="{34BA1F95-D645-41D8-A8C9-99414E629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3" name="Rectangle 15">
                <a:extLst>
                  <a:ext uri="{FF2B5EF4-FFF2-40B4-BE49-F238E27FC236}">
                    <a16:creationId xmlns:a16="http://schemas.microsoft.com/office/drawing/2014/main" id="{1F5E9984-7240-44F6-B044-FCE0DD55D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4" name="Rectangle 16">
                <a:extLst>
                  <a:ext uri="{FF2B5EF4-FFF2-40B4-BE49-F238E27FC236}">
                    <a16:creationId xmlns:a16="http://schemas.microsoft.com/office/drawing/2014/main" id="{D160DAF5-2D52-42B5-BBD2-938244A18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5" name="Freeform 17">
                <a:extLst>
                  <a:ext uri="{FF2B5EF4-FFF2-40B4-BE49-F238E27FC236}">
                    <a16:creationId xmlns:a16="http://schemas.microsoft.com/office/drawing/2014/main" id="{7F6B021A-89EB-4F9E-8648-12BD4956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6" name="Rectangle 18">
                <a:extLst>
                  <a:ext uri="{FF2B5EF4-FFF2-40B4-BE49-F238E27FC236}">
                    <a16:creationId xmlns:a16="http://schemas.microsoft.com/office/drawing/2014/main" id="{33A653FA-B0E8-439E-B266-B2A55292C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7" name="Rectangle 19">
                <a:extLst>
                  <a:ext uri="{FF2B5EF4-FFF2-40B4-BE49-F238E27FC236}">
                    <a16:creationId xmlns:a16="http://schemas.microsoft.com/office/drawing/2014/main" id="{75866002-9BD8-4282-9261-817E5ACB2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8" name="Rectangle 20">
                <a:extLst>
                  <a:ext uri="{FF2B5EF4-FFF2-40B4-BE49-F238E27FC236}">
                    <a16:creationId xmlns:a16="http://schemas.microsoft.com/office/drawing/2014/main" id="{4BFE18B1-0F01-4EE8-B857-0C58F2FC8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9" name="Rectangle 21">
                <a:extLst>
                  <a:ext uri="{FF2B5EF4-FFF2-40B4-BE49-F238E27FC236}">
                    <a16:creationId xmlns:a16="http://schemas.microsoft.com/office/drawing/2014/main" id="{866C1678-8FCD-4774-8E4B-194F0160B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0" name="Rectangle 22">
                <a:extLst>
                  <a:ext uri="{FF2B5EF4-FFF2-40B4-BE49-F238E27FC236}">
                    <a16:creationId xmlns:a16="http://schemas.microsoft.com/office/drawing/2014/main" id="{2D9BC4D7-6A40-4B84-BAFD-227BA6573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1" name="Freeform 23">
                <a:extLst>
                  <a:ext uri="{FF2B5EF4-FFF2-40B4-BE49-F238E27FC236}">
                    <a16:creationId xmlns:a16="http://schemas.microsoft.com/office/drawing/2014/main" id="{99D20B73-7340-482C-AD3E-775EFE90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2" name="Freeform 24">
                <a:extLst>
                  <a:ext uri="{FF2B5EF4-FFF2-40B4-BE49-F238E27FC236}">
                    <a16:creationId xmlns:a16="http://schemas.microsoft.com/office/drawing/2014/main" id="{42374144-4CD3-4181-B775-E42C9131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3" name="Freeform 25">
                <a:extLst>
                  <a:ext uri="{FF2B5EF4-FFF2-40B4-BE49-F238E27FC236}">
                    <a16:creationId xmlns:a16="http://schemas.microsoft.com/office/drawing/2014/main" id="{E0E3E1E9-CA8D-4C08-84D0-F300836E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4" name="Freeform 26">
                <a:extLst>
                  <a:ext uri="{FF2B5EF4-FFF2-40B4-BE49-F238E27FC236}">
                    <a16:creationId xmlns:a16="http://schemas.microsoft.com/office/drawing/2014/main" id="{0907FBF0-D917-48BD-BE29-9F40E257A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5" name="Freeform 27">
                <a:extLst>
                  <a:ext uri="{FF2B5EF4-FFF2-40B4-BE49-F238E27FC236}">
                    <a16:creationId xmlns:a16="http://schemas.microsoft.com/office/drawing/2014/main" id="{E3B967C0-6005-4A63-804A-6435125D2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6" name="Freeform 28">
                <a:extLst>
                  <a:ext uri="{FF2B5EF4-FFF2-40B4-BE49-F238E27FC236}">
                    <a16:creationId xmlns:a16="http://schemas.microsoft.com/office/drawing/2014/main" id="{7EA3049D-68D2-4659-A784-AD60D309E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342" name="文本框 341">
              <a:extLst>
                <a:ext uri="{FF2B5EF4-FFF2-40B4-BE49-F238E27FC236}">
                  <a16:creationId xmlns:a16="http://schemas.microsoft.com/office/drawing/2014/main" id="{4959C3A5-33AC-47BF-94A8-072A849530E7}"/>
                </a:ext>
              </a:extLst>
            </p:cNvPr>
            <p:cNvSpPr txBox="1"/>
            <p:nvPr/>
          </p:nvSpPr>
          <p:spPr>
            <a:xfrm>
              <a:off x="2716472" y="1670242"/>
              <a:ext cx="586780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the title</a:t>
              </a:r>
            </a:p>
          </p:txBody>
        </p:sp>
      </p:grpSp>
      <p:grpSp>
        <p:nvGrpSpPr>
          <p:cNvPr id="394" name="组合 393">
            <a:extLst>
              <a:ext uri="{FF2B5EF4-FFF2-40B4-BE49-F238E27FC236}">
                <a16:creationId xmlns:a16="http://schemas.microsoft.com/office/drawing/2014/main" id="{F91AC451-B3BD-40E5-8930-6B1D0FFBC904}"/>
              </a:ext>
            </a:extLst>
          </p:cNvPr>
          <p:cNvGrpSpPr/>
          <p:nvPr/>
        </p:nvGrpSpPr>
        <p:grpSpPr>
          <a:xfrm>
            <a:off x="5880886" y="3033282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395" name="组合 394">
              <a:extLst>
                <a:ext uri="{FF2B5EF4-FFF2-40B4-BE49-F238E27FC236}">
                  <a16:creationId xmlns:a16="http://schemas.microsoft.com/office/drawing/2014/main" id="{7ECF6404-4C4F-4715-9D6A-2902D0C76519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397" name="Freeform 5">
                <a:extLst>
                  <a:ext uri="{FF2B5EF4-FFF2-40B4-BE49-F238E27FC236}">
                    <a16:creationId xmlns:a16="http://schemas.microsoft.com/office/drawing/2014/main" id="{B08FD236-42B1-4BEC-930A-9DDC0E2D8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98" name="Rectangle 6">
                <a:extLst>
                  <a:ext uri="{FF2B5EF4-FFF2-40B4-BE49-F238E27FC236}">
                    <a16:creationId xmlns:a16="http://schemas.microsoft.com/office/drawing/2014/main" id="{B247252B-8F18-44B0-AD30-0191623D3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99" name="Freeform 7">
                <a:extLst>
                  <a:ext uri="{FF2B5EF4-FFF2-40B4-BE49-F238E27FC236}">
                    <a16:creationId xmlns:a16="http://schemas.microsoft.com/office/drawing/2014/main" id="{4B2827D1-9580-4EC9-A3C6-243A7575F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0" name="Freeform 8">
                <a:extLst>
                  <a:ext uri="{FF2B5EF4-FFF2-40B4-BE49-F238E27FC236}">
                    <a16:creationId xmlns:a16="http://schemas.microsoft.com/office/drawing/2014/main" id="{D590FD7B-EC9C-4C86-9BFC-A4BB0373F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1" name="Freeform 9">
                <a:extLst>
                  <a:ext uri="{FF2B5EF4-FFF2-40B4-BE49-F238E27FC236}">
                    <a16:creationId xmlns:a16="http://schemas.microsoft.com/office/drawing/2014/main" id="{7A92DAF3-EDE4-4FF5-9A61-A13E8636B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2" name="Freeform 10">
                <a:extLst>
                  <a:ext uri="{FF2B5EF4-FFF2-40B4-BE49-F238E27FC236}">
                    <a16:creationId xmlns:a16="http://schemas.microsoft.com/office/drawing/2014/main" id="{C6391057-A585-4F8B-8693-F04A07834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3" name="Freeform 11">
                <a:extLst>
                  <a:ext uri="{FF2B5EF4-FFF2-40B4-BE49-F238E27FC236}">
                    <a16:creationId xmlns:a16="http://schemas.microsoft.com/office/drawing/2014/main" id="{4CD39E50-C582-48BA-85D0-FCFFA7327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4" name="Freeform 12">
                <a:extLst>
                  <a:ext uri="{FF2B5EF4-FFF2-40B4-BE49-F238E27FC236}">
                    <a16:creationId xmlns:a16="http://schemas.microsoft.com/office/drawing/2014/main" id="{17B2DA0F-B694-42FE-A79E-CC2D513BD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5" name="Freeform 13">
                <a:extLst>
                  <a:ext uri="{FF2B5EF4-FFF2-40B4-BE49-F238E27FC236}">
                    <a16:creationId xmlns:a16="http://schemas.microsoft.com/office/drawing/2014/main" id="{0D198FA7-F0EF-4C10-A67B-304B70A466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6" name="Freeform 14">
                <a:extLst>
                  <a:ext uri="{FF2B5EF4-FFF2-40B4-BE49-F238E27FC236}">
                    <a16:creationId xmlns:a16="http://schemas.microsoft.com/office/drawing/2014/main" id="{A0116806-11A9-4C9F-81B0-ACE1FCF5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7" name="Rectangle 15">
                <a:extLst>
                  <a:ext uri="{FF2B5EF4-FFF2-40B4-BE49-F238E27FC236}">
                    <a16:creationId xmlns:a16="http://schemas.microsoft.com/office/drawing/2014/main" id="{42C8AA7D-B44F-4245-8A33-139E0F63B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8" name="Rectangle 16">
                <a:extLst>
                  <a:ext uri="{FF2B5EF4-FFF2-40B4-BE49-F238E27FC236}">
                    <a16:creationId xmlns:a16="http://schemas.microsoft.com/office/drawing/2014/main" id="{426FED44-ED6C-41C3-9776-D9ACABCFB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09" name="Freeform 17">
                <a:extLst>
                  <a:ext uri="{FF2B5EF4-FFF2-40B4-BE49-F238E27FC236}">
                    <a16:creationId xmlns:a16="http://schemas.microsoft.com/office/drawing/2014/main" id="{ADF74D91-4A1C-4053-B484-813012832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0" name="Rectangle 18">
                <a:extLst>
                  <a:ext uri="{FF2B5EF4-FFF2-40B4-BE49-F238E27FC236}">
                    <a16:creationId xmlns:a16="http://schemas.microsoft.com/office/drawing/2014/main" id="{930B56B0-6E7F-403A-A742-4BA76AA99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1" name="Rectangle 19">
                <a:extLst>
                  <a:ext uri="{FF2B5EF4-FFF2-40B4-BE49-F238E27FC236}">
                    <a16:creationId xmlns:a16="http://schemas.microsoft.com/office/drawing/2014/main" id="{E08E6156-F1C3-49FC-B2E8-6F4166A6C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2" name="Rectangle 20">
                <a:extLst>
                  <a:ext uri="{FF2B5EF4-FFF2-40B4-BE49-F238E27FC236}">
                    <a16:creationId xmlns:a16="http://schemas.microsoft.com/office/drawing/2014/main" id="{99F3356A-D711-41FE-85EB-4D2C80045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3" name="Rectangle 21">
                <a:extLst>
                  <a:ext uri="{FF2B5EF4-FFF2-40B4-BE49-F238E27FC236}">
                    <a16:creationId xmlns:a16="http://schemas.microsoft.com/office/drawing/2014/main" id="{55D066FC-2726-49B2-AFA6-96B596F3C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4" name="Rectangle 22">
                <a:extLst>
                  <a:ext uri="{FF2B5EF4-FFF2-40B4-BE49-F238E27FC236}">
                    <a16:creationId xmlns:a16="http://schemas.microsoft.com/office/drawing/2014/main" id="{F1F5BBD0-5F1A-4AF7-9404-5558F60C5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5" name="Freeform 23">
                <a:extLst>
                  <a:ext uri="{FF2B5EF4-FFF2-40B4-BE49-F238E27FC236}">
                    <a16:creationId xmlns:a16="http://schemas.microsoft.com/office/drawing/2014/main" id="{959E73AD-939D-42BE-8240-19829B6CB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6" name="Freeform 24">
                <a:extLst>
                  <a:ext uri="{FF2B5EF4-FFF2-40B4-BE49-F238E27FC236}">
                    <a16:creationId xmlns:a16="http://schemas.microsoft.com/office/drawing/2014/main" id="{A076B8EA-328D-4459-9E98-56794A6D7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7" name="Freeform 25">
                <a:extLst>
                  <a:ext uri="{FF2B5EF4-FFF2-40B4-BE49-F238E27FC236}">
                    <a16:creationId xmlns:a16="http://schemas.microsoft.com/office/drawing/2014/main" id="{1C37A827-F6F1-4D8F-A639-C7262B263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8" name="Freeform 26">
                <a:extLst>
                  <a:ext uri="{FF2B5EF4-FFF2-40B4-BE49-F238E27FC236}">
                    <a16:creationId xmlns:a16="http://schemas.microsoft.com/office/drawing/2014/main" id="{3E540698-C1AA-44A1-8BF7-1E3812210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9" name="Freeform 27">
                <a:extLst>
                  <a:ext uri="{FF2B5EF4-FFF2-40B4-BE49-F238E27FC236}">
                    <a16:creationId xmlns:a16="http://schemas.microsoft.com/office/drawing/2014/main" id="{D07AB044-A01B-4430-873B-50899F6A0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0" name="Freeform 28">
                <a:extLst>
                  <a:ext uri="{FF2B5EF4-FFF2-40B4-BE49-F238E27FC236}">
                    <a16:creationId xmlns:a16="http://schemas.microsoft.com/office/drawing/2014/main" id="{C4826B38-8401-412C-9FB7-D3A116C176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396" name="文本框 395">
              <a:extLst>
                <a:ext uri="{FF2B5EF4-FFF2-40B4-BE49-F238E27FC236}">
                  <a16:creationId xmlns:a16="http://schemas.microsoft.com/office/drawing/2014/main" id="{8FCD7545-5E02-4516-B600-2AE24C186D3D}"/>
                </a:ext>
              </a:extLst>
            </p:cNvPr>
            <p:cNvSpPr txBox="1"/>
            <p:nvPr/>
          </p:nvSpPr>
          <p:spPr>
            <a:xfrm>
              <a:off x="2716472" y="1670242"/>
              <a:ext cx="586780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the title</a:t>
              </a:r>
            </a:p>
          </p:txBody>
        </p:sp>
      </p:grpSp>
      <p:grpSp>
        <p:nvGrpSpPr>
          <p:cNvPr id="421" name="组合 420">
            <a:extLst>
              <a:ext uri="{FF2B5EF4-FFF2-40B4-BE49-F238E27FC236}">
                <a16:creationId xmlns:a16="http://schemas.microsoft.com/office/drawing/2014/main" id="{A30DCC0F-58CD-4C28-A7B0-9C41C99C1998}"/>
              </a:ext>
            </a:extLst>
          </p:cNvPr>
          <p:cNvGrpSpPr/>
          <p:nvPr/>
        </p:nvGrpSpPr>
        <p:grpSpPr>
          <a:xfrm>
            <a:off x="5880886" y="4596236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2B02D931-4B11-4DAD-877A-2F8D27577BF7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424" name="Freeform 5">
                <a:extLst>
                  <a:ext uri="{FF2B5EF4-FFF2-40B4-BE49-F238E27FC236}">
                    <a16:creationId xmlns:a16="http://schemas.microsoft.com/office/drawing/2014/main" id="{633E66DF-0370-4939-96E4-5182324EB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5" name="Rectangle 6">
                <a:extLst>
                  <a:ext uri="{FF2B5EF4-FFF2-40B4-BE49-F238E27FC236}">
                    <a16:creationId xmlns:a16="http://schemas.microsoft.com/office/drawing/2014/main" id="{C218BCF2-C376-4FF1-B967-1680C2B3D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6" name="Freeform 7">
                <a:extLst>
                  <a:ext uri="{FF2B5EF4-FFF2-40B4-BE49-F238E27FC236}">
                    <a16:creationId xmlns:a16="http://schemas.microsoft.com/office/drawing/2014/main" id="{C2132E96-2100-4D99-A1F6-4E40EC941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7" name="Freeform 8">
                <a:extLst>
                  <a:ext uri="{FF2B5EF4-FFF2-40B4-BE49-F238E27FC236}">
                    <a16:creationId xmlns:a16="http://schemas.microsoft.com/office/drawing/2014/main" id="{73395702-4EAA-42E0-8C83-B1045422A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8" name="Freeform 9">
                <a:extLst>
                  <a:ext uri="{FF2B5EF4-FFF2-40B4-BE49-F238E27FC236}">
                    <a16:creationId xmlns:a16="http://schemas.microsoft.com/office/drawing/2014/main" id="{C941311D-8ED5-4CC2-92A0-7A67130EA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9" name="Freeform 10">
                <a:extLst>
                  <a:ext uri="{FF2B5EF4-FFF2-40B4-BE49-F238E27FC236}">
                    <a16:creationId xmlns:a16="http://schemas.microsoft.com/office/drawing/2014/main" id="{477F9CC6-A424-4C8F-90D3-2B5AEE8B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0" name="Freeform 11">
                <a:extLst>
                  <a:ext uri="{FF2B5EF4-FFF2-40B4-BE49-F238E27FC236}">
                    <a16:creationId xmlns:a16="http://schemas.microsoft.com/office/drawing/2014/main" id="{BA082A5E-B5E2-4C9A-926D-22D8AD9BF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1" name="Freeform 12">
                <a:extLst>
                  <a:ext uri="{FF2B5EF4-FFF2-40B4-BE49-F238E27FC236}">
                    <a16:creationId xmlns:a16="http://schemas.microsoft.com/office/drawing/2014/main" id="{2DB984F3-C0B5-471E-BC52-9D4DC6917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2" name="Freeform 13">
                <a:extLst>
                  <a:ext uri="{FF2B5EF4-FFF2-40B4-BE49-F238E27FC236}">
                    <a16:creationId xmlns:a16="http://schemas.microsoft.com/office/drawing/2014/main" id="{1E349C82-F014-42E4-9ED8-2CC62903D9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3" name="Freeform 14">
                <a:extLst>
                  <a:ext uri="{FF2B5EF4-FFF2-40B4-BE49-F238E27FC236}">
                    <a16:creationId xmlns:a16="http://schemas.microsoft.com/office/drawing/2014/main" id="{C3283FFA-9C94-4B55-AE8B-42E82A8B8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4" name="Rectangle 15">
                <a:extLst>
                  <a:ext uri="{FF2B5EF4-FFF2-40B4-BE49-F238E27FC236}">
                    <a16:creationId xmlns:a16="http://schemas.microsoft.com/office/drawing/2014/main" id="{B7EA4604-B0E0-4026-980B-ED52E66A5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5" name="Rectangle 16">
                <a:extLst>
                  <a:ext uri="{FF2B5EF4-FFF2-40B4-BE49-F238E27FC236}">
                    <a16:creationId xmlns:a16="http://schemas.microsoft.com/office/drawing/2014/main" id="{F22979BF-AB0C-49B9-A5CE-3CB14F2AD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6" name="Freeform 17">
                <a:extLst>
                  <a:ext uri="{FF2B5EF4-FFF2-40B4-BE49-F238E27FC236}">
                    <a16:creationId xmlns:a16="http://schemas.microsoft.com/office/drawing/2014/main" id="{C1BEF8F2-8C57-419D-ACD2-19400765C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7" name="Rectangle 18">
                <a:extLst>
                  <a:ext uri="{FF2B5EF4-FFF2-40B4-BE49-F238E27FC236}">
                    <a16:creationId xmlns:a16="http://schemas.microsoft.com/office/drawing/2014/main" id="{ED79C7BB-48F5-4D57-8112-C25F8B339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8" name="Rectangle 19">
                <a:extLst>
                  <a:ext uri="{FF2B5EF4-FFF2-40B4-BE49-F238E27FC236}">
                    <a16:creationId xmlns:a16="http://schemas.microsoft.com/office/drawing/2014/main" id="{3214A178-A20A-41CF-B4D1-EE65CDFEA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9" name="Rectangle 20">
                <a:extLst>
                  <a:ext uri="{FF2B5EF4-FFF2-40B4-BE49-F238E27FC236}">
                    <a16:creationId xmlns:a16="http://schemas.microsoft.com/office/drawing/2014/main" id="{271C3581-9F5E-4785-B853-CD1FF7F8F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0" name="Rectangle 21">
                <a:extLst>
                  <a:ext uri="{FF2B5EF4-FFF2-40B4-BE49-F238E27FC236}">
                    <a16:creationId xmlns:a16="http://schemas.microsoft.com/office/drawing/2014/main" id="{9F435E66-87BE-406D-AC1D-A81DBE91B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1" name="Rectangle 22">
                <a:extLst>
                  <a:ext uri="{FF2B5EF4-FFF2-40B4-BE49-F238E27FC236}">
                    <a16:creationId xmlns:a16="http://schemas.microsoft.com/office/drawing/2014/main" id="{FA5DC046-1CFF-4D59-8218-FD9B21C80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2" name="Freeform 23">
                <a:extLst>
                  <a:ext uri="{FF2B5EF4-FFF2-40B4-BE49-F238E27FC236}">
                    <a16:creationId xmlns:a16="http://schemas.microsoft.com/office/drawing/2014/main" id="{30251FF2-C0DA-4A4C-BDEF-5158E2B95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3" name="Freeform 24">
                <a:extLst>
                  <a:ext uri="{FF2B5EF4-FFF2-40B4-BE49-F238E27FC236}">
                    <a16:creationId xmlns:a16="http://schemas.microsoft.com/office/drawing/2014/main" id="{02501228-D11B-4ED7-B733-76BB5BC73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4" name="Freeform 25">
                <a:extLst>
                  <a:ext uri="{FF2B5EF4-FFF2-40B4-BE49-F238E27FC236}">
                    <a16:creationId xmlns:a16="http://schemas.microsoft.com/office/drawing/2014/main" id="{F58057E0-2EAD-4F98-BD9A-FD37CF36A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5" name="Freeform 26">
                <a:extLst>
                  <a:ext uri="{FF2B5EF4-FFF2-40B4-BE49-F238E27FC236}">
                    <a16:creationId xmlns:a16="http://schemas.microsoft.com/office/drawing/2014/main" id="{8EEC6934-63D6-4DD4-B459-45E9334D2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6" name="Freeform 27">
                <a:extLst>
                  <a:ext uri="{FF2B5EF4-FFF2-40B4-BE49-F238E27FC236}">
                    <a16:creationId xmlns:a16="http://schemas.microsoft.com/office/drawing/2014/main" id="{AFB18D0D-E10E-4B28-BB2C-DFE677CD9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7" name="Freeform 28">
                <a:extLst>
                  <a:ext uri="{FF2B5EF4-FFF2-40B4-BE49-F238E27FC236}">
                    <a16:creationId xmlns:a16="http://schemas.microsoft.com/office/drawing/2014/main" id="{861273D3-5018-49C7-BF51-FB383FAE06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423" name="文本框 422">
              <a:extLst>
                <a:ext uri="{FF2B5EF4-FFF2-40B4-BE49-F238E27FC236}">
                  <a16:creationId xmlns:a16="http://schemas.microsoft.com/office/drawing/2014/main" id="{D76161E5-ED8C-404E-8C9C-E9E8F831AD08}"/>
                </a:ext>
              </a:extLst>
            </p:cNvPr>
            <p:cNvSpPr txBox="1"/>
            <p:nvPr/>
          </p:nvSpPr>
          <p:spPr>
            <a:xfrm>
              <a:off x="2716472" y="1670242"/>
              <a:ext cx="586780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the title</a:t>
              </a:r>
            </a:p>
          </p:txBody>
        </p:sp>
      </p:grpSp>
      <p:sp>
        <p:nvSpPr>
          <p:cNvPr id="470" name="矩形 469">
            <a:extLst>
              <a:ext uri="{FF2B5EF4-FFF2-40B4-BE49-F238E27FC236}">
                <a16:creationId xmlns:a16="http://schemas.microsoft.com/office/drawing/2014/main" id="{CC9A0955-4B75-46CA-BF20-706BE17BEFC7}"/>
              </a:ext>
            </a:extLst>
          </p:cNvPr>
          <p:cNvSpPr/>
          <p:nvPr/>
        </p:nvSpPr>
        <p:spPr>
          <a:xfrm>
            <a:off x="6280085" y="2040300"/>
            <a:ext cx="459858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472" name="矩形 471">
            <a:extLst>
              <a:ext uri="{FF2B5EF4-FFF2-40B4-BE49-F238E27FC236}">
                <a16:creationId xmlns:a16="http://schemas.microsoft.com/office/drawing/2014/main" id="{7B17DC3D-1F07-4F3D-A5E0-E043E9A3CF06}"/>
              </a:ext>
            </a:extLst>
          </p:cNvPr>
          <p:cNvSpPr/>
          <p:nvPr/>
        </p:nvSpPr>
        <p:spPr>
          <a:xfrm>
            <a:off x="6280085" y="3623251"/>
            <a:ext cx="459858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474" name="矩形 473">
            <a:extLst>
              <a:ext uri="{FF2B5EF4-FFF2-40B4-BE49-F238E27FC236}">
                <a16:creationId xmlns:a16="http://schemas.microsoft.com/office/drawing/2014/main" id="{7F026858-8992-4876-B119-4116B0A4A2AA}"/>
              </a:ext>
            </a:extLst>
          </p:cNvPr>
          <p:cNvSpPr/>
          <p:nvPr/>
        </p:nvSpPr>
        <p:spPr>
          <a:xfrm>
            <a:off x="6280085" y="5206201"/>
            <a:ext cx="459858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475" name="图片 474">
            <a:extLst>
              <a:ext uri="{FF2B5EF4-FFF2-40B4-BE49-F238E27FC236}">
                <a16:creationId xmlns:a16="http://schemas.microsoft.com/office/drawing/2014/main" id="{8B6B83DE-5BD3-4D9D-B349-B3C5C4C30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728" y="5951933"/>
            <a:ext cx="318916" cy="476794"/>
          </a:xfrm>
          <a:prstGeom prst="rect">
            <a:avLst/>
          </a:prstGeom>
        </p:spPr>
      </p:pic>
      <p:sp>
        <p:nvSpPr>
          <p:cNvPr id="482" name="椭圆 481">
            <a:extLst>
              <a:ext uri="{FF2B5EF4-FFF2-40B4-BE49-F238E27FC236}">
                <a16:creationId xmlns:a16="http://schemas.microsoft.com/office/drawing/2014/main" id="{210BDC99-77F4-489A-9F4B-9654871121A0}"/>
              </a:ext>
            </a:extLst>
          </p:cNvPr>
          <p:cNvSpPr/>
          <p:nvPr/>
        </p:nvSpPr>
        <p:spPr>
          <a:xfrm>
            <a:off x="657656" y="1605158"/>
            <a:ext cx="4200078" cy="4293177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>
            <a:outerShdw blurRad="635000" dist="635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55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470" grpId="0"/>
      <p:bldP spid="472" grpId="0"/>
      <p:bldP spid="474" grpId="0"/>
      <p:bldP spid="4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7FB035C-EB6D-47E5-9FAF-44811C6EE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1" y="5298931"/>
            <a:ext cx="318916" cy="4767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9B9FDE-798D-4273-B8BD-F049DEC9E7FA}"/>
              </a:ext>
            </a:extLst>
          </p:cNvPr>
          <p:cNvSpPr txBox="1"/>
          <p:nvPr/>
        </p:nvSpPr>
        <p:spPr>
          <a:xfrm>
            <a:off x="996837" y="1575582"/>
            <a:ext cx="1200329" cy="29623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66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66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1F4B51-41B3-4DFD-8E54-A70D4C57269D}"/>
              </a:ext>
            </a:extLst>
          </p:cNvPr>
          <p:cNvSpPr txBox="1"/>
          <p:nvPr/>
        </p:nvSpPr>
        <p:spPr>
          <a:xfrm>
            <a:off x="3567379" y="2475862"/>
            <a:ext cx="738664" cy="3123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Enter the title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84201D2-9253-4CCA-A80B-CA4F29E61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170" y="2228850"/>
            <a:ext cx="113665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3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7118A6B-B808-4127-B9F4-5016930457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585" y="2469063"/>
            <a:ext cx="7619999" cy="3175000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04E23D-3746-44C6-8A09-FDF1D54524E1}"/>
              </a:ext>
            </a:extLst>
          </p:cNvPr>
          <p:cNvSpPr txBox="1"/>
          <p:nvPr/>
        </p:nvSpPr>
        <p:spPr>
          <a:xfrm>
            <a:off x="4108372" y="193334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1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25B53D-E8BC-41C9-B51C-5472A692E188}"/>
              </a:ext>
            </a:extLst>
          </p:cNvPr>
          <p:cNvSpPr txBox="1"/>
          <p:nvPr/>
        </p:nvSpPr>
        <p:spPr>
          <a:xfrm>
            <a:off x="2443802" y="1914426"/>
            <a:ext cx="1292662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75B1050-A72C-41E4-BD71-B277F309322D}"/>
              </a:ext>
            </a:extLst>
          </p:cNvPr>
          <p:cNvCxnSpPr/>
          <p:nvPr/>
        </p:nvCxnSpPr>
        <p:spPr>
          <a:xfrm>
            <a:off x="3911111" y="2005953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ADFB50AD-68CA-49EB-9737-4CED30A72B9D}"/>
              </a:ext>
            </a:extLst>
          </p:cNvPr>
          <p:cNvSpPr txBox="1"/>
          <p:nvPr/>
        </p:nvSpPr>
        <p:spPr>
          <a:xfrm>
            <a:off x="4655500" y="5311955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2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E3A2CF-0B27-4785-8BD8-F18EAF0FD9F7}"/>
              </a:ext>
            </a:extLst>
          </p:cNvPr>
          <p:cNvSpPr txBox="1"/>
          <p:nvPr/>
        </p:nvSpPr>
        <p:spPr>
          <a:xfrm>
            <a:off x="2990930" y="5293039"/>
            <a:ext cx="1292662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9F50E53-41CD-4C92-B75F-403D1826D3D2}"/>
              </a:ext>
            </a:extLst>
          </p:cNvPr>
          <p:cNvCxnSpPr/>
          <p:nvPr/>
        </p:nvCxnSpPr>
        <p:spPr>
          <a:xfrm>
            <a:off x="4458239" y="5384566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43BE682-93BC-4000-83FC-AE6A480D5520}"/>
              </a:ext>
            </a:extLst>
          </p:cNvPr>
          <p:cNvSpPr txBox="1"/>
          <p:nvPr/>
        </p:nvSpPr>
        <p:spPr>
          <a:xfrm>
            <a:off x="10029809" y="193334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3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5C4556-98B0-4DCF-983D-E1050E6403D8}"/>
              </a:ext>
            </a:extLst>
          </p:cNvPr>
          <p:cNvSpPr txBox="1"/>
          <p:nvPr/>
        </p:nvSpPr>
        <p:spPr>
          <a:xfrm>
            <a:off x="8365239" y="1914426"/>
            <a:ext cx="1292662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24C74C7-FE66-4F35-BBC1-528F5E55B5A7}"/>
              </a:ext>
            </a:extLst>
          </p:cNvPr>
          <p:cNvCxnSpPr/>
          <p:nvPr/>
        </p:nvCxnSpPr>
        <p:spPr>
          <a:xfrm>
            <a:off x="9832548" y="2005953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7A01A72-6812-41D2-A47A-F088DBCC6304}"/>
              </a:ext>
            </a:extLst>
          </p:cNvPr>
          <p:cNvSpPr txBox="1"/>
          <p:nvPr/>
        </p:nvSpPr>
        <p:spPr>
          <a:xfrm>
            <a:off x="10401717" y="5311955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4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5C6878-32A3-42D4-A3A6-57E248A20204}"/>
              </a:ext>
            </a:extLst>
          </p:cNvPr>
          <p:cNvSpPr txBox="1"/>
          <p:nvPr/>
        </p:nvSpPr>
        <p:spPr>
          <a:xfrm>
            <a:off x="8737147" y="5293039"/>
            <a:ext cx="1292662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B289104-BE60-4DDE-B398-EEA027FA84D6}"/>
              </a:ext>
            </a:extLst>
          </p:cNvPr>
          <p:cNvCxnSpPr/>
          <p:nvPr/>
        </p:nvCxnSpPr>
        <p:spPr>
          <a:xfrm>
            <a:off x="10204456" y="5384566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917D58D1-2028-459A-B1ED-7A3AADC46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345" y="4184746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>
            <a:extLst>
              <a:ext uri="{FF2B5EF4-FFF2-40B4-BE49-F238E27FC236}">
                <a16:creationId xmlns:a16="http://schemas.microsoft.com/office/drawing/2014/main" id="{03A0C2C6-AE2E-425E-9AB4-0A2A7327E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148" y="1398296"/>
            <a:ext cx="4991106" cy="4344258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5676E8C3-ABED-4D1A-96D2-700A3ABA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2" y="2655745"/>
            <a:ext cx="2215806" cy="3707213"/>
          </a:xfrm>
          <a:prstGeom prst="rect">
            <a:avLst/>
          </a:prstGeom>
          <a:ln>
            <a:noFill/>
          </a:ln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6F2E7D3B-5B15-45C0-BAB3-A7C09460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5" y="1011997"/>
            <a:ext cx="2215806" cy="3707213"/>
          </a:xfrm>
          <a:prstGeom prst="rect">
            <a:avLst/>
          </a:prstGeom>
          <a:ln>
            <a:noFill/>
          </a:ln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FB9AA090-AD92-4EDF-BA9A-9195B160064A}"/>
              </a:ext>
            </a:extLst>
          </p:cNvPr>
          <p:cNvSpPr txBox="1"/>
          <p:nvPr/>
        </p:nvSpPr>
        <p:spPr>
          <a:xfrm>
            <a:off x="1781052" y="2980934"/>
            <a:ext cx="923330" cy="3238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FFE41886-E021-46D9-AB44-74E49D132CD0}"/>
              </a:ext>
            </a:extLst>
          </p:cNvPr>
          <p:cNvSpPr txBox="1"/>
          <p:nvPr/>
        </p:nvSpPr>
        <p:spPr>
          <a:xfrm>
            <a:off x="9717905" y="1361781"/>
            <a:ext cx="923330" cy="3238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spc="600" dirty="0">
                <a:cs typeface="+mn-ea"/>
                <a:sym typeface="+mn-lt"/>
              </a:rPr>
              <a:t>thousand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7E696EDD-1E31-45D0-9C39-6FBB9326A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192" y="5610699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2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2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3" grpId="0"/>
          <p:bldP spid="91" grpId="0"/>
          <p:bldP spid="92" grpId="0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2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2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3" grpId="0"/>
          <p:bldP spid="91" grpId="0"/>
          <p:bldP spid="9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870ABEB0-6CD6-442E-B5A0-EF4126052276}"/>
              </a:ext>
            </a:extLst>
          </p:cNvPr>
          <p:cNvSpPr>
            <a:spLocks noEditPoints="1"/>
          </p:cNvSpPr>
          <p:nvPr/>
        </p:nvSpPr>
        <p:spPr bwMode="auto">
          <a:xfrm>
            <a:off x="1333785" y="2050239"/>
            <a:ext cx="3428176" cy="398145"/>
          </a:xfrm>
          <a:custGeom>
            <a:avLst/>
            <a:gdLst>
              <a:gd name="T0" fmla="*/ 1935 w 1993"/>
              <a:gd name="T1" fmla="*/ 45 h 189"/>
              <a:gd name="T2" fmla="*/ 1949 w 1993"/>
              <a:gd name="T3" fmla="*/ 132 h 189"/>
              <a:gd name="T4" fmla="*/ 1890 w 1993"/>
              <a:gd name="T5" fmla="*/ 154 h 189"/>
              <a:gd name="T6" fmla="*/ 146 w 1993"/>
              <a:gd name="T7" fmla="*/ 159 h 189"/>
              <a:gd name="T8" fmla="*/ 4 w 1993"/>
              <a:gd name="T9" fmla="*/ 12 h 189"/>
              <a:gd name="T10" fmla="*/ 181 w 1993"/>
              <a:gd name="T11" fmla="*/ 42 h 189"/>
              <a:gd name="T12" fmla="*/ 282 w 1993"/>
              <a:gd name="T13" fmla="*/ 77 h 189"/>
              <a:gd name="T14" fmla="*/ 143 w 1993"/>
              <a:gd name="T15" fmla="*/ 8 h 189"/>
              <a:gd name="T16" fmla="*/ 81 w 1993"/>
              <a:gd name="T17" fmla="*/ 65 h 189"/>
              <a:gd name="T18" fmla="*/ 449 w 1993"/>
              <a:gd name="T19" fmla="*/ 78 h 189"/>
              <a:gd name="T20" fmla="*/ 471 w 1993"/>
              <a:gd name="T21" fmla="*/ 9 h 189"/>
              <a:gd name="T22" fmla="*/ 732 w 1993"/>
              <a:gd name="T23" fmla="*/ 109 h 189"/>
              <a:gd name="T24" fmla="*/ 802 w 1993"/>
              <a:gd name="T25" fmla="*/ 9 h 189"/>
              <a:gd name="T26" fmla="*/ 669 w 1993"/>
              <a:gd name="T27" fmla="*/ 11 h 189"/>
              <a:gd name="T28" fmla="*/ 975 w 1993"/>
              <a:gd name="T29" fmla="*/ 86 h 189"/>
              <a:gd name="T30" fmla="*/ 869 w 1993"/>
              <a:gd name="T31" fmla="*/ 15 h 189"/>
              <a:gd name="T32" fmla="*/ 1088 w 1993"/>
              <a:gd name="T33" fmla="*/ 18 h 189"/>
              <a:gd name="T34" fmla="*/ 1143 w 1993"/>
              <a:gd name="T35" fmla="*/ 47 h 189"/>
              <a:gd name="T36" fmla="*/ 1272 w 1993"/>
              <a:gd name="T37" fmla="*/ 60 h 189"/>
              <a:gd name="T38" fmla="*/ 1076 w 1993"/>
              <a:gd name="T39" fmla="*/ 23 h 189"/>
              <a:gd name="T40" fmla="*/ 1321 w 1993"/>
              <a:gd name="T41" fmla="*/ 12 h 189"/>
              <a:gd name="T42" fmla="*/ 1642 w 1993"/>
              <a:gd name="T43" fmla="*/ 66 h 189"/>
              <a:gd name="T44" fmla="*/ 1352 w 1993"/>
              <a:gd name="T45" fmla="*/ 11 h 189"/>
              <a:gd name="T46" fmla="*/ 1517 w 1993"/>
              <a:gd name="T47" fmla="*/ 112 h 189"/>
              <a:gd name="T48" fmla="*/ 1498 w 1993"/>
              <a:gd name="T49" fmla="*/ 11 h 189"/>
              <a:gd name="T50" fmla="*/ 1910 w 1993"/>
              <a:gd name="T51" fmla="*/ 94 h 189"/>
              <a:gd name="T52" fmla="*/ 1864 w 1993"/>
              <a:gd name="T53" fmla="*/ 42 h 189"/>
              <a:gd name="T54" fmla="*/ 1165 w 1993"/>
              <a:gd name="T55" fmla="*/ 38 h 189"/>
              <a:gd name="T56" fmla="*/ 978 w 1993"/>
              <a:gd name="T57" fmla="*/ 51 h 189"/>
              <a:gd name="T58" fmla="*/ 998 w 1993"/>
              <a:gd name="T59" fmla="*/ 100 h 189"/>
              <a:gd name="T60" fmla="*/ 520 w 1993"/>
              <a:gd name="T61" fmla="*/ 160 h 189"/>
              <a:gd name="T62" fmla="*/ 757 w 1993"/>
              <a:gd name="T63" fmla="*/ 38 h 189"/>
              <a:gd name="T64" fmla="*/ 211 w 1993"/>
              <a:gd name="T65" fmla="*/ 44 h 189"/>
              <a:gd name="T66" fmla="*/ 1688 w 1993"/>
              <a:gd name="T67" fmla="*/ 65 h 189"/>
              <a:gd name="T68" fmla="*/ 1428 w 1993"/>
              <a:gd name="T69" fmla="*/ 132 h 189"/>
              <a:gd name="T70" fmla="*/ 1161 w 1993"/>
              <a:gd name="T71" fmla="*/ 51 h 189"/>
              <a:gd name="T72" fmla="*/ 32 w 1993"/>
              <a:gd name="T73" fmla="*/ 55 h 189"/>
              <a:gd name="T74" fmla="*/ 962 w 1993"/>
              <a:gd name="T75" fmla="*/ 80 h 189"/>
              <a:gd name="T76" fmla="*/ 360 w 1993"/>
              <a:gd name="T77" fmla="*/ 62 h 189"/>
              <a:gd name="T78" fmla="*/ 1133 w 1993"/>
              <a:gd name="T79" fmla="*/ 105 h 189"/>
              <a:gd name="T80" fmla="*/ 1712 w 1993"/>
              <a:gd name="T81" fmla="*/ 68 h 189"/>
              <a:gd name="T82" fmla="*/ 201 w 1993"/>
              <a:gd name="T83" fmla="*/ 123 h 189"/>
              <a:gd name="T84" fmla="*/ 1149 w 1993"/>
              <a:gd name="T85" fmla="*/ 120 h 189"/>
              <a:gd name="T86" fmla="*/ 1759 w 1993"/>
              <a:gd name="T87" fmla="*/ 85 h 189"/>
              <a:gd name="T88" fmla="*/ 847 w 1993"/>
              <a:gd name="T89" fmla="*/ 119 h 189"/>
              <a:gd name="T90" fmla="*/ 699 w 1993"/>
              <a:gd name="T91" fmla="*/ 86 h 189"/>
              <a:gd name="T92" fmla="*/ 1633 w 1993"/>
              <a:gd name="T93" fmla="*/ 96 h 189"/>
              <a:gd name="T94" fmla="*/ 1618 w 1993"/>
              <a:gd name="T95" fmla="*/ 132 h 189"/>
              <a:gd name="T96" fmla="*/ 1720 w 1993"/>
              <a:gd name="T97" fmla="*/ 92 h 189"/>
              <a:gd name="T98" fmla="*/ 235 w 1993"/>
              <a:gd name="T99" fmla="*/ 153 h 189"/>
              <a:gd name="T100" fmla="*/ 1231 w 1993"/>
              <a:gd name="T101" fmla="*/ 110 h 189"/>
              <a:gd name="T102" fmla="*/ 714 w 1993"/>
              <a:gd name="T103" fmla="*/ 114 h 189"/>
              <a:gd name="T104" fmla="*/ 1026 w 1993"/>
              <a:gd name="T105" fmla="*/ 107 h 189"/>
              <a:gd name="T106" fmla="*/ 368 w 1993"/>
              <a:gd name="T107" fmla="*/ 159 h 189"/>
              <a:gd name="T108" fmla="*/ 891 w 1993"/>
              <a:gd name="T109" fmla="*/ 117 h 189"/>
              <a:gd name="T110" fmla="*/ 284 w 1993"/>
              <a:gd name="T111" fmla="*/ 121 h 189"/>
              <a:gd name="T112" fmla="*/ 1109 w 1993"/>
              <a:gd name="T113" fmla="*/ 143 h 189"/>
              <a:gd name="T114" fmla="*/ 1419 w 1993"/>
              <a:gd name="T115" fmla="*/ 132 h 189"/>
              <a:gd name="T116" fmla="*/ 436 w 1993"/>
              <a:gd name="T117" fmla="*/ 144 h 189"/>
              <a:gd name="T118" fmla="*/ 1581 w 1993"/>
              <a:gd name="T119" fmla="*/ 158 h 189"/>
              <a:gd name="T120" fmla="*/ 597 w 1993"/>
              <a:gd name="T121" fmla="*/ 181 h 189"/>
              <a:gd name="T122" fmla="*/ 1484 w 1993"/>
              <a:gd name="T123" fmla="*/ 18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3" h="189">
                <a:moveTo>
                  <a:pt x="295" y="2"/>
                </a:moveTo>
                <a:cubicBezTo>
                  <a:pt x="311" y="2"/>
                  <a:pt x="311" y="2"/>
                  <a:pt x="311" y="2"/>
                </a:cubicBezTo>
                <a:cubicBezTo>
                  <a:pt x="428" y="3"/>
                  <a:pt x="428" y="3"/>
                  <a:pt x="428" y="3"/>
                </a:cubicBezTo>
                <a:cubicBezTo>
                  <a:pt x="431" y="1"/>
                  <a:pt x="436" y="4"/>
                  <a:pt x="440" y="3"/>
                </a:cubicBezTo>
                <a:cubicBezTo>
                  <a:pt x="476" y="2"/>
                  <a:pt x="476" y="2"/>
                  <a:pt x="476" y="2"/>
                </a:cubicBezTo>
                <a:cubicBezTo>
                  <a:pt x="492" y="3"/>
                  <a:pt x="509" y="2"/>
                  <a:pt x="526" y="3"/>
                </a:cubicBezTo>
                <a:cubicBezTo>
                  <a:pt x="552" y="4"/>
                  <a:pt x="576" y="3"/>
                  <a:pt x="602" y="4"/>
                </a:cubicBezTo>
                <a:cubicBezTo>
                  <a:pt x="674" y="2"/>
                  <a:pt x="747" y="4"/>
                  <a:pt x="819" y="4"/>
                </a:cubicBezTo>
                <a:cubicBezTo>
                  <a:pt x="856" y="4"/>
                  <a:pt x="856" y="4"/>
                  <a:pt x="856" y="4"/>
                </a:cubicBezTo>
                <a:cubicBezTo>
                  <a:pt x="1029" y="4"/>
                  <a:pt x="1029" y="4"/>
                  <a:pt x="1029" y="4"/>
                </a:cubicBezTo>
                <a:cubicBezTo>
                  <a:pt x="1036" y="4"/>
                  <a:pt x="1036" y="4"/>
                  <a:pt x="1036" y="4"/>
                </a:cubicBezTo>
                <a:cubicBezTo>
                  <a:pt x="1056" y="5"/>
                  <a:pt x="1076" y="5"/>
                  <a:pt x="1094" y="5"/>
                </a:cubicBezTo>
                <a:cubicBezTo>
                  <a:pt x="1159" y="5"/>
                  <a:pt x="1222" y="4"/>
                  <a:pt x="1289" y="5"/>
                </a:cubicBezTo>
                <a:cubicBezTo>
                  <a:pt x="1430" y="6"/>
                  <a:pt x="1566" y="5"/>
                  <a:pt x="1710" y="6"/>
                </a:cubicBezTo>
                <a:cubicBezTo>
                  <a:pt x="1717" y="8"/>
                  <a:pt x="1726" y="4"/>
                  <a:pt x="1733" y="7"/>
                </a:cubicBezTo>
                <a:cubicBezTo>
                  <a:pt x="1759" y="5"/>
                  <a:pt x="1783" y="8"/>
                  <a:pt x="1808" y="6"/>
                </a:cubicBezTo>
                <a:cubicBezTo>
                  <a:pt x="1837" y="6"/>
                  <a:pt x="1869" y="6"/>
                  <a:pt x="1900" y="7"/>
                </a:cubicBezTo>
                <a:cubicBezTo>
                  <a:pt x="1928" y="6"/>
                  <a:pt x="1961" y="8"/>
                  <a:pt x="1989" y="7"/>
                </a:cubicBezTo>
                <a:cubicBezTo>
                  <a:pt x="1990" y="7"/>
                  <a:pt x="1991" y="8"/>
                  <a:pt x="1992" y="9"/>
                </a:cubicBezTo>
                <a:cubicBezTo>
                  <a:pt x="1992" y="11"/>
                  <a:pt x="1990" y="12"/>
                  <a:pt x="1989" y="12"/>
                </a:cubicBezTo>
                <a:cubicBezTo>
                  <a:pt x="1975" y="13"/>
                  <a:pt x="1975" y="13"/>
                  <a:pt x="1975" y="13"/>
                </a:cubicBezTo>
                <a:cubicBezTo>
                  <a:pt x="1975" y="21"/>
                  <a:pt x="1966" y="21"/>
                  <a:pt x="1962" y="26"/>
                </a:cubicBezTo>
                <a:cubicBezTo>
                  <a:pt x="1955" y="34"/>
                  <a:pt x="1944" y="40"/>
                  <a:pt x="1935" y="45"/>
                </a:cubicBezTo>
                <a:cubicBezTo>
                  <a:pt x="1936" y="50"/>
                  <a:pt x="1941" y="53"/>
                  <a:pt x="1945" y="57"/>
                </a:cubicBezTo>
                <a:cubicBezTo>
                  <a:pt x="1948" y="54"/>
                  <a:pt x="1951" y="52"/>
                  <a:pt x="1955" y="52"/>
                </a:cubicBezTo>
                <a:cubicBezTo>
                  <a:pt x="1963" y="46"/>
                  <a:pt x="1972" y="41"/>
                  <a:pt x="1979" y="34"/>
                </a:cubicBezTo>
                <a:cubicBezTo>
                  <a:pt x="1983" y="30"/>
                  <a:pt x="1985" y="22"/>
                  <a:pt x="1991" y="22"/>
                </a:cubicBezTo>
                <a:cubicBezTo>
                  <a:pt x="1991" y="29"/>
                  <a:pt x="1985" y="34"/>
                  <a:pt x="1980" y="38"/>
                </a:cubicBezTo>
                <a:cubicBezTo>
                  <a:pt x="1970" y="47"/>
                  <a:pt x="1960" y="56"/>
                  <a:pt x="1948" y="60"/>
                </a:cubicBezTo>
                <a:cubicBezTo>
                  <a:pt x="1947" y="61"/>
                  <a:pt x="1947" y="61"/>
                  <a:pt x="1947" y="61"/>
                </a:cubicBezTo>
                <a:cubicBezTo>
                  <a:pt x="1950" y="64"/>
                  <a:pt x="1947" y="74"/>
                  <a:pt x="1954" y="72"/>
                </a:cubicBezTo>
                <a:cubicBezTo>
                  <a:pt x="1968" y="66"/>
                  <a:pt x="1978" y="56"/>
                  <a:pt x="1989" y="45"/>
                </a:cubicBezTo>
                <a:cubicBezTo>
                  <a:pt x="1991" y="45"/>
                  <a:pt x="1993" y="45"/>
                  <a:pt x="1993" y="47"/>
                </a:cubicBezTo>
                <a:cubicBezTo>
                  <a:pt x="1983" y="58"/>
                  <a:pt x="1971" y="70"/>
                  <a:pt x="1956" y="75"/>
                </a:cubicBezTo>
                <a:cubicBezTo>
                  <a:pt x="1955" y="78"/>
                  <a:pt x="1951" y="76"/>
                  <a:pt x="1950" y="79"/>
                </a:cubicBezTo>
                <a:cubicBezTo>
                  <a:pt x="1951" y="81"/>
                  <a:pt x="1950" y="85"/>
                  <a:pt x="1953" y="86"/>
                </a:cubicBezTo>
                <a:cubicBezTo>
                  <a:pt x="1966" y="83"/>
                  <a:pt x="1977" y="75"/>
                  <a:pt x="1988" y="68"/>
                </a:cubicBezTo>
                <a:cubicBezTo>
                  <a:pt x="1989" y="68"/>
                  <a:pt x="1991" y="69"/>
                  <a:pt x="1991" y="70"/>
                </a:cubicBezTo>
                <a:cubicBezTo>
                  <a:pt x="1980" y="81"/>
                  <a:pt x="1965" y="86"/>
                  <a:pt x="1951" y="91"/>
                </a:cubicBezTo>
                <a:cubicBezTo>
                  <a:pt x="1950" y="95"/>
                  <a:pt x="1949" y="100"/>
                  <a:pt x="1948" y="105"/>
                </a:cubicBezTo>
                <a:cubicBezTo>
                  <a:pt x="1952" y="108"/>
                  <a:pt x="1954" y="103"/>
                  <a:pt x="1957" y="103"/>
                </a:cubicBezTo>
                <a:cubicBezTo>
                  <a:pt x="1967" y="101"/>
                  <a:pt x="1976" y="95"/>
                  <a:pt x="1985" y="89"/>
                </a:cubicBezTo>
                <a:cubicBezTo>
                  <a:pt x="1987" y="89"/>
                  <a:pt x="1988" y="91"/>
                  <a:pt x="1988" y="93"/>
                </a:cubicBezTo>
                <a:cubicBezTo>
                  <a:pt x="1977" y="99"/>
                  <a:pt x="1966" y="107"/>
                  <a:pt x="1954" y="109"/>
                </a:cubicBezTo>
                <a:cubicBezTo>
                  <a:pt x="1947" y="109"/>
                  <a:pt x="1944" y="115"/>
                  <a:pt x="1944" y="121"/>
                </a:cubicBezTo>
                <a:cubicBezTo>
                  <a:pt x="1944" y="125"/>
                  <a:pt x="1945" y="130"/>
                  <a:pt x="1949" y="132"/>
                </a:cubicBezTo>
                <a:cubicBezTo>
                  <a:pt x="1961" y="135"/>
                  <a:pt x="1971" y="134"/>
                  <a:pt x="1982" y="130"/>
                </a:cubicBezTo>
                <a:cubicBezTo>
                  <a:pt x="1984" y="131"/>
                  <a:pt x="1985" y="130"/>
                  <a:pt x="1986" y="132"/>
                </a:cubicBezTo>
                <a:cubicBezTo>
                  <a:pt x="1985" y="138"/>
                  <a:pt x="1978" y="136"/>
                  <a:pt x="1975" y="139"/>
                </a:cubicBezTo>
                <a:cubicBezTo>
                  <a:pt x="1964" y="140"/>
                  <a:pt x="1952" y="143"/>
                  <a:pt x="1943" y="136"/>
                </a:cubicBezTo>
                <a:cubicBezTo>
                  <a:pt x="1931" y="124"/>
                  <a:pt x="1943" y="109"/>
                  <a:pt x="1945" y="95"/>
                </a:cubicBezTo>
                <a:cubicBezTo>
                  <a:pt x="1944" y="82"/>
                  <a:pt x="1947" y="66"/>
                  <a:pt x="1935" y="57"/>
                </a:cubicBezTo>
                <a:cubicBezTo>
                  <a:pt x="1926" y="47"/>
                  <a:pt x="1914" y="44"/>
                  <a:pt x="1902" y="40"/>
                </a:cubicBezTo>
                <a:cubicBezTo>
                  <a:pt x="1895" y="40"/>
                  <a:pt x="1886" y="39"/>
                  <a:pt x="1880" y="43"/>
                </a:cubicBezTo>
                <a:cubicBezTo>
                  <a:pt x="1870" y="44"/>
                  <a:pt x="1863" y="53"/>
                  <a:pt x="1858" y="61"/>
                </a:cubicBezTo>
                <a:cubicBezTo>
                  <a:pt x="1857" y="68"/>
                  <a:pt x="1855" y="77"/>
                  <a:pt x="1860" y="83"/>
                </a:cubicBezTo>
                <a:cubicBezTo>
                  <a:pt x="1863" y="87"/>
                  <a:pt x="1869" y="88"/>
                  <a:pt x="1874" y="88"/>
                </a:cubicBezTo>
                <a:cubicBezTo>
                  <a:pt x="1885" y="87"/>
                  <a:pt x="1891" y="76"/>
                  <a:pt x="1896" y="67"/>
                </a:cubicBezTo>
                <a:cubicBezTo>
                  <a:pt x="1903" y="66"/>
                  <a:pt x="1911" y="67"/>
                  <a:pt x="1916" y="73"/>
                </a:cubicBezTo>
                <a:cubicBezTo>
                  <a:pt x="1921" y="77"/>
                  <a:pt x="1922" y="83"/>
                  <a:pt x="1922" y="89"/>
                </a:cubicBezTo>
                <a:cubicBezTo>
                  <a:pt x="1924" y="92"/>
                  <a:pt x="1924" y="92"/>
                  <a:pt x="1924" y="92"/>
                </a:cubicBezTo>
                <a:cubicBezTo>
                  <a:pt x="1917" y="95"/>
                  <a:pt x="1916" y="105"/>
                  <a:pt x="1908" y="106"/>
                </a:cubicBezTo>
                <a:cubicBezTo>
                  <a:pt x="1900" y="108"/>
                  <a:pt x="1892" y="113"/>
                  <a:pt x="1884" y="108"/>
                </a:cubicBezTo>
                <a:cubicBezTo>
                  <a:pt x="1871" y="105"/>
                  <a:pt x="1853" y="100"/>
                  <a:pt x="1842" y="111"/>
                </a:cubicBezTo>
                <a:cubicBezTo>
                  <a:pt x="1838" y="116"/>
                  <a:pt x="1837" y="123"/>
                  <a:pt x="1837" y="129"/>
                </a:cubicBezTo>
                <a:cubicBezTo>
                  <a:pt x="1840" y="135"/>
                  <a:pt x="1840" y="140"/>
                  <a:pt x="1844" y="144"/>
                </a:cubicBezTo>
                <a:cubicBezTo>
                  <a:pt x="1850" y="144"/>
                  <a:pt x="1850" y="136"/>
                  <a:pt x="1855" y="133"/>
                </a:cubicBezTo>
                <a:cubicBezTo>
                  <a:pt x="1861" y="128"/>
                  <a:pt x="1871" y="126"/>
                  <a:pt x="1879" y="131"/>
                </a:cubicBezTo>
                <a:cubicBezTo>
                  <a:pt x="1886" y="136"/>
                  <a:pt x="1892" y="144"/>
                  <a:pt x="1890" y="154"/>
                </a:cubicBezTo>
                <a:cubicBezTo>
                  <a:pt x="1890" y="155"/>
                  <a:pt x="1888" y="157"/>
                  <a:pt x="1889" y="158"/>
                </a:cubicBezTo>
                <a:cubicBezTo>
                  <a:pt x="1984" y="160"/>
                  <a:pt x="1984" y="160"/>
                  <a:pt x="1984" y="160"/>
                </a:cubicBezTo>
                <a:cubicBezTo>
                  <a:pt x="1985" y="160"/>
                  <a:pt x="1986" y="161"/>
                  <a:pt x="1986" y="161"/>
                </a:cubicBezTo>
                <a:cubicBezTo>
                  <a:pt x="1984" y="163"/>
                  <a:pt x="1984" y="163"/>
                  <a:pt x="1984" y="163"/>
                </a:cubicBezTo>
                <a:cubicBezTo>
                  <a:pt x="1831" y="164"/>
                  <a:pt x="1831" y="164"/>
                  <a:pt x="1831" y="164"/>
                </a:cubicBezTo>
                <a:cubicBezTo>
                  <a:pt x="1813" y="165"/>
                  <a:pt x="1794" y="162"/>
                  <a:pt x="1775" y="164"/>
                </a:cubicBezTo>
                <a:cubicBezTo>
                  <a:pt x="1481" y="164"/>
                  <a:pt x="1481" y="164"/>
                  <a:pt x="1481" y="164"/>
                </a:cubicBezTo>
                <a:cubicBezTo>
                  <a:pt x="1463" y="164"/>
                  <a:pt x="1463" y="164"/>
                  <a:pt x="1463" y="164"/>
                </a:cubicBezTo>
                <a:cubicBezTo>
                  <a:pt x="1330" y="164"/>
                  <a:pt x="1330" y="164"/>
                  <a:pt x="1330" y="164"/>
                </a:cubicBezTo>
                <a:cubicBezTo>
                  <a:pt x="1304" y="163"/>
                  <a:pt x="1282" y="165"/>
                  <a:pt x="1255" y="164"/>
                </a:cubicBezTo>
                <a:cubicBezTo>
                  <a:pt x="1206" y="163"/>
                  <a:pt x="1206" y="163"/>
                  <a:pt x="1206" y="163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862" y="164"/>
                  <a:pt x="818" y="164"/>
                  <a:pt x="772" y="164"/>
                </a:cubicBezTo>
                <a:cubicBezTo>
                  <a:pt x="669" y="164"/>
                  <a:pt x="669" y="164"/>
                  <a:pt x="669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480" y="164"/>
                  <a:pt x="414" y="164"/>
                  <a:pt x="349" y="164"/>
                </a:cubicBezTo>
                <a:cubicBezTo>
                  <a:pt x="342" y="164"/>
                  <a:pt x="333" y="164"/>
                  <a:pt x="325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13" y="164"/>
                  <a:pt x="57" y="164"/>
                  <a:pt x="3" y="164"/>
                </a:cubicBezTo>
                <a:cubicBezTo>
                  <a:pt x="3" y="162"/>
                  <a:pt x="3" y="160"/>
                  <a:pt x="5" y="160"/>
                </a:cubicBezTo>
                <a:cubicBezTo>
                  <a:pt x="39" y="160"/>
                  <a:pt x="73" y="160"/>
                  <a:pt x="107" y="159"/>
                </a:cubicBezTo>
                <a:cubicBezTo>
                  <a:pt x="120" y="160"/>
                  <a:pt x="133" y="160"/>
                  <a:pt x="146" y="159"/>
                </a:cubicBezTo>
                <a:cubicBezTo>
                  <a:pt x="146" y="155"/>
                  <a:pt x="151" y="154"/>
                  <a:pt x="152" y="151"/>
                </a:cubicBezTo>
                <a:cubicBezTo>
                  <a:pt x="163" y="137"/>
                  <a:pt x="164" y="117"/>
                  <a:pt x="158" y="101"/>
                </a:cubicBezTo>
                <a:cubicBezTo>
                  <a:pt x="151" y="88"/>
                  <a:pt x="139" y="74"/>
                  <a:pt x="123" y="74"/>
                </a:cubicBezTo>
                <a:cubicBezTo>
                  <a:pt x="116" y="72"/>
                  <a:pt x="111" y="75"/>
                  <a:pt x="105" y="79"/>
                </a:cubicBezTo>
                <a:cubicBezTo>
                  <a:pt x="100" y="84"/>
                  <a:pt x="99" y="92"/>
                  <a:pt x="99" y="98"/>
                </a:cubicBezTo>
                <a:cubicBezTo>
                  <a:pt x="103" y="108"/>
                  <a:pt x="115" y="100"/>
                  <a:pt x="122" y="105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11" y="121"/>
                  <a:pt x="97" y="133"/>
                  <a:pt x="79" y="130"/>
                </a:cubicBezTo>
                <a:cubicBezTo>
                  <a:pt x="75" y="129"/>
                  <a:pt x="70" y="128"/>
                  <a:pt x="68" y="123"/>
                </a:cubicBezTo>
                <a:cubicBezTo>
                  <a:pt x="61" y="109"/>
                  <a:pt x="72" y="97"/>
                  <a:pt x="74" y="84"/>
                </a:cubicBezTo>
                <a:cubicBezTo>
                  <a:pt x="77" y="68"/>
                  <a:pt x="69" y="52"/>
                  <a:pt x="59" y="40"/>
                </a:cubicBezTo>
                <a:cubicBezTo>
                  <a:pt x="51" y="31"/>
                  <a:pt x="36" y="30"/>
                  <a:pt x="25" y="34"/>
                </a:cubicBezTo>
                <a:cubicBezTo>
                  <a:pt x="17" y="38"/>
                  <a:pt x="7" y="44"/>
                  <a:pt x="4" y="54"/>
                </a:cubicBezTo>
                <a:cubicBezTo>
                  <a:pt x="4" y="37"/>
                  <a:pt x="4" y="37"/>
                  <a:pt x="4" y="37"/>
                </a:cubicBezTo>
                <a:cubicBezTo>
                  <a:pt x="7" y="37"/>
                  <a:pt x="10" y="36"/>
                  <a:pt x="11" y="34"/>
                </a:cubicBezTo>
                <a:cubicBezTo>
                  <a:pt x="11" y="30"/>
                  <a:pt x="7" y="31"/>
                  <a:pt x="5" y="30"/>
                </a:cubicBezTo>
                <a:cubicBezTo>
                  <a:pt x="4" y="28"/>
                  <a:pt x="4" y="26"/>
                  <a:pt x="4" y="24"/>
                </a:cubicBezTo>
                <a:cubicBezTo>
                  <a:pt x="15" y="30"/>
                  <a:pt x="28" y="25"/>
                  <a:pt x="40" y="25"/>
                </a:cubicBezTo>
                <a:cubicBezTo>
                  <a:pt x="48" y="27"/>
                  <a:pt x="57" y="22"/>
                  <a:pt x="65" y="18"/>
                </a:cubicBezTo>
                <a:cubicBezTo>
                  <a:pt x="67" y="14"/>
                  <a:pt x="73" y="13"/>
                  <a:pt x="73" y="8"/>
                </a:cubicBezTo>
                <a:cubicBezTo>
                  <a:pt x="68" y="6"/>
                  <a:pt x="63" y="7"/>
                  <a:pt x="58" y="8"/>
                </a:cubicBezTo>
                <a:cubicBezTo>
                  <a:pt x="44" y="22"/>
                  <a:pt x="23" y="20"/>
                  <a:pt x="5" y="19"/>
                </a:cubicBezTo>
                <a:cubicBezTo>
                  <a:pt x="3" y="17"/>
                  <a:pt x="5" y="15"/>
                  <a:pt x="4" y="12"/>
                </a:cubicBezTo>
                <a:cubicBezTo>
                  <a:pt x="19" y="17"/>
                  <a:pt x="35" y="18"/>
                  <a:pt x="47" y="8"/>
                </a:cubicBezTo>
                <a:cubicBezTo>
                  <a:pt x="47" y="6"/>
                  <a:pt x="43" y="7"/>
                  <a:pt x="40" y="7"/>
                </a:cubicBezTo>
                <a:cubicBezTo>
                  <a:pt x="28" y="5"/>
                  <a:pt x="16" y="7"/>
                  <a:pt x="5" y="7"/>
                </a:cubicBezTo>
                <a:cubicBezTo>
                  <a:pt x="4" y="6"/>
                  <a:pt x="4" y="3"/>
                  <a:pt x="5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4"/>
                  <a:pt x="68" y="4"/>
                  <a:pt x="68" y="4"/>
                </a:cubicBezTo>
                <a:cubicBezTo>
                  <a:pt x="72" y="0"/>
                  <a:pt x="80" y="2"/>
                  <a:pt x="86" y="2"/>
                </a:cubicBezTo>
                <a:cubicBezTo>
                  <a:pt x="155" y="0"/>
                  <a:pt x="225" y="3"/>
                  <a:pt x="295" y="2"/>
                </a:cubicBezTo>
                <a:close/>
                <a:moveTo>
                  <a:pt x="119" y="8"/>
                </a:moveTo>
                <a:cubicBezTo>
                  <a:pt x="115" y="7"/>
                  <a:pt x="111" y="7"/>
                  <a:pt x="106" y="8"/>
                </a:cubicBezTo>
                <a:cubicBezTo>
                  <a:pt x="96" y="20"/>
                  <a:pt x="82" y="33"/>
                  <a:pt x="67" y="39"/>
                </a:cubicBezTo>
                <a:cubicBezTo>
                  <a:pt x="69" y="42"/>
                  <a:pt x="70" y="46"/>
                  <a:pt x="74" y="47"/>
                </a:cubicBezTo>
                <a:cubicBezTo>
                  <a:pt x="84" y="43"/>
                  <a:pt x="92" y="35"/>
                  <a:pt x="101" y="29"/>
                </a:cubicBezTo>
                <a:cubicBezTo>
                  <a:pt x="109" y="23"/>
                  <a:pt x="115" y="16"/>
                  <a:pt x="119" y="8"/>
                </a:cubicBezTo>
                <a:close/>
                <a:moveTo>
                  <a:pt x="334" y="8"/>
                </a:moveTo>
                <a:cubicBezTo>
                  <a:pt x="312" y="7"/>
                  <a:pt x="291" y="9"/>
                  <a:pt x="271" y="7"/>
                </a:cubicBezTo>
                <a:cubicBezTo>
                  <a:pt x="250" y="8"/>
                  <a:pt x="230" y="7"/>
                  <a:pt x="209" y="7"/>
                </a:cubicBezTo>
                <a:cubicBezTo>
                  <a:pt x="206" y="8"/>
                  <a:pt x="206" y="8"/>
                  <a:pt x="206" y="8"/>
                </a:cubicBezTo>
                <a:cubicBezTo>
                  <a:pt x="210" y="16"/>
                  <a:pt x="221" y="17"/>
                  <a:pt x="225" y="26"/>
                </a:cubicBezTo>
                <a:cubicBezTo>
                  <a:pt x="228" y="32"/>
                  <a:pt x="226" y="37"/>
                  <a:pt x="224" y="43"/>
                </a:cubicBezTo>
                <a:cubicBezTo>
                  <a:pt x="217" y="51"/>
                  <a:pt x="209" y="64"/>
                  <a:pt x="196" y="62"/>
                </a:cubicBezTo>
                <a:cubicBezTo>
                  <a:pt x="183" y="61"/>
                  <a:pt x="196" y="51"/>
                  <a:pt x="192" y="45"/>
                </a:cubicBezTo>
                <a:cubicBezTo>
                  <a:pt x="190" y="41"/>
                  <a:pt x="185" y="43"/>
                  <a:pt x="181" y="42"/>
                </a:cubicBezTo>
                <a:cubicBezTo>
                  <a:pt x="177" y="44"/>
                  <a:pt x="172" y="47"/>
                  <a:pt x="170" y="52"/>
                </a:cubicBezTo>
                <a:cubicBezTo>
                  <a:pt x="169" y="61"/>
                  <a:pt x="170" y="71"/>
                  <a:pt x="176" y="79"/>
                </a:cubicBezTo>
                <a:cubicBezTo>
                  <a:pt x="179" y="82"/>
                  <a:pt x="184" y="81"/>
                  <a:pt x="188" y="82"/>
                </a:cubicBezTo>
                <a:cubicBezTo>
                  <a:pt x="194" y="83"/>
                  <a:pt x="200" y="82"/>
                  <a:pt x="205" y="79"/>
                </a:cubicBezTo>
                <a:cubicBezTo>
                  <a:pt x="215" y="72"/>
                  <a:pt x="224" y="64"/>
                  <a:pt x="235" y="62"/>
                </a:cubicBezTo>
                <a:cubicBezTo>
                  <a:pt x="244" y="61"/>
                  <a:pt x="251" y="66"/>
                  <a:pt x="256" y="72"/>
                </a:cubicBezTo>
                <a:cubicBezTo>
                  <a:pt x="255" y="74"/>
                  <a:pt x="259" y="76"/>
                  <a:pt x="256" y="77"/>
                </a:cubicBezTo>
                <a:cubicBezTo>
                  <a:pt x="258" y="83"/>
                  <a:pt x="258" y="83"/>
                  <a:pt x="258" y="83"/>
                </a:cubicBezTo>
                <a:cubicBezTo>
                  <a:pt x="260" y="91"/>
                  <a:pt x="257" y="99"/>
                  <a:pt x="254" y="106"/>
                </a:cubicBezTo>
                <a:cubicBezTo>
                  <a:pt x="251" y="113"/>
                  <a:pt x="245" y="115"/>
                  <a:pt x="239" y="118"/>
                </a:cubicBezTo>
                <a:cubicBezTo>
                  <a:pt x="236" y="120"/>
                  <a:pt x="232" y="118"/>
                  <a:pt x="230" y="116"/>
                </a:cubicBezTo>
                <a:cubicBezTo>
                  <a:pt x="228" y="113"/>
                  <a:pt x="232" y="111"/>
                  <a:pt x="234" y="109"/>
                </a:cubicBezTo>
                <a:cubicBezTo>
                  <a:pt x="236" y="101"/>
                  <a:pt x="235" y="94"/>
                  <a:pt x="229" y="89"/>
                </a:cubicBezTo>
                <a:cubicBezTo>
                  <a:pt x="224" y="87"/>
                  <a:pt x="221" y="91"/>
                  <a:pt x="217" y="93"/>
                </a:cubicBezTo>
                <a:cubicBezTo>
                  <a:pt x="210" y="100"/>
                  <a:pt x="207" y="112"/>
                  <a:pt x="210" y="123"/>
                </a:cubicBezTo>
                <a:cubicBezTo>
                  <a:pt x="214" y="130"/>
                  <a:pt x="217" y="138"/>
                  <a:pt x="224" y="143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2" y="145"/>
                  <a:pt x="246" y="143"/>
                  <a:pt x="251" y="143"/>
                </a:cubicBezTo>
                <a:cubicBezTo>
                  <a:pt x="261" y="141"/>
                  <a:pt x="269" y="134"/>
                  <a:pt x="275" y="127"/>
                </a:cubicBezTo>
                <a:cubicBezTo>
                  <a:pt x="278" y="126"/>
                  <a:pt x="280" y="125"/>
                  <a:pt x="282" y="122"/>
                </a:cubicBezTo>
                <a:cubicBezTo>
                  <a:pt x="280" y="119"/>
                  <a:pt x="284" y="116"/>
                  <a:pt x="284" y="113"/>
                </a:cubicBezTo>
                <a:cubicBezTo>
                  <a:pt x="289" y="108"/>
                  <a:pt x="287" y="100"/>
                  <a:pt x="288" y="93"/>
                </a:cubicBezTo>
                <a:cubicBezTo>
                  <a:pt x="284" y="89"/>
                  <a:pt x="285" y="82"/>
                  <a:pt x="282" y="77"/>
                </a:cubicBezTo>
                <a:cubicBezTo>
                  <a:pt x="278" y="67"/>
                  <a:pt x="262" y="63"/>
                  <a:pt x="266" y="50"/>
                </a:cubicBezTo>
                <a:cubicBezTo>
                  <a:pt x="270" y="40"/>
                  <a:pt x="280" y="32"/>
                  <a:pt x="290" y="29"/>
                </a:cubicBezTo>
                <a:cubicBezTo>
                  <a:pt x="298" y="28"/>
                  <a:pt x="306" y="27"/>
                  <a:pt x="314" y="27"/>
                </a:cubicBezTo>
                <a:cubicBezTo>
                  <a:pt x="322" y="28"/>
                  <a:pt x="331" y="34"/>
                  <a:pt x="332" y="43"/>
                </a:cubicBezTo>
                <a:cubicBezTo>
                  <a:pt x="328" y="51"/>
                  <a:pt x="328" y="51"/>
                  <a:pt x="328" y="51"/>
                </a:cubicBezTo>
                <a:cubicBezTo>
                  <a:pt x="323" y="51"/>
                  <a:pt x="320" y="55"/>
                  <a:pt x="317" y="57"/>
                </a:cubicBezTo>
                <a:cubicBezTo>
                  <a:pt x="313" y="62"/>
                  <a:pt x="310" y="68"/>
                  <a:pt x="313" y="74"/>
                </a:cubicBezTo>
                <a:cubicBezTo>
                  <a:pt x="314" y="77"/>
                  <a:pt x="311" y="81"/>
                  <a:pt x="315" y="83"/>
                </a:cubicBezTo>
                <a:cubicBezTo>
                  <a:pt x="319" y="88"/>
                  <a:pt x="325" y="83"/>
                  <a:pt x="329" y="83"/>
                </a:cubicBezTo>
                <a:cubicBezTo>
                  <a:pt x="344" y="75"/>
                  <a:pt x="353" y="59"/>
                  <a:pt x="355" y="42"/>
                </a:cubicBezTo>
                <a:cubicBezTo>
                  <a:pt x="356" y="33"/>
                  <a:pt x="355" y="21"/>
                  <a:pt x="345" y="16"/>
                </a:cubicBezTo>
                <a:cubicBezTo>
                  <a:pt x="340" y="14"/>
                  <a:pt x="335" y="13"/>
                  <a:pt x="334" y="8"/>
                </a:cubicBezTo>
                <a:close/>
                <a:moveTo>
                  <a:pt x="96" y="8"/>
                </a:moveTo>
                <a:cubicBezTo>
                  <a:pt x="93" y="6"/>
                  <a:pt x="87" y="8"/>
                  <a:pt x="84" y="8"/>
                </a:cubicBezTo>
                <a:cubicBezTo>
                  <a:pt x="72" y="18"/>
                  <a:pt x="72" y="18"/>
                  <a:pt x="72" y="18"/>
                </a:cubicBezTo>
                <a:cubicBezTo>
                  <a:pt x="68" y="24"/>
                  <a:pt x="60" y="24"/>
                  <a:pt x="58" y="30"/>
                </a:cubicBezTo>
                <a:cubicBezTo>
                  <a:pt x="60" y="32"/>
                  <a:pt x="62" y="34"/>
                  <a:pt x="65" y="36"/>
                </a:cubicBezTo>
                <a:cubicBezTo>
                  <a:pt x="68" y="33"/>
                  <a:pt x="68" y="33"/>
                  <a:pt x="68" y="33"/>
                </a:cubicBezTo>
                <a:cubicBezTo>
                  <a:pt x="77" y="29"/>
                  <a:pt x="85" y="21"/>
                  <a:pt x="93" y="15"/>
                </a:cubicBezTo>
                <a:cubicBezTo>
                  <a:pt x="94" y="13"/>
                  <a:pt x="96" y="11"/>
                  <a:pt x="96" y="8"/>
                </a:cubicBezTo>
                <a:close/>
                <a:moveTo>
                  <a:pt x="171" y="13"/>
                </a:moveTo>
                <a:cubicBezTo>
                  <a:pt x="172" y="8"/>
                  <a:pt x="172" y="8"/>
                  <a:pt x="172" y="8"/>
                </a:cubicBezTo>
                <a:cubicBezTo>
                  <a:pt x="164" y="8"/>
                  <a:pt x="152" y="7"/>
                  <a:pt x="143" y="8"/>
                </a:cubicBezTo>
                <a:cubicBezTo>
                  <a:pt x="142" y="16"/>
                  <a:pt x="139" y="22"/>
                  <a:pt x="135" y="28"/>
                </a:cubicBezTo>
                <a:cubicBezTo>
                  <a:pt x="123" y="44"/>
                  <a:pt x="106" y="61"/>
                  <a:pt x="89" y="69"/>
                </a:cubicBezTo>
                <a:cubicBezTo>
                  <a:pt x="86" y="71"/>
                  <a:pt x="83" y="69"/>
                  <a:pt x="81" y="73"/>
                </a:cubicBezTo>
                <a:cubicBezTo>
                  <a:pt x="82" y="79"/>
                  <a:pt x="80" y="86"/>
                  <a:pt x="81" y="92"/>
                </a:cubicBezTo>
                <a:cubicBezTo>
                  <a:pt x="94" y="93"/>
                  <a:pt x="92" y="78"/>
                  <a:pt x="102" y="73"/>
                </a:cubicBezTo>
                <a:cubicBezTo>
                  <a:pt x="111" y="67"/>
                  <a:pt x="122" y="65"/>
                  <a:pt x="132" y="67"/>
                </a:cubicBezTo>
                <a:cubicBezTo>
                  <a:pt x="153" y="55"/>
                  <a:pt x="159" y="32"/>
                  <a:pt x="171" y="13"/>
                </a:cubicBezTo>
                <a:close/>
                <a:moveTo>
                  <a:pt x="193" y="8"/>
                </a:moveTo>
                <a:cubicBezTo>
                  <a:pt x="189" y="7"/>
                  <a:pt x="185" y="7"/>
                  <a:pt x="181" y="8"/>
                </a:cubicBezTo>
                <a:cubicBezTo>
                  <a:pt x="180" y="12"/>
                  <a:pt x="177" y="16"/>
                  <a:pt x="177" y="20"/>
                </a:cubicBezTo>
                <a:cubicBezTo>
                  <a:pt x="186" y="29"/>
                  <a:pt x="198" y="34"/>
                  <a:pt x="211" y="38"/>
                </a:cubicBezTo>
                <a:cubicBezTo>
                  <a:pt x="213" y="38"/>
                  <a:pt x="216" y="39"/>
                  <a:pt x="218" y="36"/>
                </a:cubicBezTo>
                <a:cubicBezTo>
                  <a:pt x="218" y="34"/>
                  <a:pt x="219" y="31"/>
                  <a:pt x="217" y="30"/>
                </a:cubicBezTo>
                <a:cubicBezTo>
                  <a:pt x="205" y="25"/>
                  <a:pt x="193" y="23"/>
                  <a:pt x="183" y="17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3"/>
                  <a:pt x="183" y="12"/>
                  <a:pt x="184" y="12"/>
                </a:cubicBezTo>
                <a:cubicBezTo>
                  <a:pt x="190" y="14"/>
                  <a:pt x="196" y="18"/>
                  <a:pt x="202" y="19"/>
                </a:cubicBezTo>
                <a:cubicBezTo>
                  <a:pt x="203" y="18"/>
                  <a:pt x="203" y="18"/>
                  <a:pt x="203" y="18"/>
                </a:cubicBezTo>
                <a:cubicBezTo>
                  <a:pt x="199" y="15"/>
                  <a:pt x="196" y="11"/>
                  <a:pt x="193" y="8"/>
                </a:cubicBezTo>
                <a:close/>
                <a:moveTo>
                  <a:pt x="137" y="8"/>
                </a:moveTo>
                <a:cubicBezTo>
                  <a:pt x="126" y="3"/>
                  <a:pt x="123" y="18"/>
                  <a:pt x="115" y="22"/>
                </a:cubicBezTo>
                <a:cubicBezTo>
                  <a:pt x="103" y="35"/>
                  <a:pt x="91" y="44"/>
                  <a:pt x="77" y="53"/>
                </a:cubicBezTo>
                <a:cubicBezTo>
                  <a:pt x="81" y="65"/>
                  <a:pt x="81" y="65"/>
                  <a:pt x="81" y="65"/>
                </a:cubicBezTo>
                <a:cubicBezTo>
                  <a:pt x="90" y="64"/>
                  <a:pt x="98" y="57"/>
                  <a:pt x="106" y="51"/>
                </a:cubicBezTo>
                <a:cubicBezTo>
                  <a:pt x="108" y="49"/>
                  <a:pt x="109" y="47"/>
                  <a:pt x="112" y="46"/>
                </a:cubicBezTo>
                <a:cubicBezTo>
                  <a:pt x="121" y="34"/>
                  <a:pt x="136" y="24"/>
                  <a:pt x="137" y="8"/>
                </a:cubicBezTo>
                <a:close/>
                <a:moveTo>
                  <a:pt x="465" y="13"/>
                </a:moveTo>
                <a:cubicBezTo>
                  <a:pt x="462" y="7"/>
                  <a:pt x="453" y="8"/>
                  <a:pt x="447" y="8"/>
                </a:cubicBezTo>
                <a:cubicBezTo>
                  <a:pt x="445" y="8"/>
                  <a:pt x="441" y="7"/>
                  <a:pt x="440" y="9"/>
                </a:cubicBezTo>
                <a:cubicBezTo>
                  <a:pt x="452" y="21"/>
                  <a:pt x="466" y="27"/>
                  <a:pt x="479" y="34"/>
                </a:cubicBezTo>
                <a:cubicBezTo>
                  <a:pt x="491" y="25"/>
                  <a:pt x="507" y="22"/>
                  <a:pt x="523" y="27"/>
                </a:cubicBezTo>
                <a:cubicBezTo>
                  <a:pt x="532" y="24"/>
                  <a:pt x="541" y="19"/>
                  <a:pt x="546" y="9"/>
                </a:cubicBezTo>
                <a:cubicBezTo>
                  <a:pt x="543" y="7"/>
                  <a:pt x="537" y="9"/>
                  <a:pt x="533" y="8"/>
                </a:cubicBezTo>
                <a:cubicBezTo>
                  <a:pt x="524" y="15"/>
                  <a:pt x="513" y="18"/>
                  <a:pt x="502" y="21"/>
                </a:cubicBezTo>
                <a:cubicBezTo>
                  <a:pt x="488" y="23"/>
                  <a:pt x="477" y="18"/>
                  <a:pt x="465" y="13"/>
                </a:cubicBezTo>
                <a:close/>
                <a:moveTo>
                  <a:pt x="363" y="9"/>
                </a:moveTo>
                <a:cubicBezTo>
                  <a:pt x="359" y="9"/>
                  <a:pt x="353" y="6"/>
                  <a:pt x="350" y="9"/>
                </a:cubicBezTo>
                <a:cubicBezTo>
                  <a:pt x="355" y="16"/>
                  <a:pt x="362" y="22"/>
                  <a:pt x="363" y="31"/>
                </a:cubicBezTo>
                <a:cubicBezTo>
                  <a:pt x="365" y="37"/>
                  <a:pt x="361" y="44"/>
                  <a:pt x="361" y="51"/>
                </a:cubicBezTo>
                <a:cubicBezTo>
                  <a:pt x="361" y="54"/>
                  <a:pt x="365" y="56"/>
                  <a:pt x="367" y="57"/>
                </a:cubicBezTo>
                <a:cubicBezTo>
                  <a:pt x="380" y="82"/>
                  <a:pt x="408" y="95"/>
                  <a:pt x="432" y="106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58" y="97"/>
                  <a:pt x="458" y="97"/>
                  <a:pt x="458" y="97"/>
                </a:cubicBezTo>
                <a:cubicBezTo>
                  <a:pt x="472" y="95"/>
                  <a:pt x="484" y="105"/>
                  <a:pt x="496" y="96"/>
                </a:cubicBezTo>
                <a:cubicBezTo>
                  <a:pt x="501" y="93"/>
                  <a:pt x="507" y="89"/>
                  <a:pt x="506" y="84"/>
                </a:cubicBezTo>
                <a:cubicBezTo>
                  <a:pt x="487" y="88"/>
                  <a:pt x="467" y="86"/>
                  <a:pt x="449" y="78"/>
                </a:cubicBezTo>
                <a:cubicBezTo>
                  <a:pt x="440" y="75"/>
                  <a:pt x="431" y="71"/>
                  <a:pt x="422" y="65"/>
                </a:cubicBezTo>
                <a:cubicBezTo>
                  <a:pt x="413" y="56"/>
                  <a:pt x="399" y="49"/>
                  <a:pt x="390" y="39"/>
                </a:cubicBezTo>
                <a:cubicBezTo>
                  <a:pt x="386" y="33"/>
                  <a:pt x="380" y="26"/>
                  <a:pt x="373" y="21"/>
                </a:cubicBezTo>
                <a:cubicBezTo>
                  <a:pt x="370" y="17"/>
                  <a:pt x="367" y="13"/>
                  <a:pt x="363" y="9"/>
                </a:cubicBezTo>
                <a:close/>
                <a:moveTo>
                  <a:pt x="383" y="8"/>
                </a:moveTo>
                <a:cubicBezTo>
                  <a:pt x="380" y="8"/>
                  <a:pt x="376" y="8"/>
                  <a:pt x="374" y="9"/>
                </a:cubicBezTo>
                <a:cubicBezTo>
                  <a:pt x="374" y="11"/>
                  <a:pt x="374" y="12"/>
                  <a:pt x="375" y="13"/>
                </a:cubicBezTo>
                <a:cubicBezTo>
                  <a:pt x="387" y="25"/>
                  <a:pt x="396" y="40"/>
                  <a:pt x="411" y="50"/>
                </a:cubicBezTo>
                <a:cubicBezTo>
                  <a:pt x="426" y="62"/>
                  <a:pt x="443" y="71"/>
                  <a:pt x="461" y="78"/>
                </a:cubicBezTo>
                <a:cubicBezTo>
                  <a:pt x="467" y="78"/>
                  <a:pt x="472" y="80"/>
                  <a:pt x="479" y="80"/>
                </a:cubicBezTo>
                <a:cubicBezTo>
                  <a:pt x="475" y="75"/>
                  <a:pt x="469" y="72"/>
                  <a:pt x="467" y="65"/>
                </a:cubicBezTo>
                <a:cubicBezTo>
                  <a:pt x="453" y="60"/>
                  <a:pt x="439" y="53"/>
                  <a:pt x="425" y="47"/>
                </a:cubicBezTo>
                <a:cubicBezTo>
                  <a:pt x="409" y="37"/>
                  <a:pt x="393" y="24"/>
                  <a:pt x="383" y="8"/>
                </a:cubicBezTo>
                <a:close/>
                <a:moveTo>
                  <a:pt x="404" y="15"/>
                </a:moveTo>
                <a:cubicBezTo>
                  <a:pt x="401" y="13"/>
                  <a:pt x="401" y="8"/>
                  <a:pt x="397" y="8"/>
                </a:cubicBezTo>
                <a:cubicBezTo>
                  <a:pt x="395" y="9"/>
                  <a:pt x="391" y="8"/>
                  <a:pt x="392" y="10"/>
                </a:cubicBezTo>
                <a:cubicBezTo>
                  <a:pt x="396" y="15"/>
                  <a:pt x="400" y="22"/>
                  <a:pt x="405" y="26"/>
                </a:cubicBezTo>
                <a:cubicBezTo>
                  <a:pt x="422" y="41"/>
                  <a:pt x="443" y="49"/>
                  <a:pt x="464" y="58"/>
                </a:cubicBezTo>
                <a:cubicBezTo>
                  <a:pt x="466" y="57"/>
                  <a:pt x="466" y="57"/>
                  <a:pt x="466" y="57"/>
                </a:cubicBezTo>
                <a:cubicBezTo>
                  <a:pt x="466" y="55"/>
                  <a:pt x="467" y="53"/>
                  <a:pt x="465" y="51"/>
                </a:cubicBezTo>
                <a:cubicBezTo>
                  <a:pt x="443" y="43"/>
                  <a:pt x="422" y="32"/>
                  <a:pt x="404" y="15"/>
                </a:cubicBezTo>
                <a:close/>
                <a:moveTo>
                  <a:pt x="517" y="9"/>
                </a:moveTo>
                <a:cubicBezTo>
                  <a:pt x="501" y="7"/>
                  <a:pt x="486" y="8"/>
                  <a:pt x="471" y="9"/>
                </a:cubicBezTo>
                <a:cubicBezTo>
                  <a:pt x="476" y="14"/>
                  <a:pt x="484" y="14"/>
                  <a:pt x="491" y="16"/>
                </a:cubicBezTo>
                <a:cubicBezTo>
                  <a:pt x="500" y="16"/>
                  <a:pt x="509" y="14"/>
                  <a:pt x="517" y="9"/>
                </a:cubicBezTo>
                <a:close/>
                <a:moveTo>
                  <a:pt x="430" y="9"/>
                </a:moveTo>
                <a:cubicBezTo>
                  <a:pt x="423" y="9"/>
                  <a:pt x="415" y="7"/>
                  <a:pt x="409" y="10"/>
                </a:cubicBezTo>
                <a:cubicBezTo>
                  <a:pt x="415" y="20"/>
                  <a:pt x="427" y="27"/>
                  <a:pt x="438" y="33"/>
                </a:cubicBezTo>
                <a:cubicBezTo>
                  <a:pt x="448" y="37"/>
                  <a:pt x="457" y="46"/>
                  <a:pt x="469" y="45"/>
                </a:cubicBezTo>
                <a:cubicBezTo>
                  <a:pt x="470" y="42"/>
                  <a:pt x="475" y="40"/>
                  <a:pt x="474" y="37"/>
                </a:cubicBezTo>
                <a:cubicBezTo>
                  <a:pt x="458" y="32"/>
                  <a:pt x="444" y="20"/>
                  <a:pt x="430" y="9"/>
                </a:cubicBezTo>
                <a:close/>
                <a:moveTo>
                  <a:pt x="802" y="9"/>
                </a:moveTo>
                <a:cubicBezTo>
                  <a:pt x="785" y="8"/>
                  <a:pt x="771" y="11"/>
                  <a:pt x="755" y="8"/>
                </a:cubicBezTo>
                <a:cubicBezTo>
                  <a:pt x="748" y="10"/>
                  <a:pt x="740" y="9"/>
                  <a:pt x="734" y="9"/>
                </a:cubicBezTo>
                <a:cubicBezTo>
                  <a:pt x="722" y="10"/>
                  <a:pt x="709" y="8"/>
                  <a:pt x="698" y="9"/>
                </a:cubicBezTo>
                <a:cubicBezTo>
                  <a:pt x="693" y="12"/>
                  <a:pt x="699" y="16"/>
                  <a:pt x="698" y="20"/>
                </a:cubicBezTo>
                <a:cubicBezTo>
                  <a:pt x="698" y="32"/>
                  <a:pt x="698" y="45"/>
                  <a:pt x="685" y="51"/>
                </a:cubicBezTo>
                <a:cubicBezTo>
                  <a:pt x="679" y="55"/>
                  <a:pt x="669" y="58"/>
                  <a:pt x="663" y="52"/>
                </a:cubicBezTo>
                <a:cubicBezTo>
                  <a:pt x="663" y="51"/>
                  <a:pt x="663" y="49"/>
                  <a:pt x="664" y="48"/>
                </a:cubicBezTo>
                <a:cubicBezTo>
                  <a:pt x="667" y="43"/>
                  <a:pt x="666" y="37"/>
                  <a:pt x="662" y="34"/>
                </a:cubicBezTo>
                <a:cubicBezTo>
                  <a:pt x="658" y="32"/>
                  <a:pt x="653" y="33"/>
                  <a:pt x="649" y="34"/>
                </a:cubicBezTo>
                <a:cubicBezTo>
                  <a:pt x="641" y="41"/>
                  <a:pt x="641" y="52"/>
                  <a:pt x="643" y="61"/>
                </a:cubicBezTo>
                <a:cubicBezTo>
                  <a:pt x="645" y="68"/>
                  <a:pt x="652" y="72"/>
                  <a:pt x="658" y="75"/>
                </a:cubicBezTo>
                <a:cubicBezTo>
                  <a:pt x="676" y="82"/>
                  <a:pt x="688" y="62"/>
                  <a:pt x="705" y="63"/>
                </a:cubicBezTo>
                <a:cubicBezTo>
                  <a:pt x="715" y="65"/>
                  <a:pt x="723" y="69"/>
                  <a:pt x="729" y="77"/>
                </a:cubicBezTo>
                <a:cubicBezTo>
                  <a:pt x="737" y="86"/>
                  <a:pt x="734" y="99"/>
                  <a:pt x="732" y="109"/>
                </a:cubicBezTo>
                <a:cubicBezTo>
                  <a:pt x="728" y="117"/>
                  <a:pt x="720" y="124"/>
                  <a:pt x="710" y="123"/>
                </a:cubicBezTo>
                <a:cubicBezTo>
                  <a:pt x="707" y="122"/>
                  <a:pt x="703" y="122"/>
                  <a:pt x="703" y="118"/>
                </a:cubicBezTo>
                <a:cubicBezTo>
                  <a:pt x="705" y="113"/>
                  <a:pt x="708" y="106"/>
                  <a:pt x="706" y="100"/>
                </a:cubicBezTo>
                <a:cubicBezTo>
                  <a:pt x="704" y="97"/>
                  <a:pt x="700" y="96"/>
                  <a:pt x="697" y="95"/>
                </a:cubicBezTo>
                <a:cubicBezTo>
                  <a:pt x="693" y="96"/>
                  <a:pt x="688" y="93"/>
                  <a:pt x="686" y="99"/>
                </a:cubicBezTo>
                <a:cubicBezTo>
                  <a:pt x="679" y="108"/>
                  <a:pt x="682" y="122"/>
                  <a:pt x="688" y="131"/>
                </a:cubicBezTo>
                <a:cubicBezTo>
                  <a:pt x="693" y="142"/>
                  <a:pt x="704" y="146"/>
                  <a:pt x="715" y="147"/>
                </a:cubicBezTo>
                <a:cubicBezTo>
                  <a:pt x="734" y="147"/>
                  <a:pt x="752" y="138"/>
                  <a:pt x="762" y="121"/>
                </a:cubicBezTo>
                <a:cubicBezTo>
                  <a:pt x="762" y="115"/>
                  <a:pt x="764" y="110"/>
                  <a:pt x="763" y="104"/>
                </a:cubicBezTo>
                <a:cubicBezTo>
                  <a:pt x="760" y="84"/>
                  <a:pt x="738" y="69"/>
                  <a:pt x="742" y="47"/>
                </a:cubicBezTo>
                <a:cubicBezTo>
                  <a:pt x="743" y="39"/>
                  <a:pt x="750" y="32"/>
                  <a:pt x="757" y="30"/>
                </a:cubicBezTo>
                <a:cubicBezTo>
                  <a:pt x="762" y="27"/>
                  <a:pt x="767" y="27"/>
                  <a:pt x="772" y="26"/>
                </a:cubicBezTo>
                <a:cubicBezTo>
                  <a:pt x="780" y="23"/>
                  <a:pt x="788" y="27"/>
                  <a:pt x="794" y="31"/>
                </a:cubicBezTo>
                <a:cubicBezTo>
                  <a:pt x="802" y="35"/>
                  <a:pt x="802" y="43"/>
                  <a:pt x="803" y="48"/>
                </a:cubicBezTo>
                <a:cubicBezTo>
                  <a:pt x="804" y="52"/>
                  <a:pt x="804" y="58"/>
                  <a:pt x="800" y="61"/>
                </a:cubicBezTo>
                <a:cubicBezTo>
                  <a:pt x="795" y="65"/>
                  <a:pt x="795" y="58"/>
                  <a:pt x="792" y="56"/>
                </a:cubicBezTo>
                <a:cubicBezTo>
                  <a:pt x="787" y="53"/>
                  <a:pt x="782" y="56"/>
                  <a:pt x="779" y="58"/>
                </a:cubicBezTo>
                <a:cubicBezTo>
                  <a:pt x="777" y="63"/>
                  <a:pt x="776" y="68"/>
                  <a:pt x="777" y="74"/>
                </a:cubicBezTo>
                <a:cubicBezTo>
                  <a:pt x="779" y="82"/>
                  <a:pt x="787" y="87"/>
                  <a:pt x="795" y="89"/>
                </a:cubicBezTo>
                <a:cubicBezTo>
                  <a:pt x="808" y="89"/>
                  <a:pt x="820" y="80"/>
                  <a:pt x="824" y="69"/>
                </a:cubicBezTo>
                <a:cubicBezTo>
                  <a:pt x="827" y="61"/>
                  <a:pt x="829" y="53"/>
                  <a:pt x="828" y="45"/>
                </a:cubicBezTo>
                <a:cubicBezTo>
                  <a:pt x="825" y="32"/>
                  <a:pt x="816" y="24"/>
                  <a:pt x="806" y="16"/>
                </a:cubicBezTo>
                <a:cubicBezTo>
                  <a:pt x="805" y="14"/>
                  <a:pt x="804" y="10"/>
                  <a:pt x="802" y="9"/>
                </a:cubicBezTo>
                <a:close/>
                <a:moveTo>
                  <a:pt x="569" y="9"/>
                </a:moveTo>
                <a:cubicBezTo>
                  <a:pt x="565" y="8"/>
                  <a:pt x="559" y="8"/>
                  <a:pt x="555" y="9"/>
                </a:cubicBezTo>
                <a:cubicBezTo>
                  <a:pt x="548" y="17"/>
                  <a:pt x="540" y="25"/>
                  <a:pt x="532" y="31"/>
                </a:cubicBezTo>
                <a:cubicBezTo>
                  <a:pt x="532" y="33"/>
                  <a:pt x="533" y="35"/>
                  <a:pt x="536" y="34"/>
                </a:cubicBezTo>
                <a:cubicBezTo>
                  <a:pt x="558" y="22"/>
                  <a:pt x="558" y="22"/>
                  <a:pt x="558" y="22"/>
                </a:cubicBezTo>
                <a:cubicBezTo>
                  <a:pt x="562" y="19"/>
                  <a:pt x="568" y="15"/>
                  <a:pt x="569" y="9"/>
                </a:cubicBezTo>
                <a:close/>
                <a:moveTo>
                  <a:pt x="591" y="9"/>
                </a:moveTo>
                <a:cubicBezTo>
                  <a:pt x="591" y="9"/>
                  <a:pt x="591" y="9"/>
                  <a:pt x="591" y="9"/>
                </a:cubicBezTo>
                <a:cubicBezTo>
                  <a:pt x="586" y="8"/>
                  <a:pt x="582" y="9"/>
                  <a:pt x="577" y="10"/>
                </a:cubicBezTo>
                <a:cubicBezTo>
                  <a:pt x="569" y="23"/>
                  <a:pt x="554" y="30"/>
                  <a:pt x="542" y="38"/>
                </a:cubicBezTo>
                <a:cubicBezTo>
                  <a:pt x="538" y="41"/>
                  <a:pt x="545" y="44"/>
                  <a:pt x="545" y="47"/>
                </a:cubicBezTo>
                <a:cubicBezTo>
                  <a:pt x="547" y="49"/>
                  <a:pt x="550" y="47"/>
                  <a:pt x="553" y="46"/>
                </a:cubicBezTo>
                <a:cubicBezTo>
                  <a:pt x="568" y="37"/>
                  <a:pt x="581" y="23"/>
                  <a:pt x="591" y="9"/>
                </a:cubicBezTo>
                <a:close/>
                <a:moveTo>
                  <a:pt x="615" y="10"/>
                </a:moveTo>
                <a:cubicBezTo>
                  <a:pt x="610" y="8"/>
                  <a:pt x="603" y="9"/>
                  <a:pt x="598" y="10"/>
                </a:cubicBezTo>
                <a:cubicBezTo>
                  <a:pt x="597" y="15"/>
                  <a:pt x="592" y="17"/>
                  <a:pt x="591" y="21"/>
                </a:cubicBezTo>
                <a:cubicBezTo>
                  <a:pt x="577" y="33"/>
                  <a:pt x="565" y="48"/>
                  <a:pt x="548" y="55"/>
                </a:cubicBezTo>
                <a:cubicBezTo>
                  <a:pt x="547" y="58"/>
                  <a:pt x="546" y="63"/>
                  <a:pt x="549" y="66"/>
                </a:cubicBezTo>
                <a:cubicBezTo>
                  <a:pt x="563" y="61"/>
                  <a:pt x="563" y="61"/>
                  <a:pt x="563" y="61"/>
                </a:cubicBezTo>
                <a:cubicBezTo>
                  <a:pt x="576" y="51"/>
                  <a:pt x="590" y="41"/>
                  <a:pt x="602" y="29"/>
                </a:cubicBezTo>
                <a:cubicBezTo>
                  <a:pt x="604" y="27"/>
                  <a:pt x="605" y="22"/>
                  <a:pt x="608" y="24"/>
                </a:cubicBezTo>
                <a:cubicBezTo>
                  <a:pt x="609" y="19"/>
                  <a:pt x="614" y="16"/>
                  <a:pt x="615" y="10"/>
                </a:cubicBezTo>
                <a:close/>
                <a:moveTo>
                  <a:pt x="669" y="11"/>
                </a:moveTo>
                <a:cubicBezTo>
                  <a:pt x="668" y="9"/>
                  <a:pt x="668" y="9"/>
                  <a:pt x="668" y="9"/>
                </a:cubicBezTo>
                <a:cubicBezTo>
                  <a:pt x="627" y="9"/>
                  <a:pt x="627" y="9"/>
                  <a:pt x="627" y="9"/>
                </a:cubicBezTo>
                <a:cubicBezTo>
                  <a:pt x="623" y="8"/>
                  <a:pt x="624" y="12"/>
                  <a:pt x="621" y="14"/>
                </a:cubicBezTo>
                <a:cubicBezTo>
                  <a:pt x="609" y="33"/>
                  <a:pt x="591" y="47"/>
                  <a:pt x="572" y="61"/>
                </a:cubicBezTo>
                <a:cubicBezTo>
                  <a:pt x="565" y="67"/>
                  <a:pt x="556" y="69"/>
                  <a:pt x="548" y="74"/>
                </a:cubicBezTo>
                <a:cubicBezTo>
                  <a:pt x="547" y="83"/>
                  <a:pt x="541" y="91"/>
                  <a:pt x="542" y="101"/>
                </a:cubicBezTo>
                <a:cubicBezTo>
                  <a:pt x="543" y="103"/>
                  <a:pt x="544" y="106"/>
                  <a:pt x="546" y="105"/>
                </a:cubicBezTo>
                <a:cubicBezTo>
                  <a:pt x="554" y="103"/>
                  <a:pt x="561" y="102"/>
                  <a:pt x="568" y="100"/>
                </a:cubicBezTo>
                <a:cubicBezTo>
                  <a:pt x="574" y="98"/>
                  <a:pt x="570" y="91"/>
                  <a:pt x="574" y="87"/>
                </a:cubicBezTo>
                <a:cubicBezTo>
                  <a:pt x="581" y="72"/>
                  <a:pt x="597" y="70"/>
                  <a:pt x="611" y="70"/>
                </a:cubicBezTo>
                <a:cubicBezTo>
                  <a:pt x="620" y="64"/>
                  <a:pt x="627" y="53"/>
                  <a:pt x="635" y="45"/>
                </a:cubicBezTo>
                <a:cubicBezTo>
                  <a:pt x="636" y="38"/>
                  <a:pt x="639" y="33"/>
                  <a:pt x="645" y="28"/>
                </a:cubicBezTo>
                <a:cubicBezTo>
                  <a:pt x="650" y="26"/>
                  <a:pt x="655" y="26"/>
                  <a:pt x="660" y="24"/>
                </a:cubicBezTo>
                <a:cubicBezTo>
                  <a:pt x="669" y="11"/>
                  <a:pt x="669" y="11"/>
                  <a:pt x="669" y="11"/>
                </a:cubicBezTo>
                <a:close/>
                <a:moveTo>
                  <a:pt x="836" y="14"/>
                </a:moveTo>
                <a:cubicBezTo>
                  <a:pt x="833" y="7"/>
                  <a:pt x="824" y="11"/>
                  <a:pt x="818" y="9"/>
                </a:cubicBezTo>
                <a:cubicBezTo>
                  <a:pt x="816" y="10"/>
                  <a:pt x="813" y="9"/>
                  <a:pt x="813" y="12"/>
                </a:cubicBezTo>
                <a:cubicBezTo>
                  <a:pt x="823" y="23"/>
                  <a:pt x="838" y="34"/>
                  <a:pt x="835" y="52"/>
                </a:cubicBezTo>
                <a:cubicBezTo>
                  <a:pt x="844" y="65"/>
                  <a:pt x="855" y="75"/>
                  <a:pt x="867" y="84"/>
                </a:cubicBezTo>
                <a:cubicBezTo>
                  <a:pt x="878" y="89"/>
                  <a:pt x="888" y="98"/>
                  <a:pt x="900" y="101"/>
                </a:cubicBezTo>
                <a:cubicBezTo>
                  <a:pt x="909" y="95"/>
                  <a:pt x="919" y="92"/>
                  <a:pt x="930" y="93"/>
                </a:cubicBezTo>
                <a:cubicBezTo>
                  <a:pt x="939" y="95"/>
                  <a:pt x="947" y="100"/>
                  <a:pt x="956" y="99"/>
                </a:cubicBezTo>
                <a:cubicBezTo>
                  <a:pt x="963" y="96"/>
                  <a:pt x="972" y="93"/>
                  <a:pt x="975" y="86"/>
                </a:cubicBezTo>
                <a:cubicBezTo>
                  <a:pt x="961" y="87"/>
                  <a:pt x="948" y="86"/>
                  <a:pt x="934" y="84"/>
                </a:cubicBezTo>
                <a:cubicBezTo>
                  <a:pt x="930" y="83"/>
                  <a:pt x="927" y="80"/>
                  <a:pt x="923" y="80"/>
                </a:cubicBezTo>
                <a:cubicBezTo>
                  <a:pt x="913" y="75"/>
                  <a:pt x="902" y="71"/>
                  <a:pt x="892" y="65"/>
                </a:cubicBezTo>
                <a:cubicBezTo>
                  <a:pt x="878" y="54"/>
                  <a:pt x="862" y="45"/>
                  <a:pt x="849" y="32"/>
                </a:cubicBezTo>
                <a:cubicBezTo>
                  <a:pt x="846" y="26"/>
                  <a:pt x="840" y="20"/>
                  <a:pt x="836" y="14"/>
                </a:cubicBezTo>
                <a:close/>
                <a:moveTo>
                  <a:pt x="858" y="10"/>
                </a:moveTo>
                <a:cubicBezTo>
                  <a:pt x="844" y="9"/>
                  <a:pt x="844" y="9"/>
                  <a:pt x="844" y="9"/>
                </a:cubicBezTo>
                <a:cubicBezTo>
                  <a:pt x="843" y="10"/>
                  <a:pt x="841" y="9"/>
                  <a:pt x="841" y="11"/>
                </a:cubicBezTo>
                <a:cubicBezTo>
                  <a:pt x="850" y="28"/>
                  <a:pt x="866" y="41"/>
                  <a:pt x="883" y="52"/>
                </a:cubicBezTo>
                <a:cubicBezTo>
                  <a:pt x="897" y="65"/>
                  <a:pt x="915" y="69"/>
                  <a:pt x="931" y="78"/>
                </a:cubicBezTo>
                <a:cubicBezTo>
                  <a:pt x="940" y="79"/>
                  <a:pt x="940" y="79"/>
                  <a:pt x="940" y="79"/>
                </a:cubicBezTo>
                <a:cubicBezTo>
                  <a:pt x="937" y="73"/>
                  <a:pt x="932" y="67"/>
                  <a:pt x="931" y="60"/>
                </a:cubicBezTo>
                <a:cubicBezTo>
                  <a:pt x="918" y="53"/>
                  <a:pt x="903" y="50"/>
                  <a:pt x="891" y="40"/>
                </a:cubicBezTo>
                <a:cubicBezTo>
                  <a:pt x="879" y="32"/>
                  <a:pt x="867" y="22"/>
                  <a:pt x="858" y="10"/>
                </a:cubicBezTo>
                <a:close/>
                <a:moveTo>
                  <a:pt x="913" y="9"/>
                </a:moveTo>
                <a:cubicBezTo>
                  <a:pt x="903" y="9"/>
                  <a:pt x="903" y="9"/>
                  <a:pt x="903" y="9"/>
                </a:cubicBezTo>
                <a:cubicBezTo>
                  <a:pt x="899" y="10"/>
                  <a:pt x="896" y="8"/>
                  <a:pt x="892" y="10"/>
                </a:cubicBezTo>
                <a:cubicBezTo>
                  <a:pt x="897" y="21"/>
                  <a:pt x="910" y="23"/>
                  <a:pt x="918" y="32"/>
                </a:cubicBezTo>
                <a:cubicBezTo>
                  <a:pt x="926" y="33"/>
                  <a:pt x="937" y="44"/>
                  <a:pt x="943" y="34"/>
                </a:cubicBezTo>
                <a:cubicBezTo>
                  <a:pt x="944" y="33"/>
                  <a:pt x="945" y="31"/>
                  <a:pt x="944" y="30"/>
                </a:cubicBezTo>
                <a:cubicBezTo>
                  <a:pt x="933" y="25"/>
                  <a:pt x="922" y="20"/>
                  <a:pt x="913" y="9"/>
                </a:cubicBezTo>
                <a:close/>
                <a:moveTo>
                  <a:pt x="881" y="10"/>
                </a:moveTo>
                <a:cubicBezTo>
                  <a:pt x="877" y="11"/>
                  <a:pt x="863" y="6"/>
                  <a:pt x="869" y="15"/>
                </a:cubicBezTo>
                <a:cubicBezTo>
                  <a:pt x="885" y="29"/>
                  <a:pt x="900" y="42"/>
                  <a:pt x="918" y="50"/>
                </a:cubicBezTo>
                <a:cubicBezTo>
                  <a:pt x="923" y="51"/>
                  <a:pt x="927" y="55"/>
                  <a:pt x="932" y="53"/>
                </a:cubicBezTo>
                <a:cubicBezTo>
                  <a:pt x="933" y="50"/>
                  <a:pt x="937" y="45"/>
                  <a:pt x="933" y="43"/>
                </a:cubicBezTo>
                <a:cubicBezTo>
                  <a:pt x="912" y="38"/>
                  <a:pt x="897" y="23"/>
                  <a:pt x="881" y="10"/>
                </a:cubicBezTo>
                <a:close/>
                <a:moveTo>
                  <a:pt x="1011" y="9"/>
                </a:moveTo>
                <a:cubicBezTo>
                  <a:pt x="1000" y="10"/>
                  <a:pt x="988" y="10"/>
                  <a:pt x="977" y="9"/>
                </a:cubicBezTo>
                <a:cubicBezTo>
                  <a:pt x="960" y="10"/>
                  <a:pt x="941" y="9"/>
                  <a:pt x="925" y="10"/>
                </a:cubicBezTo>
                <a:cubicBezTo>
                  <a:pt x="925" y="11"/>
                  <a:pt x="925" y="11"/>
                  <a:pt x="925" y="11"/>
                </a:cubicBezTo>
                <a:cubicBezTo>
                  <a:pt x="931" y="19"/>
                  <a:pt x="941" y="23"/>
                  <a:pt x="951" y="26"/>
                </a:cubicBezTo>
                <a:cubicBezTo>
                  <a:pt x="959" y="29"/>
                  <a:pt x="964" y="19"/>
                  <a:pt x="973" y="22"/>
                </a:cubicBezTo>
                <a:cubicBezTo>
                  <a:pt x="978" y="21"/>
                  <a:pt x="982" y="22"/>
                  <a:pt x="987" y="23"/>
                </a:cubicBezTo>
                <a:cubicBezTo>
                  <a:pt x="994" y="20"/>
                  <a:pt x="1002" y="18"/>
                  <a:pt x="1009" y="15"/>
                </a:cubicBezTo>
                <a:cubicBezTo>
                  <a:pt x="1010" y="13"/>
                  <a:pt x="1013" y="12"/>
                  <a:pt x="1011" y="9"/>
                </a:cubicBezTo>
                <a:close/>
                <a:moveTo>
                  <a:pt x="1044" y="12"/>
                </a:moveTo>
                <a:cubicBezTo>
                  <a:pt x="1044" y="10"/>
                  <a:pt x="1044" y="10"/>
                  <a:pt x="1044" y="10"/>
                </a:cubicBezTo>
                <a:cubicBezTo>
                  <a:pt x="1037" y="10"/>
                  <a:pt x="1030" y="9"/>
                  <a:pt x="1023" y="10"/>
                </a:cubicBezTo>
                <a:cubicBezTo>
                  <a:pt x="1016" y="16"/>
                  <a:pt x="1009" y="21"/>
                  <a:pt x="1002" y="25"/>
                </a:cubicBezTo>
                <a:cubicBezTo>
                  <a:pt x="1002" y="29"/>
                  <a:pt x="1006" y="33"/>
                  <a:pt x="1010" y="34"/>
                </a:cubicBezTo>
                <a:cubicBezTo>
                  <a:pt x="1023" y="30"/>
                  <a:pt x="1032" y="20"/>
                  <a:pt x="1044" y="12"/>
                </a:cubicBezTo>
                <a:close/>
                <a:moveTo>
                  <a:pt x="1118" y="9"/>
                </a:moveTo>
                <a:cubicBezTo>
                  <a:pt x="1112" y="10"/>
                  <a:pt x="1112" y="10"/>
                  <a:pt x="1112" y="10"/>
                </a:cubicBezTo>
                <a:cubicBezTo>
                  <a:pt x="1105" y="10"/>
                  <a:pt x="1098" y="10"/>
                  <a:pt x="1092" y="10"/>
                </a:cubicBezTo>
                <a:cubicBezTo>
                  <a:pt x="1087" y="10"/>
                  <a:pt x="1091" y="16"/>
                  <a:pt x="1088" y="18"/>
                </a:cubicBezTo>
                <a:cubicBezTo>
                  <a:pt x="1076" y="34"/>
                  <a:pt x="1063" y="52"/>
                  <a:pt x="1046" y="64"/>
                </a:cubicBezTo>
                <a:cubicBezTo>
                  <a:pt x="1036" y="72"/>
                  <a:pt x="1025" y="74"/>
                  <a:pt x="1014" y="80"/>
                </a:cubicBezTo>
                <a:cubicBezTo>
                  <a:pt x="1013" y="88"/>
                  <a:pt x="1005" y="95"/>
                  <a:pt x="1007" y="103"/>
                </a:cubicBezTo>
                <a:cubicBezTo>
                  <a:pt x="1011" y="104"/>
                  <a:pt x="1013" y="101"/>
                  <a:pt x="1017" y="100"/>
                </a:cubicBezTo>
                <a:cubicBezTo>
                  <a:pt x="1021" y="100"/>
                  <a:pt x="1024" y="99"/>
                  <a:pt x="1026" y="95"/>
                </a:cubicBezTo>
                <a:cubicBezTo>
                  <a:pt x="1025" y="86"/>
                  <a:pt x="1032" y="80"/>
                  <a:pt x="1038" y="75"/>
                </a:cubicBezTo>
                <a:cubicBezTo>
                  <a:pt x="1048" y="67"/>
                  <a:pt x="1063" y="70"/>
                  <a:pt x="1074" y="74"/>
                </a:cubicBezTo>
                <a:cubicBezTo>
                  <a:pt x="1078" y="70"/>
                  <a:pt x="1085" y="68"/>
                  <a:pt x="1089" y="61"/>
                </a:cubicBezTo>
                <a:cubicBezTo>
                  <a:pt x="1100" y="47"/>
                  <a:pt x="1111" y="31"/>
                  <a:pt x="1119" y="15"/>
                </a:cubicBezTo>
                <a:cubicBezTo>
                  <a:pt x="1119" y="14"/>
                  <a:pt x="1121" y="10"/>
                  <a:pt x="1118" y="9"/>
                </a:cubicBezTo>
                <a:close/>
                <a:moveTo>
                  <a:pt x="687" y="15"/>
                </a:moveTo>
                <a:cubicBezTo>
                  <a:pt x="685" y="13"/>
                  <a:pt x="684" y="9"/>
                  <a:pt x="681" y="9"/>
                </a:cubicBezTo>
                <a:cubicBezTo>
                  <a:pt x="678" y="10"/>
                  <a:pt x="677" y="12"/>
                  <a:pt x="677" y="14"/>
                </a:cubicBezTo>
                <a:cubicBezTo>
                  <a:pt x="678" y="17"/>
                  <a:pt x="681" y="18"/>
                  <a:pt x="684" y="18"/>
                </a:cubicBezTo>
                <a:cubicBezTo>
                  <a:pt x="686" y="19"/>
                  <a:pt x="688" y="17"/>
                  <a:pt x="687" y="15"/>
                </a:cubicBezTo>
                <a:close/>
                <a:moveTo>
                  <a:pt x="1269" y="11"/>
                </a:moveTo>
                <a:cubicBezTo>
                  <a:pt x="1246" y="10"/>
                  <a:pt x="1219" y="10"/>
                  <a:pt x="1197" y="10"/>
                </a:cubicBezTo>
                <a:cubicBezTo>
                  <a:pt x="1174" y="10"/>
                  <a:pt x="1174" y="10"/>
                  <a:pt x="1174" y="10"/>
                </a:cubicBezTo>
                <a:cubicBezTo>
                  <a:pt x="1171" y="12"/>
                  <a:pt x="1165" y="7"/>
                  <a:pt x="1165" y="12"/>
                </a:cubicBezTo>
                <a:cubicBezTo>
                  <a:pt x="1172" y="20"/>
                  <a:pt x="1174" y="30"/>
                  <a:pt x="1174" y="41"/>
                </a:cubicBezTo>
                <a:cubicBezTo>
                  <a:pt x="1171" y="49"/>
                  <a:pt x="1166" y="61"/>
                  <a:pt x="1155" y="63"/>
                </a:cubicBezTo>
                <a:cubicBezTo>
                  <a:pt x="1151" y="64"/>
                  <a:pt x="1146" y="63"/>
                  <a:pt x="1142" y="60"/>
                </a:cubicBezTo>
                <a:cubicBezTo>
                  <a:pt x="1137" y="56"/>
                  <a:pt x="1143" y="51"/>
                  <a:pt x="1143" y="47"/>
                </a:cubicBezTo>
                <a:cubicBezTo>
                  <a:pt x="1143" y="42"/>
                  <a:pt x="1140" y="37"/>
                  <a:pt x="1136" y="35"/>
                </a:cubicBezTo>
                <a:cubicBezTo>
                  <a:pt x="1130" y="34"/>
                  <a:pt x="1125" y="38"/>
                  <a:pt x="1122" y="43"/>
                </a:cubicBezTo>
                <a:cubicBezTo>
                  <a:pt x="1120" y="52"/>
                  <a:pt x="1121" y="62"/>
                  <a:pt x="1128" y="69"/>
                </a:cubicBezTo>
                <a:cubicBezTo>
                  <a:pt x="1139" y="82"/>
                  <a:pt x="1157" y="73"/>
                  <a:pt x="1170" y="69"/>
                </a:cubicBezTo>
                <a:cubicBezTo>
                  <a:pt x="1174" y="66"/>
                  <a:pt x="1178" y="65"/>
                  <a:pt x="1184" y="65"/>
                </a:cubicBezTo>
                <a:cubicBezTo>
                  <a:pt x="1188" y="67"/>
                  <a:pt x="1194" y="69"/>
                  <a:pt x="1196" y="74"/>
                </a:cubicBezTo>
                <a:cubicBezTo>
                  <a:pt x="1200" y="88"/>
                  <a:pt x="1201" y="102"/>
                  <a:pt x="1196" y="115"/>
                </a:cubicBezTo>
                <a:cubicBezTo>
                  <a:pt x="1192" y="120"/>
                  <a:pt x="1190" y="126"/>
                  <a:pt x="1182" y="125"/>
                </a:cubicBezTo>
                <a:cubicBezTo>
                  <a:pt x="1173" y="122"/>
                  <a:pt x="1177" y="113"/>
                  <a:pt x="1178" y="107"/>
                </a:cubicBezTo>
                <a:cubicBezTo>
                  <a:pt x="1176" y="103"/>
                  <a:pt x="1176" y="97"/>
                  <a:pt x="1172" y="95"/>
                </a:cubicBezTo>
                <a:cubicBezTo>
                  <a:pt x="1168" y="96"/>
                  <a:pt x="1165" y="96"/>
                  <a:pt x="1162" y="98"/>
                </a:cubicBezTo>
                <a:cubicBezTo>
                  <a:pt x="1158" y="104"/>
                  <a:pt x="1159" y="111"/>
                  <a:pt x="1158" y="117"/>
                </a:cubicBezTo>
                <a:cubicBezTo>
                  <a:pt x="1156" y="130"/>
                  <a:pt x="1170" y="136"/>
                  <a:pt x="1178" y="141"/>
                </a:cubicBezTo>
                <a:cubicBezTo>
                  <a:pt x="1193" y="142"/>
                  <a:pt x="1193" y="142"/>
                  <a:pt x="1193" y="142"/>
                </a:cubicBezTo>
                <a:cubicBezTo>
                  <a:pt x="1206" y="140"/>
                  <a:pt x="1217" y="130"/>
                  <a:pt x="1223" y="118"/>
                </a:cubicBezTo>
                <a:cubicBezTo>
                  <a:pt x="1224" y="111"/>
                  <a:pt x="1225" y="101"/>
                  <a:pt x="1218" y="96"/>
                </a:cubicBezTo>
                <a:cubicBezTo>
                  <a:pt x="1216" y="94"/>
                  <a:pt x="1219" y="93"/>
                  <a:pt x="1220" y="91"/>
                </a:cubicBezTo>
                <a:cubicBezTo>
                  <a:pt x="1218" y="84"/>
                  <a:pt x="1214" y="78"/>
                  <a:pt x="1212" y="73"/>
                </a:cubicBezTo>
                <a:cubicBezTo>
                  <a:pt x="1212" y="69"/>
                  <a:pt x="1206" y="70"/>
                  <a:pt x="1209" y="67"/>
                </a:cubicBezTo>
                <a:cubicBezTo>
                  <a:pt x="1207" y="58"/>
                  <a:pt x="1208" y="47"/>
                  <a:pt x="1213" y="39"/>
                </a:cubicBezTo>
                <a:cubicBezTo>
                  <a:pt x="1220" y="26"/>
                  <a:pt x="1234" y="26"/>
                  <a:pt x="1247" y="25"/>
                </a:cubicBezTo>
                <a:cubicBezTo>
                  <a:pt x="1259" y="23"/>
                  <a:pt x="1269" y="32"/>
                  <a:pt x="1275" y="41"/>
                </a:cubicBezTo>
                <a:cubicBezTo>
                  <a:pt x="1275" y="47"/>
                  <a:pt x="1280" y="55"/>
                  <a:pt x="1272" y="60"/>
                </a:cubicBezTo>
                <a:cubicBezTo>
                  <a:pt x="1268" y="65"/>
                  <a:pt x="1265" y="58"/>
                  <a:pt x="1261" y="61"/>
                </a:cubicBezTo>
                <a:cubicBezTo>
                  <a:pt x="1256" y="63"/>
                  <a:pt x="1255" y="68"/>
                  <a:pt x="1255" y="72"/>
                </a:cubicBezTo>
                <a:cubicBezTo>
                  <a:pt x="1257" y="77"/>
                  <a:pt x="1260" y="80"/>
                  <a:pt x="1264" y="84"/>
                </a:cubicBezTo>
                <a:cubicBezTo>
                  <a:pt x="1268" y="88"/>
                  <a:pt x="1276" y="87"/>
                  <a:pt x="1281" y="86"/>
                </a:cubicBezTo>
                <a:cubicBezTo>
                  <a:pt x="1294" y="75"/>
                  <a:pt x="1294" y="75"/>
                  <a:pt x="1294" y="75"/>
                </a:cubicBezTo>
                <a:cubicBezTo>
                  <a:pt x="1300" y="64"/>
                  <a:pt x="1307" y="47"/>
                  <a:pt x="1297" y="35"/>
                </a:cubicBezTo>
                <a:cubicBezTo>
                  <a:pt x="1287" y="27"/>
                  <a:pt x="1277" y="21"/>
                  <a:pt x="1269" y="11"/>
                </a:cubicBezTo>
                <a:close/>
                <a:moveTo>
                  <a:pt x="1066" y="12"/>
                </a:moveTo>
                <a:cubicBezTo>
                  <a:pt x="1066" y="10"/>
                  <a:pt x="1066" y="10"/>
                  <a:pt x="1066" y="10"/>
                </a:cubicBezTo>
                <a:cubicBezTo>
                  <a:pt x="1062" y="9"/>
                  <a:pt x="1058" y="10"/>
                  <a:pt x="1054" y="10"/>
                </a:cubicBezTo>
                <a:cubicBezTo>
                  <a:pt x="1050" y="9"/>
                  <a:pt x="1050" y="13"/>
                  <a:pt x="1049" y="15"/>
                </a:cubicBezTo>
                <a:cubicBezTo>
                  <a:pt x="1025" y="33"/>
                  <a:pt x="1025" y="33"/>
                  <a:pt x="1025" y="33"/>
                </a:cubicBezTo>
                <a:cubicBezTo>
                  <a:pt x="1022" y="37"/>
                  <a:pt x="1015" y="36"/>
                  <a:pt x="1014" y="42"/>
                </a:cubicBezTo>
                <a:cubicBezTo>
                  <a:pt x="1015" y="44"/>
                  <a:pt x="1015" y="47"/>
                  <a:pt x="1017" y="47"/>
                </a:cubicBezTo>
                <a:cubicBezTo>
                  <a:pt x="1019" y="47"/>
                  <a:pt x="1022" y="45"/>
                  <a:pt x="1020" y="42"/>
                </a:cubicBezTo>
                <a:cubicBezTo>
                  <a:pt x="1028" y="41"/>
                  <a:pt x="1035" y="37"/>
                  <a:pt x="1041" y="32"/>
                </a:cubicBezTo>
                <a:cubicBezTo>
                  <a:pt x="1050" y="27"/>
                  <a:pt x="1058" y="21"/>
                  <a:pt x="1066" y="12"/>
                </a:cubicBezTo>
                <a:close/>
                <a:moveTo>
                  <a:pt x="1084" y="11"/>
                </a:moveTo>
                <a:cubicBezTo>
                  <a:pt x="1080" y="10"/>
                  <a:pt x="1072" y="8"/>
                  <a:pt x="1072" y="14"/>
                </a:cubicBezTo>
                <a:cubicBezTo>
                  <a:pt x="1063" y="20"/>
                  <a:pt x="1059" y="31"/>
                  <a:pt x="1048" y="34"/>
                </a:cubicBezTo>
                <a:cubicBezTo>
                  <a:pt x="1040" y="43"/>
                  <a:pt x="1027" y="47"/>
                  <a:pt x="1017" y="54"/>
                </a:cubicBezTo>
                <a:cubicBezTo>
                  <a:pt x="1017" y="59"/>
                  <a:pt x="1015" y="65"/>
                  <a:pt x="1017" y="71"/>
                </a:cubicBezTo>
                <a:cubicBezTo>
                  <a:pt x="1043" y="66"/>
                  <a:pt x="1061" y="43"/>
                  <a:pt x="1076" y="23"/>
                </a:cubicBezTo>
                <a:cubicBezTo>
                  <a:pt x="1080" y="20"/>
                  <a:pt x="1084" y="16"/>
                  <a:pt x="1084" y="11"/>
                </a:cubicBezTo>
                <a:close/>
                <a:moveTo>
                  <a:pt x="1151" y="10"/>
                </a:moveTo>
                <a:cubicBezTo>
                  <a:pt x="1147" y="10"/>
                  <a:pt x="1140" y="9"/>
                  <a:pt x="1137" y="11"/>
                </a:cubicBezTo>
                <a:cubicBezTo>
                  <a:pt x="1140" y="15"/>
                  <a:pt x="1144" y="15"/>
                  <a:pt x="1147" y="17"/>
                </a:cubicBezTo>
                <a:cubicBezTo>
                  <a:pt x="1151" y="17"/>
                  <a:pt x="1155" y="23"/>
                  <a:pt x="1160" y="19"/>
                </a:cubicBezTo>
                <a:cubicBezTo>
                  <a:pt x="1158" y="15"/>
                  <a:pt x="1154" y="12"/>
                  <a:pt x="1151" y="10"/>
                </a:cubicBezTo>
                <a:close/>
                <a:moveTo>
                  <a:pt x="1314" y="11"/>
                </a:moveTo>
                <a:cubicBezTo>
                  <a:pt x="1283" y="10"/>
                  <a:pt x="1283" y="10"/>
                  <a:pt x="1283" y="10"/>
                </a:cubicBezTo>
                <a:cubicBezTo>
                  <a:pt x="1281" y="12"/>
                  <a:pt x="1281" y="12"/>
                  <a:pt x="1281" y="12"/>
                </a:cubicBezTo>
                <a:cubicBezTo>
                  <a:pt x="1285" y="20"/>
                  <a:pt x="1294" y="23"/>
                  <a:pt x="1300" y="28"/>
                </a:cubicBezTo>
                <a:cubicBezTo>
                  <a:pt x="1308" y="36"/>
                  <a:pt x="1312" y="47"/>
                  <a:pt x="1309" y="57"/>
                </a:cubicBezTo>
                <a:cubicBezTo>
                  <a:pt x="1311" y="59"/>
                  <a:pt x="1311" y="59"/>
                  <a:pt x="1311" y="59"/>
                </a:cubicBezTo>
                <a:cubicBezTo>
                  <a:pt x="1315" y="71"/>
                  <a:pt x="1328" y="79"/>
                  <a:pt x="1336" y="88"/>
                </a:cubicBezTo>
                <a:cubicBezTo>
                  <a:pt x="1348" y="95"/>
                  <a:pt x="1359" y="103"/>
                  <a:pt x="1373" y="106"/>
                </a:cubicBezTo>
                <a:cubicBezTo>
                  <a:pt x="1383" y="99"/>
                  <a:pt x="1383" y="99"/>
                  <a:pt x="1383" y="99"/>
                </a:cubicBezTo>
                <a:cubicBezTo>
                  <a:pt x="1401" y="91"/>
                  <a:pt x="1420" y="103"/>
                  <a:pt x="1438" y="96"/>
                </a:cubicBezTo>
                <a:cubicBezTo>
                  <a:pt x="1442" y="94"/>
                  <a:pt x="1448" y="91"/>
                  <a:pt x="1449" y="87"/>
                </a:cubicBezTo>
                <a:cubicBezTo>
                  <a:pt x="1440" y="88"/>
                  <a:pt x="1431" y="87"/>
                  <a:pt x="1423" y="90"/>
                </a:cubicBezTo>
                <a:cubicBezTo>
                  <a:pt x="1417" y="88"/>
                  <a:pt x="1411" y="87"/>
                  <a:pt x="1407" y="82"/>
                </a:cubicBezTo>
                <a:cubicBezTo>
                  <a:pt x="1390" y="78"/>
                  <a:pt x="1377" y="69"/>
                  <a:pt x="1363" y="59"/>
                </a:cubicBezTo>
                <a:cubicBezTo>
                  <a:pt x="1345" y="45"/>
                  <a:pt x="1324" y="32"/>
                  <a:pt x="1314" y="11"/>
                </a:cubicBezTo>
                <a:close/>
                <a:moveTo>
                  <a:pt x="1342" y="11"/>
                </a:moveTo>
                <a:cubicBezTo>
                  <a:pt x="1336" y="10"/>
                  <a:pt x="1328" y="11"/>
                  <a:pt x="1321" y="12"/>
                </a:cubicBezTo>
                <a:cubicBezTo>
                  <a:pt x="1321" y="13"/>
                  <a:pt x="1322" y="14"/>
                  <a:pt x="1322" y="15"/>
                </a:cubicBezTo>
                <a:cubicBezTo>
                  <a:pt x="1333" y="29"/>
                  <a:pt x="1347" y="41"/>
                  <a:pt x="1362" y="52"/>
                </a:cubicBezTo>
                <a:cubicBezTo>
                  <a:pt x="1375" y="61"/>
                  <a:pt x="1387" y="71"/>
                  <a:pt x="1402" y="74"/>
                </a:cubicBezTo>
                <a:cubicBezTo>
                  <a:pt x="1402" y="60"/>
                  <a:pt x="1402" y="60"/>
                  <a:pt x="1402" y="60"/>
                </a:cubicBezTo>
                <a:cubicBezTo>
                  <a:pt x="1377" y="52"/>
                  <a:pt x="1358" y="32"/>
                  <a:pt x="1342" y="11"/>
                </a:cubicBezTo>
                <a:close/>
                <a:moveTo>
                  <a:pt x="1460" y="12"/>
                </a:moveTo>
                <a:cubicBezTo>
                  <a:pt x="1457" y="11"/>
                  <a:pt x="1453" y="11"/>
                  <a:pt x="1450" y="10"/>
                </a:cubicBezTo>
                <a:cubicBezTo>
                  <a:pt x="1436" y="12"/>
                  <a:pt x="1422" y="10"/>
                  <a:pt x="1408" y="12"/>
                </a:cubicBezTo>
                <a:cubicBezTo>
                  <a:pt x="1408" y="13"/>
                  <a:pt x="1408" y="13"/>
                  <a:pt x="1408" y="13"/>
                </a:cubicBezTo>
                <a:cubicBezTo>
                  <a:pt x="1413" y="17"/>
                  <a:pt x="1418" y="20"/>
                  <a:pt x="1424" y="21"/>
                </a:cubicBezTo>
                <a:cubicBezTo>
                  <a:pt x="1437" y="22"/>
                  <a:pt x="1452" y="22"/>
                  <a:pt x="1460" y="12"/>
                </a:cubicBezTo>
                <a:close/>
                <a:moveTo>
                  <a:pt x="1739" y="12"/>
                </a:moveTo>
                <a:cubicBezTo>
                  <a:pt x="1717" y="12"/>
                  <a:pt x="1717" y="12"/>
                  <a:pt x="1717" y="12"/>
                </a:cubicBezTo>
                <a:cubicBezTo>
                  <a:pt x="1680" y="12"/>
                  <a:pt x="1642" y="10"/>
                  <a:pt x="1606" y="12"/>
                </a:cubicBezTo>
                <a:cubicBezTo>
                  <a:pt x="1604" y="13"/>
                  <a:pt x="1606" y="15"/>
                  <a:pt x="1606" y="17"/>
                </a:cubicBezTo>
                <a:cubicBezTo>
                  <a:pt x="1609" y="26"/>
                  <a:pt x="1619" y="30"/>
                  <a:pt x="1626" y="36"/>
                </a:cubicBezTo>
                <a:cubicBezTo>
                  <a:pt x="1629" y="44"/>
                  <a:pt x="1624" y="50"/>
                  <a:pt x="1619" y="56"/>
                </a:cubicBezTo>
                <a:cubicBezTo>
                  <a:pt x="1612" y="62"/>
                  <a:pt x="1600" y="64"/>
                  <a:pt x="1591" y="60"/>
                </a:cubicBezTo>
                <a:cubicBezTo>
                  <a:pt x="1584" y="55"/>
                  <a:pt x="1593" y="47"/>
                  <a:pt x="1587" y="42"/>
                </a:cubicBezTo>
                <a:cubicBezTo>
                  <a:pt x="1585" y="41"/>
                  <a:pt x="1582" y="41"/>
                  <a:pt x="1580" y="43"/>
                </a:cubicBezTo>
                <a:cubicBezTo>
                  <a:pt x="1574" y="47"/>
                  <a:pt x="1571" y="53"/>
                  <a:pt x="1571" y="61"/>
                </a:cubicBezTo>
                <a:cubicBezTo>
                  <a:pt x="1574" y="66"/>
                  <a:pt x="1575" y="73"/>
                  <a:pt x="1581" y="75"/>
                </a:cubicBezTo>
                <a:cubicBezTo>
                  <a:pt x="1603" y="88"/>
                  <a:pt x="1621" y="65"/>
                  <a:pt x="1642" y="66"/>
                </a:cubicBezTo>
                <a:cubicBezTo>
                  <a:pt x="1651" y="66"/>
                  <a:pt x="1660" y="71"/>
                  <a:pt x="1662" y="80"/>
                </a:cubicBezTo>
                <a:cubicBezTo>
                  <a:pt x="1668" y="92"/>
                  <a:pt x="1665" y="108"/>
                  <a:pt x="1659" y="118"/>
                </a:cubicBezTo>
                <a:cubicBezTo>
                  <a:pt x="1655" y="123"/>
                  <a:pt x="1650" y="126"/>
                  <a:pt x="1644" y="125"/>
                </a:cubicBezTo>
                <a:cubicBezTo>
                  <a:pt x="1634" y="120"/>
                  <a:pt x="1650" y="113"/>
                  <a:pt x="1642" y="106"/>
                </a:cubicBezTo>
                <a:cubicBezTo>
                  <a:pt x="1640" y="104"/>
                  <a:pt x="1638" y="102"/>
                  <a:pt x="1635" y="103"/>
                </a:cubicBezTo>
                <a:cubicBezTo>
                  <a:pt x="1630" y="102"/>
                  <a:pt x="1626" y="106"/>
                  <a:pt x="1623" y="110"/>
                </a:cubicBezTo>
                <a:cubicBezTo>
                  <a:pt x="1621" y="118"/>
                  <a:pt x="1623" y="126"/>
                  <a:pt x="1626" y="134"/>
                </a:cubicBezTo>
                <a:cubicBezTo>
                  <a:pt x="1633" y="143"/>
                  <a:pt x="1644" y="148"/>
                  <a:pt x="1656" y="148"/>
                </a:cubicBezTo>
                <a:cubicBezTo>
                  <a:pt x="1671" y="147"/>
                  <a:pt x="1683" y="136"/>
                  <a:pt x="1690" y="123"/>
                </a:cubicBezTo>
                <a:cubicBezTo>
                  <a:pt x="1695" y="112"/>
                  <a:pt x="1691" y="97"/>
                  <a:pt x="1686" y="87"/>
                </a:cubicBezTo>
                <a:cubicBezTo>
                  <a:pt x="1682" y="78"/>
                  <a:pt x="1669" y="72"/>
                  <a:pt x="1671" y="60"/>
                </a:cubicBezTo>
                <a:cubicBezTo>
                  <a:pt x="1674" y="45"/>
                  <a:pt x="1688" y="39"/>
                  <a:pt x="1701" y="35"/>
                </a:cubicBezTo>
                <a:cubicBezTo>
                  <a:pt x="1710" y="34"/>
                  <a:pt x="1724" y="31"/>
                  <a:pt x="1731" y="38"/>
                </a:cubicBezTo>
                <a:cubicBezTo>
                  <a:pt x="1736" y="42"/>
                  <a:pt x="1738" y="48"/>
                  <a:pt x="1738" y="54"/>
                </a:cubicBezTo>
                <a:cubicBezTo>
                  <a:pt x="1735" y="61"/>
                  <a:pt x="1727" y="58"/>
                  <a:pt x="1723" y="63"/>
                </a:cubicBezTo>
                <a:cubicBezTo>
                  <a:pt x="1721" y="69"/>
                  <a:pt x="1717" y="74"/>
                  <a:pt x="1720" y="81"/>
                </a:cubicBezTo>
                <a:cubicBezTo>
                  <a:pt x="1723" y="85"/>
                  <a:pt x="1726" y="89"/>
                  <a:pt x="1731" y="89"/>
                </a:cubicBezTo>
                <a:cubicBezTo>
                  <a:pt x="1740" y="92"/>
                  <a:pt x="1748" y="86"/>
                  <a:pt x="1754" y="79"/>
                </a:cubicBezTo>
                <a:cubicBezTo>
                  <a:pt x="1756" y="73"/>
                  <a:pt x="1761" y="67"/>
                  <a:pt x="1758" y="60"/>
                </a:cubicBezTo>
                <a:cubicBezTo>
                  <a:pt x="1761" y="45"/>
                  <a:pt x="1745" y="36"/>
                  <a:pt x="1740" y="23"/>
                </a:cubicBezTo>
                <a:cubicBezTo>
                  <a:pt x="1739" y="20"/>
                  <a:pt x="1741" y="15"/>
                  <a:pt x="1739" y="12"/>
                </a:cubicBezTo>
                <a:close/>
                <a:moveTo>
                  <a:pt x="1373" y="11"/>
                </a:moveTo>
                <a:cubicBezTo>
                  <a:pt x="1352" y="11"/>
                  <a:pt x="1352" y="11"/>
                  <a:pt x="1352" y="11"/>
                </a:cubicBezTo>
                <a:cubicBezTo>
                  <a:pt x="1351" y="12"/>
                  <a:pt x="1351" y="12"/>
                  <a:pt x="1351" y="12"/>
                </a:cubicBezTo>
                <a:cubicBezTo>
                  <a:pt x="1363" y="31"/>
                  <a:pt x="1380" y="46"/>
                  <a:pt x="1401" y="54"/>
                </a:cubicBezTo>
                <a:cubicBezTo>
                  <a:pt x="1407" y="56"/>
                  <a:pt x="1408" y="47"/>
                  <a:pt x="1411" y="44"/>
                </a:cubicBezTo>
                <a:cubicBezTo>
                  <a:pt x="1396" y="38"/>
                  <a:pt x="1382" y="26"/>
                  <a:pt x="1373" y="11"/>
                </a:cubicBezTo>
                <a:close/>
                <a:moveTo>
                  <a:pt x="1545" y="14"/>
                </a:moveTo>
                <a:cubicBezTo>
                  <a:pt x="1544" y="11"/>
                  <a:pt x="1544" y="11"/>
                  <a:pt x="1544" y="11"/>
                </a:cubicBezTo>
                <a:cubicBezTo>
                  <a:pt x="1539" y="11"/>
                  <a:pt x="1532" y="11"/>
                  <a:pt x="1526" y="12"/>
                </a:cubicBezTo>
                <a:cubicBezTo>
                  <a:pt x="1519" y="21"/>
                  <a:pt x="1519" y="21"/>
                  <a:pt x="1519" y="21"/>
                </a:cubicBezTo>
                <a:cubicBezTo>
                  <a:pt x="1509" y="34"/>
                  <a:pt x="1493" y="40"/>
                  <a:pt x="1482" y="51"/>
                </a:cubicBezTo>
                <a:cubicBezTo>
                  <a:pt x="1489" y="62"/>
                  <a:pt x="1489" y="62"/>
                  <a:pt x="1489" y="62"/>
                </a:cubicBezTo>
                <a:cubicBezTo>
                  <a:pt x="1490" y="62"/>
                  <a:pt x="1490" y="62"/>
                  <a:pt x="1490" y="62"/>
                </a:cubicBezTo>
                <a:cubicBezTo>
                  <a:pt x="1506" y="55"/>
                  <a:pt x="1520" y="42"/>
                  <a:pt x="1532" y="28"/>
                </a:cubicBezTo>
                <a:cubicBezTo>
                  <a:pt x="1535" y="23"/>
                  <a:pt x="1542" y="21"/>
                  <a:pt x="1545" y="14"/>
                </a:cubicBezTo>
                <a:close/>
                <a:moveTo>
                  <a:pt x="1598" y="19"/>
                </a:moveTo>
                <a:cubicBezTo>
                  <a:pt x="1595" y="12"/>
                  <a:pt x="1595" y="12"/>
                  <a:pt x="1595" y="12"/>
                </a:cubicBezTo>
                <a:cubicBezTo>
                  <a:pt x="1581" y="12"/>
                  <a:pt x="1568" y="10"/>
                  <a:pt x="1554" y="12"/>
                </a:cubicBezTo>
                <a:cubicBezTo>
                  <a:pt x="1549" y="17"/>
                  <a:pt x="1545" y="25"/>
                  <a:pt x="1538" y="28"/>
                </a:cubicBezTo>
                <a:cubicBezTo>
                  <a:pt x="1525" y="46"/>
                  <a:pt x="1509" y="59"/>
                  <a:pt x="1490" y="69"/>
                </a:cubicBezTo>
                <a:cubicBezTo>
                  <a:pt x="1491" y="82"/>
                  <a:pt x="1491" y="82"/>
                  <a:pt x="1491" y="82"/>
                </a:cubicBezTo>
                <a:cubicBezTo>
                  <a:pt x="1491" y="93"/>
                  <a:pt x="1481" y="101"/>
                  <a:pt x="1483" y="113"/>
                </a:cubicBezTo>
                <a:cubicBezTo>
                  <a:pt x="1484" y="117"/>
                  <a:pt x="1486" y="122"/>
                  <a:pt x="1490" y="123"/>
                </a:cubicBezTo>
                <a:cubicBezTo>
                  <a:pt x="1497" y="125"/>
                  <a:pt x="1502" y="123"/>
                  <a:pt x="1508" y="122"/>
                </a:cubicBezTo>
                <a:cubicBezTo>
                  <a:pt x="1511" y="119"/>
                  <a:pt x="1519" y="118"/>
                  <a:pt x="1517" y="112"/>
                </a:cubicBezTo>
                <a:cubicBezTo>
                  <a:pt x="1511" y="110"/>
                  <a:pt x="1507" y="103"/>
                  <a:pt x="1505" y="98"/>
                </a:cubicBezTo>
                <a:cubicBezTo>
                  <a:pt x="1506" y="90"/>
                  <a:pt x="1508" y="82"/>
                  <a:pt x="1515" y="77"/>
                </a:cubicBezTo>
                <a:cubicBezTo>
                  <a:pt x="1526" y="69"/>
                  <a:pt x="1541" y="74"/>
                  <a:pt x="1551" y="80"/>
                </a:cubicBezTo>
                <a:cubicBezTo>
                  <a:pt x="1555" y="75"/>
                  <a:pt x="1559" y="70"/>
                  <a:pt x="1564" y="64"/>
                </a:cubicBezTo>
                <a:cubicBezTo>
                  <a:pt x="1565" y="50"/>
                  <a:pt x="1565" y="50"/>
                  <a:pt x="1565" y="50"/>
                </a:cubicBezTo>
                <a:cubicBezTo>
                  <a:pt x="1568" y="45"/>
                  <a:pt x="1572" y="38"/>
                  <a:pt x="1579" y="35"/>
                </a:cubicBezTo>
                <a:cubicBezTo>
                  <a:pt x="1584" y="33"/>
                  <a:pt x="1589" y="36"/>
                  <a:pt x="1594" y="39"/>
                </a:cubicBezTo>
                <a:cubicBezTo>
                  <a:pt x="1597" y="43"/>
                  <a:pt x="1595" y="49"/>
                  <a:pt x="1596" y="54"/>
                </a:cubicBezTo>
                <a:cubicBezTo>
                  <a:pt x="1602" y="55"/>
                  <a:pt x="1610" y="55"/>
                  <a:pt x="1615" y="50"/>
                </a:cubicBezTo>
                <a:cubicBezTo>
                  <a:pt x="1618" y="47"/>
                  <a:pt x="1620" y="44"/>
                  <a:pt x="1619" y="39"/>
                </a:cubicBezTo>
                <a:cubicBezTo>
                  <a:pt x="1610" y="35"/>
                  <a:pt x="1603" y="28"/>
                  <a:pt x="1598" y="19"/>
                </a:cubicBezTo>
                <a:close/>
                <a:moveTo>
                  <a:pt x="1399" y="11"/>
                </a:moveTo>
                <a:cubicBezTo>
                  <a:pt x="1385" y="11"/>
                  <a:pt x="1385" y="11"/>
                  <a:pt x="1385" y="11"/>
                </a:cubicBezTo>
                <a:cubicBezTo>
                  <a:pt x="1383" y="11"/>
                  <a:pt x="1382" y="13"/>
                  <a:pt x="1382" y="15"/>
                </a:cubicBezTo>
                <a:cubicBezTo>
                  <a:pt x="1391" y="25"/>
                  <a:pt x="1402" y="39"/>
                  <a:pt x="1417" y="40"/>
                </a:cubicBezTo>
                <a:cubicBezTo>
                  <a:pt x="1427" y="37"/>
                  <a:pt x="1437" y="32"/>
                  <a:pt x="1448" y="34"/>
                </a:cubicBezTo>
                <a:cubicBezTo>
                  <a:pt x="1464" y="40"/>
                  <a:pt x="1476" y="25"/>
                  <a:pt x="1488" y="17"/>
                </a:cubicBezTo>
                <a:cubicBezTo>
                  <a:pt x="1488" y="15"/>
                  <a:pt x="1491" y="12"/>
                  <a:pt x="1488" y="11"/>
                </a:cubicBezTo>
                <a:cubicBezTo>
                  <a:pt x="1471" y="11"/>
                  <a:pt x="1471" y="11"/>
                  <a:pt x="1471" y="11"/>
                </a:cubicBezTo>
                <a:cubicBezTo>
                  <a:pt x="1461" y="21"/>
                  <a:pt x="1449" y="26"/>
                  <a:pt x="1435" y="27"/>
                </a:cubicBezTo>
                <a:cubicBezTo>
                  <a:pt x="1421" y="27"/>
                  <a:pt x="1408" y="22"/>
                  <a:pt x="1399" y="11"/>
                </a:cubicBezTo>
                <a:close/>
                <a:moveTo>
                  <a:pt x="1517" y="12"/>
                </a:moveTo>
                <a:cubicBezTo>
                  <a:pt x="1498" y="11"/>
                  <a:pt x="1498" y="11"/>
                  <a:pt x="1498" y="11"/>
                </a:cubicBezTo>
                <a:cubicBezTo>
                  <a:pt x="1496" y="12"/>
                  <a:pt x="1496" y="12"/>
                  <a:pt x="1496" y="12"/>
                </a:cubicBezTo>
                <a:cubicBezTo>
                  <a:pt x="1492" y="23"/>
                  <a:pt x="1480" y="30"/>
                  <a:pt x="1470" y="36"/>
                </a:cubicBezTo>
                <a:cubicBezTo>
                  <a:pt x="1468" y="41"/>
                  <a:pt x="1475" y="42"/>
                  <a:pt x="1477" y="45"/>
                </a:cubicBezTo>
                <a:cubicBezTo>
                  <a:pt x="1489" y="38"/>
                  <a:pt x="1502" y="32"/>
                  <a:pt x="1511" y="21"/>
                </a:cubicBezTo>
                <a:cubicBezTo>
                  <a:pt x="1513" y="18"/>
                  <a:pt x="1518" y="16"/>
                  <a:pt x="1517" y="12"/>
                </a:cubicBezTo>
                <a:close/>
                <a:moveTo>
                  <a:pt x="1777" y="12"/>
                </a:moveTo>
                <a:cubicBezTo>
                  <a:pt x="1767" y="12"/>
                  <a:pt x="1758" y="12"/>
                  <a:pt x="1749" y="12"/>
                </a:cubicBezTo>
                <a:cubicBezTo>
                  <a:pt x="1746" y="14"/>
                  <a:pt x="1747" y="18"/>
                  <a:pt x="1747" y="21"/>
                </a:cubicBezTo>
                <a:cubicBezTo>
                  <a:pt x="1753" y="34"/>
                  <a:pt x="1767" y="46"/>
                  <a:pt x="1766" y="62"/>
                </a:cubicBezTo>
                <a:cubicBezTo>
                  <a:pt x="1778" y="82"/>
                  <a:pt x="1796" y="96"/>
                  <a:pt x="1814" y="109"/>
                </a:cubicBezTo>
                <a:cubicBezTo>
                  <a:pt x="1820" y="110"/>
                  <a:pt x="1824" y="118"/>
                  <a:pt x="1831" y="116"/>
                </a:cubicBezTo>
                <a:cubicBezTo>
                  <a:pt x="1832" y="109"/>
                  <a:pt x="1840" y="103"/>
                  <a:pt x="1845" y="99"/>
                </a:cubicBezTo>
                <a:cubicBezTo>
                  <a:pt x="1834" y="91"/>
                  <a:pt x="1823" y="81"/>
                  <a:pt x="1814" y="71"/>
                </a:cubicBezTo>
                <a:cubicBezTo>
                  <a:pt x="1800" y="59"/>
                  <a:pt x="1791" y="44"/>
                  <a:pt x="1782" y="27"/>
                </a:cubicBezTo>
                <a:cubicBezTo>
                  <a:pt x="1780" y="22"/>
                  <a:pt x="1780" y="16"/>
                  <a:pt x="1777" y="12"/>
                </a:cubicBezTo>
                <a:close/>
                <a:moveTo>
                  <a:pt x="1804" y="28"/>
                </a:moveTo>
                <a:cubicBezTo>
                  <a:pt x="1800" y="22"/>
                  <a:pt x="1800" y="10"/>
                  <a:pt x="1790" y="12"/>
                </a:cubicBezTo>
                <a:cubicBezTo>
                  <a:pt x="1788" y="13"/>
                  <a:pt x="1784" y="11"/>
                  <a:pt x="1784" y="13"/>
                </a:cubicBezTo>
                <a:cubicBezTo>
                  <a:pt x="1789" y="29"/>
                  <a:pt x="1797" y="42"/>
                  <a:pt x="1805" y="56"/>
                </a:cubicBezTo>
                <a:cubicBezTo>
                  <a:pt x="1818" y="69"/>
                  <a:pt x="1833" y="86"/>
                  <a:pt x="1849" y="94"/>
                </a:cubicBezTo>
                <a:cubicBezTo>
                  <a:pt x="1855" y="100"/>
                  <a:pt x="1865" y="96"/>
                  <a:pt x="1873" y="99"/>
                </a:cubicBezTo>
                <a:cubicBezTo>
                  <a:pt x="1881" y="99"/>
                  <a:pt x="1887" y="104"/>
                  <a:pt x="1895" y="102"/>
                </a:cubicBezTo>
                <a:cubicBezTo>
                  <a:pt x="1901" y="100"/>
                  <a:pt x="1909" y="100"/>
                  <a:pt x="1910" y="94"/>
                </a:cubicBezTo>
                <a:cubicBezTo>
                  <a:pt x="1903" y="95"/>
                  <a:pt x="1896" y="91"/>
                  <a:pt x="1890" y="89"/>
                </a:cubicBezTo>
                <a:cubicBezTo>
                  <a:pt x="1883" y="94"/>
                  <a:pt x="1874" y="95"/>
                  <a:pt x="1866" y="95"/>
                </a:cubicBezTo>
                <a:cubicBezTo>
                  <a:pt x="1857" y="92"/>
                  <a:pt x="1851" y="84"/>
                  <a:pt x="1850" y="76"/>
                </a:cubicBezTo>
                <a:cubicBezTo>
                  <a:pt x="1847" y="74"/>
                  <a:pt x="1844" y="71"/>
                  <a:pt x="1841" y="68"/>
                </a:cubicBezTo>
                <a:cubicBezTo>
                  <a:pt x="1827" y="56"/>
                  <a:pt x="1815" y="42"/>
                  <a:pt x="1804" y="28"/>
                </a:cubicBezTo>
                <a:close/>
                <a:moveTo>
                  <a:pt x="1813" y="21"/>
                </a:moveTo>
                <a:cubicBezTo>
                  <a:pt x="1809" y="19"/>
                  <a:pt x="1812" y="10"/>
                  <a:pt x="1804" y="12"/>
                </a:cubicBezTo>
                <a:cubicBezTo>
                  <a:pt x="1803" y="12"/>
                  <a:pt x="1803" y="13"/>
                  <a:pt x="1803" y="14"/>
                </a:cubicBezTo>
                <a:cubicBezTo>
                  <a:pt x="1814" y="32"/>
                  <a:pt x="1814" y="32"/>
                  <a:pt x="1814" y="32"/>
                </a:cubicBezTo>
                <a:cubicBezTo>
                  <a:pt x="1817" y="40"/>
                  <a:pt x="1826" y="44"/>
                  <a:pt x="1830" y="51"/>
                </a:cubicBezTo>
                <a:cubicBezTo>
                  <a:pt x="1836" y="56"/>
                  <a:pt x="1842" y="64"/>
                  <a:pt x="1850" y="67"/>
                </a:cubicBezTo>
                <a:cubicBezTo>
                  <a:pt x="1851" y="63"/>
                  <a:pt x="1852" y="60"/>
                  <a:pt x="1853" y="56"/>
                </a:cubicBezTo>
                <a:cubicBezTo>
                  <a:pt x="1837" y="47"/>
                  <a:pt x="1827" y="34"/>
                  <a:pt x="1813" y="21"/>
                </a:cubicBezTo>
                <a:close/>
                <a:moveTo>
                  <a:pt x="1829" y="12"/>
                </a:moveTo>
                <a:cubicBezTo>
                  <a:pt x="1824" y="13"/>
                  <a:pt x="1819" y="10"/>
                  <a:pt x="1815" y="13"/>
                </a:cubicBezTo>
                <a:cubicBezTo>
                  <a:pt x="1818" y="22"/>
                  <a:pt x="1828" y="27"/>
                  <a:pt x="1833" y="34"/>
                </a:cubicBezTo>
                <a:cubicBezTo>
                  <a:pt x="1840" y="40"/>
                  <a:pt x="1847" y="47"/>
                  <a:pt x="1856" y="51"/>
                </a:cubicBezTo>
                <a:cubicBezTo>
                  <a:pt x="1857" y="49"/>
                  <a:pt x="1860" y="48"/>
                  <a:pt x="1859" y="46"/>
                </a:cubicBezTo>
                <a:cubicBezTo>
                  <a:pt x="1846" y="38"/>
                  <a:pt x="1838" y="24"/>
                  <a:pt x="1829" y="12"/>
                </a:cubicBezTo>
                <a:close/>
                <a:moveTo>
                  <a:pt x="1856" y="22"/>
                </a:moveTo>
                <a:cubicBezTo>
                  <a:pt x="1852" y="18"/>
                  <a:pt x="1852" y="9"/>
                  <a:pt x="1843" y="12"/>
                </a:cubicBezTo>
                <a:cubicBezTo>
                  <a:pt x="1841" y="13"/>
                  <a:pt x="1836" y="11"/>
                  <a:pt x="1837" y="15"/>
                </a:cubicBezTo>
                <a:cubicBezTo>
                  <a:pt x="1845" y="24"/>
                  <a:pt x="1851" y="37"/>
                  <a:pt x="1864" y="42"/>
                </a:cubicBezTo>
                <a:cubicBezTo>
                  <a:pt x="1867" y="40"/>
                  <a:pt x="1870" y="40"/>
                  <a:pt x="1871" y="36"/>
                </a:cubicBezTo>
                <a:cubicBezTo>
                  <a:pt x="1866" y="32"/>
                  <a:pt x="1861" y="28"/>
                  <a:pt x="1856" y="22"/>
                </a:cubicBezTo>
                <a:close/>
                <a:moveTo>
                  <a:pt x="1882" y="13"/>
                </a:moveTo>
                <a:cubicBezTo>
                  <a:pt x="1860" y="12"/>
                  <a:pt x="1860" y="12"/>
                  <a:pt x="1860" y="12"/>
                </a:cubicBezTo>
                <a:cubicBezTo>
                  <a:pt x="1858" y="14"/>
                  <a:pt x="1858" y="14"/>
                  <a:pt x="1858" y="14"/>
                </a:cubicBezTo>
                <a:cubicBezTo>
                  <a:pt x="1860" y="21"/>
                  <a:pt x="1868" y="28"/>
                  <a:pt x="1875" y="32"/>
                </a:cubicBezTo>
                <a:cubicBezTo>
                  <a:pt x="1877" y="35"/>
                  <a:pt x="1881" y="30"/>
                  <a:pt x="1883" y="34"/>
                </a:cubicBezTo>
                <a:cubicBezTo>
                  <a:pt x="1899" y="30"/>
                  <a:pt x="1913" y="36"/>
                  <a:pt x="1926" y="42"/>
                </a:cubicBezTo>
                <a:cubicBezTo>
                  <a:pt x="1938" y="41"/>
                  <a:pt x="1948" y="33"/>
                  <a:pt x="1957" y="25"/>
                </a:cubicBezTo>
                <a:cubicBezTo>
                  <a:pt x="1960" y="20"/>
                  <a:pt x="1969" y="20"/>
                  <a:pt x="1968" y="13"/>
                </a:cubicBezTo>
                <a:cubicBezTo>
                  <a:pt x="1949" y="13"/>
                  <a:pt x="1949" y="13"/>
                  <a:pt x="1949" y="13"/>
                </a:cubicBezTo>
                <a:cubicBezTo>
                  <a:pt x="1939" y="25"/>
                  <a:pt x="1923" y="30"/>
                  <a:pt x="1908" y="28"/>
                </a:cubicBezTo>
                <a:cubicBezTo>
                  <a:pt x="1897" y="26"/>
                  <a:pt x="1890" y="19"/>
                  <a:pt x="1882" y="13"/>
                </a:cubicBezTo>
                <a:close/>
                <a:moveTo>
                  <a:pt x="1940" y="14"/>
                </a:moveTo>
                <a:cubicBezTo>
                  <a:pt x="1930" y="11"/>
                  <a:pt x="1921" y="13"/>
                  <a:pt x="1911" y="12"/>
                </a:cubicBezTo>
                <a:cubicBezTo>
                  <a:pt x="1904" y="14"/>
                  <a:pt x="1897" y="11"/>
                  <a:pt x="1892" y="13"/>
                </a:cubicBezTo>
                <a:cubicBezTo>
                  <a:pt x="1895" y="18"/>
                  <a:pt x="1902" y="21"/>
                  <a:pt x="1908" y="23"/>
                </a:cubicBezTo>
                <a:cubicBezTo>
                  <a:pt x="1920" y="25"/>
                  <a:pt x="1933" y="23"/>
                  <a:pt x="1940" y="14"/>
                </a:cubicBezTo>
                <a:close/>
                <a:moveTo>
                  <a:pt x="1162" y="25"/>
                </a:moveTo>
                <a:cubicBezTo>
                  <a:pt x="1149" y="25"/>
                  <a:pt x="1140" y="18"/>
                  <a:pt x="1128" y="14"/>
                </a:cubicBezTo>
                <a:cubicBezTo>
                  <a:pt x="1127" y="17"/>
                  <a:pt x="1124" y="19"/>
                  <a:pt x="1125" y="22"/>
                </a:cubicBezTo>
                <a:cubicBezTo>
                  <a:pt x="1130" y="27"/>
                  <a:pt x="1136" y="28"/>
                  <a:pt x="1142" y="31"/>
                </a:cubicBezTo>
                <a:cubicBezTo>
                  <a:pt x="1147" y="38"/>
                  <a:pt x="1157" y="39"/>
                  <a:pt x="1165" y="38"/>
                </a:cubicBezTo>
                <a:cubicBezTo>
                  <a:pt x="1166" y="34"/>
                  <a:pt x="1167" y="28"/>
                  <a:pt x="1162" y="25"/>
                </a:cubicBezTo>
                <a:close/>
                <a:moveTo>
                  <a:pt x="690" y="26"/>
                </a:moveTo>
                <a:cubicBezTo>
                  <a:pt x="686" y="21"/>
                  <a:pt x="678" y="24"/>
                  <a:pt x="672" y="22"/>
                </a:cubicBezTo>
                <a:cubicBezTo>
                  <a:pt x="670" y="23"/>
                  <a:pt x="668" y="26"/>
                  <a:pt x="669" y="28"/>
                </a:cubicBezTo>
                <a:cubicBezTo>
                  <a:pt x="674" y="33"/>
                  <a:pt x="681" y="33"/>
                  <a:pt x="687" y="34"/>
                </a:cubicBezTo>
                <a:cubicBezTo>
                  <a:pt x="690" y="33"/>
                  <a:pt x="690" y="29"/>
                  <a:pt x="690" y="26"/>
                </a:cubicBezTo>
                <a:close/>
                <a:moveTo>
                  <a:pt x="184" y="34"/>
                </a:moveTo>
                <a:cubicBezTo>
                  <a:pt x="181" y="30"/>
                  <a:pt x="177" y="28"/>
                  <a:pt x="173" y="27"/>
                </a:cubicBezTo>
                <a:cubicBezTo>
                  <a:pt x="170" y="28"/>
                  <a:pt x="170" y="31"/>
                  <a:pt x="169" y="33"/>
                </a:cubicBezTo>
                <a:cubicBezTo>
                  <a:pt x="168" y="34"/>
                  <a:pt x="166" y="38"/>
                  <a:pt x="169" y="38"/>
                </a:cubicBezTo>
                <a:cubicBezTo>
                  <a:pt x="174" y="37"/>
                  <a:pt x="178" y="35"/>
                  <a:pt x="184" y="34"/>
                </a:cubicBezTo>
                <a:close/>
                <a:moveTo>
                  <a:pt x="1122" y="29"/>
                </a:moveTo>
                <a:cubicBezTo>
                  <a:pt x="1120" y="29"/>
                  <a:pt x="1119" y="32"/>
                  <a:pt x="1118" y="34"/>
                </a:cubicBezTo>
                <a:cubicBezTo>
                  <a:pt x="1118" y="34"/>
                  <a:pt x="1120" y="34"/>
                  <a:pt x="1120" y="34"/>
                </a:cubicBezTo>
                <a:cubicBezTo>
                  <a:pt x="1121" y="32"/>
                  <a:pt x="1123" y="31"/>
                  <a:pt x="1122" y="29"/>
                </a:cubicBezTo>
                <a:close/>
                <a:moveTo>
                  <a:pt x="1005" y="44"/>
                </a:moveTo>
                <a:cubicBezTo>
                  <a:pt x="1002" y="39"/>
                  <a:pt x="998" y="33"/>
                  <a:pt x="992" y="31"/>
                </a:cubicBezTo>
                <a:cubicBezTo>
                  <a:pt x="984" y="31"/>
                  <a:pt x="976" y="28"/>
                  <a:pt x="967" y="30"/>
                </a:cubicBezTo>
                <a:cubicBezTo>
                  <a:pt x="956" y="34"/>
                  <a:pt x="943" y="39"/>
                  <a:pt x="940" y="53"/>
                </a:cubicBezTo>
                <a:cubicBezTo>
                  <a:pt x="940" y="58"/>
                  <a:pt x="939" y="65"/>
                  <a:pt x="944" y="69"/>
                </a:cubicBezTo>
                <a:cubicBezTo>
                  <a:pt x="946" y="72"/>
                  <a:pt x="950" y="74"/>
                  <a:pt x="954" y="73"/>
                </a:cubicBezTo>
                <a:cubicBezTo>
                  <a:pt x="965" y="69"/>
                  <a:pt x="958" y="58"/>
                  <a:pt x="965" y="52"/>
                </a:cubicBezTo>
                <a:cubicBezTo>
                  <a:pt x="970" y="51"/>
                  <a:pt x="974" y="49"/>
                  <a:pt x="978" y="51"/>
                </a:cubicBezTo>
                <a:cubicBezTo>
                  <a:pt x="985" y="53"/>
                  <a:pt x="988" y="59"/>
                  <a:pt x="990" y="64"/>
                </a:cubicBezTo>
                <a:cubicBezTo>
                  <a:pt x="993" y="75"/>
                  <a:pt x="988" y="84"/>
                  <a:pt x="981" y="91"/>
                </a:cubicBezTo>
                <a:cubicBezTo>
                  <a:pt x="972" y="100"/>
                  <a:pt x="960" y="110"/>
                  <a:pt x="946" y="106"/>
                </a:cubicBezTo>
                <a:cubicBezTo>
                  <a:pt x="933" y="102"/>
                  <a:pt x="915" y="96"/>
                  <a:pt x="905" y="109"/>
                </a:cubicBezTo>
                <a:cubicBezTo>
                  <a:pt x="899" y="114"/>
                  <a:pt x="898" y="121"/>
                  <a:pt x="899" y="128"/>
                </a:cubicBezTo>
                <a:cubicBezTo>
                  <a:pt x="901" y="132"/>
                  <a:pt x="903" y="138"/>
                  <a:pt x="909" y="139"/>
                </a:cubicBezTo>
                <a:cubicBezTo>
                  <a:pt x="913" y="141"/>
                  <a:pt x="917" y="140"/>
                  <a:pt x="919" y="136"/>
                </a:cubicBezTo>
                <a:cubicBezTo>
                  <a:pt x="921" y="133"/>
                  <a:pt x="922" y="129"/>
                  <a:pt x="921" y="126"/>
                </a:cubicBezTo>
                <a:cubicBezTo>
                  <a:pt x="916" y="122"/>
                  <a:pt x="921" y="116"/>
                  <a:pt x="922" y="112"/>
                </a:cubicBezTo>
                <a:cubicBezTo>
                  <a:pt x="927" y="109"/>
                  <a:pt x="935" y="110"/>
                  <a:pt x="941" y="110"/>
                </a:cubicBezTo>
                <a:cubicBezTo>
                  <a:pt x="949" y="115"/>
                  <a:pt x="955" y="125"/>
                  <a:pt x="953" y="135"/>
                </a:cubicBezTo>
                <a:cubicBezTo>
                  <a:pt x="952" y="144"/>
                  <a:pt x="944" y="151"/>
                  <a:pt x="939" y="158"/>
                </a:cubicBezTo>
                <a:cubicBezTo>
                  <a:pt x="939" y="158"/>
                  <a:pt x="939" y="158"/>
                  <a:pt x="939" y="158"/>
                </a:cubicBezTo>
                <a:cubicBezTo>
                  <a:pt x="977" y="159"/>
                  <a:pt x="1015" y="159"/>
                  <a:pt x="1053" y="159"/>
                </a:cubicBezTo>
                <a:cubicBezTo>
                  <a:pt x="1056" y="160"/>
                  <a:pt x="1056" y="156"/>
                  <a:pt x="1057" y="154"/>
                </a:cubicBezTo>
                <a:cubicBezTo>
                  <a:pt x="1073" y="150"/>
                  <a:pt x="1078" y="133"/>
                  <a:pt x="1083" y="120"/>
                </a:cubicBezTo>
                <a:cubicBezTo>
                  <a:pt x="1086" y="106"/>
                  <a:pt x="1083" y="90"/>
                  <a:pt x="1071" y="81"/>
                </a:cubicBezTo>
                <a:cubicBezTo>
                  <a:pt x="1063" y="78"/>
                  <a:pt x="1052" y="75"/>
                  <a:pt x="1044" y="80"/>
                </a:cubicBezTo>
                <a:cubicBezTo>
                  <a:pt x="1035" y="85"/>
                  <a:pt x="1033" y="95"/>
                  <a:pt x="1033" y="104"/>
                </a:cubicBezTo>
                <a:cubicBezTo>
                  <a:pt x="1039" y="116"/>
                  <a:pt x="1052" y="100"/>
                  <a:pt x="1057" y="111"/>
                </a:cubicBezTo>
                <a:cubicBezTo>
                  <a:pt x="1053" y="122"/>
                  <a:pt x="1041" y="129"/>
                  <a:pt x="1030" y="129"/>
                </a:cubicBezTo>
                <a:cubicBezTo>
                  <a:pt x="1022" y="133"/>
                  <a:pt x="1015" y="129"/>
                  <a:pt x="1008" y="126"/>
                </a:cubicBezTo>
                <a:cubicBezTo>
                  <a:pt x="1000" y="119"/>
                  <a:pt x="996" y="110"/>
                  <a:pt x="998" y="100"/>
                </a:cubicBezTo>
                <a:cubicBezTo>
                  <a:pt x="1004" y="87"/>
                  <a:pt x="1010" y="72"/>
                  <a:pt x="1008" y="56"/>
                </a:cubicBezTo>
                <a:cubicBezTo>
                  <a:pt x="1006" y="53"/>
                  <a:pt x="1009" y="47"/>
                  <a:pt x="1005" y="44"/>
                </a:cubicBezTo>
                <a:close/>
                <a:moveTo>
                  <a:pt x="538" y="50"/>
                </a:moveTo>
                <a:cubicBezTo>
                  <a:pt x="526" y="36"/>
                  <a:pt x="526" y="36"/>
                  <a:pt x="526" y="36"/>
                </a:cubicBezTo>
                <a:cubicBezTo>
                  <a:pt x="514" y="30"/>
                  <a:pt x="499" y="31"/>
                  <a:pt x="488" y="38"/>
                </a:cubicBezTo>
                <a:cubicBezTo>
                  <a:pt x="481" y="43"/>
                  <a:pt x="472" y="50"/>
                  <a:pt x="474" y="60"/>
                </a:cubicBezTo>
                <a:cubicBezTo>
                  <a:pt x="475" y="65"/>
                  <a:pt x="478" y="70"/>
                  <a:pt x="483" y="73"/>
                </a:cubicBezTo>
                <a:cubicBezTo>
                  <a:pt x="486" y="73"/>
                  <a:pt x="489" y="75"/>
                  <a:pt x="492" y="73"/>
                </a:cubicBezTo>
                <a:cubicBezTo>
                  <a:pt x="496" y="68"/>
                  <a:pt x="501" y="63"/>
                  <a:pt x="499" y="56"/>
                </a:cubicBezTo>
                <a:cubicBezTo>
                  <a:pt x="500" y="53"/>
                  <a:pt x="504" y="52"/>
                  <a:pt x="507" y="52"/>
                </a:cubicBezTo>
                <a:cubicBezTo>
                  <a:pt x="512" y="54"/>
                  <a:pt x="519" y="55"/>
                  <a:pt x="522" y="61"/>
                </a:cubicBezTo>
                <a:cubicBezTo>
                  <a:pt x="525" y="70"/>
                  <a:pt x="521" y="78"/>
                  <a:pt x="516" y="85"/>
                </a:cubicBezTo>
                <a:cubicBezTo>
                  <a:pt x="509" y="97"/>
                  <a:pt x="497" y="107"/>
                  <a:pt x="482" y="107"/>
                </a:cubicBezTo>
                <a:cubicBezTo>
                  <a:pt x="463" y="103"/>
                  <a:pt x="463" y="103"/>
                  <a:pt x="463" y="103"/>
                </a:cubicBezTo>
                <a:cubicBezTo>
                  <a:pt x="454" y="105"/>
                  <a:pt x="445" y="106"/>
                  <a:pt x="439" y="113"/>
                </a:cubicBezTo>
                <a:cubicBezTo>
                  <a:pt x="433" y="118"/>
                  <a:pt x="434" y="128"/>
                  <a:pt x="437" y="135"/>
                </a:cubicBezTo>
                <a:cubicBezTo>
                  <a:pt x="440" y="139"/>
                  <a:pt x="444" y="139"/>
                  <a:pt x="449" y="139"/>
                </a:cubicBezTo>
                <a:cubicBezTo>
                  <a:pt x="462" y="139"/>
                  <a:pt x="455" y="123"/>
                  <a:pt x="463" y="117"/>
                </a:cubicBezTo>
                <a:cubicBezTo>
                  <a:pt x="467" y="115"/>
                  <a:pt x="472" y="115"/>
                  <a:pt x="477" y="116"/>
                </a:cubicBezTo>
                <a:cubicBezTo>
                  <a:pt x="481" y="118"/>
                  <a:pt x="486" y="122"/>
                  <a:pt x="487" y="127"/>
                </a:cubicBezTo>
                <a:cubicBezTo>
                  <a:pt x="491" y="135"/>
                  <a:pt x="489" y="145"/>
                  <a:pt x="484" y="152"/>
                </a:cubicBezTo>
                <a:cubicBezTo>
                  <a:pt x="482" y="156"/>
                  <a:pt x="478" y="155"/>
                  <a:pt x="477" y="159"/>
                </a:cubicBezTo>
                <a:cubicBezTo>
                  <a:pt x="490" y="160"/>
                  <a:pt x="506" y="159"/>
                  <a:pt x="520" y="160"/>
                </a:cubicBezTo>
                <a:cubicBezTo>
                  <a:pt x="612" y="159"/>
                  <a:pt x="612" y="159"/>
                  <a:pt x="612" y="159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33" y="140"/>
                  <a:pt x="632" y="121"/>
                  <a:pt x="636" y="104"/>
                </a:cubicBezTo>
                <a:cubicBezTo>
                  <a:pt x="634" y="102"/>
                  <a:pt x="633" y="100"/>
                  <a:pt x="633" y="99"/>
                </a:cubicBezTo>
                <a:cubicBezTo>
                  <a:pt x="626" y="92"/>
                  <a:pt x="623" y="81"/>
                  <a:pt x="613" y="78"/>
                </a:cubicBezTo>
                <a:cubicBezTo>
                  <a:pt x="605" y="76"/>
                  <a:pt x="597" y="78"/>
                  <a:pt x="590" y="81"/>
                </a:cubicBezTo>
                <a:cubicBezTo>
                  <a:pt x="585" y="84"/>
                  <a:pt x="579" y="89"/>
                  <a:pt x="578" y="96"/>
                </a:cubicBezTo>
                <a:cubicBezTo>
                  <a:pt x="578" y="101"/>
                  <a:pt x="581" y="106"/>
                  <a:pt x="584" y="110"/>
                </a:cubicBezTo>
                <a:cubicBezTo>
                  <a:pt x="590" y="115"/>
                  <a:pt x="600" y="105"/>
                  <a:pt x="604" y="116"/>
                </a:cubicBezTo>
                <a:cubicBezTo>
                  <a:pt x="603" y="119"/>
                  <a:pt x="600" y="122"/>
                  <a:pt x="598" y="123"/>
                </a:cubicBezTo>
                <a:cubicBezTo>
                  <a:pt x="596" y="127"/>
                  <a:pt x="590" y="126"/>
                  <a:pt x="588" y="130"/>
                </a:cubicBezTo>
                <a:cubicBezTo>
                  <a:pt x="576" y="133"/>
                  <a:pt x="565" y="139"/>
                  <a:pt x="552" y="134"/>
                </a:cubicBezTo>
                <a:cubicBezTo>
                  <a:pt x="540" y="126"/>
                  <a:pt x="534" y="111"/>
                  <a:pt x="535" y="97"/>
                </a:cubicBezTo>
                <a:cubicBezTo>
                  <a:pt x="539" y="82"/>
                  <a:pt x="542" y="65"/>
                  <a:pt x="538" y="50"/>
                </a:cubicBezTo>
                <a:close/>
                <a:moveTo>
                  <a:pt x="1259" y="36"/>
                </a:moveTo>
                <a:cubicBezTo>
                  <a:pt x="1258" y="34"/>
                  <a:pt x="1258" y="34"/>
                  <a:pt x="1258" y="34"/>
                </a:cubicBezTo>
                <a:cubicBezTo>
                  <a:pt x="1246" y="31"/>
                  <a:pt x="1232" y="32"/>
                  <a:pt x="1223" y="39"/>
                </a:cubicBezTo>
                <a:cubicBezTo>
                  <a:pt x="1220" y="43"/>
                  <a:pt x="1216" y="47"/>
                  <a:pt x="1217" y="51"/>
                </a:cubicBezTo>
                <a:cubicBezTo>
                  <a:pt x="1222" y="51"/>
                  <a:pt x="1227" y="50"/>
                  <a:pt x="1232" y="49"/>
                </a:cubicBezTo>
                <a:cubicBezTo>
                  <a:pt x="1243" y="48"/>
                  <a:pt x="1251" y="41"/>
                  <a:pt x="1259" y="36"/>
                </a:cubicBezTo>
                <a:close/>
                <a:moveTo>
                  <a:pt x="773" y="34"/>
                </a:moveTo>
                <a:cubicBezTo>
                  <a:pt x="770" y="34"/>
                  <a:pt x="770" y="34"/>
                  <a:pt x="770" y="34"/>
                </a:cubicBezTo>
                <a:cubicBezTo>
                  <a:pt x="766" y="36"/>
                  <a:pt x="761" y="35"/>
                  <a:pt x="757" y="38"/>
                </a:cubicBezTo>
                <a:cubicBezTo>
                  <a:pt x="754" y="41"/>
                  <a:pt x="749" y="44"/>
                  <a:pt x="750" y="49"/>
                </a:cubicBezTo>
                <a:cubicBezTo>
                  <a:pt x="756" y="48"/>
                  <a:pt x="760" y="44"/>
                  <a:pt x="765" y="42"/>
                </a:cubicBezTo>
                <a:cubicBezTo>
                  <a:pt x="768" y="40"/>
                  <a:pt x="772" y="37"/>
                  <a:pt x="773" y="34"/>
                </a:cubicBezTo>
                <a:close/>
                <a:moveTo>
                  <a:pt x="316" y="36"/>
                </a:moveTo>
                <a:cubicBezTo>
                  <a:pt x="314" y="34"/>
                  <a:pt x="311" y="35"/>
                  <a:pt x="309" y="34"/>
                </a:cubicBezTo>
                <a:cubicBezTo>
                  <a:pt x="301" y="37"/>
                  <a:pt x="290" y="34"/>
                  <a:pt x="283" y="40"/>
                </a:cubicBezTo>
                <a:cubicBezTo>
                  <a:pt x="280" y="42"/>
                  <a:pt x="275" y="47"/>
                  <a:pt x="274" y="51"/>
                </a:cubicBezTo>
                <a:cubicBezTo>
                  <a:pt x="283" y="49"/>
                  <a:pt x="294" y="47"/>
                  <a:pt x="302" y="43"/>
                </a:cubicBezTo>
                <a:cubicBezTo>
                  <a:pt x="307" y="41"/>
                  <a:pt x="312" y="40"/>
                  <a:pt x="316" y="36"/>
                </a:cubicBezTo>
                <a:close/>
                <a:moveTo>
                  <a:pt x="794" y="45"/>
                </a:moveTo>
                <a:cubicBezTo>
                  <a:pt x="794" y="40"/>
                  <a:pt x="789" y="35"/>
                  <a:pt x="783" y="35"/>
                </a:cubicBezTo>
                <a:cubicBezTo>
                  <a:pt x="773" y="43"/>
                  <a:pt x="762" y="51"/>
                  <a:pt x="751" y="57"/>
                </a:cubicBezTo>
                <a:cubicBezTo>
                  <a:pt x="751" y="59"/>
                  <a:pt x="751" y="59"/>
                  <a:pt x="751" y="59"/>
                </a:cubicBezTo>
                <a:cubicBezTo>
                  <a:pt x="751" y="62"/>
                  <a:pt x="751" y="67"/>
                  <a:pt x="755" y="68"/>
                </a:cubicBezTo>
                <a:cubicBezTo>
                  <a:pt x="765" y="65"/>
                  <a:pt x="771" y="57"/>
                  <a:pt x="778" y="49"/>
                </a:cubicBezTo>
                <a:cubicBezTo>
                  <a:pt x="783" y="48"/>
                  <a:pt x="788" y="46"/>
                  <a:pt x="793" y="48"/>
                </a:cubicBezTo>
                <a:cubicBezTo>
                  <a:pt x="794" y="48"/>
                  <a:pt x="794" y="46"/>
                  <a:pt x="794" y="45"/>
                </a:cubicBezTo>
                <a:close/>
                <a:moveTo>
                  <a:pt x="685" y="40"/>
                </a:moveTo>
                <a:cubicBezTo>
                  <a:pt x="682" y="38"/>
                  <a:pt x="679" y="38"/>
                  <a:pt x="676" y="38"/>
                </a:cubicBezTo>
                <a:cubicBezTo>
                  <a:pt x="673" y="40"/>
                  <a:pt x="672" y="43"/>
                  <a:pt x="673" y="47"/>
                </a:cubicBezTo>
                <a:cubicBezTo>
                  <a:pt x="676" y="47"/>
                  <a:pt x="676" y="47"/>
                  <a:pt x="676" y="47"/>
                </a:cubicBezTo>
                <a:cubicBezTo>
                  <a:pt x="680" y="46"/>
                  <a:pt x="683" y="42"/>
                  <a:pt x="685" y="40"/>
                </a:cubicBezTo>
                <a:close/>
                <a:moveTo>
                  <a:pt x="211" y="44"/>
                </a:moveTo>
                <a:cubicBezTo>
                  <a:pt x="200" y="40"/>
                  <a:pt x="200" y="40"/>
                  <a:pt x="200" y="40"/>
                </a:cubicBezTo>
                <a:cubicBezTo>
                  <a:pt x="199" y="40"/>
                  <a:pt x="198" y="40"/>
                  <a:pt x="198" y="41"/>
                </a:cubicBezTo>
                <a:cubicBezTo>
                  <a:pt x="201" y="45"/>
                  <a:pt x="200" y="50"/>
                  <a:pt x="201" y="54"/>
                </a:cubicBezTo>
                <a:cubicBezTo>
                  <a:pt x="204" y="54"/>
                  <a:pt x="206" y="52"/>
                  <a:pt x="208" y="50"/>
                </a:cubicBezTo>
                <a:cubicBezTo>
                  <a:pt x="209" y="48"/>
                  <a:pt x="213" y="47"/>
                  <a:pt x="211" y="44"/>
                </a:cubicBezTo>
                <a:close/>
                <a:moveTo>
                  <a:pt x="324" y="42"/>
                </a:moveTo>
                <a:cubicBezTo>
                  <a:pt x="323" y="41"/>
                  <a:pt x="322" y="40"/>
                  <a:pt x="321" y="40"/>
                </a:cubicBezTo>
                <a:cubicBezTo>
                  <a:pt x="312" y="46"/>
                  <a:pt x="302" y="49"/>
                  <a:pt x="293" y="52"/>
                </a:cubicBezTo>
                <a:cubicBezTo>
                  <a:pt x="287" y="54"/>
                  <a:pt x="281" y="56"/>
                  <a:pt x="275" y="58"/>
                </a:cubicBezTo>
                <a:cubicBezTo>
                  <a:pt x="280" y="61"/>
                  <a:pt x="281" y="69"/>
                  <a:pt x="288" y="67"/>
                </a:cubicBezTo>
                <a:cubicBezTo>
                  <a:pt x="298" y="64"/>
                  <a:pt x="309" y="61"/>
                  <a:pt x="314" y="50"/>
                </a:cubicBezTo>
                <a:cubicBezTo>
                  <a:pt x="317" y="47"/>
                  <a:pt x="323" y="47"/>
                  <a:pt x="324" y="42"/>
                </a:cubicBezTo>
                <a:close/>
                <a:moveTo>
                  <a:pt x="1712" y="44"/>
                </a:moveTo>
                <a:cubicBezTo>
                  <a:pt x="1712" y="41"/>
                  <a:pt x="1712" y="41"/>
                  <a:pt x="1712" y="41"/>
                </a:cubicBezTo>
                <a:cubicBezTo>
                  <a:pt x="1708" y="40"/>
                  <a:pt x="1708" y="40"/>
                  <a:pt x="1708" y="40"/>
                </a:cubicBezTo>
                <a:cubicBezTo>
                  <a:pt x="1697" y="44"/>
                  <a:pt x="1684" y="47"/>
                  <a:pt x="1678" y="58"/>
                </a:cubicBezTo>
                <a:cubicBezTo>
                  <a:pt x="1678" y="60"/>
                  <a:pt x="1677" y="63"/>
                  <a:pt x="1679" y="64"/>
                </a:cubicBezTo>
                <a:cubicBezTo>
                  <a:pt x="1692" y="61"/>
                  <a:pt x="1701" y="52"/>
                  <a:pt x="1712" y="44"/>
                </a:cubicBezTo>
                <a:close/>
                <a:moveTo>
                  <a:pt x="1730" y="50"/>
                </a:moveTo>
                <a:cubicBezTo>
                  <a:pt x="1728" y="44"/>
                  <a:pt x="1728" y="44"/>
                  <a:pt x="1728" y="44"/>
                </a:cubicBezTo>
                <a:cubicBezTo>
                  <a:pt x="1726" y="43"/>
                  <a:pt x="1723" y="39"/>
                  <a:pt x="1720" y="41"/>
                </a:cubicBezTo>
                <a:cubicBezTo>
                  <a:pt x="1717" y="47"/>
                  <a:pt x="1710" y="51"/>
                  <a:pt x="1705" y="56"/>
                </a:cubicBezTo>
                <a:cubicBezTo>
                  <a:pt x="1699" y="60"/>
                  <a:pt x="1694" y="64"/>
                  <a:pt x="1688" y="65"/>
                </a:cubicBezTo>
                <a:cubicBezTo>
                  <a:pt x="1686" y="68"/>
                  <a:pt x="1682" y="68"/>
                  <a:pt x="1683" y="71"/>
                </a:cubicBezTo>
                <a:cubicBezTo>
                  <a:pt x="1684" y="73"/>
                  <a:pt x="1685" y="74"/>
                  <a:pt x="1687" y="74"/>
                </a:cubicBezTo>
                <a:cubicBezTo>
                  <a:pt x="1693" y="70"/>
                  <a:pt x="1701" y="72"/>
                  <a:pt x="1707" y="65"/>
                </a:cubicBezTo>
                <a:cubicBezTo>
                  <a:pt x="1714" y="64"/>
                  <a:pt x="1718" y="59"/>
                  <a:pt x="1723" y="54"/>
                </a:cubicBezTo>
                <a:cubicBezTo>
                  <a:pt x="1726" y="52"/>
                  <a:pt x="1731" y="54"/>
                  <a:pt x="1730" y="50"/>
                </a:cubicBezTo>
                <a:close/>
                <a:moveTo>
                  <a:pt x="1470" y="49"/>
                </a:moveTo>
                <a:cubicBezTo>
                  <a:pt x="1463" y="39"/>
                  <a:pt x="1453" y="44"/>
                  <a:pt x="1444" y="41"/>
                </a:cubicBezTo>
                <a:cubicBezTo>
                  <a:pt x="1431" y="41"/>
                  <a:pt x="1418" y="46"/>
                  <a:pt x="1411" y="58"/>
                </a:cubicBezTo>
                <a:cubicBezTo>
                  <a:pt x="1409" y="64"/>
                  <a:pt x="1407" y="73"/>
                  <a:pt x="1412" y="78"/>
                </a:cubicBezTo>
                <a:cubicBezTo>
                  <a:pt x="1416" y="81"/>
                  <a:pt x="1421" y="83"/>
                  <a:pt x="1425" y="82"/>
                </a:cubicBezTo>
                <a:cubicBezTo>
                  <a:pt x="1434" y="78"/>
                  <a:pt x="1431" y="69"/>
                  <a:pt x="1433" y="62"/>
                </a:cubicBezTo>
                <a:cubicBezTo>
                  <a:pt x="1435" y="57"/>
                  <a:pt x="1440" y="56"/>
                  <a:pt x="1444" y="54"/>
                </a:cubicBezTo>
                <a:cubicBezTo>
                  <a:pt x="1451" y="52"/>
                  <a:pt x="1456" y="60"/>
                  <a:pt x="1460" y="63"/>
                </a:cubicBezTo>
                <a:cubicBezTo>
                  <a:pt x="1461" y="69"/>
                  <a:pt x="1462" y="75"/>
                  <a:pt x="1460" y="82"/>
                </a:cubicBezTo>
                <a:cubicBezTo>
                  <a:pt x="1454" y="99"/>
                  <a:pt x="1437" y="107"/>
                  <a:pt x="1419" y="106"/>
                </a:cubicBezTo>
                <a:cubicBezTo>
                  <a:pt x="1406" y="105"/>
                  <a:pt x="1389" y="99"/>
                  <a:pt x="1380" y="112"/>
                </a:cubicBezTo>
                <a:cubicBezTo>
                  <a:pt x="1378" y="117"/>
                  <a:pt x="1376" y="125"/>
                  <a:pt x="1378" y="131"/>
                </a:cubicBezTo>
                <a:cubicBezTo>
                  <a:pt x="1380" y="134"/>
                  <a:pt x="1383" y="140"/>
                  <a:pt x="1388" y="139"/>
                </a:cubicBezTo>
                <a:cubicBezTo>
                  <a:pt x="1390" y="138"/>
                  <a:pt x="1393" y="137"/>
                  <a:pt x="1394" y="134"/>
                </a:cubicBezTo>
                <a:cubicBezTo>
                  <a:pt x="1396" y="131"/>
                  <a:pt x="1393" y="128"/>
                  <a:pt x="1391" y="126"/>
                </a:cubicBezTo>
                <a:cubicBezTo>
                  <a:pt x="1389" y="120"/>
                  <a:pt x="1397" y="116"/>
                  <a:pt x="1401" y="113"/>
                </a:cubicBezTo>
                <a:cubicBezTo>
                  <a:pt x="1407" y="110"/>
                  <a:pt x="1413" y="113"/>
                  <a:pt x="1418" y="114"/>
                </a:cubicBezTo>
                <a:cubicBezTo>
                  <a:pt x="1425" y="118"/>
                  <a:pt x="1425" y="126"/>
                  <a:pt x="1428" y="132"/>
                </a:cubicBezTo>
                <a:cubicBezTo>
                  <a:pt x="1430" y="142"/>
                  <a:pt x="1425" y="152"/>
                  <a:pt x="1418" y="158"/>
                </a:cubicBezTo>
                <a:cubicBezTo>
                  <a:pt x="1418" y="159"/>
                  <a:pt x="1419" y="159"/>
                  <a:pt x="1420" y="159"/>
                </a:cubicBezTo>
                <a:cubicBezTo>
                  <a:pt x="1444" y="158"/>
                  <a:pt x="1467" y="159"/>
                  <a:pt x="1490" y="159"/>
                </a:cubicBezTo>
                <a:cubicBezTo>
                  <a:pt x="1507" y="158"/>
                  <a:pt x="1524" y="159"/>
                  <a:pt x="1540" y="158"/>
                </a:cubicBezTo>
                <a:cubicBezTo>
                  <a:pt x="1550" y="153"/>
                  <a:pt x="1558" y="143"/>
                  <a:pt x="1562" y="132"/>
                </a:cubicBezTo>
                <a:cubicBezTo>
                  <a:pt x="1568" y="116"/>
                  <a:pt x="1564" y="99"/>
                  <a:pt x="1551" y="88"/>
                </a:cubicBezTo>
                <a:cubicBezTo>
                  <a:pt x="1542" y="84"/>
                  <a:pt x="1530" y="76"/>
                  <a:pt x="1519" y="83"/>
                </a:cubicBezTo>
                <a:cubicBezTo>
                  <a:pt x="1515" y="86"/>
                  <a:pt x="1513" y="90"/>
                  <a:pt x="1512" y="95"/>
                </a:cubicBezTo>
                <a:cubicBezTo>
                  <a:pt x="1513" y="102"/>
                  <a:pt x="1520" y="105"/>
                  <a:pt x="1525" y="109"/>
                </a:cubicBezTo>
                <a:cubicBezTo>
                  <a:pt x="1527" y="112"/>
                  <a:pt x="1525" y="115"/>
                  <a:pt x="1524" y="118"/>
                </a:cubicBezTo>
                <a:cubicBezTo>
                  <a:pt x="1516" y="128"/>
                  <a:pt x="1503" y="133"/>
                  <a:pt x="1490" y="131"/>
                </a:cubicBezTo>
                <a:cubicBezTo>
                  <a:pt x="1486" y="129"/>
                  <a:pt x="1482" y="126"/>
                  <a:pt x="1480" y="123"/>
                </a:cubicBezTo>
                <a:cubicBezTo>
                  <a:pt x="1474" y="118"/>
                  <a:pt x="1475" y="109"/>
                  <a:pt x="1476" y="103"/>
                </a:cubicBezTo>
                <a:cubicBezTo>
                  <a:pt x="1482" y="93"/>
                  <a:pt x="1487" y="79"/>
                  <a:pt x="1481" y="67"/>
                </a:cubicBezTo>
                <a:cubicBezTo>
                  <a:pt x="1481" y="60"/>
                  <a:pt x="1475" y="55"/>
                  <a:pt x="1470" y="49"/>
                </a:cubicBezTo>
                <a:close/>
                <a:moveTo>
                  <a:pt x="1113" y="41"/>
                </a:moveTo>
                <a:cubicBezTo>
                  <a:pt x="1112" y="43"/>
                  <a:pt x="1109" y="45"/>
                  <a:pt x="1109" y="48"/>
                </a:cubicBezTo>
                <a:cubicBezTo>
                  <a:pt x="1109" y="50"/>
                  <a:pt x="1110" y="51"/>
                  <a:pt x="1112" y="52"/>
                </a:cubicBezTo>
                <a:cubicBezTo>
                  <a:pt x="1113" y="48"/>
                  <a:pt x="1114" y="45"/>
                  <a:pt x="1113" y="41"/>
                </a:cubicBezTo>
                <a:close/>
                <a:moveTo>
                  <a:pt x="1162" y="44"/>
                </a:moveTo>
                <a:cubicBezTo>
                  <a:pt x="1159" y="44"/>
                  <a:pt x="1154" y="41"/>
                  <a:pt x="1150" y="42"/>
                </a:cubicBezTo>
                <a:cubicBezTo>
                  <a:pt x="1151" y="47"/>
                  <a:pt x="1148" y="52"/>
                  <a:pt x="1149" y="56"/>
                </a:cubicBezTo>
                <a:cubicBezTo>
                  <a:pt x="1155" y="59"/>
                  <a:pt x="1157" y="54"/>
                  <a:pt x="1161" y="51"/>
                </a:cubicBezTo>
                <a:cubicBezTo>
                  <a:pt x="1162" y="49"/>
                  <a:pt x="1164" y="47"/>
                  <a:pt x="1162" y="44"/>
                </a:cubicBezTo>
                <a:close/>
                <a:moveTo>
                  <a:pt x="1269" y="48"/>
                </a:moveTo>
                <a:cubicBezTo>
                  <a:pt x="1267" y="43"/>
                  <a:pt x="1267" y="43"/>
                  <a:pt x="1267" y="43"/>
                </a:cubicBezTo>
                <a:cubicBezTo>
                  <a:pt x="1265" y="41"/>
                  <a:pt x="1263" y="44"/>
                  <a:pt x="1261" y="43"/>
                </a:cubicBezTo>
                <a:cubicBezTo>
                  <a:pt x="1248" y="53"/>
                  <a:pt x="1231" y="54"/>
                  <a:pt x="1216" y="58"/>
                </a:cubicBezTo>
                <a:cubicBezTo>
                  <a:pt x="1215" y="62"/>
                  <a:pt x="1215" y="67"/>
                  <a:pt x="1219" y="70"/>
                </a:cubicBezTo>
                <a:cubicBezTo>
                  <a:pt x="1234" y="69"/>
                  <a:pt x="1247" y="64"/>
                  <a:pt x="1257" y="55"/>
                </a:cubicBezTo>
                <a:cubicBezTo>
                  <a:pt x="1261" y="51"/>
                  <a:pt x="1270" y="56"/>
                  <a:pt x="1269" y="48"/>
                </a:cubicBezTo>
                <a:close/>
                <a:moveTo>
                  <a:pt x="162" y="53"/>
                </a:moveTo>
                <a:cubicBezTo>
                  <a:pt x="163" y="51"/>
                  <a:pt x="163" y="48"/>
                  <a:pt x="163" y="46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60" y="52"/>
                  <a:pt x="160" y="53"/>
                  <a:pt x="162" y="53"/>
                </a:cubicBezTo>
                <a:close/>
                <a:moveTo>
                  <a:pt x="1113" y="62"/>
                </a:moveTo>
                <a:cubicBezTo>
                  <a:pt x="1110" y="60"/>
                  <a:pt x="1109" y="55"/>
                  <a:pt x="1105" y="54"/>
                </a:cubicBezTo>
                <a:cubicBezTo>
                  <a:pt x="1103" y="55"/>
                  <a:pt x="1102" y="57"/>
                  <a:pt x="1102" y="58"/>
                </a:cubicBezTo>
                <a:cubicBezTo>
                  <a:pt x="1105" y="67"/>
                  <a:pt x="1110" y="74"/>
                  <a:pt x="1119" y="79"/>
                </a:cubicBezTo>
                <a:cubicBezTo>
                  <a:pt x="1127" y="89"/>
                  <a:pt x="1139" y="94"/>
                  <a:pt x="1149" y="101"/>
                </a:cubicBezTo>
                <a:cubicBezTo>
                  <a:pt x="1153" y="103"/>
                  <a:pt x="1155" y="97"/>
                  <a:pt x="1157" y="94"/>
                </a:cubicBezTo>
                <a:cubicBezTo>
                  <a:pt x="1158" y="91"/>
                  <a:pt x="1162" y="92"/>
                  <a:pt x="1162" y="89"/>
                </a:cubicBezTo>
                <a:cubicBezTo>
                  <a:pt x="1153" y="84"/>
                  <a:pt x="1144" y="82"/>
                  <a:pt x="1134" y="81"/>
                </a:cubicBezTo>
                <a:cubicBezTo>
                  <a:pt x="1124" y="78"/>
                  <a:pt x="1120" y="68"/>
                  <a:pt x="1113" y="62"/>
                </a:cubicBezTo>
                <a:close/>
                <a:moveTo>
                  <a:pt x="43" y="61"/>
                </a:moveTo>
                <a:cubicBezTo>
                  <a:pt x="40" y="58"/>
                  <a:pt x="36" y="55"/>
                  <a:pt x="32" y="55"/>
                </a:cubicBezTo>
                <a:cubicBezTo>
                  <a:pt x="25" y="56"/>
                  <a:pt x="25" y="63"/>
                  <a:pt x="20" y="67"/>
                </a:cubicBezTo>
                <a:cubicBezTo>
                  <a:pt x="17" y="71"/>
                  <a:pt x="12" y="70"/>
                  <a:pt x="9" y="68"/>
                </a:cubicBezTo>
                <a:cubicBezTo>
                  <a:pt x="7" y="68"/>
                  <a:pt x="6" y="64"/>
                  <a:pt x="4" y="64"/>
                </a:cubicBezTo>
                <a:cubicBezTo>
                  <a:pt x="4" y="69"/>
                  <a:pt x="5" y="74"/>
                  <a:pt x="4" y="79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3"/>
                  <a:pt x="33" y="86"/>
                  <a:pt x="31" y="87"/>
                </a:cubicBezTo>
                <a:cubicBezTo>
                  <a:pt x="24" y="95"/>
                  <a:pt x="14" y="97"/>
                  <a:pt x="5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101"/>
                  <a:pt x="9" y="99"/>
                  <a:pt x="13" y="101"/>
                </a:cubicBezTo>
                <a:cubicBezTo>
                  <a:pt x="20" y="101"/>
                  <a:pt x="26" y="99"/>
                  <a:pt x="32" y="96"/>
                </a:cubicBezTo>
                <a:cubicBezTo>
                  <a:pt x="36" y="93"/>
                  <a:pt x="36" y="87"/>
                  <a:pt x="41" y="86"/>
                </a:cubicBezTo>
                <a:cubicBezTo>
                  <a:pt x="45" y="78"/>
                  <a:pt x="48" y="68"/>
                  <a:pt x="43" y="61"/>
                </a:cubicBezTo>
                <a:close/>
                <a:moveTo>
                  <a:pt x="163" y="67"/>
                </a:moveTo>
                <a:cubicBezTo>
                  <a:pt x="161" y="63"/>
                  <a:pt x="157" y="62"/>
                  <a:pt x="156" y="58"/>
                </a:cubicBezTo>
                <a:cubicBezTo>
                  <a:pt x="155" y="57"/>
                  <a:pt x="153" y="59"/>
                  <a:pt x="152" y="60"/>
                </a:cubicBezTo>
                <a:cubicBezTo>
                  <a:pt x="148" y="64"/>
                  <a:pt x="156" y="69"/>
                  <a:pt x="158" y="73"/>
                </a:cubicBezTo>
                <a:cubicBezTo>
                  <a:pt x="161" y="74"/>
                  <a:pt x="164" y="78"/>
                  <a:pt x="166" y="79"/>
                </a:cubicBezTo>
                <a:cubicBezTo>
                  <a:pt x="166" y="74"/>
                  <a:pt x="163" y="71"/>
                  <a:pt x="163" y="67"/>
                </a:cubicBezTo>
                <a:close/>
                <a:moveTo>
                  <a:pt x="982" y="70"/>
                </a:moveTo>
                <a:cubicBezTo>
                  <a:pt x="982" y="66"/>
                  <a:pt x="980" y="62"/>
                  <a:pt x="978" y="59"/>
                </a:cubicBezTo>
                <a:cubicBezTo>
                  <a:pt x="977" y="58"/>
                  <a:pt x="975" y="59"/>
                  <a:pt x="973" y="59"/>
                </a:cubicBezTo>
                <a:cubicBezTo>
                  <a:pt x="969" y="59"/>
                  <a:pt x="969" y="63"/>
                  <a:pt x="969" y="67"/>
                </a:cubicBezTo>
                <a:cubicBezTo>
                  <a:pt x="968" y="72"/>
                  <a:pt x="963" y="75"/>
                  <a:pt x="962" y="80"/>
                </a:cubicBezTo>
                <a:cubicBezTo>
                  <a:pt x="965" y="83"/>
                  <a:pt x="970" y="80"/>
                  <a:pt x="974" y="80"/>
                </a:cubicBezTo>
                <a:cubicBezTo>
                  <a:pt x="979" y="78"/>
                  <a:pt x="984" y="75"/>
                  <a:pt x="982" y="70"/>
                </a:cubicBezTo>
                <a:close/>
                <a:moveTo>
                  <a:pt x="516" y="68"/>
                </a:moveTo>
                <a:cubicBezTo>
                  <a:pt x="516" y="63"/>
                  <a:pt x="511" y="59"/>
                  <a:pt x="507" y="61"/>
                </a:cubicBezTo>
                <a:cubicBezTo>
                  <a:pt x="507" y="68"/>
                  <a:pt x="500" y="73"/>
                  <a:pt x="499" y="78"/>
                </a:cubicBezTo>
                <a:cubicBezTo>
                  <a:pt x="502" y="80"/>
                  <a:pt x="505" y="77"/>
                  <a:pt x="509" y="78"/>
                </a:cubicBezTo>
                <a:cubicBezTo>
                  <a:pt x="513" y="77"/>
                  <a:pt x="517" y="73"/>
                  <a:pt x="516" y="68"/>
                </a:cubicBezTo>
                <a:close/>
                <a:moveTo>
                  <a:pt x="637" y="68"/>
                </a:moveTo>
                <a:cubicBezTo>
                  <a:pt x="636" y="65"/>
                  <a:pt x="637" y="61"/>
                  <a:pt x="633" y="60"/>
                </a:cubicBezTo>
                <a:cubicBezTo>
                  <a:pt x="631" y="61"/>
                  <a:pt x="628" y="64"/>
                  <a:pt x="628" y="67"/>
                </a:cubicBezTo>
                <a:cubicBezTo>
                  <a:pt x="645" y="82"/>
                  <a:pt x="645" y="82"/>
                  <a:pt x="645" y="82"/>
                </a:cubicBezTo>
                <a:cubicBezTo>
                  <a:pt x="655" y="85"/>
                  <a:pt x="663" y="92"/>
                  <a:pt x="672" y="96"/>
                </a:cubicBezTo>
                <a:cubicBezTo>
                  <a:pt x="674" y="98"/>
                  <a:pt x="677" y="97"/>
                  <a:pt x="678" y="95"/>
                </a:cubicBezTo>
                <a:cubicBezTo>
                  <a:pt x="679" y="94"/>
                  <a:pt x="681" y="91"/>
                  <a:pt x="679" y="89"/>
                </a:cubicBezTo>
                <a:cubicBezTo>
                  <a:pt x="675" y="89"/>
                  <a:pt x="672" y="86"/>
                  <a:pt x="668" y="85"/>
                </a:cubicBezTo>
                <a:cubicBezTo>
                  <a:pt x="655" y="84"/>
                  <a:pt x="644" y="79"/>
                  <a:pt x="637" y="68"/>
                </a:cubicBezTo>
                <a:close/>
                <a:moveTo>
                  <a:pt x="1453" y="66"/>
                </a:moveTo>
                <a:cubicBezTo>
                  <a:pt x="1451" y="62"/>
                  <a:pt x="1448" y="61"/>
                  <a:pt x="1445" y="61"/>
                </a:cubicBezTo>
                <a:cubicBezTo>
                  <a:pt x="1437" y="62"/>
                  <a:pt x="1441" y="71"/>
                  <a:pt x="1438" y="76"/>
                </a:cubicBezTo>
                <a:cubicBezTo>
                  <a:pt x="1438" y="78"/>
                  <a:pt x="1436" y="80"/>
                  <a:pt x="1437" y="82"/>
                </a:cubicBezTo>
                <a:cubicBezTo>
                  <a:pt x="1442" y="83"/>
                  <a:pt x="1448" y="82"/>
                  <a:pt x="1452" y="79"/>
                </a:cubicBezTo>
                <a:cubicBezTo>
                  <a:pt x="1455" y="75"/>
                  <a:pt x="1454" y="70"/>
                  <a:pt x="1453" y="66"/>
                </a:cubicBezTo>
                <a:close/>
                <a:moveTo>
                  <a:pt x="360" y="62"/>
                </a:moveTo>
                <a:cubicBezTo>
                  <a:pt x="355" y="62"/>
                  <a:pt x="354" y="68"/>
                  <a:pt x="352" y="71"/>
                </a:cubicBezTo>
                <a:cubicBezTo>
                  <a:pt x="345" y="81"/>
                  <a:pt x="335" y="92"/>
                  <a:pt x="321" y="92"/>
                </a:cubicBezTo>
                <a:cubicBezTo>
                  <a:pt x="312" y="97"/>
                  <a:pt x="304" y="99"/>
                  <a:pt x="296" y="103"/>
                </a:cubicBezTo>
                <a:cubicBezTo>
                  <a:pt x="296" y="108"/>
                  <a:pt x="291" y="112"/>
                  <a:pt x="293" y="115"/>
                </a:cubicBezTo>
                <a:cubicBezTo>
                  <a:pt x="308" y="111"/>
                  <a:pt x="308" y="111"/>
                  <a:pt x="308" y="111"/>
                </a:cubicBezTo>
                <a:cubicBezTo>
                  <a:pt x="311" y="110"/>
                  <a:pt x="314" y="106"/>
                  <a:pt x="318" y="106"/>
                </a:cubicBezTo>
                <a:cubicBezTo>
                  <a:pt x="335" y="98"/>
                  <a:pt x="352" y="89"/>
                  <a:pt x="365" y="74"/>
                </a:cubicBezTo>
                <a:cubicBezTo>
                  <a:pt x="368" y="69"/>
                  <a:pt x="362" y="66"/>
                  <a:pt x="360" y="62"/>
                </a:cubicBezTo>
                <a:close/>
                <a:moveTo>
                  <a:pt x="39" y="68"/>
                </a:moveTo>
                <a:cubicBezTo>
                  <a:pt x="38" y="65"/>
                  <a:pt x="36" y="64"/>
                  <a:pt x="34" y="63"/>
                </a:cubicBezTo>
                <a:cubicBezTo>
                  <a:pt x="30" y="66"/>
                  <a:pt x="26" y="71"/>
                  <a:pt x="25" y="74"/>
                </a:cubicBezTo>
                <a:cubicBezTo>
                  <a:pt x="29" y="76"/>
                  <a:pt x="33" y="74"/>
                  <a:pt x="36" y="74"/>
                </a:cubicBezTo>
                <a:cubicBezTo>
                  <a:pt x="39" y="73"/>
                  <a:pt x="39" y="70"/>
                  <a:pt x="39" y="68"/>
                </a:cubicBezTo>
                <a:close/>
                <a:moveTo>
                  <a:pt x="838" y="68"/>
                </a:moveTo>
                <a:cubicBezTo>
                  <a:pt x="837" y="67"/>
                  <a:pt x="836" y="64"/>
                  <a:pt x="834" y="64"/>
                </a:cubicBezTo>
                <a:cubicBezTo>
                  <a:pt x="832" y="66"/>
                  <a:pt x="833" y="70"/>
                  <a:pt x="831" y="72"/>
                </a:cubicBezTo>
                <a:cubicBezTo>
                  <a:pt x="831" y="73"/>
                  <a:pt x="832" y="73"/>
                  <a:pt x="833" y="73"/>
                </a:cubicBezTo>
                <a:cubicBezTo>
                  <a:pt x="835" y="72"/>
                  <a:pt x="838" y="71"/>
                  <a:pt x="838" y="68"/>
                </a:cubicBezTo>
                <a:close/>
                <a:moveTo>
                  <a:pt x="1114" y="82"/>
                </a:moveTo>
                <a:cubicBezTo>
                  <a:pt x="1109" y="80"/>
                  <a:pt x="1106" y="74"/>
                  <a:pt x="1103" y="70"/>
                </a:cubicBezTo>
                <a:cubicBezTo>
                  <a:pt x="1099" y="70"/>
                  <a:pt x="1098" y="62"/>
                  <a:pt x="1095" y="66"/>
                </a:cubicBezTo>
                <a:cubicBezTo>
                  <a:pt x="1093" y="68"/>
                  <a:pt x="1095" y="70"/>
                  <a:pt x="1095" y="71"/>
                </a:cubicBezTo>
                <a:cubicBezTo>
                  <a:pt x="1105" y="86"/>
                  <a:pt x="1120" y="94"/>
                  <a:pt x="1133" y="105"/>
                </a:cubicBezTo>
                <a:cubicBezTo>
                  <a:pt x="1139" y="107"/>
                  <a:pt x="1144" y="112"/>
                  <a:pt x="1150" y="113"/>
                </a:cubicBezTo>
                <a:cubicBezTo>
                  <a:pt x="1151" y="112"/>
                  <a:pt x="1151" y="110"/>
                  <a:pt x="1150" y="108"/>
                </a:cubicBezTo>
                <a:cubicBezTo>
                  <a:pt x="1137" y="100"/>
                  <a:pt x="1124" y="92"/>
                  <a:pt x="1114" y="82"/>
                </a:cubicBezTo>
                <a:close/>
                <a:moveTo>
                  <a:pt x="769" y="73"/>
                </a:moveTo>
                <a:cubicBezTo>
                  <a:pt x="770" y="62"/>
                  <a:pt x="760" y="72"/>
                  <a:pt x="757" y="74"/>
                </a:cubicBezTo>
                <a:cubicBezTo>
                  <a:pt x="758" y="76"/>
                  <a:pt x="759" y="77"/>
                  <a:pt x="760" y="78"/>
                </a:cubicBezTo>
                <a:cubicBezTo>
                  <a:pt x="764" y="77"/>
                  <a:pt x="768" y="77"/>
                  <a:pt x="769" y="73"/>
                </a:cubicBezTo>
                <a:close/>
                <a:moveTo>
                  <a:pt x="1312" y="75"/>
                </a:moveTo>
                <a:cubicBezTo>
                  <a:pt x="1310" y="73"/>
                  <a:pt x="1309" y="67"/>
                  <a:pt x="1306" y="69"/>
                </a:cubicBezTo>
                <a:cubicBezTo>
                  <a:pt x="1304" y="74"/>
                  <a:pt x="1301" y="79"/>
                  <a:pt x="1297" y="83"/>
                </a:cubicBezTo>
                <a:cubicBezTo>
                  <a:pt x="1302" y="83"/>
                  <a:pt x="1307" y="78"/>
                  <a:pt x="1312" y="76"/>
                </a:cubicBezTo>
                <a:cubicBezTo>
                  <a:pt x="1312" y="75"/>
                  <a:pt x="1312" y="75"/>
                  <a:pt x="1312" y="75"/>
                </a:cubicBezTo>
                <a:close/>
                <a:moveTo>
                  <a:pt x="306" y="76"/>
                </a:moveTo>
                <a:cubicBezTo>
                  <a:pt x="304" y="74"/>
                  <a:pt x="305" y="71"/>
                  <a:pt x="303" y="68"/>
                </a:cubicBezTo>
                <a:cubicBezTo>
                  <a:pt x="297" y="68"/>
                  <a:pt x="294" y="73"/>
                  <a:pt x="289" y="73"/>
                </a:cubicBezTo>
                <a:cubicBezTo>
                  <a:pt x="288" y="77"/>
                  <a:pt x="294" y="81"/>
                  <a:pt x="289" y="84"/>
                </a:cubicBezTo>
                <a:cubicBezTo>
                  <a:pt x="296" y="83"/>
                  <a:pt x="302" y="81"/>
                  <a:pt x="306" y="76"/>
                </a:cubicBezTo>
                <a:close/>
                <a:moveTo>
                  <a:pt x="1712" y="68"/>
                </a:moveTo>
                <a:cubicBezTo>
                  <a:pt x="1709" y="69"/>
                  <a:pt x="1707" y="71"/>
                  <a:pt x="1705" y="73"/>
                </a:cubicBezTo>
                <a:cubicBezTo>
                  <a:pt x="1700" y="75"/>
                  <a:pt x="1693" y="74"/>
                  <a:pt x="1689" y="79"/>
                </a:cubicBezTo>
                <a:cubicBezTo>
                  <a:pt x="1691" y="81"/>
                  <a:pt x="1691" y="85"/>
                  <a:pt x="1694" y="86"/>
                </a:cubicBezTo>
                <a:cubicBezTo>
                  <a:pt x="1700" y="85"/>
                  <a:pt x="1706" y="82"/>
                  <a:pt x="1711" y="79"/>
                </a:cubicBezTo>
                <a:cubicBezTo>
                  <a:pt x="1712" y="76"/>
                  <a:pt x="1712" y="72"/>
                  <a:pt x="1712" y="68"/>
                </a:cubicBezTo>
                <a:close/>
                <a:moveTo>
                  <a:pt x="1248" y="69"/>
                </a:moveTo>
                <a:cubicBezTo>
                  <a:pt x="1240" y="70"/>
                  <a:pt x="1233" y="74"/>
                  <a:pt x="1224" y="74"/>
                </a:cubicBezTo>
                <a:cubicBezTo>
                  <a:pt x="1222" y="76"/>
                  <a:pt x="1222" y="76"/>
                  <a:pt x="1222" y="76"/>
                </a:cubicBezTo>
                <a:cubicBezTo>
                  <a:pt x="1225" y="79"/>
                  <a:pt x="1225" y="79"/>
                  <a:pt x="1225" y="79"/>
                </a:cubicBezTo>
                <a:cubicBezTo>
                  <a:pt x="1233" y="80"/>
                  <a:pt x="1240" y="78"/>
                  <a:pt x="1247" y="75"/>
                </a:cubicBezTo>
                <a:cubicBezTo>
                  <a:pt x="1249" y="73"/>
                  <a:pt x="1247" y="70"/>
                  <a:pt x="1248" y="69"/>
                </a:cubicBezTo>
                <a:close/>
                <a:moveTo>
                  <a:pt x="245" y="74"/>
                </a:moveTo>
                <a:cubicBezTo>
                  <a:pt x="244" y="69"/>
                  <a:pt x="237" y="70"/>
                  <a:pt x="232" y="70"/>
                </a:cubicBezTo>
                <a:cubicBezTo>
                  <a:pt x="231" y="70"/>
                  <a:pt x="228" y="72"/>
                  <a:pt x="229" y="74"/>
                </a:cubicBezTo>
                <a:cubicBezTo>
                  <a:pt x="234" y="77"/>
                  <a:pt x="241" y="75"/>
                  <a:pt x="245" y="74"/>
                </a:cubicBezTo>
                <a:close/>
                <a:moveTo>
                  <a:pt x="649" y="89"/>
                </a:moveTo>
                <a:cubicBezTo>
                  <a:pt x="637" y="87"/>
                  <a:pt x="632" y="76"/>
                  <a:pt x="623" y="71"/>
                </a:cubicBezTo>
                <a:cubicBezTo>
                  <a:pt x="622" y="72"/>
                  <a:pt x="620" y="72"/>
                  <a:pt x="621" y="74"/>
                </a:cubicBezTo>
                <a:cubicBezTo>
                  <a:pt x="628" y="78"/>
                  <a:pt x="631" y="87"/>
                  <a:pt x="637" y="92"/>
                </a:cubicBezTo>
                <a:cubicBezTo>
                  <a:pt x="641" y="107"/>
                  <a:pt x="659" y="110"/>
                  <a:pt x="672" y="114"/>
                </a:cubicBezTo>
                <a:cubicBezTo>
                  <a:pt x="675" y="112"/>
                  <a:pt x="675" y="107"/>
                  <a:pt x="675" y="103"/>
                </a:cubicBezTo>
                <a:cubicBezTo>
                  <a:pt x="666" y="98"/>
                  <a:pt x="657" y="94"/>
                  <a:pt x="649" y="89"/>
                </a:cubicBezTo>
                <a:close/>
                <a:moveTo>
                  <a:pt x="149" y="72"/>
                </a:moveTo>
                <a:cubicBezTo>
                  <a:pt x="143" y="71"/>
                  <a:pt x="143" y="71"/>
                  <a:pt x="143" y="71"/>
                </a:cubicBezTo>
                <a:cubicBezTo>
                  <a:pt x="143" y="73"/>
                  <a:pt x="146" y="76"/>
                  <a:pt x="149" y="77"/>
                </a:cubicBezTo>
                <a:cubicBezTo>
                  <a:pt x="155" y="85"/>
                  <a:pt x="163" y="92"/>
                  <a:pt x="166" y="102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87" y="116"/>
                  <a:pt x="192" y="125"/>
                  <a:pt x="201" y="123"/>
                </a:cubicBezTo>
                <a:cubicBezTo>
                  <a:pt x="202" y="119"/>
                  <a:pt x="204" y="115"/>
                  <a:pt x="201" y="112"/>
                </a:cubicBezTo>
                <a:cubicBezTo>
                  <a:pt x="190" y="105"/>
                  <a:pt x="178" y="97"/>
                  <a:pt x="167" y="90"/>
                </a:cubicBezTo>
                <a:cubicBezTo>
                  <a:pt x="161" y="84"/>
                  <a:pt x="157" y="77"/>
                  <a:pt x="149" y="72"/>
                </a:cubicBezTo>
                <a:close/>
                <a:moveTo>
                  <a:pt x="716" y="75"/>
                </a:moveTo>
                <a:cubicBezTo>
                  <a:pt x="713" y="73"/>
                  <a:pt x="708" y="72"/>
                  <a:pt x="704" y="71"/>
                </a:cubicBezTo>
                <a:cubicBezTo>
                  <a:pt x="703" y="72"/>
                  <a:pt x="700" y="72"/>
                  <a:pt x="701" y="74"/>
                </a:cubicBezTo>
                <a:cubicBezTo>
                  <a:pt x="704" y="77"/>
                  <a:pt x="712" y="77"/>
                  <a:pt x="716" y="75"/>
                </a:cubicBezTo>
                <a:close/>
                <a:moveTo>
                  <a:pt x="1089" y="73"/>
                </a:moveTo>
                <a:cubicBezTo>
                  <a:pt x="1086" y="73"/>
                  <a:pt x="1083" y="76"/>
                  <a:pt x="1081" y="79"/>
                </a:cubicBezTo>
                <a:cubicBezTo>
                  <a:pt x="1084" y="85"/>
                  <a:pt x="1089" y="91"/>
                  <a:pt x="1089" y="99"/>
                </a:cubicBezTo>
                <a:cubicBezTo>
                  <a:pt x="1094" y="107"/>
                  <a:pt x="1086" y="116"/>
                  <a:pt x="1095" y="124"/>
                </a:cubicBezTo>
                <a:cubicBezTo>
                  <a:pt x="1114" y="140"/>
                  <a:pt x="1137" y="149"/>
                  <a:pt x="1161" y="155"/>
                </a:cubicBezTo>
                <a:cubicBezTo>
                  <a:pt x="1162" y="162"/>
                  <a:pt x="1171" y="157"/>
                  <a:pt x="1175" y="159"/>
                </a:cubicBezTo>
                <a:cubicBezTo>
                  <a:pt x="1207" y="160"/>
                  <a:pt x="1242" y="159"/>
                  <a:pt x="1274" y="159"/>
                </a:cubicBezTo>
                <a:cubicBezTo>
                  <a:pt x="1280" y="153"/>
                  <a:pt x="1287" y="152"/>
                  <a:pt x="1294" y="150"/>
                </a:cubicBezTo>
                <a:cubicBezTo>
                  <a:pt x="1307" y="142"/>
                  <a:pt x="1319" y="132"/>
                  <a:pt x="1330" y="121"/>
                </a:cubicBezTo>
                <a:cubicBezTo>
                  <a:pt x="1336" y="116"/>
                  <a:pt x="1344" y="111"/>
                  <a:pt x="1346" y="103"/>
                </a:cubicBezTo>
                <a:cubicBezTo>
                  <a:pt x="1340" y="97"/>
                  <a:pt x="1332" y="94"/>
                  <a:pt x="1325" y="88"/>
                </a:cubicBezTo>
                <a:cubicBezTo>
                  <a:pt x="1309" y="100"/>
                  <a:pt x="1293" y="110"/>
                  <a:pt x="1276" y="119"/>
                </a:cubicBezTo>
                <a:cubicBezTo>
                  <a:pt x="1259" y="126"/>
                  <a:pt x="1242" y="133"/>
                  <a:pt x="1223" y="132"/>
                </a:cubicBezTo>
                <a:cubicBezTo>
                  <a:pt x="1214" y="138"/>
                  <a:pt x="1207" y="148"/>
                  <a:pt x="1195" y="149"/>
                </a:cubicBezTo>
                <a:cubicBezTo>
                  <a:pt x="1183" y="152"/>
                  <a:pt x="1173" y="145"/>
                  <a:pt x="1163" y="140"/>
                </a:cubicBezTo>
                <a:cubicBezTo>
                  <a:pt x="1156" y="136"/>
                  <a:pt x="1151" y="128"/>
                  <a:pt x="1149" y="120"/>
                </a:cubicBezTo>
                <a:cubicBezTo>
                  <a:pt x="1145" y="117"/>
                  <a:pt x="1141" y="115"/>
                  <a:pt x="1136" y="112"/>
                </a:cubicBezTo>
                <a:cubicBezTo>
                  <a:pt x="1118" y="103"/>
                  <a:pt x="1103" y="88"/>
                  <a:pt x="1089" y="73"/>
                </a:cubicBezTo>
                <a:close/>
                <a:moveTo>
                  <a:pt x="1187" y="75"/>
                </a:moveTo>
                <a:cubicBezTo>
                  <a:pt x="1186" y="74"/>
                  <a:pt x="1183" y="73"/>
                  <a:pt x="1180" y="73"/>
                </a:cubicBezTo>
                <a:cubicBezTo>
                  <a:pt x="1178" y="73"/>
                  <a:pt x="1176" y="74"/>
                  <a:pt x="1175" y="75"/>
                </a:cubicBezTo>
                <a:cubicBezTo>
                  <a:pt x="1177" y="77"/>
                  <a:pt x="1179" y="77"/>
                  <a:pt x="1181" y="77"/>
                </a:cubicBezTo>
                <a:cubicBezTo>
                  <a:pt x="1183" y="77"/>
                  <a:pt x="1187" y="78"/>
                  <a:pt x="1187" y="75"/>
                </a:cubicBezTo>
                <a:close/>
                <a:moveTo>
                  <a:pt x="1656" y="82"/>
                </a:moveTo>
                <a:cubicBezTo>
                  <a:pt x="1654" y="75"/>
                  <a:pt x="1646" y="73"/>
                  <a:pt x="1639" y="73"/>
                </a:cubicBezTo>
                <a:cubicBezTo>
                  <a:pt x="1635" y="74"/>
                  <a:pt x="1631" y="73"/>
                  <a:pt x="1629" y="77"/>
                </a:cubicBezTo>
                <a:cubicBezTo>
                  <a:pt x="1635" y="85"/>
                  <a:pt x="1647" y="86"/>
                  <a:pt x="1656" y="90"/>
                </a:cubicBezTo>
                <a:cubicBezTo>
                  <a:pt x="1659" y="89"/>
                  <a:pt x="1656" y="85"/>
                  <a:pt x="1656" y="82"/>
                </a:cubicBezTo>
                <a:close/>
                <a:moveTo>
                  <a:pt x="1593" y="99"/>
                </a:moveTo>
                <a:cubicBezTo>
                  <a:pt x="1582" y="93"/>
                  <a:pt x="1579" y="78"/>
                  <a:pt x="1567" y="73"/>
                </a:cubicBezTo>
                <a:cubicBezTo>
                  <a:pt x="1566" y="74"/>
                  <a:pt x="1563" y="75"/>
                  <a:pt x="1564" y="77"/>
                </a:cubicBezTo>
                <a:cubicBezTo>
                  <a:pt x="1568" y="87"/>
                  <a:pt x="1577" y="96"/>
                  <a:pt x="1584" y="104"/>
                </a:cubicBezTo>
                <a:cubicBezTo>
                  <a:pt x="1593" y="110"/>
                  <a:pt x="1600" y="119"/>
                  <a:pt x="1609" y="123"/>
                </a:cubicBezTo>
                <a:cubicBezTo>
                  <a:pt x="1611" y="125"/>
                  <a:pt x="1614" y="127"/>
                  <a:pt x="1616" y="126"/>
                </a:cubicBezTo>
                <a:cubicBezTo>
                  <a:pt x="1617" y="121"/>
                  <a:pt x="1615" y="118"/>
                  <a:pt x="1614" y="114"/>
                </a:cubicBezTo>
                <a:cubicBezTo>
                  <a:pt x="1607" y="110"/>
                  <a:pt x="1599" y="105"/>
                  <a:pt x="1593" y="99"/>
                </a:cubicBezTo>
                <a:close/>
                <a:moveTo>
                  <a:pt x="1767" y="76"/>
                </a:moveTo>
                <a:cubicBezTo>
                  <a:pt x="1766" y="75"/>
                  <a:pt x="1766" y="73"/>
                  <a:pt x="1764" y="73"/>
                </a:cubicBezTo>
                <a:cubicBezTo>
                  <a:pt x="1759" y="85"/>
                  <a:pt x="1759" y="85"/>
                  <a:pt x="1759" y="85"/>
                </a:cubicBezTo>
                <a:cubicBezTo>
                  <a:pt x="1751" y="92"/>
                  <a:pt x="1751" y="92"/>
                  <a:pt x="1751" y="92"/>
                </a:cubicBezTo>
                <a:cubicBezTo>
                  <a:pt x="1757" y="89"/>
                  <a:pt x="1765" y="83"/>
                  <a:pt x="1767" y="76"/>
                </a:cubicBezTo>
                <a:close/>
                <a:moveTo>
                  <a:pt x="1914" y="82"/>
                </a:moveTo>
                <a:cubicBezTo>
                  <a:pt x="1911" y="77"/>
                  <a:pt x="1907" y="74"/>
                  <a:pt x="1901" y="74"/>
                </a:cubicBezTo>
                <a:cubicBezTo>
                  <a:pt x="1898" y="76"/>
                  <a:pt x="1896" y="80"/>
                  <a:pt x="1895" y="85"/>
                </a:cubicBezTo>
                <a:cubicBezTo>
                  <a:pt x="1900" y="88"/>
                  <a:pt x="1908" y="89"/>
                  <a:pt x="1914" y="88"/>
                </a:cubicBezTo>
                <a:cubicBezTo>
                  <a:pt x="1915" y="87"/>
                  <a:pt x="1915" y="84"/>
                  <a:pt x="1914" y="82"/>
                </a:cubicBezTo>
                <a:close/>
                <a:moveTo>
                  <a:pt x="857" y="85"/>
                </a:moveTo>
                <a:cubicBezTo>
                  <a:pt x="846" y="75"/>
                  <a:pt x="846" y="75"/>
                  <a:pt x="846" y="75"/>
                </a:cubicBezTo>
                <a:cubicBezTo>
                  <a:pt x="837" y="73"/>
                  <a:pt x="833" y="83"/>
                  <a:pt x="825" y="83"/>
                </a:cubicBezTo>
                <a:cubicBezTo>
                  <a:pt x="818" y="91"/>
                  <a:pt x="807" y="93"/>
                  <a:pt x="800" y="103"/>
                </a:cubicBezTo>
                <a:cubicBezTo>
                  <a:pt x="790" y="109"/>
                  <a:pt x="781" y="118"/>
                  <a:pt x="770" y="121"/>
                </a:cubicBezTo>
                <a:cubicBezTo>
                  <a:pt x="766" y="127"/>
                  <a:pt x="766" y="127"/>
                  <a:pt x="766" y="127"/>
                </a:cubicBezTo>
                <a:cubicBezTo>
                  <a:pt x="762" y="137"/>
                  <a:pt x="752" y="141"/>
                  <a:pt x="744" y="147"/>
                </a:cubicBezTo>
                <a:cubicBezTo>
                  <a:pt x="731" y="152"/>
                  <a:pt x="713" y="157"/>
                  <a:pt x="699" y="151"/>
                </a:cubicBezTo>
                <a:cubicBezTo>
                  <a:pt x="686" y="146"/>
                  <a:pt x="680" y="132"/>
                  <a:pt x="675" y="121"/>
                </a:cubicBezTo>
                <a:cubicBezTo>
                  <a:pt x="666" y="117"/>
                  <a:pt x="655" y="116"/>
                  <a:pt x="647" y="111"/>
                </a:cubicBezTo>
                <a:cubicBezTo>
                  <a:pt x="637" y="104"/>
                  <a:pt x="644" y="119"/>
                  <a:pt x="637" y="121"/>
                </a:cubicBezTo>
                <a:cubicBezTo>
                  <a:pt x="643" y="126"/>
                  <a:pt x="636" y="132"/>
                  <a:pt x="639" y="138"/>
                </a:cubicBezTo>
                <a:cubicBezTo>
                  <a:pt x="646" y="143"/>
                  <a:pt x="654" y="147"/>
                  <a:pt x="663" y="151"/>
                </a:cubicBezTo>
                <a:cubicBezTo>
                  <a:pt x="668" y="152"/>
                  <a:pt x="675" y="153"/>
                  <a:pt x="677" y="159"/>
                </a:cubicBezTo>
                <a:cubicBezTo>
                  <a:pt x="777" y="159"/>
                  <a:pt x="777" y="159"/>
                  <a:pt x="777" y="159"/>
                </a:cubicBezTo>
                <a:cubicBezTo>
                  <a:pt x="803" y="151"/>
                  <a:pt x="825" y="136"/>
                  <a:pt x="847" y="119"/>
                </a:cubicBezTo>
                <a:cubicBezTo>
                  <a:pt x="854" y="111"/>
                  <a:pt x="867" y="105"/>
                  <a:pt x="870" y="94"/>
                </a:cubicBezTo>
                <a:cubicBezTo>
                  <a:pt x="857" y="85"/>
                  <a:pt x="857" y="85"/>
                  <a:pt x="857" y="85"/>
                </a:cubicBezTo>
                <a:close/>
                <a:moveTo>
                  <a:pt x="229" y="81"/>
                </a:moveTo>
                <a:cubicBezTo>
                  <a:pt x="227" y="80"/>
                  <a:pt x="224" y="78"/>
                  <a:pt x="224" y="76"/>
                </a:cubicBezTo>
                <a:cubicBezTo>
                  <a:pt x="223" y="76"/>
                  <a:pt x="222" y="77"/>
                  <a:pt x="220" y="77"/>
                </a:cubicBezTo>
                <a:cubicBezTo>
                  <a:pt x="215" y="82"/>
                  <a:pt x="208" y="86"/>
                  <a:pt x="203" y="89"/>
                </a:cubicBezTo>
                <a:cubicBezTo>
                  <a:pt x="204" y="91"/>
                  <a:pt x="206" y="92"/>
                  <a:pt x="207" y="93"/>
                </a:cubicBezTo>
                <a:cubicBezTo>
                  <a:pt x="213" y="87"/>
                  <a:pt x="220" y="82"/>
                  <a:pt x="229" y="81"/>
                </a:cubicBezTo>
                <a:close/>
                <a:moveTo>
                  <a:pt x="379" y="83"/>
                </a:moveTo>
                <a:cubicBezTo>
                  <a:pt x="376" y="81"/>
                  <a:pt x="374" y="77"/>
                  <a:pt x="370" y="77"/>
                </a:cubicBezTo>
                <a:cubicBezTo>
                  <a:pt x="362" y="87"/>
                  <a:pt x="350" y="94"/>
                  <a:pt x="339" y="101"/>
                </a:cubicBezTo>
                <a:cubicBezTo>
                  <a:pt x="328" y="106"/>
                  <a:pt x="318" y="114"/>
                  <a:pt x="305" y="114"/>
                </a:cubicBezTo>
                <a:cubicBezTo>
                  <a:pt x="300" y="115"/>
                  <a:pt x="296" y="119"/>
                  <a:pt x="290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3" y="125"/>
                  <a:pt x="288" y="123"/>
                  <a:pt x="285" y="126"/>
                </a:cubicBezTo>
                <a:cubicBezTo>
                  <a:pt x="279" y="135"/>
                  <a:pt x="279" y="135"/>
                  <a:pt x="279" y="135"/>
                </a:cubicBezTo>
                <a:cubicBezTo>
                  <a:pt x="293" y="132"/>
                  <a:pt x="307" y="127"/>
                  <a:pt x="320" y="122"/>
                </a:cubicBezTo>
                <a:cubicBezTo>
                  <a:pt x="341" y="113"/>
                  <a:pt x="359" y="100"/>
                  <a:pt x="378" y="86"/>
                </a:cubicBezTo>
                <a:cubicBezTo>
                  <a:pt x="379" y="83"/>
                  <a:pt x="379" y="83"/>
                  <a:pt x="379" y="83"/>
                </a:cubicBezTo>
                <a:close/>
                <a:moveTo>
                  <a:pt x="716" y="82"/>
                </a:moveTo>
                <a:cubicBezTo>
                  <a:pt x="705" y="84"/>
                  <a:pt x="697" y="80"/>
                  <a:pt x="687" y="77"/>
                </a:cubicBezTo>
                <a:cubicBezTo>
                  <a:pt x="684" y="79"/>
                  <a:pt x="681" y="80"/>
                  <a:pt x="679" y="82"/>
                </a:cubicBezTo>
                <a:cubicBezTo>
                  <a:pt x="684" y="88"/>
                  <a:pt x="692" y="86"/>
                  <a:pt x="699" y="86"/>
                </a:cubicBezTo>
                <a:cubicBezTo>
                  <a:pt x="707" y="91"/>
                  <a:pt x="716" y="95"/>
                  <a:pt x="726" y="93"/>
                </a:cubicBezTo>
                <a:cubicBezTo>
                  <a:pt x="727" y="91"/>
                  <a:pt x="726" y="88"/>
                  <a:pt x="725" y="87"/>
                </a:cubicBezTo>
                <a:cubicBezTo>
                  <a:pt x="725" y="83"/>
                  <a:pt x="720" y="81"/>
                  <a:pt x="716" y="82"/>
                </a:cubicBezTo>
                <a:close/>
                <a:moveTo>
                  <a:pt x="1188" y="83"/>
                </a:moveTo>
                <a:cubicBezTo>
                  <a:pt x="1181" y="81"/>
                  <a:pt x="1172" y="82"/>
                  <a:pt x="1165" y="78"/>
                </a:cubicBezTo>
                <a:cubicBezTo>
                  <a:pt x="1163" y="79"/>
                  <a:pt x="1161" y="80"/>
                  <a:pt x="1159" y="82"/>
                </a:cubicBezTo>
                <a:cubicBezTo>
                  <a:pt x="1163" y="83"/>
                  <a:pt x="1167" y="86"/>
                  <a:pt x="1171" y="86"/>
                </a:cubicBezTo>
                <a:cubicBezTo>
                  <a:pt x="1177" y="87"/>
                  <a:pt x="1184" y="89"/>
                  <a:pt x="1190" y="87"/>
                </a:cubicBezTo>
                <a:cubicBezTo>
                  <a:pt x="1191" y="86"/>
                  <a:pt x="1190" y="84"/>
                  <a:pt x="1188" y="83"/>
                </a:cubicBezTo>
                <a:close/>
                <a:moveTo>
                  <a:pt x="1255" y="86"/>
                </a:moveTo>
                <a:cubicBezTo>
                  <a:pt x="1254" y="77"/>
                  <a:pt x="1245" y="80"/>
                  <a:pt x="1240" y="83"/>
                </a:cubicBezTo>
                <a:cubicBezTo>
                  <a:pt x="1236" y="85"/>
                  <a:pt x="1230" y="83"/>
                  <a:pt x="1226" y="86"/>
                </a:cubicBezTo>
                <a:cubicBezTo>
                  <a:pt x="1227" y="88"/>
                  <a:pt x="1227" y="91"/>
                  <a:pt x="1228" y="93"/>
                </a:cubicBezTo>
                <a:cubicBezTo>
                  <a:pt x="1239" y="95"/>
                  <a:pt x="1248" y="90"/>
                  <a:pt x="1255" y="86"/>
                </a:cubicBezTo>
                <a:close/>
                <a:moveTo>
                  <a:pt x="250" y="80"/>
                </a:moveTo>
                <a:cubicBezTo>
                  <a:pt x="242" y="80"/>
                  <a:pt x="242" y="80"/>
                  <a:pt x="242" y="80"/>
                </a:cubicBezTo>
                <a:cubicBezTo>
                  <a:pt x="239" y="82"/>
                  <a:pt x="235" y="79"/>
                  <a:pt x="233" y="82"/>
                </a:cubicBezTo>
                <a:cubicBezTo>
                  <a:pt x="239" y="86"/>
                  <a:pt x="238" y="97"/>
                  <a:pt x="247" y="94"/>
                </a:cubicBezTo>
                <a:cubicBezTo>
                  <a:pt x="253" y="91"/>
                  <a:pt x="250" y="86"/>
                  <a:pt x="250" y="80"/>
                </a:cubicBezTo>
                <a:close/>
                <a:moveTo>
                  <a:pt x="1635" y="88"/>
                </a:moveTo>
                <a:cubicBezTo>
                  <a:pt x="1630" y="86"/>
                  <a:pt x="1626" y="81"/>
                  <a:pt x="1621" y="80"/>
                </a:cubicBezTo>
                <a:cubicBezTo>
                  <a:pt x="1619" y="81"/>
                  <a:pt x="1614" y="81"/>
                  <a:pt x="1615" y="85"/>
                </a:cubicBezTo>
                <a:cubicBezTo>
                  <a:pt x="1621" y="88"/>
                  <a:pt x="1626" y="93"/>
                  <a:pt x="1633" y="96"/>
                </a:cubicBezTo>
                <a:cubicBezTo>
                  <a:pt x="1643" y="92"/>
                  <a:pt x="1647" y="105"/>
                  <a:pt x="1657" y="101"/>
                </a:cubicBezTo>
                <a:cubicBezTo>
                  <a:pt x="1658" y="100"/>
                  <a:pt x="1659" y="96"/>
                  <a:pt x="1656" y="95"/>
                </a:cubicBezTo>
                <a:cubicBezTo>
                  <a:pt x="1648" y="94"/>
                  <a:pt x="1642" y="90"/>
                  <a:pt x="1635" y="88"/>
                </a:cubicBezTo>
                <a:close/>
                <a:moveTo>
                  <a:pt x="1319" y="83"/>
                </a:moveTo>
                <a:cubicBezTo>
                  <a:pt x="1319" y="82"/>
                  <a:pt x="1317" y="80"/>
                  <a:pt x="1315" y="80"/>
                </a:cubicBezTo>
                <a:cubicBezTo>
                  <a:pt x="1301" y="87"/>
                  <a:pt x="1301" y="87"/>
                  <a:pt x="1301" y="87"/>
                </a:cubicBezTo>
                <a:cubicBezTo>
                  <a:pt x="1286" y="97"/>
                  <a:pt x="1269" y="104"/>
                  <a:pt x="1252" y="111"/>
                </a:cubicBezTo>
                <a:cubicBezTo>
                  <a:pt x="1243" y="115"/>
                  <a:pt x="1227" y="112"/>
                  <a:pt x="1227" y="125"/>
                </a:cubicBezTo>
                <a:cubicBezTo>
                  <a:pt x="1227" y="126"/>
                  <a:pt x="1228" y="126"/>
                  <a:pt x="1229" y="127"/>
                </a:cubicBezTo>
                <a:cubicBezTo>
                  <a:pt x="1254" y="124"/>
                  <a:pt x="1277" y="115"/>
                  <a:pt x="1297" y="101"/>
                </a:cubicBezTo>
                <a:cubicBezTo>
                  <a:pt x="1305" y="96"/>
                  <a:pt x="1314" y="91"/>
                  <a:pt x="1319" y="83"/>
                </a:cubicBezTo>
                <a:close/>
                <a:moveTo>
                  <a:pt x="779" y="90"/>
                </a:moveTo>
                <a:cubicBezTo>
                  <a:pt x="776" y="87"/>
                  <a:pt x="773" y="81"/>
                  <a:pt x="768" y="82"/>
                </a:cubicBezTo>
                <a:cubicBezTo>
                  <a:pt x="760" y="84"/>
                  <a:pt x="768" y="91"/>
                  <a:pt x="768" y="95"/>
                </a:cubicBezTo>
                <a:cubicBezTo>
                  <a:pt x="770" y="96"/>
                  <a:pt x="770" y="96"/>
                  <a:pt x="770" y="96"/>
                </a:cubicBezTo>
                <a:cubicBezTo>
                  <a:pt x="773" y="94"/>
                  <a:pt x="777" y="93"/>
                  <a:pt x="779" y="90"/>
                </a:cubicBezTo>
                <a:close/>
                <a:moveTo>
                  <a:pt x="1778" y="88"/>
                </a:moveTo>
                <a:cubicBezTo>
                  <a:pt x="1777" y="86"/>
                  <a:pt x="1774" y="82"/>
                  <a:pt x="1771" y="82"/>
                </a:cubicBezTo>
                <a:cubicBezTo>
                  <a:pt x="1762" y="92"/>
                  <a:pt x="1752" y="99"/>
                  <a:pt x="1742" y="107"/>
                </a:cubicBezTo>
                <a:cubicBezTo>
                  <a:pt x="1728" y="115"/>
                  <a:pt x="1713" y="121"/>
                  <a:pt x="1697" y="124"/>
                </a:cubicBezTo>
                <a:cubicBezTo>
                  <a:pt x="1694" y="130"/>
                  <a:pt x="1690" y="136"/>
                  <a:pt x="1684" y="142"/>
                </a:cubicBezTo>
                <a:cubicBezTo>
                  <a:pt x="1674" y="152"/>
                  <a:pt x="1659" y="155"/>
                  <a:pt x="1645" y="154"/>
                </a:cubicBezTo>
                <a:cubicBezTo>
                  <a:pt x="1634" y="151"/>
                  <a:pt x="1622" y="143"/>
                  <a:pt x="1618" y="132"/>
                </a:cubicBezTo>
                <a:cubicBezTo>
                  <a:pt x="1608" y="131"/>
                  <a:pt x="1599" y="123"/>
                  <a:pt x="1591" y="116"/>
                </a:cubicBezTo>
                <a:cubicBezTo>
                  <a:pt x="1583" y="112"/>
                  <a:pt x="1577" y="103"/>
                  <a:pt x="1569" y="98"/>
                </a:cubicBezTo>
                <a:cubicBezTo>
                  <a:pt x="1568" y="96"/>
                  <a:pt x="1568" y="93"/>
                  <a:pt x="1566" y="93"/>
                </a:cubicBezTo>
                <a:cubicBezTo>
                  <a:pt x="1573" y="101"/>
                  <a:pt x="1572" y="113"/>
                  <a:pt x="1571" y="123"/>
                </a:cubicBezTo>
                <a:cubicBezTo>
                  <a:pt x="1571" y="128"/>
                  <a:pt x="1568" y="133"/>
                  <a:pt x="1568" y="138"/>
                </a:cubicBezTo>
                <a:cubicBezTo>
                  <a:pt x="1571" y="141"/>
                  <a:pt x="1574" y="145"/>
                  <a:pt x="1579" y="147"/>
                </a:cubicBezTo>
                <a:cubicBezTo>
                  <a:pt x="1584" y="153"/>
                  <a:pt x="1593" y="152"/>
                  <a:pt x="1597" y="159"/>
                </a:cubicBezTo>
                <a:cubicBezTo>
                  <a:pt x="1652" y="159"/>
                  <a:pt x="1708" y="159"/>
                  <a:pt x="1765" y="159"/>
                </a:cubicBezTo>
                <a:cubicBezTo>
                  <a:pt x="1767" y="155"/>
                  <a:pt x="1767" y="155"/>
                  <a:pt x="1767" y="155"/>
                </a:cubicBezTo>
                <a:cubicBezTo>
                  <a:pt x="1786" y="146"/>
                  <a:pt x="1798" y="130"/>
                  <a:pt x="1809" y="114"/>
                </a:cubicBezTo>
                <a:cubicBezTo>
                  <a:pt x="1802" y="106"/>
                  <a:pt x="1791" y="101"/>
                  <a:pt x="1783" y="94"/>
                </a:cubicBezTo>
                <a:cubicBezTo>
                  <a:pt x="1764" y="113"/>
                  <a:pt x="1741" y="130"/>
                  <a:pt x="1714" y="135"/>
                </a:cubicBezTo>
                <a:cubicBezTo>
                  <a:pt x="1708" y="135"/>
                  <a:pt x="1701" y="137"/>
                  <a:pt x="1696" y="135"/>
                </a:cubicBezTo>
                <a:cubicBezTo>
                  <a:pt x="1695" y="134"/>
                  <a:pt x="1696" y="132"/>
                  <a:pt x="1697" y="132"/>
                </a:cubicBezTo>
                <a:cubicBezTo>
                  <a:pt x="1712" y="130"/>
                  <a:pt x="1728" y="129"/>
                  <a:pt x="1740" y="120"/>
                </a:cubicBezTo>
                <a:cubicBezTo>
                  <a:pt x="1742" y="119"/>
                  <a:pt x="1744" y="119"/>
                  <a:pt x="1745" y="118"/>
                </a:cubicBezTo>
                <a:cubicBezTo>
                  <a:pt x="1758" y="111"/>
                  <a:pt x="1771" y="101"/>
                  <a:pt x="1778" y="88"/>
                </a:cubicBezTo>
                <a:close/>
                <a:moveTo>
                  <a:pt x="311" y="89"/>
                </a:moveTo>
                <a:cubicBezTo>
                  <a:pt x="310" y="87"/>
                  <a:pt x="309" y="83"/>
                  <a:pt x="306" y="83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4" y="91"/>
                  <a:pt x="295" y="94"/>
                  <a:pt x="296" y="96"/>
                </a:cubicBezTo>
                <a:cubicBezTo>
                  <a:pt x="301" y="95"/>
                  <a:pt x="308" y="94"/>
                  <a:pt x="311" y="89"/>
                </a:cubicBezTo>
                <a:close/>
                <a:moveTo>
                  <a:pt x="1720" y="92"/>
                </a:moveTo>
                <a:cubicBezTo>
                  <a:pt x="1718" y="89"/>
                  <a:pt x="1715" y="85"/>
                  <a:pt x="1711" y="85"/>
                </a:cubicBezTo>
                <a:cubicBezTo>
                  <a:pt x="1706" y="89"/>
                  <a:pt x="1700" y="88"/>
                  <a:pt x="1695" y="91"/>
                </a:cubicBezTo>
                <a:cubicBezTo>
                  <a:pt x="1698" y="99"/>
                  <a:pt x="1700" y="108"/>
                  <a:pt x="1700" y="116"/>
                </a:cubicBezTo>
                <a:cubicBezTo>
                  <a:pt x="1704" y="116"/>
                  <a:pt x="1704" y="116"/>
                  <a:pt x="1704" y="116"/>
                </a:cubicBezTo>
                <a:cubicBezTo>
                  <a:pt x="1722" y="113"/>
                  <a:pt x="1739" y="106"/>
                  <a:pt x="1751" y="92"/>
                </a:cubicBezTo>
                <a:cubicBezTo>
                  <a:pt x="1744" y="96"/>
                  <a:pt x="1735" y="97"/>
                  <a:pt x="1727" y="96"/>
                </a:cubicBezTo>
                <a:cubicBezTo>
                  <a:pt x="1720" y="101"/>
                  <a:pt x="1720" y="101"/>
                  <a:pt x="1720" y="101"/>
                </a:cubicBezTo>
                <a:cubicBezTo>
                  <a:pt x="1713" y="103"/>
                  <a:pt x="1707" y="107"/>
                  <a:pt x="1701" y="106"/>
                </a:cubicBezTo>
                <a:cubicBezTo>
                  <a:pt x="1700" y="100"/>
                  <a:pt x="1708" y="102"/>
                  <a:pt x="1712" y="100"/>
                </a:cubicBezTo>
                <a:cubicBezTo>
                  <a:pt x="1714" y="98"/>
                  <a:pt x="1720" y="98"/>
                  <a:pt x="1720" y="92"/>
                </a:cubicBezTo>
                <a:close/>
                <a:moveTo>
                  <a:pt x="1623" y="97"/>
                </a:moveTo>
                <a:cubicBezTo>
                  <a:pt x="1608" y="87"/>
                  <a:pt x="1608" y="87"/>
                  <a:pt x="1608" y="87"/>
                </a:cubicBezTo>
                <a:cubicBezTo>
                  <a:pt x="1605" y="85"/>
                  <a:pt x="1600" y="87"/>
                  <a:pt x="1596" y="86"/>
                </a:cubicBezTo>
                <a:cubicBezTo>
                  <a:pt x="1594" y="87"/>
                  <a:pt x="1591" y="86"/>
                  <a:pt x="1590" y="88"/>
                </a:cubicBezTo>
                <a:cubicBezTo>
                  <a:pt x="1598" y="97"/>
                  <a:pt x="1606" y="104"/>
                  <a:pt x="1616" y="109"/>
                </a:cubicBezTo>
                <a:cubicBezTo>
                  <a:pt x="1618" y="105"/>
                  <a:pt x="1623" y="101"/>
                  <a:pt x="1623" y="97"/>
                </a:cubicBezTo>
                <a:close/>
                <a:moveTo>
                  <a:pt x="392" y="92"/>
                </a:moveTo>
                <a:cubicBezTo>
                  <a:pt x="389" y="92"/>
                  <a:pt x="388" y="88"/>
                  <a:pt x="384" y="88"/>
                </a:cubicBezTo>
                <a:cubicBezTo>
                  <a:pt x="374" y="96"/>
                  <a:pt x="363" y="102"/>
                  <a:pt x="353" y="110"/>
                </a:cubicBezTo>
                <a:cubicBezTo>
                  <a:pt x="349" y="114"/>
                  <a:pt x="344" y="115"/>
                  <a:pt x="340" y="117"/>
                </a:cubicBezTo>
                <a:cubicBezTo>
                  <a:pt x="321" y="131"/>
                  <a:pt x="297" y="134"/>
                  <a:pt x="276" y="143"/>
                </a:cubicBezTo>
                <a:cubicBezTo>
                  <a:pt x="270" y="142"/>
                  <a:pt x="270" y="142"/>
                  <a:pt x="270" y="142"/>
                </a:cubicBezTo>
                <a:cubicBezTo>
                  <a:pt x="259" y="148"/>
                  <a:pt x="248" y="152"/>
                  <a:pt x="235" y="153"/>
                </a:cubicBezTo>
                <a:cubicBezTo>
                  <a:pt x="227" y="152"/>
                  <a:pt x="217" y="149"/>
                  <a:pt x="212" y="141"/>
                </a:cubicBezTo>
                <a:cubicBezTo>
                  <a:pt x="208" y="139"/>
                  <a:pt x="208" y="129"/>
                  <a:pt x="201" y="131"/>
                </a:cubicBezTo>
                <a:cubicBezTo>
                  <a:pt x="190" y="126"/>
                  <a:pt x="179" y="121"/>
                  <a:pt x="169" y="113"/>
                </a:cubicBezTo>
                <a:cubicBezTo>
                  <a:pt x="169" y="113"/>
                  <a:pt x="169" y="114"/>
                  <a:pt x="168" y="115"/>
                </a:cubicBezTo>
                <a:cubicBezTo>
                  <a:pt x="170" y="124"/>
                  <a:pt x="167" y="133"/>
                  <a:pt x="166" y="141"/>
                </a:cubicBezTo>
                <a:cubicBezTo>
                  <a:pt x="175" y="147"/>
                  <a:pt x="183" y="155"/>
                  <a:pt x="194" y="156"/>
                </a:cubicBezTo>
                <a:cubicBezTo>
                  <a:pt x="198" y="162"/>
                  <a:pt x="205" y="158"/>
                  <a:pt x="210" y="160"/>
                </a:cubicBezTo>
                <a:cubicBezTo>
                  <a:pt x="253" y="159"/>
                  <a:pt x="299" y="160"/>
                  <a:pt x="341" y="159"/>
                </a:cubicBezTo>
                <a:cubicBezTo>
                  <a:pt x="343" y="155"/>
                  <a:pt x="343" y="155"/>
                  <a:pt x="343" y="155"/>
                </a:cubicBezTo>
                <a:cubicBezTo>
                  <a:pt x="356" y="150"/>
                  <a:pt x="368" y="141"/>
                  <a:pt x="381" y="132"/>
                </a:cubicBezTo>
                <a:cubicBezTo>
                  <a:pt x="409" y="105"/>
                  <a:pt x="409" y="105"/>
                  <a:pt x="409" y="105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3" y="100"/>
                  <a:pt x="398" y="95"/>
                  <a:pt x="392" y="92"/>
                </a:cubicBezTo>
                <a:close/>
                <a:moveTo>
                  <a:pt x="196" y="92"/>
                </a:moveTo>
                <a:cubicBezTo>
                  <a:pt x="190" y="92"/>
                  <a:pt x="183" y="87"/>
                  <a:pt x="178" y="89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86" y="96"/>
                  <a:pt x="193" y="103"/>
                  <a:pt x="203" y="105"/>
                </a:cubicBezTo>
                <a:cubicBezTo>
                  <a:pt x="209" y="99"/>
                  <a:pt x="199" y="96"/>
                  <a:pt x="196" y="92"/>
                </a:cubicBezTo>
                <a:close/>
                <a:moveTo>
                  <a:pt x="1275" y="94"/>
                </a:moveTo>
                <a:cubicBezTo>
                  <a:pt x="1270" y="94"/>
                  <a:pt x="1265" y="92"/>
                  <a:pt x="1260" y="91"/>
                </a:cubicBezTo>
                <a:cubicBezTo>
                  <a:pt x="1254" y="92"/>
                  <a:pt x="1249" y="95"/>
                  <a:pt x="1244" y="97"/>
                </a:cubicBezTo>
                <a:cubicBezTo>
                  <a:pt x="1240" y="100"/>
                  <a:pt x="1233" y="96"/>
                  <a:pt x="1230" y="100"/>
                </a:cubicBezTo>
                <a:cubicBezTo>
                  <a:pt x="1230" y="103"/>
                  <a:pt x="1229" y="107"/>
                  <a:pt x="1231" y="110"/>
                </a:cubicBezTo>
                <a:cubicBezTo>
                  <a:pt x="1246" y="111"/>
                  <a:pt x="1257" y="101"/>
                  <a:pt x="1270" y="98"/>
                </a:cubicBezTo>
                <a:cubicBezTo>
                  <a:pt x="1272" y="98"/>
                  <a:pt x="1275" y="96"/>
                  <a:pt x="1275" y="94"/>
                </a:cubicBezTo>
                <a:close/>
                <a:moveTo>
                  <a:pt x="1192" y="96"/>
                </a:moveTo>
                <a:cubicBezTo>
                  <a:pt x="1191" y="92"/>
                  <a:pt x="1184" y="93"/>
                  <a:pt x="1181" y="93"/>
                </a:cubicBezTo>
                <a:cubicBezTo>
                  <a:pt x="1183" y="98"/>
                  <a:pt x="1183" y="104"/>
                  <a:pt x="1188" y="106"/>
                </a:cubicBezTo>
                <a:cubicBezTo>
                  <a:pt x="1193" y="106"/>
                  <a:pt x="1191" y="100"/>
                  <a:pt x="1192" y="96"/>
                </a:cubicBezTo>
                <a:close/>
                <a:moveTo>
                  <a:pt x="797" y="96"/>
                </a:moveTo>
                <a:cubicBezTo>
                  <a:pt x="793" y="95"/>
                  <a:pt x="790" y="95"/>
                  <a:pt x="786" y="94"/>
                </a:cubicBezTo>
                <a:cubicBezTo>
                  <a:pt x="781" y="99"/>
                  <a:pt x="775" y="99"/>
                  <a:pt x="770" y="104"/>
                </a:cubicBezTo>
                <a:cubicBezTo>
                  <a:pt x="771" y="107"/>
                  <a:pt x="768" y="112"/>
                  <a:pt x="772" y="113"/>
                </a:cubicBezTo>
                <a:cubicBezTo>
                  <a:pt x="781" y="111"/>
                  <a:pt x="788" y="104"/>
                  <a:pt x="795" y="99"/>
                </a:cubicBezTo>
                <a:cubicBezTo>
                  <a:pt x="797" y="96"/>
                  <a:pt x="797" y="96"/>
                  <a:pt x="797" y="96"/>
                </a:cubicBezTo>
                <a:close/>
                <a:moveTo>
                  <a:pt x="96" y="105"/>
                </a:moveTo>
                <a:cubicBezTo>
                  <a:pt x="91" y="96"/>
                  <a:pt x="91" y="96"/>
                  <a:pt x="91" y="96"/>
                </a:cubicBezTo>
                <a:cubicBezTo>
                  <a:pt x="86" y="96"/>
                  <a:pt x="82" y="100"/>
                  <a:pt x="77" y="100"/>
                </a:cubicBezTo>
                <a:cubicBezTo>
                  <a:pt x="74" y="106"/>
                  <a:pt x="70" y="113"/>
                  <a:pt x="73" y="119"/>
                </a:cubicBezTo>
                <a:cubicBezTo>
                  <a:pt x="75" y="125"/>
                  <a:pt x="81" y="124"/>
                  <a:pt x="85" y="124"/>
                </a:cubicBezTo>
                <a:cubicBezTo>
                  <a:pt x="92" y="123"/>
                  <a:pt x="99" y="123"/>
                  <a:pt x="104" y="116"/>
                </a:cubicBezTo>
                <a:cubicBezTo>
                  <a:pt x="106" y="114"/>
                  <a:pt x="111" y="113"/>
                  <a:pt x="109" y="110"/>
                </a:cubicBezTo>
                <a:cubicBezTo>
                  <a:pt x="103" y="112"/>
                  <a:pt x="100" y="108"/>
                  <a:pt x="96" y="105"/>
                </a:cubicBezTo>
                <a:close/>
                <a:moveTo>
                  <a:pt x="727" y="101"/>
                </a:moveTo>
                <a:cubicBezTo>
                  <a:pt x="727" y="95"/>
                  <a:pt x="718" y="99"/>
                  <a:pt x="714" y="99"/>
                </a:cubicBezTo>
                <a:cubicBezTo>
                  <a:pt x="714" y="114"/>
                  <a:pt x="714" y="114"/>
                  <a:pt x="714" y="114"/>
                </a:cubicBezTo>
                <a:cubicBezTo>
                  <a:pt x="715" y="115"/>
                  <a:pt x="717" y="114"/>
                  <a:pt x="718" y="114"/>
                </a:cubicBezTo>
                <a:cubicBezTo>
                  <a:pt x="723" y="112"/>
                  <a:pt x="725" y="106"/>
                  <a:pt x="727" y="101"/>
                </a:cubicBezTo>
                <a:close/>
                <a:moveTo>
                  <a:pt x="890" y="107"/>
                </a:moveTo>
                <a:cubicBezTo>
                  <a:pt x="888" y="105"/>
                  <a:pt x="886" y="102"/>
                  <a:pt x="883" y="100"/>
                </a:cubicBezTo>
                <a:cubicBezTo>
                  <a:pt x="881" y="100"/>
                  <a:pt x="877" y="99"/>
                  <a:pt x="875" y="101"/>
                </a:cubicBezTo>
                <a:cubicBezTo>
                  <a:pt x="861" y="117"/>
                  <a:pt x="846" y="132"/>
                  <a:pt x="827" y="143"/>
                </a:cubicBezTo>
                <a:cubicBezTo>
                  <a:pt x="819" y="148"/>
                  <a:pt x="810" y="152"/>
                  <a:pt x="803" y="158"/>
                </a:cubicBezTo>
                <a:cubicBezTo>
                  <a:pt x="810" y="160"/>
                  <a:pt x="818" y="158"/>
                  <a:pt x="825" y="159"/>
                </a:cubicBezTo>
                <a:cubicBezTo>
                  <a:pt x="836" y="152"/>
                  <a:pt x="847" y="145"/>
                  <a:pt x="858" y="138"/>
                </a:cubicBezTo>
                <a:cubicBezTo>
                  <a:pt x="869" y="127"/>
                  <a:pt x="883" y="121"/>
                  <a:pt x="890" y="107"/>
                </a:cubicBezTo>
                <a:close/>
                <a:moveTo>
                  <a:pt x="247" y="100"/>
                </a:moveTo>
                <a:cubicBezTo>
                  <a:pt x="244" y="99"/>
                  <a:pt x="242" y="103"/>
                  <a:pt x="243" y="106"/>
                </a:cubicBezTo>
                <a:cubicBezTo>
                  <a:pt x="244" y="106"/>
                  <a:pt x="244" y="106"/>
                  <a:pt x="244" y="106"/>
                </a:cubicBezTo>
                <a:cubicBezTo>
                  <a:pt x="246" y="105"/>
                  <a:pt x="248" y="102"/>
                  <a:pt x="247" y="100"/>
                </a:cubicBezTo>
                <a:close/>
                <a:moveTo>
                  <a:pt x="580" y="116"/>
                </a:moveTo>
                <a:cubicBezTo>
                  <a:pt x="572" y="106"/>
                  <a:pt x="572" y="106"/>
                  <a:pt x="572" y="106"/>
                </a:cubicBezTo>
                <a:cubicBezTo>
                  <a:pt x="564" y="108"/>
                  <a:pt x="555" y="110"/>
                  <a:pt x="546" y="112"/>
                </a:cubicBezTo>
                <a:cubicBezTo>
                  <a:pt x="545" y="114"/>
                  <a:pt x="545" y="114"/>
                  <a:pt x="545" y="114"/>
                </a:cubicBezTo>
                <a:cubicBezTo>
                  <a:pt x="547" y="121"/>
                  <a:pt x="553" y="127"/>
                  <a:pt x="560" y="129"/>
                </a:cubicBezTo>
                <a:cubicBezTo>
                  <a:pt x="570" y="127"/>
                  <a:pt x="582" y="129"/>
                  <a:pt x="587" y="120"/>
                </a:cubicBezTo>
                <a:cubicBezTo>
                  <a:pt x="585" y="118"/>
                  <a:pt x="582" y="118"/>
                  <a:pt x="580" y="116"/>
                </a:cubicBezTo>
                <a:close/>
                <a:moveTo>
                  <a:pt x="1034" y="115"/>
                </a:moveTo>
                <a:cubicBezTo>
                  <a:pt x="1026" y="107"/>
                  <a:pt x="1026" y="107"/>
                  <a:pt x="1026" y="107"/>
                </a:cubicBezTo>
                <a:cubicBezTo>
                  <a:pt x="1019" y="106"/>
                  <a:pt x="1015" y="111"/>
                  <a:pt x="1008" y="112"/>
                </a:cubicBezTo>
                <a:cubicBezTo>
                  <a:pt x="1007" y="115"/>
                  <a:pt x="1012" y="117"/>
                  <a:pt x="1013" y="120"/>
                </a:cubicBezTo>
                <a:cubicBezTo>
                  <a:pt x="1018" y="124"/>
                  <a:pt x="1026" y="124"/>
                  <a:pt x="1032" y="123"/>
                </a:cubicBezTo>
                <a:cubicBezTo>
                  <a:pt x="1035" y="122"/>
                  <a:pt x="1040" y="121"/>
                  <a:pt x="1041" y="117"/>
                </a:cubicBezTo>
                <a:cubicBezTo>
                  <a:pt x="1034" y="115"/>
                  <a:pt x="1034" y="115"/>
                  <a:pt x="1034" y="115"/>
                </a:cubicBezTo>
                <a:close/>
                <a:moveTo>
                  <a:pt x="1655" y="110"/>
                </a:moveTo>
                <a:cubicBezTo>
                  <a:pt x="1656" y="107"/>
                  <a:pt x="1653" y="107"/>
                  <a:pt x="1651" y="108"/>
                </a:cubicBezTo>
                <a:cubicBezTo>
                  <a:pt x="1651" y="110"/>
                  <a:pt x="1651" y="113"/>
                  <a:pt x="1652" y="114"/>
                </a:cubicBezTo>
                <a:cubicBezTo>
                  <a:pt x="1654" y="113"/>
                  <a:pt x="1655" y="111"/>
                  <a:pt x="1655" y="110"/>
                </a:cubicBezTo>
                <a:close/>
                <a:moveTo>
                  <a:pt x="1363" y="113"/>
                </a:moveTo>
                <a:cubicBezTo>
                  <a:pt x="1366" y="108"/>
                  <a:pt x="1357" y="110"/>
                  <a:pt x="1355" y="107"/>
                </a:cubicBezTo>
                <a:cubicBezTo>
                  <a:pt x="1350" y="111"/>
                  <a:pt x="1347" y="116"/>
                  <a:pt x="1343" y="119"/>
                </a:cubicBezTo>
                <a:cubicBezTo>
                  <a:pt x="1328" y="133"/>
                  <a:pt x="1312" y="149"/>
                  <a:pt x="1293" y="158"/>
                </a:cubicBezTo>
                <a:cubicBezTo>
                  <a:pt x="1293" y="159"/>
                  <a:pt x="1293" y="159"/>
                  <a:pt x="1293" y="159"/>
                </a:cubicBezTo>
                <a:cubicBezTo>
                  <a:pt x="1308" y="158"/>
                  <a:pt x="1308" y="158"/>
                  <a:pt x="1308" y="158"/>
                </a:cubicBezTo>
                <a:cubicBezTo>
                  <a:pt x="1308" y="156"/>
                  <a:pt x="1309" y="153"/>
                  <a:pt x="1312" y="152"/>
                </a:cubicBezTo>
                <a:cubicBezTo>
                  <a:pt x="1320" y="151"/>
                  <a:pt x="1327" y="144"/>
                  <a:pt x="1334" y="139"/>
                </a:cubicBezTo>
                <a:cubicBezTo>
                  <a:pt x="1343" y="131"/>
                  <a:pt x="1355" y="125"/>
                  <a:pt x="1363" y="113"/>
                </a:cubicBezTo>
                <a:close/>
                <a:moveTo>
                  <a:pt x="428" y="113"/>
                </a:moveTo>
                <a:cubicBezTo>
                  <a:pt x="426" y="110"/>
                  <a:pt x="422" y="108"/>
                  <a:pt x="418" y="108"/>
                </a:cubicBezTo>
                <a:cubicBezTo>
                  <a:pt x="404" y="118"/>
                  <a:pt x="394" y="135"/>
                  <a:pt x="377" y="143"/>
                </a:cubicBezTo>
                <a:cubicBezTo>
                  <a:pt x="371" y="149"/>
                  <a:pt x="362" y="153"/>
                  <a:pt x="357" y="158"/>
                </a:cubicBezTo>
                <a:cubicBezTo>
                  <a:pt x="368" y="159"/>
                  <a:pt x="368" y="159"/>
                  <a:pt x="368" y="159"/>
                </a:cubicBezTo>
                <a:cubicBezTo>
                  <a:pt x="373" y="158"/>
                  <a:pt x="376" y="161"/>
                  <a:pt x="381" y="159"/>
                </a:cubicBezTo>
                <a:cubicBezTo>
                  <a:pt x="382" y="154"/>
                  <a:pt x="382" y="154"/>
                  <a:pt x="382" y="154"/>
                </a:cubicBezTo>
                <a:cubicBezTo>
                  <a:pt x="396" y="147"/>
                  <a:pt x="408" y="136"/>
                  <a:pt x="419" y="125"/>
                </a:cubicBezTo>
                <a:cubicBezTo>
                  <a:pt x="423" y="121"/>
                  <a:pt x="425" y="116"/>
                  <a:pt x="428" y="113"/>
                </a:cubicBezTo>
                <a:close/>
                <a:moveTo>
                  <a:pt x="1188" y="112"/>
                </a:moveTo>
                <a:cubicBezTo>
                  <a:pt x="1187" y="111"/>
                  <a:pt x="1185" y="111"/>
                  <a:pt x="1184" y="112"/>
                </a:cubicBezTo>
                <a:cubicBezTo>
                  <a:pt x="1184" y="113"/>
                  <a:pt x="1183" y="116"/>
                  <a:pt x="1185" y="116"/>
                </a:cubicBezTo>
                <a:cubicBezTo>
                  <a:pt x="1187" y="115"/>
                  <a:pt x="1189" y="113"/>
                  <a:pt x="1188" y="112"/>
                </a:cubicBezTo>
                <a:close/>
                <a:moveTo>
                  <a:pt x="1371" y="130"/>
                </a:moveTo>
                <a:cubicBezTo>
                  <a:pt x="1370" y="126"/>
                  <a:pt x="1371" y="120"/>
                  <a:pt x="1369" y="116"/>
                </a:cubicBezTo>
                <a:cubicBezTo>
                  <a:pt x="1366" y="117"/>
                  <a:pt x="1364" y="120"/>
                  <a:pt x="1363" y="122"/>
                </a:cubicBezTo>
                <a:cubicBezTo>
                  <a:pt x="1350" y="133"/>
                  <a:pt x="1337" y="144"/>
                  <a:pt x="1323" y="153"/>
                </a:cubicBezTo>
                <a:cubicBezTo>
                  <a:pt x="1321" y="156"/>
                  <a:pt x="1316" y="154"/>
                  <a:pt x="1315" y="158"/>
                </a:cubicBezTo>
                <a:cubicBezTo>
                  <a:pt x="1321" y="159"/>
                  <a:pt x="1327" y="159"/>
                  <a:pt x="1334" y="159"/>
                </a:cubicBezTo>
                <a:cubicBezTo>
                  <a:pt x="1350" y="149"/>
                  <a:pt x="1350" y="149"/>
                  <a:pt x="1350" y="149"/>
                </a:cubicBezTo>
                <a:cubicBezTo>
                  <a:pt x="1357" y="142"/>
                  <a:pt x="1366" y="139"/>
                  <a:pt x="1371" y="130"/>
                </a:cubicBezTo>
                <a:close/>
                <a:moveTo>
                  <a:pt x="891" y="117"/>
                </a:moveTo>
                <a:cubicBezTo>
                  <a:pt x="890" y="117"/>
                  <a:pt x="890" y="117"/>
                  <a:pt x="890" y="117"/>
                </a:cubicBezTo>
                <a:cubicBezTo>
                  <a:pt x="874" y="135"/>
                  <a:pt x="855" y="145"/>
                  <a:pt x="837" y="158"/>
                </a:cubicBezTo>
                <a:cubicBezTo>
                  <a:pt x="845" y="161"/>
                  <a:pt x="853" y="159"/>
                  <a:pt x="861" y="159"/>
                </a:cubicBezTo>
                <a:cubicBezTo>
                  <a:pt x="863" y="160"/>
                  <a:pt x="865" y="157"/>
                  <a:pt x="865" y="155"/>
                </a:cubicBezTo>
                <a:cubicBezTo>
                  <a:pt x="871" y="147"/>
                  <a:pt x="879" y="144"/>
                  <a:pt x="886" y="136"/>
                </a:cubicBezTo>
                <a:cubicBezTo>
                  <a:pt x="894" y="133"/>
                  <a:pt x="890" y="124"/>
                  <a:pt x="891" y="117"/>
                </a:cubicBezTo>
                <a:close/>
                <a:moveTo>
                  <a:pt x="940" y="121"/>
                </a:moveTo>
                <a:cubicBezTo>
                  <a:pt x="938" y="116"/>
                  <a:pt x="930" y="116"/>
                  <a:pt x="928" y="120"/>
                </a:cubicBezTo>
                <a:cubicBezTo>
                  <a:pt x="929" y="123"/>
                  <a:pt x="928" y="128"/>
                  <a:pt x="931" y="131"/>
                </a:cubicBezTo>
                <a:cubicBezTo>
                  <a:pt x="936" y="130"/>
                  <a:pt x="937" y="124"/>
                  <a:pt x="940" y="121"/>
                </a:cubicBezTo>
                <a:close/>
                <a:moveTo>
                  <a:pt x="1822" y="121"/>
                </a:moveTo>
                <a:cubicBezTo>
                  <a:pt x="1819" y="121"/>
                  <a:pt x="1817" y="118"/>
                  <a:pt x="1815" y="118"/>
                </a:cubicBezTo>
                <a:cubicBezTo>
                  <a:pt x="1807" y="128"/>
                  <a:pt x="1800" y="140"/>
                  <a:pt x="1790" y="149"/>
                </a:cubicBezTo>
                <a:cubicBezTo>
                  <a:pt x="1786" y="151"/>
                  <a:pt x="1781" y="154"/>
                  <a:pt x="1778" y="158"/>
                </a:cubicBezTo>
                <a:cubicBezTo>
                  <a:pt x="1781" y="159"/>
                  <a:pt x="1783" y="159"/>
                  <a:pt x="1786" y="159"/>
                </a:cubicBezTo>
                <a:cubicBezTo>
                  <a:pt x="1796" y="151"/>
                  <a:pt x="1808" y="142"/>
                  <a:pt x="1817" y="134"/>
                </a:cubicBezTo>
                <a:cubicBezTo>
                  <a:pt x="1821" y="131"/>
                  <a:pt x="1820" y="125"/>
                  <a:pt x="1822" y="121"/>
                </a:cubicBezTo>
                <a:close/>
                <a:moveTo>
                  <a:pt x="1417" y="123"/>
                </a:moveTo>
                <a:cubicBezTo>
                  <a:pt x="1415" y="120"/>
                  <a:pt x="1411" y="119"/>
                  <a:pt x="1408" y="119"/>
                </a:cubicBezTo>
                <a:cubicBezTo>
                  <a:pt x="1404" y="118"/>
                  <a:pt x="1402" y="121"/>
                  <a:pt x="1400" y="125"/>
                </a:cubicBezTo>
                <a:cubicBezTo>
                  <a:pt x="1402" y="127"/>
                  <a:pt x="1402" y="131"/>
                  <a:pt x="1402" y="135"/>
                </a:cubicBezTo>
                <a:cubicBezTo>
                  <a:pt x="1399" y="140"/>
                  <a:pt x="1394" y="147"/>
                  <a:pt x="1386" y="147"/>
                </a:cubicBezTo>
                <a:cubicBezTo>
                  <a:pt x="1382" y="149"/>
                  <a:pt x="1377" y="153"/>
                  <a:pt x="1374" y="158"/>
                </a:cubicBezTo>
                <a:cubicBezTo>
                  <a:pt x="1382" y="163"/>
                  <a:pt x="1387" y="153"/>
                  <a:pt x="1393" y="150"/>
                </a:cubicBezTo>
                <a:cubicBezTo>
                  <a:pt x="1399" y="141"/>
                  <a:pt x="1414" y="135"/>
                  <a:pt x="1417" y="123"/>
                </a:cubicBezTo>
                <a:close/>
                <a:moveTo>
                  <a:pt x="284" y="121"/>
                </a:moveTo>
                <a:cubicBezTo>
                  <a:pt x="285" y="121"/>
                  <a:pt x="285" y="121"/>
                  <a:pt x="285" y="121"/>
                </a:cubicBezTo>
                <a:cubicBezTo>
                  <a:pt x="286" y="121"/>
                  <a:pt x="286" y="121"/>
                  <a:pt x="286" y="121"/>
                </a:cubicBezTo>
                <a:cubicBezTo>
                  <a:pt x="284" y="121"/>
                  <a:pt x="284" y="121"/>
                  <a:pt x="284" y="121"/>
                </a:cubicBezTo>
                <a:close/>
                <a:moveTo>
                  <a:pt x="7" y="145"/>
                </a:moveTo>
                <a:cubicBezTo>
                  <a:pt x="8" y="137"/>
                  <a:pt x="10" y="128"/>
                  <a:pt x="4" y="123"/>
                </a:cubicBezTo>
                <a:cubicBezTo>
                  <a:pt x="4" y="131"/>
                  <a:pt x="3" y="140"/>
                  <a:pt x="4" y="148"/>
                </a:cubicBezTo>
                <a:cubicBezTo>
                  <a:pt x="7" y="145"/>
                  <a:pt x="7" y="145"/>
                  <a:pt x="7" y="145"/>
                </a:cubicBezTo>
                <a:close/>
                <a:moveTo>
                  <a:pt x="475" y="125"/>
                </a:moveTo>
                <a:cubicBezTo>
                  <a:pt x="474" y="123"/>
                  <a:pt x="472" y="123"/>
                  <a:pt x="469" y="123"/>
                </a:cubicBezTo>
                <a:cubicBezTo>
                  <a:pt x="467" y="123"/>
                  <a:pt x="467" y="126"/>
                  <a:pt x="466" y="128"/>
                </a:cubicBezTo>
                <a:cubicBezTo>
                  <a:pt x="466" y="132"/>
                  <a:pt x="463" y="137"/>
                  <a:pt x="464" y="139"/>
                </a:cubicBezTo>
                <a:cubicBezTo>
                  <a:pt x="468" y="136"/>
                  <a:pt x="473" y="130"/>
                  <a:pt x="475" y="125"/>
                </a:cubicBezTo>
                <a:close/>
                <a:moveTo>
                  <a:pt x="428" y="135"/>
                </a:moveTo>
                <a:cubicBezTo>
                  <a:pt x="427" y="126"/>
                  <a:pt x="427" y="126"/>
                  <a:pt x="427" y="126"/>
                </a:cubicBezTo>
                <a:cubicBezTo>
                  <a:pt x="423" y="128"/>
                  <a:pt x="420" y="130"/>
                  <a:pt x="417" y="134"/>
                </a:cubicBezTo>
                <a:cubicBezTo>
                  <a:pt x="408" y="144"/>
                  <a:pt x="397" y="151"/>
                  <a:pt x="387" y="158"/>
                </a:cubicBezTo>
                <a:cubicBezTo>
                  <a:pt x="394" y="160"/>
                  <a:pt x="399" y="159"/>
                  <a:pt x="406" y="159"/>
                </a:cubicBezTo>
                <a:cubicBezTo>
                  <a:pt x="406" y="158"/>
                  <a:pt x="405" y="155"/>
                  <a:pt x="407" y="154"/>
                </a:cubicBezTo>
                <a:cubicBezTo>
                  <a:pt x="415" y="150"/>
                  <a:pt x="422" y="142"/>
                  <a:pt x="428" y="135"/>
                </a:cubicBezTo>
                <a:close/>
                <a:moveTo>
                  <a:pt x="944" y="138"/>
                </a:moveTo>
                <a:cubicBezTo>
                  <a:pt x="945" y="135"/>
                  <a:pt x="946" y="129"/>
                  <a:pt x="943" y="127"/>
                </a:cubicBezTo>
                <a:cubicBezTo>
                  <a:pt x="932" y="137"/>
                  <a:pt x="926" y="149"/>
                  <a:pt x="914" y="157"/>
                </a:cubicBezTo>
                <a:cubicBezTo>
                  <a:pt x="914" y="158"/>
                  <a:pt x="914" y="158"/>
                  <a:pt x="914" y="158"/>
                </a:cubicBezTo>
                <a:cubicBezTo>
                  <a:pt x="917" y="159"/>
                  <a:pt x="922" y="160"/>
                  <a:pt x="923" y="156"/>
                </a:cubicBezTo>
                <a:cubicBezTo>
                  <a:pt x="932" y="153"/>
                  <a:pt x="939" y="146"/>
                  <a:pt x="944" y="138"/>
                </a:cubicBezTo>
                <a:close/>
                <a:moveTo>
                  <a:pt x="1109" y="143"/>
                </a:moveTo>
                <a:cubicBezTo>
                  <a:pt x="1103" y="138"/>
                  <a:pt x="1095" y="133"/>
                  <a:pt x="1088" y="128"/>
                </a:cubicBezTo>
                <a:cubicBezTo>
                  <a:pt x="1086" y="131"/>
                  <a:pt x="1086" y="131"/>
                  <a:pt x="1086" y="131"/>
                </a:cubicBezTo>
                <a:cubicBezTo>
                  <a:pt x="1082" y="136"/>
                  <a:pt x="1088" y="139"/>
                  <a:pt x="1091" y="142"/>
                </a:cubicBezTo>
                <a:cubicBezTo>
                  <a:pt x="1100" y="149"/>
                  <a:pt x="1111" y="151"/>
                  <a:pt x="1118" y="159"/>
                </a:cubicBezTo>
                <a:cubicBezTo>
                  <a:pt x="1140" y="159"/>
                  <a:pt x="1140" y="159"/>
                  <a:pt x="1140" y="159"/>
                </a:cubicBezTo>
                <a:cubicBezTo>
                  <a:pt x="1142" y="158"/>
                  <a:pt x="1142" y="158"/>
                  <a:pt x="1142" y="158"/>
                </a:cubicBezTo>
                <a:cubicBezTo>
                  <a:pt x="1141" y="156"/>
                  <a:pt x="1141" y="156"/>
                  <a:pt x="1141" y="156"/>
                </a:cubicBezTo>
                <a:cubicBezTo>
                  <a:pt x="1129" y="154"/>
                  <a:pt x="1121" y="146"/>
                  <a:pt x="1109" y="143"/>
                </a:cubicBezTo>
                <a:close/>
                <a:moveTo>
                  <a:pt x="1830" y="128"/>
                </a:moveTo>
                <a:cubicBezTo>
                  <a:pt x="1829" y="128"/>
                  <a:pt x="1829" y="128"/>
                  <a:pt x="1829" y="128"/>
                </a:cubicBezTo>
                <a:cubicBezTo>
                  <a:pt x="1818" y="138"/>
                  <a:pt x="1808" y="150"/>
                  <a:pt x="1796" y="158"/>
                </a:cubicBezTo>
                <a:cubicBezTo>
                  <a:pt x="1801" y="159"/>
                  <a:pt x="1807" y="158"/>
                  <a:pt x="1813" y="159"/>
                </a:cubicBezTo>
                <a:cubicBezTo>
                  <a:pt x="1822" y="158"/>
                  <a:pt x="1827" y="149"/>
                  <a:pt x="1832" y="142"/>
                </a:cubicBezTo>
                <a:cubicBezTo>
                  <a:pt x="1835" y="138"/>
                  <a:pt x="1831" y="133"/>
                  <a:pt x="1830" y="128"/>
                </a:cubicBezTo>
                <a:close/>
                <a:moveTo>
                  <a:pt x="482" y="139"/>
                </a:moveTo>
                <a:cubicBezTo>
                  <a:pt x="483" y="135"/>
                  <a:pt x="480" y="126"/>
                  <a:pt x="476" y="134"/>
                </a:cubicBezTo>
                <a:cubicBezTo>
                  <a:pt x="470" y="143"/>
                  <a:pt x="461" y="150"/>
                  <a:pt x="457" y="158"/>
                </a:cubicBezTo>
                <a:cubicBezTo>
                  <a:pt x="461" y="161"/>
                  <a:pt x="467" y="159"/>
                  <a:pt x="471" y="159"/>
                </a:cubicBezTo>
                <a:cubicBezTo>
                  <a:pt x="472" y="158"/>
                  <a:pt x="471" y="156"/>
                  <a:pt x="471" y="155"/>
                </a:cubicBezTo>
                <a:cubicBezTo>
                  <a:pt x="471" y="152"/>
                  <a:pt x="475" y="152"/>
                  <a:pt x="477" y="150"/>
                </a:cubicBezTo>
                <a:cubicBezTo>
                  <a:pt x="480" y="147"/>
                  <a:pt x="483" y="143"/>
                  <a:pt x="482" y="139"/>
                </a:cubicBezTo>
                <a:close/>
                <a:moveTo>
                  <a:pt x="1420" y="145"/>
                </a:moveTo>
                <a:cubicBezTo>
                  <a:pt x="1420" y="141"/>
                  <a:pt x="1423" y="135"/>
                  <a:pt x="1419" y="132"/>
                </a:cubicBezTo>
                <a:cubicBezTo>
                  <a:pt x="1411" y="140"/>
                  <a:pt x="1401" y="150"/>
                  <a:pt x="1393" y="158"/>
                </a:cubicBezTo>
                <a:cubicBezTo>
                  <a:pt x="1396" y="159"/>
                  <a:pt x="1402" y="160"/>
                  <a:pt x="1406" y="158"/>
                </a:cubicBezTo>
                <a:cubicBezTo>
                  <a:pt x="1408" y="151"/>
                  <a:pt x="1417" y="151"/>
                  <a:pt x="1420" y="145"/>
                </a:cubicBezTo>
                <a:close/>
                <a:moveTo>
                  <a:pt x="1874" y="138"/>
                </a:moveTo>
                <a:cubicBezTo>
                  <a:pt x="1869" y="133"/>
                  <a:pt x="1863" y="138"/>
                  <a:pt x="1858" y="139"/>
                </a:cubicBezTo>
                <a:cubicBezTo>
                  <a:pt x="1855" y="143"/>
                  <a:pt x="1855" y="149"/>
                  <a:pt x="1851" y="152"/>
                </a:cubicBezTo>
                <a:cubicBezTo>
                  <a:pt x="1844" y="156"/>
                  <a:pt x="1842" y="149"/>
                  <a:pt x="1836" y="148"/>
                </a:cubicBezTo>
                <a:cubicBezTo>
                  <a:pt x="1827" y="158"/>
                  <a:pt x="1827" y="158"/>
                  <a:pt x="1827" y="158"/>
                </a:cubicBezTo>
                <a:cubicBezTo>
                  <a:pt x="1837" y="158"/>
                  <a:pt x="1847" y="160"/>
                  <a:pt x="1857" y="157"/>
                </a:cubicBezTo>
                <a:cubicBezTo>
                  <a:pt x="1873" y="139"/>
                  <a:pt x="1873" y="139"/>
                  <a:pt x="1873" y="139"/>
                </a:cubicBezTo>
                <a:cubicBezTo>
                  <a:pt x="1874" y="138"/>
                  <a:pt x="1874" y="138"/>
                  <a:pt x="1874" y="138"/>
                </a:cubicBezTo>
                <a:close/>
                <a:moveTo>
                  <a:pt x="899" y="142"/>
                </a:moveTo>
                <a:cubicBezTo>
                  <a:pt x="898" y="140"/>
                  <a:pt x="896" y="137"/>
                  <a:pt x="893" y="137"/>
                </a:cubicBezTo>
                <a:cubicBezTo>
                  <a:pt x="886" y="142"/>
                  <a:pt x="880" y="149"/>
                  <a:pt x="873" y="155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6" y="159"/>
                  <a:pt x="881" y="159"/>
                  <a:pt x="885" y="159"/>
                </a:cubicBezTo>
                <a:cubicBezTo>
                  <a:pt x="889" y="152"/>
                  <a:pt x="895" y="149"/>
                  <a:pt x="899" y="142"/>
                </a:cubicBezTo>
                <a:close/>
                <a:moveTo>
                  <a:pt x="1379" y="144"/>
                </a:moveTo>
                <a:cubicBezTo>
                  <a:pt x="1376" y="141"/>
                  <a:pt x="1375" y="139"/>
                  <a:pt x="1372" y="138"/>
                </a:cubicBezTo>
                <a:cubicBezTo>
                  <a:pt x="1364" y="144"/>
                  <a:pt x="1356" y="152"/>
                  <a:pt x="1348" y="158"/>
                </a:cubicBezTo>
                <a:cubicBezTo>
                  <a:pt x="1353" y="159"/>
                  <a:pt x="1360" y="161"/>
                  <a:pt x="1364" y="156"/>
                </a:cubicBezTo>
                <a:cubicBezTo>
                  <a:pt x="1369" y="152"/>
                  <a:pt x="1376" y="149"/>
                  <a:pt x="1379" y="144"/>
                </a:cubicBezTo>
                <a:close/>
                <a:moveTo>
                  <a:pt x="436" y="144"/>
                </a:moveTo>
                <a:cubicBezTo>
                  <a:pt x="434" y="141"/>
                  <a:pt x="434" y="141"/>
                  <a:pt x="434" y="141"/>
                </a:cubicBezTo>
                <a:cubicBezTo>
                  <a:pt x="430" y="138"/>
                  <a:pt x="429" y="143"/>
                  <a:pt x="426" y="145"/>
                </a:cubicBezTo>
                <a:cubicBezTo>
                  <a:pt x="422" y="150"/>
                  <a:pt x="415" y="153"/>
                  <a:pt x="413" y="158"/>
                </a:cubicBezTo>
                <a:cubicBezTo>
                  <a:pt x="422" y="159"/>
                  <a:pt x="433" y="160"/>
                  <a:pt x="443" y="159"/>
                </a:cubicBezTo>
                <a:cubicBezTo>
                  <a:pt x="449" y="155"/>
                  <a:pt x="456" y="151"/>
                  <a:pt x="460" y="143"/>
                </a:cubicBezTo>
                <a:cubicBezTo>
                  <a:pt x="454" y="146"/>
                  <a:pt x="449" y="148"/>
                  <a:pt x="443" y="147"/>
                </a:cubicBezTo>
                <a:cubicBezTo>
                  <a:pt x="438" y="149"/>
                  <a:pt x="435" y="156"/>
                  <a:pt x="429" y="158"/>
                </a:cubicBezTo>
                <a:cubicBezTo>
                  <a:pt x="423" y="152"/>
                  <a:pt x="435" y="150"/>
                  <a:pt x="436" y="144"/>
                </a:cubicBezTo>
                <a:close/>
                <a:moveTo>
                  <a:pt x="1883" y="152"/>
                </a:moveTo>
                <a:cubicBezTo>
                  <a:pt x="1882" y="149"/>
                  <a:pt x="1883" y="144"/>
                  <a:pt x="1879" y="142"/>
                </a:cubicBezTo>
                <a:cubicBezTo>
                  <a:pt x="1874" y="147"/>
                  <a:pt x="1870" y="152"/>
                  <a:pt x="1866" y="158"/>
                </a:cubicBezTo>
                <a:cubicBezTo>
                  <a:pt x="1876" y="159"/>
                  <a:pt x="1876" y="159"/>
                  <a:pt x="1876" y="159"/>
                </a:cubicBezTo>
                <a:cubicBezTo>
                  <a:pt x="1880" y="158"/>
                  <a:pt x="1882" y="154"/>
                  <a:pt x="1883" y="152"/>
                </a:cubicBezTo>
                <a:close/>
                <a:moveTo>
                  <a:pt x="1108" y="158"/>
                </a:moveTo>
                <a:cubicBezTo>
                  <a:pt x="1100" y="151"/>
                  <a:pt x="1090" y="149"/>
                  <a:pt x="1082" y="142"/>
                </a:cubicBezTo>
                <a:cubicBezTo>
                  <a:pt x="1073" y="151"/>
                  <a:pt x="1090" y="152"/>
                  <a:pt x="1091" y="159"/>
                </a:cubicBezTo>
                <a:cubicBezTo>
                  <a:pt x="1096" y="160"/>
                  <a:pt x="1102" y="159"/>
                  <a:pt x="1108" y="158"/>
                </a:cubicBezTo>
                <a:close/>
                <a:moveTo>
                  <a:pt x="653" y="153"/>
                </a:moveTo>
                <a:cubicBezTo>
                  <a:pt x="647" y="152"/>
                  <a:pt x="642" y="146"/>
                  <a:pt x="636" y="145"/>
                </a:cubicBezTo>
                <a:cubicBezTo>
                  <a:pt x="632" y="149"/>
                  <a:pt x="628" y="153"/>
                  <a:pt x="627" y="159"/>
                </a:cubicBezTo>
                <a:cubicBezTo>
                  <a:pt x="637" y="161"/>
                  <a:pt x="648" y="159"/>
                  <a:pt x="658" y="158"/>
                </a:cubicBezTo>
                <a:cubicBezTo>
                  <a:pt x="658" y="155"/>
                  <a:pt x="654" y="155"/>
                  <a:pt x="653" y="153"/>
                </a:cubicBezTo>
                <a:close/>
                <a:moveTo>
                  <a:pt x="1581" y="158"/>
                </a:moveTo>
                <a:cubicBezTo>
                  <a:pt x="1576" y="153"/>
                  <a:pt x="1570" y="149"/>
                  <a:pt x="1564" y="145"/>
                </a:cubicBezTo>
                <a:cubicBezTo>
                  <a:pt x="1561" y="150"/>
                  <a:pt x="1556" y="154"/>
                  <a:pt x="1554" y="158"/>
                </a:cubicBezTo>
                <a:cubicBezTo>
                  <a:pt x="1561" y="160"/>
                  <a:pt x="1571" y="158"/>
                  <a:pt x="1579" y="159"/>
                </a:cubicBezTo>
                <a:cubicBezTo>
                  <a:pt x="1581" y="158"/>
                  <a:pt x="1581" y="158"/>
                  <a:pt x="1581" y="158"/>
                </a:cubicBezTo>
                <a:close/>
                <a:moveTo>
                  <a:pt x="913" y="148"/>
                </a:moveTo>
                <a:cubicBezTo>
                  <a:pt x="904" y="146"/>
                  <a:pt x="904" y="146"/>
                  <a:pt x="904" y="146"/>
                </a:cubicBezTo>
                <a:cubicBezTo>
                  <a:pt x="896" y="155"/>
                  <a:pt x="896" y="155"/>
                  <a:pt x="896" y="155"/>
                </a:cubicBezTo>
                <a:cubicBezTo>
                  <a:pt x="896" y="156"/>
                  <a:pt x="894" y="158"/>
                  <a:pt x="896" y="159"/>
                </a:cubicBezTo>
                <a:cubicBezTo>
                  <a:pt x="902" y="157"/>
                  <a:pt x="910" y="154"/>
                  <a:pt x="913" y="148"/>
                </a:cubicBezTo>
                <a:close/>
                <a:moveTo>
                  <a:pt x="178" y="158"/>
                </a:moveTo>
                <a:cubicBezTo>
                  <a:pt x="174" y="153"/>
                  <a:pt x="168" y="151"/>
                  <a:pt x="162" y="148"/>
                </a:cubicBezTo>
                <a:cubicBezTo>
                  <a:pt x="160" y="152"/>
                  <a:pt x="156" y="154"/>
                  <a:pt x="155" y="158"/>
                </a:cubicBezTo>
                <a:cubicBezTo>
                  <a:pt x="163" y="160"/>
                  <a:pt x="171" y="160"/>
                  <a:pt x="178" y="158"/>
                </a:cubicBezTo>
                <a:close/>
                <a:moveTo>
                  <a:pt x="1081" y="158"/>
                </a:moveTo>
                <a:cubicBezTo>
                  <a:pt x="1080" y="156"/>
                  <a:pt x="1079" y="154"/>
                  <a:pt x="1077" y="153"/>
                </a:cubicBezTo>
                <a:cubicBezTo>
                  <a:pt x="1073" y="150"/>
                  <a:pt x="1070" y="154"/>
                  <a:pt x="1068" y="158"/>
                </a:cubicBezTo>
                <a:cubicBezTo>
                  <a:pt x="1072" y="159"/>
                  <a:pt x="1077" y="160"/>
                  <a:pt x="1081" y="158"/>
                </a:cubicBezTo>
                <a:close/>
                <a:moveTo>
                  <a:pt x="67" y="180"/>
                </a:moveTo>
                <a:cubicBezTo>
                  <a:pt x="69" y="180"/>
                  <a:pt x="67" y="185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85" y="180"/>
                  <a:pt x="101" y="180"/>
                  <a:pt x="117" y="180"/>
                </a:cubicBezTo>
                <a:cubicBezTo>
                  <a:pt x="141" y="181"/>
                  <a:pt x="165" y="180"/>
                  <a:pt x="191" y="181"/>
                </a:cubicBezTo>
                <a:cubicBezTo>
                  <a:pt x="326" y="179"/>
                  <a:pt x="462" y="183"/>
                  <a:pt x="597" y="181"/>
                </a:cubicBezTo>
                <a:cubicBezTo>
                  <a:pt x="755" y="181"/>
                  <a:pt x="755" y="181"/>
                  <a:pt x="755" y="181"/>
                </a:cubicBezTo>
                <a:cubicBezTo>
                  <a:pt x="820" y="181"/>
                  <a:pt x="885" y="181"/>
                  <a:pt x="949" y="181"/>
                </a:cubicBezTo>
                <a:cubicBezTo>
                  <a:pt x="1023" y="180"/>
                  <a:pt x="1098" y="181"/>
                  <a:pt x="1174" y="181"/>
                </a:cubicBezTo>
                <a:cubicBezTo>
                  <a:pt x="1226" y="181"/>
                  <a:pt x="1275" y="182"/>
                  <a:pt x="1327" y="181"/>
                </a:cubicBezTo>
                <a:cubicBezTo>
                  <a:pt x="1365" y="183"/>
                  <a:pt x="1400" y="179"/>
                  <a:pt x="1438" y="183"/>
                </a:cubicBezTo>
                <a:cubicBezTo>
                  <a:pt x="1447" y="180"/>
                  <a:pt x="1455" y="182"/>
                  <a:pt x="1464" y="182"/>
                </a:cubicBezTo>
                <a:cubicBezTo>
                  <a:pt x="1481" y="182"/>
                  <a:pt x="1497" y="182"/>
                  <a:pt x="1514" y="183"/>
                </a:cubicBezTo>
                <a:cubicBezTo>
                  <a:pt x="1517" y="182"/>
                  <a:pt x="1517" y="182"/>
                  <a:pt x="1517" y="182"/>
                </a:cubicBezTo>
                <a:cubicBezTo>
                  <a:pt x="1567" y="183"/>
                  <a:pt x="1621" y="181"/>
                  <a:pt x="1670" y="181"/>
                </a:cubicBezTo>
                <a:cubicBezTo>
                  <a:pt x="1682" y="180"/>
                  <a:pt x="1693" y="183"/>
                  <a:pt x="1705" y="181"/>
                </a:cubicBezTo>
                <a:cubicBezTo>
                  <a:pt x="1755" y="182"/>
                  <a:pt x="1801" y="181"/>
                  <a:pt x="1853" y="182"/>
                </a:cubicBezTo>
                <a:cubicBezTo>
                  <a:pt x="1875" y="181"/>
                  <a:pt x="1899" y="182"/>
                  <a:pt x="1923" y="181"/>
                </a:cubicBezTo>
                <a:cubicBezTo>
                  <a:pt x="1944" y="181"/>
                  <a:pt x="1963" y="182"/>
                  <a:pt x="1985" y="182"/>
                </a:cubicBezTo>
                <a:cubicBezTo>
                  <a:pt x="1986" y="183"/>
                  <a:pt x="1986" y="185"/>
                  <a:pt x="1986" y="186"/>
                </a:cubicBezTo>
                <a:cubicBezTo>
                  <a:pt x="1983" y="188"/>
                  <a:pt x="1983" y="188"/>
                  <a:pt x="1983" y="188"/>
                </a:cubicBezTo>
                <a:cubicBezTo>
                  <a:pt x="1898" y="188"/>
                  <a:pt x="1809" y="188"/>
                  <a:pt x="1722" y="187"/>
                </a:cubicBezTo>
                <a:cubicBezTo>
                  <a:pt x="1718" y="186"/>
                  <a:pt x="1713" y="186"/>
                  <a:pt x="1709" y="187"/>
                </a:cubicBezTo>
                <a:cubicBezTo>
                  <a:pt x="1686" y="188"/>
                  <a:pt x="1660" y="187"/>
                  <a:pt x="1636" y="187"/>
                </a:cubicBezTo>
                <a:cubicBezTo>
                  <a:pt x="1618" y="187"/>
                  <a:pt x="1600" y="187"/>
                  <a:pt x="1582" y="186"/>
                </a:cubicBezTo>
                <a:cubicBezTo>
                  <a:pt x="1567" y="189"/>
                  <a:pt x="1550" y="186"/>
                  <a:pt x="1533" y="187"/>
                </a:cubicBezTo>
                <a:cubicBezTo>
                  <a:pt x="1525" y="187"/>
                  <a:pt x="1516" y="188"/>
                  <a:pt x="1508" y="187"/>
                </a:cubicBezTo>
                <a:cubicBezTo>
                  <a:pt x="1505" y="187"/>
                  <a:pt x="1505" y="187"/>
                  <a:pt x="1505" y="187"/>
                </a:cubicBezTo>
                <a:cubicBezTo>
                  <a:pt x="1484" y="187"/>
                  <a:pt x="1484" y="187"/>
                  <a:pt x="1484" y="187"/>
                </a:cubicBezTo>
                <a:cubicBezTo>
                  <a:pt x="1479" y="187"/>
                  <a:pt x="1472" y="188"/>
                  <a:pt x="1467" y="187"/>
                </a:cubicBezTo>
                <a:cubicBezTo>
                  <a:pt x="1411" y="189"/>
                  <a:pt x="1357" y="186"/>
                  <a:pt x="1300" y="188"/>
                </a:cubicBezTo>
                <a:cubicBezTo>
                  <a:pt x="1226" y="188"/>
                  <a:pt x="1155" y="186"/>
                  <a:pt x="1083" y="187"/>
                </a:cubicBezTo>
                <a:cubicBezTo>
                  <a:pt x="1046" y="186"/>
                  <a:pt x="1010" y="188"/>
                  <a:pt x="972" y="187"/>
                </a:cubicBezTo>
                <a:cubicBezTo>
                  <a:pt x="930" y="186"/>
                  <a:pt x="891" y="187"/>
                  <a:pt x="850" y="187"/>
                </a:cubicBezTo>
                <a:cubicBezTo>
                  <a:pt x="819" y="187"/>
                  <a:pt x="787" y="186"/>
                  <a:pt x="755" y="187"/>
                </a:cubicBezTo>
                <a:cubicBezTo>
                  <a:pt x="706" y="186"/>
                  <a:pt x="654" y="187"/>
                  <a:pt x="604" y="187"/>
                </a:cubicBezTo>
                <a:cubicBezTo>
                  <a:pt x="577" y="186"/>
                  <a:pt x="547" y="188"/>
                  <a:pt x="520" y="186"/>
                </a:cubicBezTo>
                <a:cubicBezTo>
                  <a:pt x="489" y="187"/>
                  <a:pt x="458" y="186"/>
                  <a:pt x="425" y="187"/>
                </a:cubicBezTo>
                <a:cubicBezTo>
                  <a:pt x="326" y="185"/>
                  <a:pt x="231" y="186"/>
                  <a:pt x="131" y="186"/>
                </a:cubicBezTo>
                <a:cubicBezTo>
                  <a:pt x="88" y="186"/>
                  <a:pt x="46" y="186"/>
                  <a:pt x="3" y="185"/>
                </a:cubicBezTo>
                <a:cubicBezTo>
                  <a:pt x="4" y="181"/>
                  <a:pt x="4" y="181"/>
                  <a:pt x="4" y="181"/>
                </a:cubicBezTo>
                <a:cubicBezTo>
                  <a:pt x="25" y="179"/>
                  <a:pt x="45" y="181"/>
                  <a:pt x="67" y="18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矩形: 圆顶角 61">
            <a:extLst>
              <a:ext uri="{FF2B5EF4-FFF2-40B4-BE49-F238E27FC236}">
                <a16:creationId xmlns:a16="http://schemas.microsoft.com/office/drawing/2014/main" id="{0547C225-9B6E-4124-9AEE-C12B197F6999}"/>
              </a:ext>
            </a:extLst>
          </p:cNvPr>
          <p:cNvSpPr/>
          <p:nvPr/>
        </p:nvSpPr>
        <p:spPr>
          <a:xfrm rot="5400000">
            <a:off x="2128310" y="1258660"/>
            <a:ext cx="395200" cy="198425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cs typeface="+mn-ea"/>
              <a:sym typeface="+mn-lt"/>
            </a:endParaRPr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D0B040D0-DC3F-42D8-BEB7-7CD2239C5DFD}"/>
              </a:ext>
            </a:extLst>
          </p:cNvPr>
          <p:cNvSpPr>
            <a:spLocks noEditPoints="1"/>
          </p:cNvSpPr>
          <p:nvPr/>
        </p:nvSpPr>
        <p:spPr bwMode="auto">
          <a:xfrm>
            <a:off x="1340927" y="2614119"/>
            <a:ext cx="3428176" cy="398145"/>
          </a:xfrm>
          <a:custGeom>
            <a:avLst/>
            <a:gdLst>
              <a:gd name="T0" fmla="*/ 1935 w 1993"/>
              <a:gd name="T1" fmla="*/ 45 h 189"/>
              <a:gd name="T2" fmla="*/ 1949 w 1993"/>
              <a:gd name="T3" fmla="*/ 132 h 189"/>
              <a:gd name="T4" fmla="*/ 1890 w 1993"/>
              <a:gd name="T5" fmla="*/ 154 h 189"/>
              <a:gd name="T6" fmla="*/ 146 w 1993"/>
              <a:gd name="T7" fmla="*/ 159 h 189"/>
              <a:gd name="T8" fmla="*/ 4 w 1993"/>
              <a:gd name="T9" fmla="*/ 12 h 189"/>
              <a:gd name="T10" fmla="*/ 181 w 1993"/>
              <a:gd name="T11" fmla="*/ 42 h 189"/>
              <a:gd name="T12" fmla="*/ 282 w 1993"/>
              <a:gd name="T13" fmla="*/ 77 h 189"/>
              <a:gd name="T14" fmla="*/ 143 w 1993"/>
              <a:gd name="T15" fmla="*/ 8 h 189"/>
              <a:gd name="T16" fmla="*/ 81 w 1993"/>
              <a:gd name="T17" fmla="*/ 65 h 189"/>
              <a:gd name="T18" fmla="*/ 449 w 1993"/>
              <a:gd name="T19" fmla="*/ 78 h 189"/>
              <a:gd name="T20" fmla="*/ 471 w 1993"/>
              <a:gd name="T21" fmla="*/ 9 h 189"/>
              <a:gd name="T22" fmla="*/ 732 w 1993"/>
              <a:gd name="T23" fmla="*/ 109 h 189"/>
              <a:gd name="T24" fmla="*/ 802 w 1993"/>
              <a:gd name="T25" fmla="*/ 9 h 189"/>
              <a:gd name="T26" fmla="*/ 669 w 1993"/>
              <a:gd name="T27" fmla="*/ 11 h 189"/>
              <a:gd name="T28" fmla="*/ 975 w 1993"/>
              <a:gd name="T29" fmla="*/ 86 h 189"/>
              <a:gd name="T30" fmla="*/ 869 w 1993"/>
              <a:gd name="T31" fmla="*/ 15 h 189"/>
              <a:gd name="T32" fmla="*/ 1088 w 1993"/>
              <a:gd name="T33" fmla="*/ 18 h 189"/>
              <a:gd name="T34" fmla="*/ 1143 w 1993"/>
              <a:gd name="T35" fmla="*/ 47 h 189"/>
              <a:gd name="T36" fmla="*/ 1272 w 1993"/>
              <a:gd name="T37" fmla="*/ 60 h 189"/>
              <a:gd name="T38" fmla="*/ 1076 w 1993"/>
              <a:gd name="T39" fmla="*/ 23 h 189"/>
              <a:gd name="T40" fmla="*/ 1321 w 1993"/>
              <a:gd name="T41" fmla="*/ 12 h 189"/>
              <a:gd name="T42" fmla="*/ 1642 w 1993"/>
              <a:gd name="T43" fmla="*/ 66 h 189"/>
              <a:gd name="T44" fmla="*/ 1352 w 1993"/>
              <a:gd name="T45" fmla="*/ 11 h 189"/>
              <a:gd name="T46" fmla="*/ 1517 w 1993"/>
              <a:gd name="T47" fmla="*/ 112 h 189"/>
              <a:gd name="T48" fmla="*/ 1498 w 1993"/>
              <a:gd name="T49" fmla="*/ 11 h 189"/>
              <a:gd name="T50" fmla="*/ 1910 w 1993"/>
              <a:gd name="T51" fmla="*/ 94 h 189"/>
              <a:gd name="T52" fmla="*/ 1864 w 1993"/>
              <a:gd name="T53" fmla="*/ 42 h 189"/>
              <a:gd name="T54" fmla="*/ 1165 w 1993"/>
              <a:gd name="T55" fmla="*/ 38 h 189"/>
              <a:gd name="T56" fmla="*/ 978 w 1993"/>
              <a:gd name="T57" fmla="*/ 51 h 189"/>
              <a:gd name="T58" fmla="*/ 998 w 1993"/>
              <a:gd name="T59" fmla="*/ 100 h 189"/>
              <a:gd name="T60" fmla="*/ 520 w 1993"/>
              <a:gd name="T61" fmla="*/ 160 h 189"/>
              <a:gd name="T62" fmla="*/ 757 w 1993"/>
              <a:gd name="T63" fmla="*/ 38 h 189"/>
              <a:gd name="T64" fmla="*/ 211 w 1993"/>
              <a:gd name="T65" fmla="*/ 44 h 189"/>
              <a:gd name="T66" fmla="*/ 1688 w 1993"/>
              <a:gd name="T67" fmla="*/ 65 h 189"/>
              <a:gd name="T68" fmla="*/ 1428 w 1993"/>
              <a:gd name="T69" fmla="*/ 132 h 189"/>
              <a:gd name="T70" fmla="*/ 1161 w 1993"/>
              <a:gd name="T71" fmla="*/ 51 h 189"/>
              <a:gd name="T72" fmla="*/ 32 w 1993"/>
              <a:gd name="T73" fmla="*/ 55 h 189"/>
              <a:gd name="T74" fmla="*/ 962 w 1993"/>
              <a:gd name="T75" fmla="*/ 80 h 189"/>
              <a:gd name="T76" fmla="*/ 360 w 1993"/>
              <a:gd name="T77" fmla="*/ 62 h 189"/>
              <a:gd name="T78" fmla="*/ 1133 w 1993"/>
              <a:gd name="T79" fmla="*/ 105 h 189"/>
              <a:gd name="T80" fmla="*/ 1712 w 1993"/>
              <a:gd name="T81" fmla="*/ 68 h 189"/>
              <a:gd name="T82" fmla="*/ 201 w 1993"/>
              <a:gd name="T83" fmla="*/ 123 h 189"/>
              <a:gd name="T84" fmla="*/ 1149 w 1993"/>
              <a:gd name="T85" fmla="*/ 120 h 189"/>
              <a:gd name="T86" fmla="*/ 1759 w 1993"/>
              <a:gd name="T87" fmla="*/ 85 h 189"/>
              <a:gd name="T88" fmla="*/ 847 w 1993"/>
              <a:gd name="T89" fmla="*/ 119 h 189"/>
              <a:gd name="T90" fmla="*/ 699 w 1993"/>
              <a:gd name="T91" fmla="*/ 86 h 189"/>
              <a:gd name="T92" fmla="*/ 1633 w 1993"/>
              <a:gd name="T93" fmla="*/ 96 h 189"/>
              <a:gd name="T94" fmla="*/ 1618 w 1993"/>
              <a:gd name="T95" fmla="*/ 132 h 189"/>
              <a:gd name="T96" fmla="*/ 1720 w 1993"/>
              <a:gd name="T97" fmla="*/ 92 h 189"/>
              <a:gd name="T98" fmla="*/ 235 w 1993"/>
              <a:gd name="T99" fmla="*/ 153 h 189"/>
              <a:gd name="T100" fmla="*/ 1231 w 1993"/>
              <a:gd name="T101" fmla="*/ 110 h 189"/>
              <a:gd name="T102" fmla="*/ 714 w 1993"/>
              <a:gd name="T103" fmla="*/ 114 h 189"/>
              <a:gd name="T104" fmla="*/ 1026 w 1993"/>
              <a:gd name="T105" fmla="*/ 107 h 189"/>
              <a:gd name="T106" fmla="*/ 368 w 1993"/>
              <a:gd name="T107" fmla="*/ 159 h 189"/>
              <a:gd name="T108" fmla="*/ 891 w 1993"/>
              <a:gd name="T109" fmla="*/ 117 h 189"/>
              <a:gd name="T110" fmla="*/ 284 w 1993"/>
              <a:gd name="T111" fmla="*/ 121 h 189"/>
              <a:gd name="T112" fmla="*/ 1109 w 1993"/>
              <a:gd name="T113" fmla="*/ 143 h 189"/>
              <a:gd name="T114" fmla="*/ 1419 w 1993"/>
              <a:gd name="T115" fmla="*/ 132 h 189"/>
              <a:gd name="T116" fmla="*/ 436 w 1993"/>
              <a:gd name="T117" fmla="*/ 144 h 189"/>
              <a:gd name="T118" fmla="*/ 1581 w 1993"/>
              <a:gd name="T119" fmla="*/ 158 h 189"/>
              <a:gd name="T120" fmla="*/ 597 w 1993"/>
              <a:gd name="T121" fmla="*/ 181 h 189"/>
              <a:gd name="T122" fmla="*/ 1484 w 1993"/>
              <a:gd name="T123" fmla="*/ 18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3" h="189">
                <a:moveTo>
                  <a:pt x="295" y="2"/>
                </a:moveTo>
                <a:cubicBezTo>
                  <a:pt x="311" y="2"/>
                  <a:pt x="311" y="2"/>
                  <a:pt x="311" y="2"/>
                </a:cubicBezTo>
                <a:cubicBezTo>
                  <a:pt x="428" y="3"/>
                  <a:pt x="428" y="3"/>
                  <a:pt x="428" y="3"/>
                </a:cubicBezTo>
                <a:cubicBezTo>
                  <a:pt x="431" y="1"/>
                  <a:pt x="436" y="4"/>
                  <a:pt x="440" y="3"/>
                </a:cubicBezTo>
                <a:cubicBezTo>
                  <a:pt x="476" y="2"/>
                  <a:pt x="476" y="2"/>
                  <a:pt x="476" y="2"/>
                </a:cubicBezTo>
                <a:cubicBezTo>
                  <a:pt x="492" y="3"/>
                  <a:pt x="509" y="2"/>
                  <a:pt x="526" y="3"/>
                </a:cubicBezTo>
                <a:cubicBezTo>
                  <a:pt x="552" y="4"/>
                  <a:pt x="576" y="3"/>
                  <a:pt x="602" y="4"/>
                </a:cubicBezTo>
                <a:cubicBezTo>
                  <a:pt x="674" y="2"/>
                  <a:pt x="747" y="4"/>
                  <a:pt x="819" y="4"/>
                </a:cubicBezTo>
                <a:cubicBezTo>
                  <a:pt x="856" y="4"/>
                  <a:pt x="856" y="4"/>
                  <a:pt x="856" y="4"/>
                </a:cubicBezTo>
                <a:cubicBezTo>
                  <a:pt x="1029" y="4"/>
                  <a:pt x="1029" y="4"/>
                  <a:pt x="1029" y="4"/>
                </a:cubicBezTo>
                <a:cubicBezTo>
                  <a:pt x="1036" y="4"/>
                  <a:pt x="1036" y="4"/>
                  <a:pt x="1036" y="4"/>
                </a:cubicBezTo>
                <a:cubicBezTo>
                  <a:pt x="1056" y="5"/>
                  <a:pt x="1076" y="5"/>
                  <a:pt x="1094" y="5"/>
                </a:cubicBezTo>
                <a:cubicBezTo>
                  <a:pt x="1159" y="5"/>
                  <a:pt x="1222" y="4"/>
                  <a:pt x="1289" y="5"/>
                </a:cubicBezTo>
                <a:cubicBezTo>
                  <a:pt x="1430" y="6"/>
                  <a:pt x="1566" y="5"/>
                  <a:pt x="1710" y="6"/>
                </a:cubicBezTo>
                <a:cubicBezTo>
                  <a:pt x="1717" y="8"/>
                  <a:pt x="1726" y="4"/>
                  <a:pt x="1733" y="7"/>
                </a:cubicBezTo>
                <a:cubicBezTo>
                  <a:pt x="1759" y="5"/>
                  <a:pt x="1783" y="8"/>
                  <a:pt x="1808" y="6"/>
                </a:cubicBezTo>
                <a:cubicBezTo>
                  <a:pt x="1837" y="6"/>
                  <a:pt x="1869" y="6"/>
                  <a:pt x="1900" y="7"/>
                </a:cubicBezTo>
                <a:cubicBezTo>
                  <a:pt x="1928" y="6"/>
                  <a:pt x="1961" y="8"/>
                  <a:pt x="1989" y="7"/>
                </a:cubicBezTo>
                <a:cubicBezTo>
                  <a:pt x="1990" y="7"/>
                  <a:pt x="1991" y="8"/>
                  <a:pt x="1992" y="9"/>
                </a:cubicBezTo>
                <a:cubicBezTo>
                  <a:pt x="1992" y="11"/>
                  <a:pt x="1990" y="12"/>
                  <a:pt x="1989" y="12"/>
                </a:cubicBezTo>
                <a:cubicBezTo>
                  <a:pt x="1975" y="13"/>
                  <a:pt x="1975" y="13"/>
                  <a:pt x="1975" y="13"/>
                </a:cubicBezTo>
                <a:cubicBezTo>
                  <a:pt x="1975" y="21"/>
                  <a:pt x="1966" y="21"/>
                  <a:pt x="1962" y="26"/>
                </a:cubicBezTo>
                <a:cubicBezTo>
                  <a:pt x="1955" y="34"/>
                  <a:pt x="1944" y="40"/>
                  <a:pt x="1935" y="45"/>
                </a:cubicBezTo>
                <a:cubicBezTo>
                  <a:pt x="1936" y="50"/>
                  <a:pt x="1941" y="53"/>
                  <a:pt x="1945" y="57"/>
                </a:cubicBezTo>
                <a:cubicBezTo>
                  <a:pt x="1948" y="54"/>
                  <a:pt x="1951" y="52"/>
                  <a:pt x="1955" y="52"/>
                </a:cubicBezTo>
                <a:cubicBezTo>
                  <a:pt x="1963" y="46"/>
                  <a:pt x="1972" y="41"/>
                  <a:pt x="1979" y="34"/>
                </a:cubicBezTo>
                <a:cubicBezTo>
                  <a:pt x="1983" y="30"/>
                  <a:pt x="1985" y="22"/>
                  <a:pt x="1991" y="22"/>
                </a:cubicBezTo>
                <a:cubicBezTo>
                  <a:pt x="1991" y="29"/>
                  <a:pt x="1985" y="34"/>
                  <a:pt x="1980" y="38"/>
                </a:cubicBezTo>
                <a:cubicBezTo>
                  <a:pt x="1970" y="47"/>
                  <a:pt x="1960" y="56"/>
                  <a:pt x="1948" y="60"/>
                </a:cubicBezTo>
                <a:cubicBezTo>
                  <a:pt x="1947" y="61"/>
                  <a:pt x="1947" y="61"/>
                  <a:pt x="1947" y="61"/>
                </a:cubicBezTo>
                <a:cubicBezTo>
                  <a:pt x="1950" y="64"/>
                  <a:pt x="1947" y="74"/>
                  <a:pt x="1954" y="72"/>
                </a:cubicBezTo>
                <a:cubicBezTo>
                  <a:pt x="1968" y="66"/>
                  <a:pt x="1978" y="56"/>
                  <a:pt x="1989" y="45"/>
                </a:cubicBezTo>
                <a:cubicBezTo>
                  <a:pt x="1991" y="45"/>
                  <a:pt x="1993" y="45"/>
                  <a:pt x="1993" y="47"/>
                </a:cubicBezTo>
                <a:cubicBezTo>
                  <a:pt x="1983" y="58"/>
                  <a:pt x="1971" y="70"/>
                  <a:pt x="1956" y="75"/>
                </a:cubicBezTo>
                <a:cubicBezTo>
                  <a:pt x="1955" y="78"/>
                  <a:pt x="1951" y="76"/>
                  <a:pt x="1950" y="79"/>
                </a:cubicBezTo>
                <a:cubicBezTo>
                  <a:pt x="1951" y="81"/>
                  <a:pt x="1950" y="85"/>
                  <a:pt x="1953" y="86"/>
                </a:cubicBezTo>
                <a:cubicBezTo>
                  <a:pt x="1966" y="83"/>
                  <a:pt x="1977" y="75"/>
                  <a:pt x="1988" y="68"/>
                </a:cubicBezTo>
                <a:cubicBezTo>
                  <a:pt x="1989" y="68"/>
                  <a:pt x="1991" y="69"/>
                  <a:pt x="1991" y="70"/>
                </a:cubicBezTo>
                <a:cubicBezTo>
                  <a:pt x="1980" y="81"/>
                  <a:pt x="1965" y="86"/>
                  <a:pt x="1951" y="91"/>
                </a:cubicBezTo>
                <a:cubicBezTo>
                  <a:pt x="1950" y="95"/>
                  <a:pt x="1949" y="100"/>
                  <a:pt x="1948" y="105"/>
                </a:cubicBezTo>
                <a:cubicBezTo>
                  <a:pt x="1952" y="108"/>
                  <a:pt x="1954" y="103"/>
                  <a:pt x="1957" y="103"/>
                </a:cubicBezTo>
                <a:cubicBezTo>
                  <a:pt x="1967" y="101"/>
                  <a:pt x="1976" y="95"/>
                  <a:pt x="1985" y="89"/>
                </a:cubicBezTo>
                <a:cubicBezTo>
                  <a:pt x="1987" y="89"/>
                  <a:pt x="1988" y="91"/>
                  <a:pt x="1988" y="93"/>
                </a:cubicBezTo>
                <a:cubicBezTo>
                  <a:pt x="1977" y="99"/>
                  <a:pt x="1966" y="107"/>
                  <a:pt x="1954" y="109"/>
                </a:cubicBezTo>
                <a:cubicBezTo>
                  <a:pt x="1947" y="109"/>
                  <a:pt x="1944" y="115"/>
                  <a:pt x="1944" y="121"/>
                </a:cubicBezTo>
                <a:cubicBezTo>
                  <a:pt x="1944" y="125"/>
                  <a:pt x="1945" y="130"/>
                  <a:pt x="1949" y="132"/>
                </a:cubicBezTo>
                <a:cubicBezTo>
                  <a:pt x="1961" y="135"/>
                  <a:pt x="1971" y="134"/>
                  <a:pt x="1982" y="130"/>
                </a:cubicBezTo>
                <a:cubicBezTo>
                  <a:pt x="1984" y="131"/>
                  <a:pt x="1985" y="130"/>
                  <a:pt x="1986" y="132"/>
                </a:cubicBezTo>
                <a:cubicBezTo>
                  <a:pt x="1985" y="138"/>
                  <a:pt x="1978" y="136"/>
                  <a:pt x="1975" y="139"/>
                </a:cubicBezTo>
                <a:cubicBezTo>
                  <a:pt x="1964" y="140"/>
                  <a:pt x="1952" y="143"/>
                  <a:pt x="1943" y="136"/>
                </a:cubicBezTo>
                <a:cubicBezTo>
                  <a:pt x="1931" y="124"/>
                  <a:pt x="1943" y="109"/>
                  <a:pt x="1945" y="95"/>
                </a:cubicBezTo>
                <a:cubicBezTo>
                  <a:pt x="1944" y="82"/>
                  <a:pt x="1947" y="66"/>
                  <a:pt x="1935" y="57"/>
                </a:cubicBezTo>
                <a:cubicBezTo>
                  <a:pt x="1926" y="47"/>
                  <a:pt x="1914" y="44"/>
                  <a:pt x="1902" y="40"/>
                </a:cubicBezTo>
                <a:cubicBezTo>
                  <a:pt x="1895" y="40"/>
                  <a:pt x="1886" y="39"/>
                  <a:pt x="1880" y="43"/>
                </a:cubicBezTo>
                <a:cubicBezTo>
                  <a:pt x="1870" y="44"/>
                  <a:pt x="1863" y="53"/>
                  <a:pt x="1858" y="61"/>
                </a:cubicBezTo>
                <a:cubicBezTo>
                  <a:pt x="1857" y="68"/>
                  <a:pt x="1855" y="77"/>
                  <a:pt x="1860" y="83"/>
                </a:cubicBezTo>
                <a:cubicBezTo>
                  <a:pt x="1863" y="87"/>
                  <a:pt x="1869" y="88"/>
                  <a:pt x="1874" y="88"/>
                </a:cubicBezTo>
                <a:cubicBezTo>
                  <a:pt x="1885" y="87"/>
                  <a:pt x="1891" y="76"/>
                  <a:pt x="1896" y="67"/>
                </a:cubicBezTo>
                <a:cubicBezTo>
                  <a:pt x="1903" y="66"/>
                  <a:pt x="1911" y="67"/>
                  <a:pt x="1916" y="73"/>
                </a:cubicBezTo>
                <a:cubicBezTo>
                  <a:pt x="1921" y="77"/>
                  <a:pt x="1922" y="83"/>
                  <a:pt x="1922" y="89"/>
                </a:cubicBezTo>
                <a:cubicBezTo>
                  <a:pt x="1924" y="92"/>
                  <a:pt x="1924" y="92"/>
                  <a:pt x="1924" y="92"/>
                </a:cubicBezTo>
                <a:cubicBezTo>
                  <a:pt x="1917" y="95"/>
                  <a:pt x="1916" y="105"/>
                  <a:pt x="1908" y="106"/>
                </a:cubicBezTo>
                <a:cubicBezTo>
                  <a:pt x="1900" y="108"/>
                  <a:pt x="1892" y="113"/>
                  <a:pt x="1884" y="108"/>
                </a:cubicBezTo>
                <a:cubicBezTo>
                  <a:pt x="1871" y="105"/>
                  <a:pt x="1853" y="100"/>
                  <a:pt x="1842" y="111"/>
                </a:cubicBezTo>
                <a:cubicBezTo>
                  <a:pt x="1838" y="116"/>
                  <a:pt x="1837" y="123"/>
                  <a:pt x="1837" y="129"/>
                </a:cubicBezTo>
                <a:cubicBezTo>
                  <a:pt x="1840" y="135"/>
                  <a:pt x="1840" y="140"/>
                  <a:pt x="1844" y="144"/>
                </a:cubicBezTo>
                <a:cubicBezTo>
                  <a:pt x="1850" y="144"/>
                  <a:pt x="1850" y="136"/>
                  <a:pt x="1855" y="133"/>
                </a:cubicBezTo>
                <a:cubicBezTo>
                  <a:pt x="1861" y="128"/>
                  <a:pt x="1871" y="126"/>
                  <a:pt x="1879" y="131"/>
                </a:cubicBezTo>
                <a:cubicBezTo>
                  <a:pt x="1886" y="136"/>
                  <a:pt x="1892" y="144"/>
                  <a:pt x="1890" y="154"/>
                </a:cubicBezTo>
                <a:cubicBezTo>
                  <a:pt x="1890" y="155"/>
                  <a:pt x="1888" y="157"/>
                  <a:pt x="1889" y="158"/>
                </a:cubicBezTo>
                <a:cubicBezTo>
                  <a:pt x="1984" y="160"/>
                  <a:pt x="1984" y="160"/>
                  <a:pt x="1984" y="160"/>
                </a:cubicBezTo>
                <a:cubicBezTo>
                  <a:pt x="1985" y="160"/>
                  <a:pt x="1986" y="161"/>
                  <a:pt x="1986" y="161"/>
                </a:cubicBezTo>
                <a:cubicBezTo>
                  <a:pt x="1984" y="163"/>
                  <a:pt x="1984" y="163"/>
                  <a:pt x="1984" y="163"/>
                </a:cubicBezTo>
                <a:cubicBezTo>
                  <a:pt x="1831" y="164"/>
                  <a:pt x="1831" y="164"/>
                  <a:pt x="1831" y="164"/>
                </a:cubicBezTo>
                <a:cubicBezTo>
                  <a:pt x="1813" y="165"/>
                  <a:pt x="1794" y="162"/>
                  <a:pt x="1775" y="164"/>
                </a:cubicBezTo>
                <a:cubicBezTo>
                  <a:pt x="1481" y="164"/>
                  <a:pt x="1481" y="164"/>
                  <a:pt x="1481" y="164"/>
                </a:cubicBezTo>
                <a:cubicBezTo>
                  <a:pt x="1463" y="164"/>
                  <a:pt x="1463" y="164"/>
                  <a:pt x="1463" y="164"/>
                </a:cubicBezTo>
                <a:cubicBezTo>
                  <a:pt x="1330" y="164"/>
                  <a:pt x="1330" y="164"/>
                  <a:pt x="1330" y="164"/>
                </a:cubicBezTo>
                <a:cubicBezTo>
                  <a:pt x="1304" y="163"/>
                  <a:pt x="1282" y="165"/>
                  <a:pt x="1255" y="164"/>
                </a:cubicBezTo>
                <a:cubicBezTo>
                  <a:pt x="1206" y="163"/>
                  <a:pt x="1206" y="163"/>
                  <a:pt x="1206" y="163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862" y="164"/>
                  <a:pt x="818" y="164"/>
                  <a:pt x="772" y="164"/>
                </a:cubicBezTo>
                <a:cubicBezTo>
                  <a:pt x="669" y="164"/>
                  <a:pt x="669" y="164"/>
                  <a:pt x="669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480" y="164"/>
                  <a:pt x="414" y="164"/>
                  <a:pt x="349" y="164"/>
                </a:cubicBezTo>
                <a:cubicBezTo>
                  <a:pt x="342" y="164"/>
                  <a:pt x="333" y="164"/>
                  <a:pt x="325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13" y="164"/>
                  <a:pt x="57" y="164"/>
                  <a:pt x="3" y="164"/>
                </a:cubicBezTo>
                <a:cubicBezTo>
                  <a:pt x="3" y="162"/>
                  <a:pt x="3" y="160"/>
                  <a:pt x="5" y="160"/>
                </a:cubicBezTo>
                <a:cubicBezTo>
                  <a:pt x="39" y="160"/>
                  <a:pt x="73" y="160"/>
                  <a:pt x="107" y="159"/>
                </a:cubicBezTo>
                <a:cubicBezTo>
                  <a:pt x="120" y="160"/>
                  <a:pt x="133" y="160"/>
                  <a:pt x="146" y="159"/>
                </a:cubicBezTo>
                <a:cubicBezTo>
                  <a:pt x="146" y="155"/>
                  <a:pt x="151" y="154"/>
                  <a:pt x="152" y="151"/>
                </a:cubicBezTo>
                <a:cubicBezTo>
                  <a:pt x="163" y="137"/>
                  <a:pt x="164" y="117"/>
                  <a:pt x="158" y="101"/>
                </a:cubicBezTo>
                <a:cubicBezTo>
                  <a:pt x="151" y="88"/>
                  <a:pt x="139" y="74"/>
                  <a:pt x="123" y="74"/>
                </a:cubicBezTo>
                <a:cubicBezTo>
                  <a:pt x="116" y="72"/>
                  <a:pt x="111" y="75"/>
                  <a:pt x="105" y="79"/>
                </a:cubicBezTo>
                <a:cubicBezTo>
                  <a:pt x="100" y="84"/>
                  <a:pt x="99" y="92"/>
                  <a:pt x="99" y="98"/>
                </a:cubicBezTo>
                <a:cubicBezTo>
                  <a:pt x="103" y="108"/>
                  <a:pt x="115" y="100"/>
                  <a:pt x="122" y="105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11" y="121"/>
                  <a:pt x="97" y="133"/>
                  <a:pt x="79" y="130"/>
                </a:cubicBezTo>
                <a:cubicBezTo>
                  <a:pt x="75" y="129"/>
                  <a:pt x="70" y="128"/>
                  <a:pt x="68" y="123"/>
                </a:cubicBezTo>
                <a:cubicBezTo>
                  <a:pt x="61" y="109"/>
                  <a:pt x="72" y="97"/>
                  <a:pt x="74" y="84"/>
                </a:cubicBezTo>
                <a:cubicBezTo>
                  <a:pt x="77" y="68"/>
                  <a:pt x="69" y="52"/>
                  <a:pt x="59" y="40"/>
                </a:cubicBezTo>
                <a:cubicBezTo>
                  <a:pt x="51" y="31"/>
                  <a:pt x="36" y="30"/>
                  <a:pt x="25" y="34"/>
                </a:cubicBezTo>
                <a:cubicBezTo>
                  <a:pt x="17" y="38"/>
                  <a:pt x="7" y="44"/>
                  <a:pt x="4" y="54"/>
                </a:cubicBezTo>
                <a:cubicBezTo>
                  <a:pt x="4" y="37"/>
                  <a:pt x="4" y="37"/>
                  <a:pt x="4" y="37"/>
                </a:cubicBezTo>
                <a:cubicBezTo>
                  <a:pt x="7" y="37"/>
                  <a:pt x="10" y="36"/>
                  <a:pt x="11" y="34"/>
                </a:cubicBezTo>
                <a:cubicBezTo>
                  <a:pt x="11" y="30"/>
                  <a:pt x="7" y="31"/>
                  <a:pt x="5" y="30"/>
                </a:cubicBezTo>
                <a:cubicBezTo>
                  <a:pt x="4" y="28"/>
                  <a:pt x="4" y="26"/>
                  <a:pt x="4" y="24"/>
                </a:cubicBezTo>
                <a:cubicBezTo>
                  <a:pt x="15" y="30"/>
                  <a:pt x="28" y="25"/>
                  <a:pt x="40" y="25"/>
                </a:cubicBezTo>
                <a:cubicBezTo>
                  <a:pt x="48" y="27"/>
                  <a:pt x="57" y="22"/>
                  <a:pt x="65" y="18"/>
                </a:cubicBezTo>
                <a:cubicBezTo>
                  <a:pt x="67" y="14"/>
                  <a:pt x="73" y="13"/>
                  <a:pt x="73" y="8"/>
                </a:cubicBezTo>
                <a:cubicBezTo>
                  <a:pt x="68" y="6"/>
                  <a:pt x="63" y="7"/>
                  <a:pt x="58" y="8"/>
                </a:cubicBezTo>
                <a:cubicBezTo>
                  <a:pt x="44" y="22"/>
                  <a:pt x="23" y="20"/>
                  <a:pt x="5" y="19"/>
                </a:cubicBezTo>
                <a:cubicBezTo>
                  <a:pt x="3" y="17"/>
                  <a:pt x="5" y="15"/>
                  <a:pt x="4" y="12"/>
                </a:cubicBezTo>
                <a:cubicBezTo>
                  <a:pt x="19" y="17"/>
                  <a:pt x="35" y="18"/>
                  <a:pt x="47" y="8"/>
                </a:cubicBezTo>
                <a:cubicBezTo>
                  <a:pt x="47" y="6"/>
                  <a:pt x="43" y="7"/>
                  <a:pt x="40" y="7"/>
                </a:cubicBezTo>
                <a:cubicBezTo>
                  <a:pt x="28" y="5"/>
                  <a:pt x="16" y="7"/>
                  <a:pt x="5" y="7"/>
                </a:cubicBezTo>
                <a:cubicBezTo>
                  <a:pt x="4" y="6"/>
                  <a:pt x="4" y="3"/>
                  <a:pt x="5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4"/>
                  <a:pt x="68" y="4"/>
                  <a:pt x="68" y="4"/>
                </a:cubicBezTo>
                <a:cubicBezTo>
                  <a:pt x="72" y="0"/>
                  <a:pt x="80" y="2"/>
                  <a:pt x="86" y="2"/>
                </a:cubicBezTo>
                <a:cubicBezTo>
                  <a:pt x="155" y="0"/>
                  <a:pt x="225" y="3"/>
                  <a:pt x="295" y="2"/>
                </a:cubicBezTo>
                <a:close/>
                <a:moveTo>
                  <a:pt x="119" y="8"/>
                </a:moveTo>
                <a:cubicBezTo>
                  <a:pt x="115" y="7"/>
                  <a:pt x="111" y="7"/>
                  <a:pt x="106" y="8"/>
                </a:cubicBezTo>
                <a:cubicBezTo>
                  <a:pt x="96" y="20"/>
                  <a:pt x="82" y="33"/>
                  <a:pt x="67" y="39"/>
                </a:cubicBezTo>
                <a:cubicBezTo>
                  <a:pt x="69" y="42"/>
                  <a:pt x="70" y="46"/>
                  <a:pt x="74" y="47"/>
                </a:cubicBezTo>
                <a:cubicBezTo>
                  <a:pt x="84" y="43"/>
                  <a:pt x="92" y="35"/>
                  <a:pt x="101" y="29"/>
                </a:cubicBezTo>
                <a:cubicBezTo>
                  <a:pt x="109" y="23"/>
                  <a:pt x="115" y="16"/>
                  <a:pt x="119" y="8"/>
                </a:cubicBezTo>
                <a:close/>
                <a:moveTo>
                  <a:pt x="334" y="8"/>
                </a:moveTo>
                <a:cubicBezTo>
                  <a:pt x="312" y="7"/>
                  <a:pt x="291" y="9"/>
                  <a:pt x="271" y="7"/>
                </a:cubicBezTo>
                <a:cubicBezTo>
                  <a:pt x="250" y="8"/>
                  <a:pt x="230" y="7"/>
                  <a:pt x="209" y="7"/>
                </a:cubicBezTo>
                <a:cubicBezTo>
                  <a:pt x="206" y="8"/>
                  <a:pt x="206" y="8"/>
                  <a:pt x="206" y="8"/>
                </a:cubicBezTo>
                <a:cubicBezTo>
                  <a:pt x="210" y="16"/>
                  <a:pt x="221" y="17"/>
                  <a:pt x="225" y="26"/>
                </a:cubicBezTo>
                <a:cubicBezTo>
                  <a:pt x="228" y="32"/>
                  <a:pt x="226" y="37"/>
                  <a:pt x="224" y="43"/>
                </a:cubicBezTo>
                <a:cubicBezTo>
                  <a:pt x="217" y="51"/>
                  <a:pt x="209" y="64"/>
                  <a:pt x="196" y="62"/>
                </a:cubicBezTo>
                <a:cubicBezTo>
                  <a:pt x="183" y="61"/>
                  <a:pt x="196" y="51"/>
                  <a:pt x="192" y="45"/>
                </a:cubicBezTo>
                <a:cubicBezTo>
                  <a:pt x="190" y="41"/>
                  <a:pt x="185" y="43"/>
                  <a:pt x="181" y="42"/>
                </a:cubicBezTo>
                <a:cubicBezTo>
                  <a:pt x="177" y="44"/>
                  <a:pt x="172" y="47"/>
                  <a:pt x="170" y="52"/>
                </a:cubicBezTo>
                <a:cubicBezTo>
                  <a:pt x="169" y="61"/>
                  <a:pt x="170" y="71"/>
                  <a:pt x="176" y="79"/>
                </a:cubicBezTo>
                <a:cubicBezTo>
                  <a:pt x="179" y="82"/>
                  <a:pt x="184" y="81"/>
                  <a:pt x="188" y="82"/>
                </a:cubicBezTo>
                <a:cubicBezTo>
                  <a:pt x="194" y="83"/>
                  <a:pt x="200" y="82"/>
                  <a:pt x="205" y="79"/>
                </a:cubicBezTo>
                <a:cubicBezTo>
                  <a:pt x="215" y="72"/>
                  <a:pt x="224" y="64"/>
                  <a:pt x="235" y="62"/>
                </a:cubicBezTo>
                <a:cubicBezTo>
                  <a:pt x="244" y="61"/>
                  <a:pt x="251" y="66"/>
                  <a:pt x="256" y="72"/>
                </a:cubicBezTo>
                <a:cubicBezTo>
                  <a:pt x="255" y="74"/>
                  <a:pt x="259" y="76"/>
                  <a:pt x="256" y="77"/>
                </a:cubicBezTo>
                <a:cubicBezTo>
                  <a:pt x="258" y="83"/>
                  <a:pt x="258" y="83"/>
                  <a:pt x="258" y="83"/>
                </a:cubicBezTo>
                <a:cubicBezTo>
                  <a:pt x="260" y="91"/>
                  <a:pt x="257" y="99"/>
                  <a:pt x="254" y="106"/>
                </a:cubicBezTo>
                <a:cubicBezTo>
                  <a:pt x="251" y="113"/>
                  <a:pt x="245" y="115"/>
                  <a:pt x="239" y="118"/>
                </a:cubicBezTo>
                <a:cubicBezTo>
                  <a:pt x="236" y="120"/>
                  <a:pt x="232" y="118"/>
                  <a:pt x="230" y="116"/>
                </a:cubicBezTo>
                <a:cubicBezTo>
                  <a:pt x="228" y="113"/>
                  <a:pt x="232" y="111"/>
                  <a:pt x="234" y="109"/>
                </a:cubicBezTo>
                <a:cubicBezTo>
                  <a:pt x="236" y="101"/>
                  <a:pt x="235" y="94"/>
                  <a:pt x="229" y="89"/>
                </a:cubicBezTo>
                <a:cubicBezTo>
                  <a:pt x="224" y="87"/>
                  <a:pt x="221" y="91"/>
                  <a:pt x="217" y="93"/>
                </a:cubicBezTo>
                <a:cubicBezTo>
                  <a:pt x="210" y="100"/>
                  <a:pt x="207" y="112"/>
                  <a:pt x="210" y="123"/>
                </a:cubicBezTo>
                <a:cubicBezTo>
                  <a:pt x="214" y="130"/>
                  <a:pt x="217" y="138"/>
                  <a:pt x="224" y="143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2" y="145"/>
                  <a:pt x="246" y="143"/>
                  <a:pt x="251" y="143"/>
                </a:cubicBezTo>
                <a:cubicBezTo>
                  <a:pt x="261" y="141"/>
                  <a:pt x="269" y="134"/>
                  <a:pt x="275" y="127"/>
                </a:cubicBezTo>
                <a:cubicBezTo>
                  <a:pt x="278" y="126"/>
                  <a:pt x="280" y="125"/>
                  <a:pt x="282" y="122"/>
                </a:cubicBezTo>
                <a:cubicBezTo>
                  <a:pt x="280" y="119"/>
                  <a:pt x="284" y="116"/>
                  <a:pt x="284" y="113"/>
                </a:cubicBezTo>
                <a:cubicBezTo>
                  <a:pt x="289" y="108"/>
                  <a:pt x="287" y="100"/>
                  <a:pt x="288" y="93"/>
                </a:cubicBezTo>
                <a:cubicBezTo>
                  <a:pt x="284" y="89"/>
                  <a:pt x="285" y="82"/>
                  <a:pt x="282" y="77"/>
                </a:cubicBezTo>
                <a:cubicBezTo>
                  <a:pt x="278" y="67"/>
                  <a:pt x="262" y="63"/>
                  <a:pt x="266" y="50"/>
                </a:cubicBezTo>
                <a:cubicBezTo>
                  <a:pt x="270" y="40"/>
                  <a:pt x="280" y="32"/>
                  <a:pt x="290" y="29"/>
                </a:cubicBezTo>
                <a:cubicBezTo>
                  <a:pt x="298" y="28"/>
                  <a:pt x="306" y="27"/>
                  <a:pt x="314" y="27"/>
                </a:cubicBezTo>
                <a:cubicBezTo>
                  <a:pt x="322" y="28"/>
                  <a:pt x="331" y="34"/>
                  <a:pt x="332" y="43"/>
                </a:cubicBezTo>
                <a:cubicBezTo>
                  <a:pt x="328" y="51"/>
                  <a:pt x="328" y="51"/>
                  <a:pt x="328" y="51"/>
                </a:cubicBezTo>
                <a:cubicBezTo>
                  <a:pt x="323" y="51"/>
                  <a:pt x="320" y="55"/>
                  <a:pt x="317" y="57"/>
                </a:cubicBezTo>
                <a:cubicBezTo>
                  <a:pt x="313" y="62"/>
                  <a:pt x="310" y="68"/>
                  <a:pt x="313" y="74"/>
                </a:cubicBezTo>
                <a:cubicBezTo>
                  <a:pt x="314" y="77"/>
                  <a:pt x="311" y="81"/>
                  <a:pt x="315" y="83"/>
                </a:cubicBezTo>
                <a:cubicBezTo>
                  <a:pt x="319" y="88"/>
                  <a:pt x="325" y="83"/>
                  <a:pt x="329" y="83"/>
                </a:cubicBezTo>
                <a:cubicBezTo>
                  <a:pt x="344" y="75"/>
                  <a:pt x="353" y="59"/>
                  <a:pt x="355" y="42"/>
                </a:cubicBezTo>
                <a:cubicBezTo>
                  <a:pt x="356" y="33"/>
                  <a:pt x="355" y="21"/>
                  <a:pt x="345" y="16"/>
                </a:cubicBezTo>
                <a:cubicBezTo>
                  <a:pt x="340" y="14"/>
                  <a:pt x="335" y="13"/>
                  <a:pt x="334" y="8"/>
                </a:cubicBezTo>
                <a:close/>
                <a:moveTo>
                  <a:pt x="96" y="8"/>
                </a:moveTo>
                <a:cubicBezTo>
                  <a:pt x="93" y="6"/>
                  <a:pt x="87" y="8"/>
                  <a:pt x="84" y="8"/>
                </a:cubicBezTo>
                <a:cubicBezTo>
                  <a:pt x="72" y="18"/>
                  <a:pt x="72" y="18"/>
                  <a:pt x="72" y="18"/>
                </a:cubicBezTo>
                <a:cubicBezTo>
                  <a:pt x="68" y="24"/>
                  <a:pt x="60" y="24"/>
                  <a:pt x="58" y="30"/>
                </a:cubicBezTo>
                <a:cubicBezTo>
                  <a:pt x="60" y="32"/>
                  <a:pt x="62" y="34"/>
                  <a:pt x="65" y="36"/>
                </a:cubicBezTo>
                <a:cubicBezTo>
                  <a:pt x="68" y="33"/>
                  <a:pt x="68" y="33"/>
                  <a:pt x="68" y="33"/>
                </a:cubicBezTo>
                <a:cubicBezTo>
                  <a:pt x="77" y="29"/>
                  <a:pt x="85" y="21"/>
                  <a:pt x="93" y="15"/>
                </a:cubicBezTo>
                <a:cubicBezTo>
                  <a:pt x="94" y="13"/>
                  <a:pt x="96" y="11"/>
                  <a:pt x="96" y="8"/>
                </a:cubicBezTo>
                <a:close/>
                <a:moveTo>
                  <a:pt x="171" y="13"/>
                </a:moveTo>
                <a:cubicBezTo>
                  <a:pt x="172" y="8"/>
                  <a:pt x="172" y="8"/>
                  <a:pt x="172" y="8"/>
                </a:cubicBezTo>
                <a:cubicBezTo>
                  <a:pt x="164" y="8"/>
                  <a:pt x="152" y="7"/>
                  <a:pt x="143" y="8"/>
                </a:cubicBezTo>
                <a:cubicBezTo>
                  <a:pt x="142" y="16"/>
                  <a:pt x="139" y="22"/>
                  <a:pt x="135" y="28"/>
                </a:cubicBezTo>
                <a:cubicBezTo>
                  <a:pt x="123" y="44"/>
                  <a:pt x="106" y="61"/>
                  <a:pt x="89" y="69"/>
                </a:cubicBezTo>
                <a:cubicBezTo>
                  <a:pt x="86" y="71"/>
                  <a:pt x="83" y="69"/>
                  <a:pt x="81" y="73"/>
                </a:cubicBezTo>
                <a:cubicBezTo>
                  <a:pt x="82" y="79"/>
                  <a:pt x="80" y="86"/>
                  <a:pt x="81" y="92"/>
                </a:cubicBezTo>
                <a:cubicBezTo>
                  <a:pt x="94" y="93"/>
                  <a:pt x="92" y="78"/>
                  <a:pt x="102" y="73"/>
                </a:cubicBezTo>
                <a:cubicBezTo>
                  <a:pt x="111" y="67"/>
                  <a:pt x="122" y="65"/>
                  <a:pt x="132" y="67"/>
                </a:cubicBezTo>
                <a:cubicBezTo>
                  <a:pt x="153" y="55"/>
                  <a:pt x="159" y="32"/>
                  <a:pt x="171" y="13"/>
                </a:cubicBezTo>
                <a:close/>
                <a:moveTo>
                  <a:pt x="193" y="8"/>
                </a:moveTo>
                <a:cubicBezTo>
                  <a:pt x="189" y="7"/>
                  <a:pt x="185" y="7"/>
                  <a:pt x="181" y="8"/>
                </a:cubicBezTo>
                <a:cubicBezTo>
                  <a:pt x="180" y="12"/>
                  <a:pt x="177" y="16"/>
                  <a:pt x="177" y="20"/>
                </a:cubicBezTo>
                <a:cubicBezTo>
                  <a:pt x="186" y="29"/>
                  <a:pt x="198" y="34"/>
                  <a:pt x="211" y="38"/>
                </a:cubicBezTo>
                <a:cubicBezTo>
                  <a:pt x="213" y="38"/>
                  <a:pt x="216" y="39"/>
                  <a:pt x="218" y="36"/>
                </a:cubicBezTo>
                <a:cubicBezTo>
                  <a:pt x="218" y="34"/>
                  <a:pt x="219" y="31"/>
                  <a:pt x="217" y="30"/>
                </a:cubicBezTo>
                <a:cubicBezTo>
                  <a:pt x="205" y="25"/>
                  <a:pt x="193" y="23"/>
                  <a:pt x="183" y="17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3"/>
                  <a:pt x="183" y="12"/>
                  <a:pt x="184" y="12"/>
                </a:cubicBezTo>
                <a:cubicBezTo>
                  <a:pt x="190" y="14"/>
                  <a:pt x="196" y="18"/>
                  <a:pt x="202" y="19"/>
                </a:cubicBezTo>
                <a:cubicBezTo>
                  <a:pt x="203" y="18"/>
                  <a:pt x="203" y="18"/>
                  <a:pt x="203" y="18"/>
                </a:cubicBezTo>
                <a:cubicBezTo>
                  <a:pt x="199" y="15"/>
                  <a:pt x="196" y="11"/>
                  <a:pt x="193" y="8"/>
                </a:cubicBezTo>
                <a:close/>
                <a:moveTo>
                  <a:pt x="137" y="8"/>
                </a:moveTo>
                <a:cubicBezTo>
                  <a:pt x="126" y="3"/>
                  <a:pt x="123" y="18"/>
                  <a:pt x="115" y="22"/>
                </a:cubicBezTo>
                <a:cubicBezTo>
                  <a:pt x="103" y="35"/>
                  <a:pt x="91" y="44"/>
                  <a:pt x="77" y="53"/>
                </a:cubicBezTo>
                <a:cubicBezTo>
                  <a:pt x="81" y="65"/>
                  <a:pt x="81" y="65"/>
                  <a:pt x="81" y="65"/>
                </a:cubicBezTo>
                <a:cubicBezTo>
                  <a:pt x="90" y="64"/>
                  <a:pt x="98" y="57"/>
                  <a:pt x="106" y="51"/>
                </a:cubicBezTo>
                <a:cubicBezTo>
                  <a:pt x="108" y="49"/>
                  <a:pt x="109" y="47"/>
                  <a:pt x="112" y="46"/>
                </a:cubicBezTo>
                <a:cubicBezTo>
                  <a:pt x="121" y="34"/>
                  <a:pt x="136" y="24"/>
                  <a:pt x="137" y="8"/>
                </a:cubicBezTo>
                <a:close/>
                <a:moveTo>
                  <a:pt x="465" y="13"/>
                </a:moveTo>
                <a:cubicBezTo>
                  <a:pt x="462" y="7"/>
                  <a:pt x="453" y="8"/>
                  <a:pt x="447" y="8"/>
                </a:cubicBezTo>
                <a:cubicBezTo>
                  <a:pt x="445" y="8"/>
                  <a:pt x="441" y="7"/>
                  <a:pt x="440" y="9"/>
                </a:cubicBezTo>
                <a:cubicBezTo>
                  <a:pt x="452" y="21"/>
                  <a:pt x="466" y="27"/>
                  <a:pt x="479" y="34"/>
                </a:cubicBezTo>
                <a:cubicBezTo>
                  <a:pt x="491" y="25"/>
                  <a:pt x="507" y="22"/>
                  <a:pt x="523" y="27"/>
                </a:cubicBezTo>
                <a:cubicBezTo>
                  <a:pt x="532" y="24"/>
                  <a:pt x="541" y="19"/>
                  <a:pt x="546" y="9"/>
                </a:cubicBezTo>
                <a:cubicBezTo>
                  <a:pt x="543" y="7"/>
                  <a:pt x="537" y="9"/>
                  <a:pt x="533" y="8"/>
                </a:cubicBezTo>
                <a:cubicBezTo>
                  <a:pt x="524" y="15"/>
                  <a:pt x="513" y="18"/>
                  <a:pt x="502" y="21"/>
                </a:cubicBezTo>
                <a:cubicBezTo>
                  <a:pt x="488" y="23"/>
                  <a:pt x="477" y="18"/>
                  <a:pt x="465" y="13"/>
                </a:cubicBezTo>
                <a:close/>
                <a:moveTo>
                  <a:pt x="363" y="9"/>
                </a:moveTo>
                <a:cubicBezTo>
                  <a:pt x="359" y="9"/>
                  <a:pt x="353" y="6"/>
                  <a:pt x="350" y="9"/>
                </a:cubicBezTo>
                <a:cubicBezTo>
                  <a:pt x="355" y="16"/>
                  <a:pt x="362" y="22"/>
                  <a:pt x="363" y="31"/>
                </a:cubicBezTo>
                <a:cubicBezTo>
                  <a:pt x="365" y="37"/>
                  <a:pt x="361" y="44"/>
                  <a:pt x="361" y="51"/>
                </a:cubicBezTo>
                <a:cubicBezTo>
                  <a:pt x="361" y="54"/>
                  <a:pt x="365" y="56"/>
                  <a:pt x="367" y="57"/>
                </a:cubicBezTo>
                <a:cubicBezTo>
                  <a:pt x="380" y="82"/>
                  <a:pt x="408" y="95"/>
                  <a:pt x="432" y="106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58" y="97"/>
                  <a:pt x="458" y="97"/>
                  <a:pt x="458" y="97"/>
                </a:cubicBezTo>
                <a:cubicBezTo>
                  <a:pt x="472" y="95"/>
                  <a:pt x="484" y="105"/>
                  <a:pt x="496" y="96"/>
                </a:cubicBezTo>
                <a:cubicBezTo>
                  <a:pt x="501" y="93"/>
                  <a:pt x="507" y="89"/>
                  <a:pt x="506" y="84"/>
                </a:cubicBezTo>
                <a:cubicBezTo>
                  <a:pt x="487" y="88"/>
                  <a:pt x="467" y="86"/>
                  <a:pt x="449" y="78"/>
                </a:cubicBezTo>
                <a:cubicBezTo>
                  <a:pt x="440" y="75"/>
                  <a:pt x="431" y="71"/>
                  <a:pt x="422" y="65"/>
                </a:cubicBezTo>
                <a:cubicBezTo>
                  <a:pt x="413" y="56"/>
                  <a:pt x="399" y="49"/>
                  <a:pt x="390" y="39"/>
                </a:cubicBezTo>
                <a:cubicBezTo>
                  <a:pt x="386" y="33"/>
                  <a:pt x="380" y="26"/>
                  <a:pt x="373" y="21"/>
                </a:cubicBezTo>
                <a:cubicBezTo>
                  <a:pt x="370" y="17"/>
                  <a:pt x="367" y="13"/>
                  <a:pt x="363" y="9"/>
                </a:cubicBezTo>
                <a:close/>
                <a:moveTo>
                  <a:pt x="383" y="8"/>
                </a:moveTo>
                <a:cubicBezTo>
                  <a:pt x="380" y="8"/>
                  <a:pt x="376" y="8"/>
                  <a:pt x="374" y="9"/>
                </a:cubicBezTo>
                <a:cubicBezTo>
                  <a:pt x="374" y="11"/>
                  <a:pt x="374" y="12"/>
                  <a:pt x="375" y="13"/>
                </a:cubicBezTo>
                <a:cubicBezTo>
                  <a:pt x="387" y="25"/>
                  <a:pt x="396" y="40"/>
                  <a:pt x="411" y="50"/>
                </a:cubicBezTo>
                <a:cubicBezTo>
                  <a:pt x="426" y="62"/>
                  <a:pt x="443" y="71"/>
                  <a:pt x="461" y="78"/>
                </a:cubicBezTo>
                <a:cubicBezTo>
                  <a:pt x="467" y="78"/>
                  <a:pt x="472" y="80"/>
                  <a:pt x="479" y="80"/>
                </a:cubicBezTo>
                <a:cubicBezTo>
                  <a:pt x="475" y="75"/>
                  <a:pt x="469" y="72"/>
                  <a:pt x="467" y="65"/>
                </a:cubicBezTo>
                <a:cubicBezTo>
                  <a:pt x="453" y="60"/>
                  <a:pt x="439" y="53"/>
                  <a:pt x="425" y="47"/>
                </a:cubicBezTo>
                <a:cubicBezTo>
                  <a:pt x="409" y="37"/>
                  <a:pt x="393" y="24"/>
                  <a:pt x="383" y="8"/>
                </a:cubicBezTo>
                <a:close/>
                <a:moveTo>
                  <a:pt x="404" y="15"/>
                </a:moveTo>
                <a:cubicBezTo>
                  <a:pt x="401" y="13"/>
                  <a:pt x="401" y="8"/>
                  <a:pt x="397" y="8"/>
                </a:cubicBezTo>
                <a:cubicBezTo>
                  <a:pt x="395" y="9"/>
                  <a:pt x="391" y="8"/>
                  <a:pt x="392" y="10"/>
                </a:cubicBezTo>
                <a:cubicBezTo>
                  <a:pt x="396" y="15"/>
                  <a:pt x="400" y="22"/>
                  <a:pt x="405" y="26"/>
                </a:cubicBezTo>
                <a:cubicBezTo>
                  <a:pt x="422" y="41"/>
                  <a:pt x="443" y="49"/>
                  <a:pt x="464" y="58"/>
                </a:cubicBezTo>
                <a:cubicBezTo>
                  <a:pt x="466" y="57"/>
                  <a:pt x="466" y="57"/>
                  <a:pt x="466" y="57"/>
                </a:cubicBezTo>
                <a:cubicBezTo>
                  <a:pt x="466" y="55"/>
                  <a:pt x="467" y="53"/>
                  <a:pt x="465" y="51"/>
                </a:cubicBezTo>
                <a:cubicBezTo>
                  <a:pt x="443" y="43"/>
                  <a:pt x="422" y="32"/>
                  <a:pt x="404" y="15"/>
                </a:cubicBezTo>
                <a:close/>
                <a:moveTo>
                  <a:pt x="517" y="9"/>
                </a:moveTo>
                <a:cubicBezTo>
                  <a:pt x="501" y="7"/>
                  <a:pt x="486" y="8"/>
                  <a:pt x="471" y="9"/>
                </a:cubicBezTo>
                <a:cubicBezTo>
                  <a:pt x="476" y="14"/>
                  <a:pt x="484" y="14"/>
                  <a:pt x="491" y="16"/>
                </a:cubicBezTo>
                <a:cubicBezTo>
                  <a:pt x="500" y="16"/>
                  <a:pt x="509" y="14"/>
                  <a:pt x="517" y="9"/>
                </a:cubicBezTo>
                <a:close/>
                <a:moveTo>
                  <a:pt x="430" y="9"/>
                </a:moveTo>
                <a:cubicBezTo>
                  <a:pt x="423" y="9"/>
                  <a:pt x="415" y="7"/>
                  <a:pt x="409" y="10"/>
                </a:cubicBezTo>
                <a:cubicBezTo>
                  <a:pt x="415" y="20"/>
                  <a:pt x="427" y="27"/>
                  <a:pt x="438" y="33"/>
                </a:cubicBezTo>
                <a:cubicBezTo>
                  <a:pt x="448" y="37"/>
                  <a:pt x="457" y="46"/>
                  <a:pt x="469" y="45"/>
                </a:cubicBezTo>
                <a:cubicBezTo>
                  <a:pt x="470" y="42"/>
                  <a:pt x="475" y="40"/>
                  <a:pt x="474" y="37"/>
                </a:cubicBezTo>
                <a:cubicBezTo>
                  <a:pt x="458" y="32"/>
                  <a:pt x="444" y="20"/>
                  <a:pt x="430" y="9"/>
                </a:cubicBezTo>
                <a:close/>
                <a:moveTo>
                  <a:pt x="802" y="9"/>
                </a:moveTo>
                <a:cubicBezTo>
                  <a:pt x="785" y="8"/>
                  <a:pt x="771" y="11"/>
                  <a:pt x="755" y="8"/>
                </a:cubicBezTo>
                <a:cubicBezTo>
                  <a:pt x="748" y="10"/>
                  <a:pt x="740" y="9"/>
                  <a:pt x="734" y="9"/>
                </a:cubicBezTo>
                <a:cubicBezTo>
                  <a:pt x="722" y="10"/>
                  <a:pt x="709" y="8"/>
                  <a:pt x="698" y="9"/>
                </a:cubicBezTo>
                <a:cubicBezTo>
                  <a:pt x="693" y="12"/>
                  <a:pt x="699" y="16"/>
                  <a:pt x="698" y="20"/>
                </a:cubicBezTo>
                <a:cubicBezTo>
                  <a:pt x="698" y="32"/>
                  <a:pt x="698" y="45"/>
                  <a:pt x="685" y="51"/>
                </a:cubicBezTo>
                <a:cubicBezTo>
                  <a:pt x="679" y="55"/>
                  <a:pt x="669" y="58"/>
                  <a:pt x="663" y="52"/>
                </a:cubicBezTo>
                <a:cubicBezTo>
                  <a:pt x="663" y="51"/>
                  <a:pt x="663" y="49"/>
                  <a:pt x="664" y="48"/>
                </a:cubicBezTo>
                <a:cubicBezTo>
                  <a:pt x="667" y="43"/>
                  <a:pt x="666" y="37"/>
                  <a:pt x="662" y="34"/>
                </a:cubicBezTo>
                <a:cubicBezTo>
                  <a:pt x="658" y="32"/>
                  <a:pt x="653" y="33"/>
                  <a:pt x="649" y="34"/>
                </a:cubicBezTo>
                <a:cubicBezTo>
                  <a:pt x="641" y="41"/>
                  <a:pt x="641" y="52"/>
                  <a:pt x="643" y="61"/>
                </a:cubicBezTo>
                <a:cubicBezTo>
                  <a:pt x="645" y="68"/>
                  <a:pt x="652" y="72"/>
                  <a:pt x="658" y="75"/>
                </a:cubicBezTo>
                <a:cubicBezTo>
                  <a:pt x="676" y="82"/>
                  <a:pt x="688" y="62"/>
                  <a:pt x="705" y="63"/>
                </a:cubicBezTo>
                <a:cubicBezTo>
                  <a:pt x="715" y="65"/>
                  <a:pt x="723" y="69"/>
                  <a:pt x="729" y="77"/>
                </a:cubicBezTo>
                <a:cubicBezTo>
                  <a:pt x="737" y="86"/>
                  <a:pt x="734" y="99"/>
                  <a:pt x="732" y="109"/>
                </a:cubicBezTo>
                <a:cubicBezTo>
                  <a:pt x="728" y="117"/>
                  <a:pt x="720" y="124"/>
                  <a:pt x="710" y="123"/>
                </a:cubicBezTo>
                <a:cubicBezTo>
                  <a:pt x="707" y="122"/>
                  <a:pt x="703" y="122"/>
                  <a:pt x="703" y="118"/>
                </a:cubicBezTo>
                <a:cubicBezTo>
                  <a:pt x="705" y="113"/>
                  <a:pt x="708" y="106"/>
                  <a:pt x="706" y="100"/>
                </a:cubicBezTo>
                <a:cubicBezTo>
                  <a:pt x="704" y="97"/>
                  <a:pt x="700" y="96"/>
                  <a:pt x="697" y="95"/>
                </a:cubicBezTo>
                <a:cubicBezTo>
                  <a:pt x="693" y="96"/>
                  <a:pt x="688" y="93"/>
                  <a:pt x="686" y="99"/>
                </a:cubicBezTo>
                <a:cubicBezTo>
                  <a:pt x="679" y="108"/>
                  <a:pt x="682" y="122"/>
                  <a:pt x="688" y="131"/>
                </a:cubicBezTo>
                <a:cubicBezTo>
                  <a:pt x="693" y="142"/>
                  <a:pt x="704" y="146"/>
                  <a:pt x="715" y="147"/>
                </a:cubicBezTo>
                <a:cubicBezTo>
                  <a:pt x="734" y="147"/>
                  <a:pt x="752" y="138"/>
                  <a:pt x="762" y="121"/>
                </a:cubicBezTo>
                <a:cubicBezTo>
                  <a:pt x="762" y="115"/>
                  <a:pt x="764" y="110"/>
                  <a:pt x="763" y="104"/>
                </a:cubicBezTo>
                <a:cubicBezTo>
                  <a:pt x="760" y="84"/>
                  <a:pt x="738" y="69"/>
                  <a:pt x="742" y="47"/>
                </a:cubicBezTo>
                <a:cubicBezTo>
                  <a:pt x="743" y="39"/>
                  <a:pt x="750" y="32"/>
                  <a:pt x="757" y="30"/>
                </a:cubicBezTo>
                <a:cubicBezTo>
                  <a:pt x="762" y="27"/>
                  <a:pt x="767" y="27"/>
                  <a:pt x="772" y="26"/>
                </a:cubicBezTo>
                <a:cubicBezTo>
                  <a:pt x="780" y="23"/>
                  <a:pt x="788" y="27"/>
                  <a:pt x="794" y="31"/>
                </a:cubicBezTo>
                <a:cubicBezTo>
                  <a:pt x="802" y="35"/>
                  <a:pt x="802" y="43"/>
                  <a:pt x="803" y="48"/>
                </a:cubicBezTo>
                <a:cubicBezTo>
                  <a:pt x="804" y="52"/>
                  <a:pt x="804" y="58"/>
                  <a:pt x="800" y="61"/>
                </a:cubicBezTo>
                <a:cubicBezTo>
                  <a:pt x="795" y="65"/>
                  <a:pt x="795" y="58"/>
                  <a:pt x="792" y="56"/>
                </a:cubicBezTo>
                <a:cubicBezTo>
                  <a:pt x="787" y="53"/>
                  <a:pt x="782" y="56"/>
                  <a:pt x="779" y="58"/>
                </a:cubicBezTo>
                <a:cubicBezTo>
                  <a:pt x="777" y="63"/>
                  <a:pt x="776" y="68"/>
                  <a:pt x="777" y="74"/>
                </a:cubicBezTo>
                <a:cubicBezTo>
                  <a:pt x="779" y="82"/>
                  <a:pt x="787" y="87"/>
                  <a:pt x="795" y="89"/>
                </a:cubicBezTo>
                <a:cubicBezTo>
                  <a:pt x="808" y="89"/>
                  <a:pt x="820" y="80"/>
                  <a:pt x="824" y="69"/>
                </a:cubicBezTo>
                <a:cubicBezTo>
                  <a:pt x="827" y="61"/>
                  <a:pt x="829" y="53"/>
                  <a:pt x="828" y="45"/>
                </a:cubicBezTo>
                <a:cubicBezTo>
                  <a:pt x="825" y="32"/>
                  <a:pt x="816" y="24"/>
                  <a:pt x="806" y="16"/>
                </a:cubicBezTo>
                <a:cubicBezTo>
                  <a:pt x="805" y="14"/>
                  <a:pt x="804" y="10"/>
                  <a:pt x="802" y="9"/>
                </a:cubicBezTo>
                <a:close/>
                <a:moveTo>
                  <a:pt x="569" y="9"/>
                </a:moveTo>
                <a:cubicBezTo>
                  <a:pt x="565" y="8"/>
                  <a:pt x="559" y="8"/>
                  <a:pt x="555" y="9"/>
                </a:cubicBezTo>
                <a:cubicBezTo>
                  <a:pt x="548" y="17"/>
                  <a:pt x="540" y="25"/>
                  <a:pt x="532" y="31"/>
                </a:cubicBezTo>
                <a:cubicBezTo>
                  <a:pt x="532" y="33"/>
                  <a:pt x="533" y="35"/>
                  <a:pt x="536" y="34"/>
                </a:cubicBezTo>
                <a:cubicBezTo>
                  <a:pt x="558" y="22"/>
                  <a:pt x="558" y="22"/>
                  <a:pt x="558" y="22"/>
                </a:cubicBezTo>
                <a:cubicBezTo>
                  <a:pt x="562" y="19"/>
                  <a:pt x="568" y="15"/>
                  <a:pt x="569" y="9"/>
                </a:cubicBezTo>
                <a:close/>
                <a:moveTo>
                  <a:pt x="591" y="9"/>
                </a:moveTo>
                <a:cubicBezTo>
                  <a:pt x="591" y="9"/>
                  <a:pt x="591" y="9"/>
                  <a:pt x="591" y="9"/>
                </a:cubicBezTo>
                <a:cubicBezTo>
                  <a:pt x="586" y="8"/>
                  <a:pt x="582" y="9"/>
                  <a:pt x="577" y="10"/>
                </a:cubicBezTo>
                <a:cubicBezTo>
                  <a:pt x="569" y="23"/>
                  <a:pt x="554" y="30"/>
                  <a:pt x="542" y="38"/>
                </a:cubicBezTo>
                <a:cubicBezTo>
                  <a:pt x="538" y="41"/>
                  <a:pt x="545" y="44"/>
                  <a:pt x="545" y="47"/>
                </a:cubicBezTo>
                <a:cubicBezTo>
                  <a:pt x="547" y="49"/>
                  <a:pt x="550" y="47"/>
                  <a:pt x="553" y="46"/>
                </a:cubicBezTo>
                <a:cubicBezTo>
                  <a:pt x="568" y="37"/>
                  <a:pt x="581" y="23"/>
                  <a:pt x="591" y="9"/>
                </a:cubicBezTo>
                <a:close/>
                <a:moveTo>
                  <a:pt x="615" y="10"/>
                </a:moveTo>
                <a:cubicBezTo>
                  <a:pt x="610" y="8"/>
                  <a:pt x="603" y="9"/>
                  <a:pt x="598" y="10"/>
                </a:cubicBezTo>
                <a:cubicBezTo>
                  <a:pt x="597" y="15"/>
                  <a:pt x="592" y="17"/>
                  <a:pt x="591" y="21"/>
                </a:cubicBezTo>
                <a:cubicBezTo>
                  <a:pt x="577" y="33"/>
                  <a:pt x="565" y="48"/>
                  <a:pt x="548" y="55"/>
                </a:cubicBezTo>
                <a:cubicBezTo>
                  <a:pt x="547" y="58"/>
                  <a:pt x="546" y="63"/>
                  <a:pt x="549" y="66"/>
                </a:cubicBezTo>
                <a:cubicBezTo>
                  <a:pt x="563" y="61"/>
                  <a:pt x="563" y="61"/>
                  <a:pt x="563" y="61"/>
                </a:cubicBezTo>
                <a:cubicBezTo>
                  <a:pt x="576" y="51"/>
                  <a:pt x="590" y="41"/>
                  <a:pt x="602" y="29"/>
                </a:cubicBezTo>
                <a:cubicBezTo>
                  <a:pt x="604" y="27"/>
                  <a:pt x="605" y="22"/>
                  <a:pt x="608" y="24"/>
                </a:cubicBezTo>
                <a:cubicBezTo>
                  <a:pt x="609" y="19"/>
                  <a:pt x="614" y="16"/>
                  <a:pt x="615" y="10"/>
                </a:cubicBezTo>
                <a:close/>
                <a:moveTo>
                  <a:pt x="669" y="11"/>
                </a:moveTo>
                <a:cubicBezTo>
                  <a:pt x="668" y="9"/>
                  <a:pt x="668" y="9"/>
                  <a:pt x="668" y="9"/>
                </a:cubicBezTo>
                <a:cubicBezTo>
                  <a:pt x="627" y="9"/>
                  <a:pt x="627" y="9"/>
                  <a:pt x="627" y="9"/>
                </a:cubicBezTo>
                <a:cubicBezTo>
                  <a:pt x="623" y="8"/>
                  <a:pt x="624" y="12"/>
                  <a:pt x="621" y="14"/>
                </a:cubicBezTo>
                <a:cubicBezTo>
                  <a:pt x="609" y="33"/>
                  <a:pt x="591" y="47"/>
                  <a:pt x="572" y="61"/>
                </a:cubicBezTo>
                <a:cubicBezTo>
                  <a:pt x="565" y="67"/>
                  <a:pt x="556" y="69"/>
                  <a:pt x="548" y="74"/>
                </a:cubicBezTo>
                <a:cubicBezTo>
                  <a:pt x="547" y="83"/>
                  <a:pt x="541" y="91"/>
                  <a:pt x="542" y="101"/>
                </a:cubicBezTo>
                <a:cubicBezTo>
                  <a:pt x="543" y="103"/>
                  <a:pt x="544" y="106"/>
                  <a:pt x="546" y="105"/>
                </a:cubicBezTo>
                <a:cubicBezTo>
                  <a:pt x="554" y="103"/>
                  <a:pt x="561" y="102"/>
                  <a:pt x="568" y="100"/>
                </a:cubicBezTo>
                <a:cubicBezTo>
                  <a:pt x="574" y="98"/>
                  <a:pt x="570" y="91"/>
                  <a:pt x="574" y="87"/>
                </a:cubicBezTo>
                <a:cubicBezTo>
                  <a:pt x="581" y="72"/>
                  <a:pt x="597" y="70"/>
                  <a:pt x="611" y="70"/>
                </a:cubicBezTo>
                <a:cubicBezTo>
                  <a:pt x="620" y="64"/>
                  <a:pt x="627" y="53"/>
                  <a:pt x="635" y="45"/>
                </a:cubicBezTo>
                <a:cubicBezTo>
                  <a:pt x="636" y="38"/>
                  <a:pt x="639" y="33"/>
                  <a:pt x="645" y="28"/>
                </a:cubicBezTo>
                <a:cubicBezTo>
                  <a:pt x="650" y="26"/>
                  <a:pt x="655" y="26"/>
                  <a:pt x="660" y="24"/>
                </a:cubicBezTo>
                <a:cubicBezTo>
                  <a:pt x="669" y="11"/>
                  <a:pt x="669" y="11"/>
                  <a:pt x="669" y="11"/>
                </a:cubicBezTo>
                <a:close/>
                <a:moveTo>
                  <a:pt x="836" y="14"/>
                </a:moveTo>
                <a:cubicBezTo>
                  <a:pt x="833" y="7"/>
                  <a:pt x="824" y="11"/>
                  <a:pt x="818" y="9"/>
                </a:cubicBezTo>
                <a:cubicBezTo>
                  <a:pt x="816" y="10"/>
                  <a:pt x="813" y="9"/>
                  <a:pt x="813" y="12"/>
                </a:cubicBezTo>
                <a:cubicBezTo>
                  <a:pt x="823" y="23"/>
                  <a:pt x="838" y="34"/>
                  <a:pt x="835" y="52"/>
                </a:cubicBezTo>
                <a:cubicBezTo>
                  <a:pt x="844" y="65"/>
                  <a:pt x="855" y="75"/>
                  <a:pt x="867" y="84"/>
                </a:cubicBezTo>
                <a:cubicBezTo>
                  <a:pt x="878" y="89"/>
                  <a:pt x="888" y="98"/>
                  <a:pt x="900" y="101"/>
                </a:cubicBezTo>
                <a:cubicBezTo>
                  <a:pt x="909" y="95"/>
                  <a:pt x="919" y="92"/>
                  <a:pt x="930" y="93"/>
                </a:cubicBezTo>
                <a:cubicBezTo>
                  <a:pt x="939" y="95"/>
                  <a:pt x="947" y="100"/>
                  <a:pt x="956" y="99"/>
                </a:cubicBezTo>
                <a:cubicBezTo>
                  <a:pt x="963" y="96"/>
                  <a:pt x="972" y="93"/>
                  <a:pt x="975" y="86"/>
                </a:cubicBezTo>
                <a:cubicBezTo>
                  <a:pt x="961" y="87"/>
                  <a:pt x="948" y="86"/>
                  <a:pt x="934" y="84"/>
                </a:cubicBezTo>
                <a:cubicBezTo>
                  <a:pt x="930" y="83"/>
                  <a:pt x="927" y="80"/>
                  <a:pt x="923" y="80"/>
                </a:cubicBezTo>
                <a:cubicBezTo>
                  <a:pt x="913" y="75"/>
                  <a:pt x="902" y="71"/>
                  <a:pt x="892" y="65"/>
                </a:cubicBezTo>
                <a:cubicBezTo>
                  <a:pt x="878" y="54"/>
                  <a:pt x="862" y="45"/>
                  <a:pt x="849" y="32"/>
                </a:cubicBezTo>
                <a:cubicBezTo>
                  <a:pt x="846" y="26"/>
                  <a:pt x="840" y="20"/>
                  <a:pt x="836" y="14"/>
                </a:cubicBezTo>
                <a:close/>
                <a:moveTo>
                  <a:pt x="858" y="10"/>
                </a:moveTo>
                <a:cubicBezTo>
                  <a:pt x="844" y="9"/>
                  <a:pt x="844" y="9"/>
                  <a:pt x="844" y="9"/>
                </a:cubicBezTo>
                <a:cubicBezTo>
                  <a:pt x="843" y="10"/>
                  <a:pt x="841" y="9"/>
                  <a:pt x="841" y="11"/>
                </a:cubicBezTo>
                <a:cubicBezTo>
                  <a:pt x="850" y="28"/>
                  <a:pt x="866" y="41"/>
                  <a:pt x="883" y="52"/>
                </a:cubicBezTo>
                <a:cubicBezTo>
                  <a:pt x="897" y="65"/>
                  <a:pt x="915" y="69"/>
                  <a:pt x="931" y="78"/>
                </a:cubicBezTo>
                <a:cubicBezTo>
                  <a:pt x="940" y="79"/>
                  <a:pt x="940" y="79"/>
                  <a:pt x="940" y="79"/>
                </a:cubicBezTo>
                <a:cubicBezTo>
                  <a:pt x="937" y="73"/>
                  <a:pt x="932" y="67"/>
                  <a:pt x="931" y="60"/>
                </a:cubicBezTo>
                <a:cubicBezTo>
                  <a:pt x="918" y="53"/>
                  <a:pt x="903" y="50"/>
                  <a:pt x="891" y="40"/>
                </a:cubicBezTo>
                <a:cubicBezTo>
                  <a:pt x="879" y="32"/>
                  <a:pt x="867" y="22"/>
                  <a:pt x="858" y="10"/>
                </a:cubicBezTo>
                <a:close/>
                <a:moveTo>
                  <a:pt x="913" y="9"/>
                </a:moveTo>
                <a:cubicBezTo>
                  <a:pt x="903" y="9"/>
                  <a:pt x="903" y="9"/>
                  <a:pt x="903" y="9"/>
                </a:cubicBezTo>
                <a:cubicBezTo>
                  <a:pt x="899" y="10"/>
                  <a:pt x="896" y="8"/>
                  <a:pt x="892" y="10"/>
                </a:cubicBezTo>
                <a:cubicBezTo>
                  <a:pt x="897" y="21"/>
                  <a:pt x="910" y="23"/>
                  <a:pt x="918" y="32"/>
                </a:cubicBezTo>
                <a:cubicBezTo>
                  <a:pt x="926" y="33"/>
                  <a:pt x="937" y="44"/>
                  <a:pt x="943" y="34"/>
                </a:cubicBezTo>
                <a:cubicBezTo>
                  <a:pt x="944" y="33"/>
                  <a:pt x="945" y="31"/>
                  <a:pt x="944" y="30"/>
                </a:cubicBezTo>
                <a:cubicBezTo>
                  <a:pt x="933" y="25"/>
                  <a:pt x="922" y="20"/>
                  <a:pt x="913" y="9"/>
                </a:cubicBezTo>
                <a:close/>
                <a:moveTo>
                  <a:pt x="881" y="10"/>
                </a:moveTo>
                <a:cubicBezTo>
                  <a:pt x="877" y="11"/>
                  <a:pt x="863" y="6"/>
                  <a:pt x="869" y="15"/>
                </a:cubicBezTo>
                <a:cubicBezTo>
                  <a:pt x="885" y="29"/>
                  <a:pt x="900" y="42"/>
                  <a:pt x="918" y="50"/>
                </a:cubicBezTo>
                <a:cubicBezTo>
                  <a:pt x="923" y="51"/>
                  <a:pt x="927" y="55"/>
                  <a:pt x="932" y="53"/>
                </a:cubicBezTo>
                <a:cubicBezTo>
                  <a:pt x="933" y="50"/>
                  <a:pt x="937" y="45"/>
                  <a:pt x="933" y="43"/>
                </a:cubicBezTo>
                <a:cubicBezTo>
                  <a:pt x="912" y="38"/>
                  <a:pt x="897" y="23"/>
                  <a:pt x="881" y="10"/>
                </a:cubicBezTo>
                <a:close/>
                <a:moveTo>
                  <a:pt x="1011" y="9"/>
                </a:moveTo>
                <a:cubicBezTo>
                  <a:pt x="1000" y="10"/>
                  <a:pt x="988" y="10"/>
                  <a:pt x="977" y="9"/>
                </a:cubicBezTo>
                <a:cubicBezTo>
                  <a:pt x="960" y="10"/>
                  <a:pt x="941" y="9"/>
                  <a:pt x="925" y="10"/>
                </a:cubicBezTo>
                <a:cubicBezTo>
                  <a:pt x="925" y="11"/>
                  <a:pt x="925" y="11"/>
                  <a:pt x="925" y="11"/>
                </a:cubicBezTo>
                <a:cubicBezTo>
                  <a:pt x="931" y="19"/>
                  <a:pt x="941" y="23"/>
                  <a:pt x="951" y="26"/>
                </a:cubicBezTo>
                <a:cubicBezTo>
                  <a:pt x="959" y="29"/>
                  <a:pt x="964" y="19"/>
                  <a:pt x="973" y="22"/>
                </a:cubicBezTo>
                <a:cubicBezTo>
                  <a:pt x="978" y="21"/>
                  <a:pt x="982" y="22"/>
                  <a:pt x="987" y="23"/>
                </a:cubicBezTo>
                <a:cubicBezTo>
                  <a:pt x="994" y="20"/>
                  <a:pt x="1002" y="18"/>
                  <a:pt x="1009" y="15"/>
                </a:cubicBezTo>
                <a:cubicBezTo>
                  <a:pt x="1010" y="13"/>
                  <a:pt x="1013" y="12"/>
                  <a:pt x="1011" y="9"/>
                </a:cubicBezTo>
                <a:close/>
                <a:moveTo>
                  <a:pt x="1044" y="12"/>
                </a:moveTo>
                <a:cubicBezTo>
                  <a:pt x="1044" y="10"/>
                  <a:pt x="1044" y="10"/>
                  <a:pt x="1044" y="10"/>
                </a:cubicBezTo>
                <a:cubicBezTo>
                  <a:pt x="1037" y="10"/>
                  <a:pt x="1030" y="9"/>
                  <a:pt x="1023" y="10"/>
                </a:cubicBezTo>
                <a:cubicBezTo>
                  <a:pt x="1016" y="16"/>
                  <a:pt x="1009" y="21"/>
                  <a:pt x="1002" y="25"/>
                </a:cubicBezTo>
                <a:cubicBezTo>
                  <a:pt x="1002" y="29"/>
                  <a:pt x="1006" y="33"/>
                  <a:pt x="1010" y="34"/>
                </a:cubicBezTo>
                <a:cubicBezTo>
                  <a:pt x="1023" y="30"/>
                  <a:pt x="1032" y="20"/>
                  <a:pt x="1044" y="12"/>
                </a:cubicBezTo>
                <a:close/>
                <a:moveTo>
                  <a:pt x="1118" y="9"/>
                </a:moveTo>
                <a:cubicBezTo>
                  <a:pt x="1112" y="10"/>
                  <a:pt x="1112" y="10"/>
                  <a:pt x="1112" y="10"/>
                </a:cubicBezTo>
                <a:cubicBezTo>
                  <a:pt x="1105" y="10"/>
                  <a:pt x="1098" y="10"/>
                  <a:pt x="1092" y="10"/>
                </a:cubicBezTo>
                <a:cubicBezTo>
                  <a:pt x="1087" y="10"/>
                  <a:pt x="1091" y="16"/>
                  <a:pt x="1088" y="18"/>
                </a:cubicBezTo>
                <a:cubicBezTo>
                  <a:pt x="1076" y="34"/>
                  <a:pt x="1063" y="52"/>
                  <a:pt x="1046" y="64"/>
                </a:cubicBezTo>
                <a:cubicBezTo>
                  <a:pt x="1036" y="72"/>
                  <a:pt x="1025" y="74"/>
                  <a:pt x="1014" y="80"/>
                </a:cubicBezTo>
                <a:cubicBezTo>
                  <a:pt x="1013" y="88"/>
                  <a:pt x="1005" y="95"/>
                  <a:pt x="1007" y="103"/>
                </a:cubicBezTo>
                <a:cubicBezTo>
                  <a:pt x="1011" y="104"/>
                  <a:pt x="1013" y="101"/>
                  <a:pt x="1017" y="100"/>
                </a:cubicBezTo>
                <a:cubicBezTo>
                  <a:pt x="1021" y="100"/>
                  <a:pt x="1024" y="99"/>
                  <a:pt x="1026" y="95"/>
                </a:cubicBezTo>
                <a:cubicBezTo>
                  <a:pt x="1025" y="86"/>
                  <a:pt x="1032" y="80"/>
                  <a:pt x="1038" y="75"/>
                </a:cubicBezTo>
                <a:cubicBezTo>
                  <a:pt x="1048" y="67"/>
                  <a:pt x="1063" y="70"/>
                  <a:pt x="1074" y="74"/>
                </a:cubicBezTo>
                <a:cubicBezTo>
                  <a:pt x="1078" y="70"/>
                  <a:pt x="1085" y="68"/>
                  <a:pt x="1089" y="61"/>
                </a:cubicBezTo>
                <a:cubicBezTo>
                  <a:pt x="1100" y="47"/>
                  <a:pt x="1111" y="31"/>
                  <a:pt x="1119" y="15"/>
                </a:cubicBezTo>
                <a:cubicBezTo>
                  <a:pt x="1119" y="14"/>
                  <a:pt x="1121" y="10"/>
                  <a:pt x="1118" y="9"/>
                </a:cubicBezTo>
                <a:close/>
                <a:moveTo>
                  <a:pt x="687" y="15"/>
                </a:moveTo>
                <a:cubicBezTo>
                  <a:pt x="685" y="13"/>
                  <a:pt x="684" y="9"/>
                  <a:pt x="681" y="9"/>
                </a:cubicBezTo>
                <a:cubicBezTo>
                  <a:pt x="678" y="10"/>
                  <a:pt x="677" y="12"/>
                  <a:pt x="677" y="14"/>
                </a:cubicBezTo>
                <a:cubicBezTo>
                  <a:pt x="678" y="17"/>
                  <a:pt x="681" y="18"/>
                  <a:pt x="684" y="18"/>
                </a:cubicBezTo>
                <a:cubicBezTo>
                  <a:pt x="686" y="19"/>
                  <a:pt x="688" y="17"/>
                  <a:pt x="687" y="15"/>
                </a:cubicBezTo>
                <a:close/>
                <a:moveTo>
                  <a:pt x="1269" y="11"/>
                </a:moveTo>
                <a:cubicBezTo>
                  <a:pt x="1246" y="10"/>
                  <a:pt x="1219" y="10"/>
                  <a:pt x="1197" y="10"/>
                </a:cubicBezTo>
                <a:cubicBezTo>
                  <a:pt x="1174" y="10"/>
                  <a:pt x="1174" y="10"/>
                  <a:pt x="1174" y="10"/>
                </a:cubicBezTo>
                <a:cubicBezTo>
                  <a:pt x="1171" y="12"/>
                  <a:pt x="1165" y="7"/>
                  <a:pt x="1165" y="12"/>
                </a:cubicBezTo>
                <a:cubicBezTo>
                  <a:pt x="1172" y="20"/>
                  <a:pt x="1174" y="30"/>
                  <a:pt x="1174" y="41"/>
                </a:cubicBezTo>
                <a:cubicBezTo>
                  <a:pt x="1171" y="49"/>
                  <a:pt x="1166" y="61"/>
                  <a:pt x="1155" y="63"/>
                </a:cubicBezTo>
                <a:cubicBezTo>
                  <a:pt x="1151" y="64"/>
                  <a:pt x="1146" y="63"/>
                  <a:pt x="1142" y="60"/>
                </a:cubicBezTo>
                <a:cubicBezTo>
                  <a:pt x="1137" y="56"/>
                  <a:pt x="1143" y="51"/>
                  <a:pt x="1143" y="47"/>
                </a:cubicBezTo>
                <a:cubicBezTo>
                  <a:pt x="1143" y="42"/>
                  <a:pt x="1140" y="37"/>
                  <a:pt x="1136" y="35"/>
                </a:cubicBezTo>
                <a:cubicBezTo>
                  <a:pt x="1130" y="34"/>
                  <a:pt x="1125" y="38"/>
                  <a:pt x="1122" y="43"/>
                </a:cubicBezTo>
                <a:cubicBezTo>
                  <a:pt x="1120" y="52"/>
                  <a:pt x="1121" y="62"/>
                  <a:pt x="1128" y="69"/>
                </a:cubicBezTo>
                <a:cubicBezTo>
                  <a:pt x="1139" y="82"/>
                  <a:pt x="1157" y="73"/>
                  <a:pt x="1170" y="69"/>
                </a:cubicBezTo>
                <a:cubicBezTo>
                  <a:pt x="1174" y="66"/>
                  <a:pt x="1178" y="65"/>
                  <a:pt x="1184" y="65"/>
                </a:cubicBezTo>
                <a:cubicBezTo>
                  <a:pt x="1188" y="67"/>
                  <a:pt x="1194" y="69"/>
                  <a:pt x="1196" y="74"/>
                </a:cubicBezTo>
                <a:cubicBezTo>
                  <a:pt x="1200" y="88"/>
                  <a:pt x="1201" y="102"/>
                  <a:pt x="1196" y="115"/>
                </a:cubicBezTo>
                <a:cubicBezTo>
                  <a:pt x="1192" y="120"/>
                  <a:pt x="1190" y="126"/>
                  <a:pt x="1182" y="125"/>
                </a:cubicBezTo>
                <a:cubicBezTo>
                  <a:pt x="1173" y="122"/>
                  <a:pt x="1177" y="113"/>
                  <a:pt x="1178" y="107"/>
                </a:cubicBezTo>
                <a:cubicBezTo>
                  <a:pt x="1176" y="103"/>
                  <a:pt x="1176" y="97"/>
                  <a:pt x="1172" y="95"/>
                </a:cubicBezTo>
                <a:cubicBezTo>
                  <a:pt x="1168" y="96"/>
                  <a:pt x="1165" y="96"/>
                  <a:pt x="1162" y="98"/>
                </a:cubicBezTo>
                <a:cubicBezTo>
                  <a:pt x="1158" y="104"/>
                  <a:pt x="1159" y="111"/>
                  <a:pt x="1158" y="117"/>
                </a:cubicBezTo>
                <a:cubicBezTo>
                  <a:pt x="1156" y="130"/>
                  <a:pt x="1170" y="136"/>
                  <a:pt x="1178" y="141"/>
                </a:cubicBezTo>
                <a:cubicBezTo>
                  <a:pt x="1193" y="142"/>
                  <a:pt x="1193" y="142"/>
                  <a:pt x="1193" y="142"/>
                </a:cubicBezTo>
                <a:cubicBezTo>
                  <a:pt x="1206" y="140"/>
                  <a:pt x="1217" y="130"/>
                  <a:pt x="1223" y="118"/>
                </a:cubicBezTo>
                <a:cubicBezTo>
                  <a:pt x="1224" y="111"/>
                  <a:pt x="1225" y="101"/>
                  <a:pt x="1218" y="96"/>
                </a:cubicBezTo>
                <a:cubicBezTo>
                  <a:pt x="1216" y="94"/>
                  <a:pt x="1219" y="93"/>
                  <a:pt x="1220" y="91"/>
                </a:cubicBezTo>
                <a:cubicBezTo>
                  <a:pt x="1218" y="84"/>
                  <a:pt x="1214" y="78"/>
                  <a:pt x="1212" y="73"/>
                </a:cubicBezTo>
                <a:cubicBezTo>
                  <a:pt x="1212" y="69"/>
                  <a:pt x="1206" y="70"/>
                  <a:pt x="1209" y="67"/>
                </a:cubicBezTo>
                <a:cubicBezTo>
                  <a:pt x="1207" y="58"/>
                  <a:pt x="1208" y="47"/>
                  <a:pt x="1213" y="39"/>
                </a:cubicBezTo>
                <a:cubicBezTo>
                  <a:pt x="1220" y="26"/>
                  <a:pt x="1234" y="26"/>
                  <a:pt x="1247" y="25"/>
                </a:cubicBezTo>
                <a:cubicBezTo>
                  <a:pt x="1259" y="23"/>
                  <a:pt x="1269" y="32"/>
                  <a:pt x="1275" y="41"/>
                </a:cubicBezTo>
                <a:cubicBezTo>
                  <a:pt x="1275" y="47"/>
                  <a:pt x="1280" y="55"/>
                  <a:pt x="1272" y="60"/>
                </a:cubicBezTo>
                <a:cubicBezTo>
                  <a:pt x="1268" y="65"/>
                  <a:pt x="1265" y="58"/>
                  <a:pt x="1261" y="61"/>
                </a:cubicBezTo>
                <a:cubicBezTo>
                  <a:pt x="1256" y="63"/>
                  <a:pt x="1255" y="68"/>
                  <a:pt x="1255" y="72"/>
                </a:cubicBezTo>
                <a:cubicBezTo>
                  <a:pt x="1257" y="77"/>
                  <a:pt x="1260" y="80"/>
                  <a:pt x="1264" y="84"/>
                </a:cubicBezTo>
                <a:cubicBezTo>
                  <a:pt x="1268" y="88"/>
                  <a:pt x="1276" y="87"/>
                  <a:pt x="1281" y="86"/>
                </a:cubicBezTo>
                <a:cubicBezTo>
                  <a:pt x="1294" y="75"/>
                  <a:pt x="1294" y="75"/>
                  <a:pt x="1294" y="75"/>
                </a:cubicBezTo>
                <a:cubicBezTo>
                  <a:pt x="1300" y="64"/>
                  <a:pt x="1307" y="47"/>
                  <a:pt x="1297" y="35"/>
                </a:cubicBezTo>
                <a:cubicBezTo>
                  <a:pt x="1287" y="27"/>
                  <a:pt x="1277" y="21"/>
                  <a:pt x="1269" y="11"/>
                </a:cubicBezTo>
                <a:close/>
                <a:moveTo>
                  <a:pt x="1066" y="12"/>
                </a:moveTo>
                <a:cubicBezTo>
                  <a:pt x="1066" y="10"/>
                  <a:pt x="1066" y="10"/>
                  <a:pt x="1066" y="10"/>
                </a:cubicBezTo>
                <a:cubicBezTo>
                  <a:pt x="1062" y="9"/>
                  <a:pt x="1058" y="10"/>
                  <a:pt x="1054" y="10"/>
                </a:cubicBezTo>
                <a:cubicBezTo>
                  <a:pt x="1050" y="9"/>
                  <a:pt x="1050" y="13"/>
                  <a:pt x="1049" y="15"/>
                </a:cubicBezTo>
                <a:cubicBezTo>
                  <a:pt x="1025" y="33"/>
                  <a:pt x="1025" y="33"/>
                  <a:pt x="1025" y="33"/>
                </a:cubicBezTo>
                <a:cubicBezTo>
                  <a:pt x="1022" y="37"/>
                  <a:pt x="1015" y="36"/>
                  <a:pt x="1014" y="42"/>
                </a:cubicBezTo>
                <a:cubicBezTo>
                  <a:pt x="1015" y="44"/>
                  <a:pt x="1015" y="47"/>
                  <a:pt x="1017" y="47"/>
                </a:cubicBezTo>
                <a:cubicBezTo>
                  <a:pt x="1019" y="47"/>
                  <a:pt x="1022" y="45"/>
                  <a:pt x="1020" y="42"/>
                </a:cubicBezTo>
                <a:cubicBezTo>
                  <a:pt x="1028" y="41"/>
                  <a:pt x="1035" y="37"/>
                  <a:pt x="1041" y="32"/>
                </a:cubicBezTo>
                <a:cubicBezTo>
                  <a:pt x="1050" y="27"/>
                  <a:pt x="1058" y="21"/>
                  <a:pt x="1066" y="12"/>
                </a:cubicBezTo>
                <a:close/>
                <a:moveTo>
                  <a:pt x="1084" y="11"/>
                </a:moveTo>
                <a:cubicBezTo>
                  <a:pt x="1080" y="10"/>
                  <a:pt x="1072" y="8"/>
                  <a:pt x="1072" y="14"/>
                </a:cubicBezTo>
                <a:cubicBezTo>
                  <a:pt x="1063" y="20"/>
                  <a:pt x="1059" y="31"/>
                  <a:pt x="1048" y="34"/>
                </a:cubicBezTo>
                <a:cubicBezTo>
                  <a:pt x="1040" y="43"/>
                  <a:pt x="1027" y="47"/>
                  <a:pt x="1017" y="54"/>
                </a:cubicBezTo>
                <a:cubicBezTo>
                  <a:pt x="1017" y="59"/>
                  <a:pt x="1015" y="65"/>
                  <a:pt x="1017" y="71"/>
                </a:cubicBezTo>
                <a:cubicBezTo>
                  <a:pt x="1043" y="66"/>
                  <a:pt x="1061" y="43"/>
                  <a:pt x="1076" y="23"/>
                </a:cubicBezTo>
                <a:cubicBezTo>
                  <a:pt x="1080" y="20"/>
                  <a:pt x="1084" y="16"/>
                  <a:pt x="1084" y="11"/>
                </a:cubicBezTo>
                <a:close/>
                <a:moveTo>
                  <a:pt x="1151" y="10"/>
                </a:moveTo>
                <a:cubicBezTo>
                  <a:pt x="1147" y="10"/>
                  <a:pt x="1140" y="9"/>
                  <a:pt x="1137" y="11"/>
                </a:cubicBezTo>
                <a:cubicBezTo>
                  <a:pt x="1140" y="15"/>
                  <a:pt x="1144" y="15"/>
                  <a:pt x="1147" y="17"/>
                </a:cubicBezTo>
                <a:cubicBezTo>
                  <a:pt x="1151" y="17"/>
                  <a:pt x="1155" y="23"/>
                  <a:pt x="1160" y="19"/>
                </a:cubicBezTo>
                <a:cubicBezTo>
                  <a:pt x="1158" y="15"/>
                  <a:pt x="1154" y="12"/>
                  <a:pt x="1151" y="10"/>
                </a:cubicBezTo>
                <a:close/>
                <a:moveTo>
                  <a:pt x="1314" y="11"/>
                </a:moveTo>
                <a:cubicBezTo>
                  <a:pt x="1283" y="10"/>
                  <a:pt x="1283" y="10"/>
                  <a:pt x="1283" y="10"/>
                </a:cubicBezTo>
                <a:cubicBezTo>
                  <a:pt x="1281" y="12"/>
                  <a:pt x="1281" y="12"/>
                  <a:pt x="1281" y="12"/>
                </a:cubicBezTo>
                <a:cubicBezTo>
                  <a:pt x="1285" y="20"/>
                  <a:pt x="1294" y="23"/>
                  <a:pt x="1300" y="28"/>
                </a:cubicBezTo>
                <a:cubicBezTo>
                  <a:pt x="1308" y="36"/>
                  <a:pt x="1312" y="47"/>
                  <a:pt x="1309" y="57"/>
                </a:cubicBezTo>
                <a:cubicBezTo>
                  <a:pt x="1311" y="59"/>
                  <a:pt x="1311" y="59"/>
                  <a:pt x="1311" y="59"/>
                </a:cubicBezTo>
                <a:cubicBezTo>
                  <a:pt x="1315" y="71"/>
                  <a:pt x="1328" y="79"/>
                  <a:pt x="1336" y="88"/>
                </a:cubicBezTo>
                <a:cubicBezTo>
                  <a:pt x="1348" y="95"/>
                  <a:pt x="1359" y="103"/>
                  <a:pt x="1373" y="106"/>
                </a:cubicBezTo>
                <a:cubicBezTo>
                  <a:pt x="1383" y="99"/>
                  <a:pt x="1383" y="99"/>
                  <a:pt x="1383" y="99"/>
                </a:cubicBezTo>
                <a:cubicBezTo>
                  <a:pt x="1401" y="91"/>
                  <a:pt x="1420" y="103"/>
                  <a:pt x="1438" y="96"/>
                </a:cubicBezTo>
                <a:cubicBezTo>
                  <a:pt x="1442" y="94"/>
                  <a:pt x="1448" y="91"/>
                  <a:pt x="1449" y="87"/>
                </a:cubicBezTo>
                <a:cubicBezTo>
                  <a:pt x="1440" y="88"/>
                  <a:pt x="1431" y="87"/>
                  <a:pt x="1423" y="90"/>
                </a:cubicBezTo>
                <a:cubicBezTo>
                  <a:pt x="1417" y="88"/>
                  <a:pt x="1411" y="87"/>
                  <a:pt x="1407" y="82"/>
                </a:cubicBezTo>
                <a:cubicBezTo>
                  <a:pt x="1390" y="78"/>
                  <a:pt x="1377" y="69"/>
                  <a:pt x="1363" y="59"/>
                </a:cubicBezTo>
                <a:cubicBezTo>
                  <a:pt x="1345" y="45"/>
                  <a:pt x="1324" y="32"/>
                  <a:pt x="1314" y="11"/>
                </a:cubicBezTo>
                <a:close/>
                <a:moveTo>
                  <a:pt x="1342" y="11"/>
                </a:moveTo>
                <a:cubicBezTo>
                  <a:pt x="1336" y="10"/>
                  <a:pt x="1328" y="11"/>
                  <a:pt x="1321" y="12"/>
                </a:cubicBezTo>
                <a:cubicBezTo>
                  <a:pt x="1321" y="13"/>
                  <a:pt x="1322" y="14"/>
                  <a:pt x="1322" y="15"/>
                </a:cubicBezTo>
                <a:cubicBezTo>
                  <a:pt x="1333" y="29"/>
                  <a:pt x="1347" y="41"/>
                  <a:pt x="1362" y="52"/>
                </a:cubicBezTo>
                <a:cubicBezTo>
                  <a:pt x="1375" y="61"/>
                  <a:pt x="1387" y="71"/>
                  <a:pt x="1402" y="74"/>
                </a:cubicBezTo>
                <a:cubicBezTo>
                  <a:pt x="1402" y="60"/>
                  <a:pt x="1402" y="60"/>
                  <a:pt x="1402" y="60"/>
                </a:cubicBezTo>
                <a:cubicBezTo>
                  <a:pt x="1377" y="52"/>
                  <a:pt x="1358" y="32"/>
                  <a:pt x="1342" y="11"/>
                </a:cubicBezTo>
                <a:close/>
                <a:moveTo>
                  <a:pt x="1460" y="12"/>
                </a:moveTo>
                <a:cubicBezTo>
                  <a:pt x="1457" y="11"/>
                  <a:pt x="1453" y="11"/>
                  <a:pt x="1450" y="10"/>
                </a:cubicBezTo>
                <a:cubicBezTo>
                  <a:pt x="1436" y="12"/>
                  <a:pt x="1422" y="10"/>
                  <a:pt x="1408" y="12"/>
                </a:cubicBezTo>
                <a:cubicBezTo>
                  <a:pt x="1408" y="13"/>
                  <a:pt x="1408" y="13"/>
                  <a:pt x="1408" y="13"/>
                </a:cubicBezTo>
                <a:cubicBezTo>
                  <a:pt x="1413" y="17"/>
                  <a:pt x="1418" y="20"/>
                  <a:pt x="1424" y="21"/>
                </a:cubicBezTo>
                <a:cubicBezTo>
                  <a:pt x="1437" y="22"/>
                  <a:pt x="1452" y="22"/>
                  <a:pt x="1460" y="12"/>
                </a:cubicBezTo>
                <a:close/>
                <a:moveTo>
                  <a:pt x="1739" y="12"/>
                </a:moveTo>
                <a:cubicBezTo>
                  <a:pt x="1717" y="12"/>
                  <a:pt x="1717" y="12"/>
                  <a:pt x="1717" y="12"/>
                </a:cubicBezTo>
                <a:cubicBezTo>
                  <a:pt x="1680" y="12"/>
                  <a:pt x="1642" y="10"/>
                  <a:pt x="1606" y="12"/>
                </a:cubicBezTo>
                <a:cubicBezTo>
                  <a:pt x="1604" y="13"/>
                  <a:pt x="1606" y="15"/>
                  <a:pt x="1606" y="17"/>
                </a:cubicBezTo>
                <a:cubicBezTo>
                  <a:pt x="1609" y="26"/>
                  <a:pt x="1619" y="30"/>
                  <a:pt x="1626" y="36"/>
                </a:cubicBezTo>
                <a:cubicBezTo>
                  <a:pt x="1629" y="44"/>
                  <a:pt x="1624" y="50"/>
                  <a:pt x="1619" y="56"/>
                </a:cubicBezTo>
                <a:cubicBezTo>
                  <a:pt x="1612" y="62"/>
                  <a:pt x="1600" y="64"/>
                  <a:pt x="1591" y="60"/>
                </a:cubicBezTo>
                <a:cubicBezTo>
                  <a:pt x="1584" y="55"/>
                  <a:pt x="1593" y="47"/>
                  <a:pt x="1587" y="42"/>
                </a:cubicBezTo>
                <a:cubicBezTo>
                  <a:pt x="1585" y="41"/>
                  <a:pt x="1582" y="41"/>
                  <a:pt x="1580" y="43"/>
                </a:cubicBezTo>
                <a:cubicBezTo>
                  <a:pt x="1574" y="47"/>
                  <a:pt x="1571" y="53"/>
                  <a:pt x="1571" y="61"/>
                </a:cubicBezTo>
                <a:cubicBezTo>
                  <a:pt x="1574" y="66"/>
                  <a:pt x="1575" y="73"/>
                  <a:pt x="1581" y="75"/>
                </a:cubicBezTo>
                <a:cubicBezTo>
                  <a:pt x="1603" y="88"/>
                  <a:pt x="1621" y="65"/>
                  <a:pt x="1642" y="66"/>
                </a:cubicBezTo>
                <a:cubicBezTo>
                  <a:pt x="1651" y="66"/>
                  <a:pt x="1660" y="71"/>
                  <a:pt x="1662" y="80"/>
                </a:cubicBezTo>
                <a:cubicBezTo>
                  <a:pt x="1668" y="92"/>
                  <a:pt x="1665" y="108"/>
                  <a:pt x="1659" y="118"/>
                </a:cubicBezTo>
                <a:cubicBezTo>
                  <a:pt x="1655" y="123"/>
                  <a:pt x="1650" y="126"/>
                  <a:pt x="1644" y="125"/>
                </a:cubicBezTo>
                <a:cubicBezTo>
                  <a:pt x="1634" y="120"/>
                  <a:pt x="1650" y="113"/>
                  <a:pt x="1642" y="106"/>
                </a:cubicBezTo>
                <a:cubicBezTo>
                  <a:pt x="1640" y="104"/>
                  <a:pt x="1638" y="102"/>
                  <a:pt x="1635" y="103"/>
                </a:cubicBezTo>
                <a:cubicBezTo>
                  <a:pt x="1630" y="102"/>
                  <a:pt x="1626" y="106"/>
                  <a:pt x="1623" y="110"/>
                </a:cubicBezTo>
                <a:cubicBezTo>
                  <a:pt x="1621" y="118"/>
                  <a:pt x="1623" y="126"/>
                  <a:pt x="1626" y="134"/>
                </a:cubicBezTo>
                <a:cubicBezTo>
                  <a:pt x="1633" y="143"/>
                  <a:pt x="1644" y="148"/>
                  <a:pt x="1656" y="148"/>
                </a:cubicBezTo>
                <a:cubicBezTo>
                  <a:pt x="1671" y="147"/>
                  <a:pt x="1683" y="136"/>
                  <a:pt x="1690" y="123"/>
                </a:cubicBezTo>
                <a:cubicBezTo>
                  <a:pt x="1695" y="112"/>
                  <a:pt x="1691" y="97"/>
                  <a:pt x="1686" y="87"/>
                </a:cubicBezTo>
                <a:cubicBezTo>
                  <a:pt x="1682" y="78"/>
                  <a:pt x="1669" y="72"/>
                  <a:pt x="1671" y="60"/>
                </a:cubicBezTo>
                <a:cubicBezTo>
                  <a:pt x="1674" y="45"/>
                  <a:pt x="1688" y="39"/>
                  <a:pt x="1701" y="35"/>
                </a:cubicBezTo>
                <a:cubicBezTo>
                  <a:pt x="1710" y="34"/>
                  <a:pt x="1724" y="31"/>
                  <a:pt x="1731" y="38"/>
                </a:cubicBezTo>
                <a:cubicBezTo>
                  <a:pt x="1736" y="42"/>
                  <a:pt x="1738" y="48"/>
                  <a:pt x="1738" y="54"/>
                </a:cubicBezTo>
                <a:cubicBezTo>
                  <a:pt x="1735" y="61"/>
                  <a:pt x="1727" y="58"/>
                  <a:pt x="1723" y="63"/>
                </a:cubicBezTo>
                <a:cubicBezTo>
                  <a:pt x="1721" y="69"/>
                  <a:pt x="1717" y="74"/>
                  <a:pt x="1720" y="81"/>
                </a:cubicBezTo>
                <a:cubicBezTo>
                  <a:pt x="1723" y="85"/>
                  <a:pt x="1726" y="89"/>
                  <a:pt x="1731" y="89"/>
                </a:cubicBezTo>
                <a:cubicBezTo>
                  <a:pt x="1740" y="92"/>
                  <a:pt x="1748" y="86"/>
                  <a:pt x="1754" y="79"/>
                </a:cubicBezTo>
                <a:cubicBezTo>
                  <a:pt x="1756" y="73"/>
                  <a:pt x="1761" y="67"/>
                  <a:pt x="1758" y="60"/>
                </a:cubicBezTo>
                <a:cubicBezTo>
                  <a:pt x="1761" y="45"/>
                  <a:pt x="1745" y="36"/>
                  <a:pt x="1740" y="23"/>
                </a:cubicBezTo>
                <a:cubicBezTo>
                  <a:pt x="1739" y="20"/>
                  <a:pt x="1741" y="15"/>
                  <a:pt x="1739" y="12"/>
                </a:cubicBezTo>
                <a:close/>
                <a:moveTo>
                  <a:pt x="1373" y="11"/>
                </a:moveTo>
                <a:cubicBezTo>
                  <a:pt x="1352" y="11"/>
                  <a:pt x="1352" y="11"/>
                  <a:pt x="1352" y="11"/>
                </a:cubicBezTo>
                <a:cubicBezTo>
                  <a:pt x="1351" y="12"/>
                  <a:pt x="1351" y="12"/>
                  <a:pt x="1351" y="12"/>
                </a:cubicBezTo>
                <a:cubicBezTo>
                  <a:pt x="1363" y="31"/>
                  <a:pt x="1380" y="46"/>
                  <a:pt x="1401" y="54"/>
                </a:cubicBezTo>
                <a:cubicBezTo>
                  <a:pt x="1407" y="56"/>
                  <a:pt x="1408" y="47"/>
                  <a:pt x="1411" y="44"/>
                </a:cubicBezTo>
                <a:cubicBezTo>
                  <a:pt x="1396" y="38"/>
                  <a:pt x="1382" y="26"/>
                  <a:pt x="1373" y="11"/>
                </a:cubicBezTo>
                <a:close/>
                <a:moveTo>
                  <a:pt x="1545" y="14"/>
                </a:moveTo>
                <a:cubicBezTo>
                  <a:pt x="1544" y="11"/>
                  <a:pt x="1544" y="11"/>
                  <a:pt x="1544" y="11"/>
                </a:cubicBezTo>
                <a:cubicBezTo>
                  <a:pt x="1539" y="11"/>
                  <a:pt x="1532" y="11"/>
                  <a:pt x="1526" y="12"/>
                </a:cubicBezTo>
                <a:cubicBezTo>
                  <a:pt x="1519" y="21"/>
                  <a:pt x="1519" y="21"/>
                  <a:pt x="1519" y="21"/>
                </a:cubicBezTo>
                <a:cubicBezTo>
                  <a:pt x="1509" y="34"/>
                  <a:pt x="1493" y="40"/>
                  <a:pt x="1482" y="51"/>
                </a:cubicBezTo>
                <a:cubicBezTo>
                  <a:pt x="1489" y="62"/>
                  <a:pt x="1489" y="62"/>
                  <a:pt x="1489" y="62"/>
                </a:cubicBezTo>
                <a:cubicBezTo>
                  <a:pt x="1490" y="62"/>
                  <a:pt x="1490" y="62"/>
                  <a:pt x="1490" y="62"/>
                </a:cubicBezTo>
                <a:cubicBezTo>
                  <a:pt x="1506" y="55"/>
                  <a:pt x="1520" y="42"/>
                  <a:pt x="1532" y="28"/>
                </a:cubicBezTo>
                <a:cubicBezTo>
                  <a:pt x="1535" y="23"/>
                  <a:pt x="1542" y="21"/>
                  <a:pt x="1545" y="14"/>
                </a:cubicBezTo>
                <a:close/>
                <a:moveTo>
                  <a:pt x="1598" y="19"/>
                </a:moveTo>
                <a:cubicBezTo>
                  <a:pt x="1595" y="12"/>
                  <a:pt x="1595" y="12"/>
                  <a:pt x="1595" y="12"/>
                </a:cubicBezTo>
                <a:cubicBezTo>
                  <a:pt x="1581" y="12"/>
                  <a:pt x="1568" y="10"/>
                  <a:pt x="1554" y="12"/>
                </a:cubicBezTo>
                <a:cubicBezTo>
                  <a:pt x="1549" y="17"/>
                  <a:pt x="1545" y="25"/>
                  <a:pt x="1538" y="28"/>
                </a:cubicBezTo>
                <a:cubicBezTo>
                  <a:pt x="1525" y="46"/>
                  <a:pt x="1509" y="59"/>
                  <a:pt x="1490" y="69"/>
                </a:cubicBezTo>
                <a:cubicBezTo>
                  <a:pt x="1491" y="82"/>
                  <a:pt x="1491" y="82"/>
                  <a:pt x="1491" y="82"/>
                </a:cubicBezTo>
                <a:cubicBezTo>
                  <a:pt x="1491" y="93"/>
                  <a:pt x="1481" y="101"/>
                  <a:pt x="1483" y="113"/>
                </a:cubicBezTo>
                <a:cubicBezTo>
                  <a:pt x="1484" y="117"/>
                  <a:pt x="1486" y="122"/>
                  <a:pt x="1490" y="123"/>
                </a:cubicBezTo>
                <a:cubicBezTo>
                  <a:pt x="1497" y="125"/>
                  <a:pt x="1502" y="123"/>
                  <a:pt x="1508" y="122"/>
                </a:cubicBezTo>
                <a:cubicBezTo>
                  <a:pt x="1511" y="119"/>
                  <a:pt x="1519" y="118"/>
                  <a:pt x="1517" y="112"/>
                </a:cubicBezTo>
                <a:cubicBezTo>
                  <a:pt x="1511" y="110"/>
                  <a:pt x="1507" y="103"/>
                  <a:pt x="1505" y="98"/>
                </a:cubicBezTo>
                <a:cubicBezTo>
                  <a:pt x="1506" y="90"/>
                  <a:pt x="1508" y="82"/>
                  <a:pt x="1515" y="77"/>
                </a:cubicBezTo>
                <a:cubicBezTo>
                  <a:pt x="1526" y="69"/>
                  <a:pt x="1541" y="74"/>
                  <a:pt x="1551" y="80"/>
                </a:cubicBezTo>
                <a:cubicBezTo>
                  <a:pt x="1555" y="75"/>
                  <a:pt x="1559" y="70"/>
                  <a:pt x="1564" y="64"/>
                </a:cubicBezTo>
                <a:cubicBezTo>
                  <a:pt x="1565" y="50"/>
                  <a:pt x="1565" y="50"/>
                  <a:pt x="1565" y="50"/>
                </a:cubicBezTo>
                <a:cubicBezTo>
                  <a:pt x="1568" y="45"/>
                  <a:pt x="1572" y="38"/>
                  <a:pt x="1579" y="35"/>
                </a:cubicBezTo>
                <a:cubicBezTo>
                  <a:pt x="1584" y="33"/>
                  <a:pt x="1589" y="36"/>
                  <a:pt x="1594" y="39"/>
                </a:cubicBezTo>
                <a:cubicBezTo>
                  <a:pt x="1597" y="43"/>
                  <a:pt x="1595" y="49"/>
                  <a:pt x="1596" y="54"/>
                </a:cubicBezTo>
                <a:cubicBezTo>
                  <a:pt x="1602" y="55"/>
                  <a:pt x="1610" y="55"/>
                  <a:pt x="1615" y="50"/>
                </a:cubicBezTo>
                <a:cubicBezTo>
                  <a:pt x="1618" y="47"/>
                  <a:pt x="1620" y="44"/>
                  <a:pt x="1619" y="39"/>
                </a:cubicBezTo>
                <a:cubicBezTo>
                  <a:pt x="1610" y="35"/>
                  <a:pt x="1603" y="28"/>
                  <a:pt x="1598" y="19"/>
                </a:cubicBezTo>
                <a:close/>
                <a:moveTo>
                  <a:pt x="1399" y="11"/>
                </a:moveTo>
                <a:cubicBezTo>
                  <a:pt x="1385" y="11"/>
                  <a:pt x="1385" y="11"/>
                  <a:pt x="1385" y="11"/>
                </a:cubicBezTo>
                <a:cubicBezTo>
                  <a:pt x="1383" y="11"/>
                  <a:pt x="1382" y="13"/>
                  <a:pt x="1382" y="15"/>
                </a:cubicBezTo>
                <a:cubicBezTo>
                  <a:pt x="1391" y="25"/>
                  <a:pt x="1402" y="39"/>
                  <a:pt x="1417" y="40"/>
                </a:cubicBezTo>
                <a:cubicBezTo>
                  <a:pt x="1427" y="37"/>
                  <a:pt x="1437" y="32"/>
                  <a:pt x="1448" y="34"/>
                </a:cubicBezTo>
                <a:cubicBezTo>
                  <a:pt x="1464" y="40"/>
                  <a:pt x="1476" y="25"/>
                  <a:pt x="1488" y="17"/>
                </a:cubicBezTo>
                <a:cubicBezTo>
                  <a:pt x="1488" y="15"/>
                  <a:pt x="1491" y="12"/>
                  <a:pt x="1488" y="11"/>
                </a:cubicBezTo>
                <a:cubicBezTo>
                  <a:pt x="1471" y="11"/>
                  <a:pt x="1471" y="11"/>
                  <a:pt x="1471" y="11"/>
                </a:cubicBezTo>
                <a:cubicBezTo>
                  <a:pt x="1461" y="21"/>
                  <a:pt x="1449" y="26"/>
                  <a:pt x="1435" y="27"/>
                </a:cubicBezTo>
                <a:cubicBezTo>
                  <a:pt x="1421" y="27"/>
                  <a:pt x="1408" y="22"/>
                  <a:pt x="1399" y="11"/>
                </a:cubicBezTo>
                <a:close/>
                <a:moveTo>
                  <a:pt x="1517" y="12"/>
                </a:moveTo>
                <a:cubicBezTo>
                  <a:pt x="1498" y="11"/>
                  <a:pt x="1498" y="11"/>
                  <a:pt x="1498" y="11"/>
                </a:cubicBezTo>
                <a:cubicBezTo>
                  <a:pt x="1496" y="12"/>
                  <a:pt x="1496" y="12"/>
                  <a:pt x="1496" y="12"/>
                </a:cubicBezTo>
                <a:cubicBezTo>
                  <a:pt x="1492" y="23"/>
                  <a:pt x="1480" y="30"/>
                  <a:pt x="1470" y="36"/>
                </a:cubicBezTo>
                <a:cubicBezTo>
                  <a:pt x="1468" y="41"/>
                  <a:pt x="1475" y="42"/>
                  <a:pt x="1477" y="45"/>
                </a:cubicBezTo>
                <a:cubicBezTo>
                  <a:pt x="1489" y="38"/>
                  <a:pt x="1502" y="32"/>
                  <a:pt x="1511" y="21"/>
                </a:cubicBezTo>
                <a:cubicBezTo>
                  <a:pt x="1513" y="18"/>
                  <a:pt x="1518" y="16"/>
                  <a:pt x="1517" y="12"/>
                </a:cubicBezTo>
                <a:close/>
                <a:moveTo>
                  <a:pt x="1777" y="12"/>
                </a:moveTo>
                <a:cubicBezTo>
                  <a:pt x="1767" y="12"/>
                  <a:pt x="1758" y="12"/>
                  <a:pt x="1749" y="12"/>
                </a:cubicBezTo>
                <a:cubicBezTo>
                  <a:pt x="1746" y="14"/>
                  <a:pt x="1747" y="18"/>
                  <a:pt x="1747" y="21"/>
                </a:cubicBezTo>
                <a:cubicBezTo>
                  <a:pt x="1753" y="34"/>
                  <a:pt x="1767" y="46"/>
                  <a:pt x="1766" y="62"/>
                </a:cubicBezTo>
                <a:cubicBezTo>
                  <a:pt x="1778" y="82"/>
                  <a:pt x="1796" y="96"/>
                  <a:pt x="1814" y="109"/>
                </a:cubicBezTo>
                <a:cubicBezTo>
                  <a:pt x="1820" y="110"/>
                  <a:pt x="1824" y="118"/>
                  <a:pt x="1831" y="116"/>
                </a:cubicBezTo>
                <a:cubicBezTo>
                  <a:pt x="1832" y="109"/>
                  <a:pt x="1840" y="103"/>
                  <a:pt x="1845" y="99"/>
                </a:cubicBezTo>
                <a:cubicBezTo>
                  <a:pt x="1834" y="91"/>
                  <a:pt x="1823" y="81"/>
                  <a:pt x="1814" y="71"/>
                </a:cubicBezTo>
                <a:cubicBezTo>
                  <a:pt x="1800" y="59"/>
                  <a:pt x="1791" y="44"/>
                  <a:pt x="1782" y="27"/>
                </a:cubicBezTo>
                <a:cubicBezTo>
                  <a:pt x="1780" y="22"/>
                  <a:pt x="1780" y="16"/>
                  <a:pt x="1777" y="12"/>
                </a:cubicBezTo>
                <a:close/>
                <a:moveTo>
                  <a:pt x="1804" y="28"/>
                </a:moveTo>
                <a:cubicBezTo>
                  <a:pt x="1800" y="22"/>
                  <a:pt x="1800" y="10"/>
                  <a:pt x="1790" y="12"/>
                </a:cubicBezTo>
                <a:cubicBezTo>
                  <a:pt x="1788" y="13"/>
                  <a:pt x="1784" y="11"/>
                  <a:pt x="1784" y="13"/>
                </a:cubicBezTo>
                <a:cubicBezTo>
                  <a:pt x="1789" y="29"/>
                  <a:pt x="1797" y="42"/>
                  <a:pt x="1805" y="56"/>
                </a:cubicBezTo>
                <a:cubicBezTo>
                  <a:pt x="1818" y="69"/>
                  <a:pt x="1833" y="86"/>
                  <a:pt x="1849" y="94"/>
                </a:cubicBezTo>
                <a:cubicBezTo>
                  <a:pt x="1855" y="100"/>
                  <a:pt x="1865" y="96"/>
                  <a:pt x="1873" y="99"/>
                </a:cubicBezTo>
                <a:cubicBezTo>
                  <a:pt x="1881" y="99"/>
                  <a:pt x="1887" y="104"/>
                  <a:pt x="1895" y="102"/>
                </a:cubicBezTo>
                <a:cubicBezTo>
                  <a:pt x="1901" y="100"/>
                  <a:pt x="1909" y="100"/>
                  <a:pt x="1910" y="94"/>
                </a:cubicBezTo>
                <a:cubicBezTo>
                  <a:pt x="1903" y="95"/>
                  <a:pt x="1896" y="91"/>
                  <a:pt x="1890" y="89"/>
                </a:cubicBezTo>
                <a:cubicBezTo>
                  <a:pt x="1883" y="94"/>
                  <a:pt x="1874" y="95"/>
                  <a:pt x="1866" y="95"/>
                </a:cubicBezTo>
                <a:cubicBezTo>
                  <a:pt x="1857" y="92"/>
                  <a:pt x="1851" y="84"/>
                  <a:pt x="1850" y="76"/>
                </a:cubicBezTo>
                <a:cubicBezTo>
                  <a:pt x="1847" y="74"/>
                  <a:pt x="1844" y="71"/>
                  <a:pt x="1841" y="68"/>
                </a:cubicBezTo>
                <a:cubicBezTo>
                  <a:pt x="1827" y="56"/>
                  <a:pt x="1815" y="42"/>
                  <a:pt x="1804" y="28"/>
                </a:cubicBezTo>
                <a:close/>
                <a:moveTo>
                  <a:pt x="1813" y="21"/>
                </a:moveTo>
                <a:cubicBezTo>
                  <a:pt x="1809" y="19"/>
                  <a:pt x="1812" y="10"/>
                  <a:pt x="1804" y="12"/>
                </a:cubicBezTo>
                <a:cubicBezTo>
                  <a:pt x="1803" y="12"/>
                  <a:pt x="1803" y="13"/>
                  <a:pt x="1803" y="14"/>
                </a:cubicBezTo>
                <a:cubicBezTo>
                  <a:pt x="1814" y="32"/>
                  <a:pt x="1814" y="32"/>
                  <a:pt x="1814" y="32"/>
                </a:cubicBezTo>
                <a:cubicBezTo>
                  <a:pt x="1817" y="40"/>
                  <a:pt x="1826" y="44"/>
                  <a:pt x="1830" y="51"/>
                </a:cubicBezTo>
                <a:cubicBezTo>
                  <a:pt x="1836" y="56"/>
                  <a:pt x="1842" y="64"/>
                  <a:pt x="1850" y="67"/>
                </a:cubicBezTo>
                <a:cubicBezTo>
                  <a:pt x="1851" y="63"/>
                  <a:pt x="1852" y="60"/>
                  <a:pt x="1853" y="56"/>
                </a:cubicBezTo>
                <a:cubicBezTo>
                  <a:pt x="1837" y="47"/>
                  <a:pt x="1827" y="34"/>
                  <a:pt x="1813" y="21"/>
                </a:cubicBezTo>
                <a:close/>
                <a:moveTo>
                  <a:pt x="1829" y="12"/>
                </a:moveTo>
                <a:cubicBezTo>
                  <a:pt x="1824" y="13"/>
                  <a:pt x="1819" y="10"/>
                  <a:pt x="1815" y="13"/>
                </a:cubicBezTo>
                <a:cubicBezTo>
                  <a:pt x="1818" y="22"/>
                  <a:pt x="1828" y="27"/>
                  <a:pt x="1833" y="34"/>
                </a:cubicBezTo>
                <a:cubicBezTo>
                  <a:pt x="1840" y="40"/>
                  <a:pt x="1847" y="47"/>
                  <a:pt x="1856" y="51"/>
                </a:cubicBezTo>
                <a:cubicBezTo>
                  <a:pt x="1857" y="49"/>
                  <a:pt x="1860" y="48"/>
                  <a:pt x="1859" y="46"/>
                </a:cubicBezTo>
                <a:cubicBezTo>
                  <a:pt x="1846" y="38"/>
                  <a:pt x="1838" y="24"/>
                  <a:pt x="1829" y="12"/>
                </a:cubicBezTo>
                <a:close/>
                <a:moveTo>
                  <a:pt x="1856" y="22"/>
                </a:moveTo>
                <a:cubicBezTo>
                  <a:pt x="1852" y="18"/>
                  <a:pt x="1852" y="9"/>
                  <a:pt x="1843" y="12"/>
                </a:cubicBezTo>
                <a:cubicBezTo>
                  <a:pt x="1841" y="13"/>
                  <a:pt x="1836" y="11"/>
                  <a:pt x="1837" y="15"/>
                </a:cubicBezTo>
                <a:cubicBezTo>
                  <a:pt x="1845" y="24"/>
                  <a:pt x="1851" y="37"/>
                  <a:pt x="1864" y="42"/>
                </a:cubicBezTo>
                <a:cubicBezTo>
                  <a:pt x="1867" y="40"/>
                  <a:pt x="1870" y="40"/>
                  <a:pt x="1871" y="36"/>
                </a:cubicBezTo>
                <a:cubicBezTo>
                  <a:pt x="1866" y="32"/>
                  <a:pt x="1861" y="28"/>
                  <a:pt x="1856" y="22"/>
                </a:cubicBezTo>
                <a:close/>
                <a:moveTo>
                  <a:pt x="1882" y="13"/>
                </a:moveTo>
                <a:cubicBezTo>
                  <a:pt x="1860" y="12"/>
                  <a:pt x="1860" y="12"/>
                  <a:pt x="1860" y="12"/>
                </a:cubicBezTo>
                <a:cubicBezTo>
                  <a:pt x="1858" y="14"/>
                  <a:pt x="1858" y="14"/>
                  <a:pt x="1858" y="14"/>
                </a:cubicBezTo>
                <a:cubicBezTo>
                  <a:pt x="1860" y="21"/>
                  <a:pt x="1868" y="28"/>
                  <a:pt x="1875" y="32"/>
                </a:cubicBezTo>
                <a:cubicBezTo>
                  <a:pt x="1877" y="35"/>
                  <a:pt x="1881" y="30"/>
                  <a:pt x="1883" y="34"/>
                </a:cubicBezTo>
                <a:cubicBezTo>
                  <a:pt x="1899" y="30"/>
                  <a:pt x="1913" y="36"/>
                  <a:pt x="1926" y="42"/>
                </a:cubicBezTo>
                <a:cubicBezTo>
                  <a:pt x="1938" y="41"/>
                  <a:pt x="1948" y="33"/>
                  <a:pt x="1957" y="25"/>
                </a:cubicBezTo>
                <a:cubicBezTo>
                  <a:pt x="1960" y="20"/>
                  <a:pt x="1969" y="20"/>
                  <a:pt x="1968" y="13"/>
                </a:cubicBezTo>
                <a:cubicBezTo>
                  <a:pt x="1949" y="13"/>
                  <a:pt x="1949" y="13"/>
                  <a:pt x="1949" y="13"/>
                </a:cubicBezTo>
                <a:cubicBezTo>
                  <a:pt x="1939" y="25"/>
                  <a:pt x="1923" y="30"/>
                  <a:pt x="1908" y="28"/>
                </a:cubicBezTo>
                <a:cubicBezTo>
                  <a:pt x="1897" y="26"/>
                  <a:pt x="1890" y="19"/>
                  <a:pt x="1882" y="13"/>
                </a:cubicBezTo>
                <a:close/>
                <a:moveTo>
                  <a:pt x="1940" y="14"/>
                </a:moveTo>
                <a:cubicBezTo>
                  <a:pt x="1930" y="11"/>
                  <a:pt x="1921" y="13"/>
                  <a:pt x="1911" y="12"/>
                </a:cubicBezTo>
                <a:cubicBezTo>
                  <a:pt x="1904" y="14"/>
                  <a:pt x="1897" y="11"/>
                  <a:pt x="1892" y="13"/>
                </a:cubicBezTo>
                <a:cubicBezTo>
                  <a:pt x="1895" y="18"/>
                  <a:pt x="1902" y="21"/>
                  <a:pt x="1908" y="23"/>
                </a:cubicBezTo>
                <a:cubicBezTo>
                  <a:pt x="1920" y="25"/>
                  <a:pt x="1933" y="23"/>
                  <a:pt x="1940" y="14"/>
                </a:cubicBezTo>
                <a:close/>
                <a:moveTo>
                  <a:pt x="1162" y="25"/>
                </a:moveTo>
                <a:cubicBezTo>
                  <a:pt x="1149" y="25"/>
                  <a:pt x="1140" y="18"/>
                  <a:pt x="1128" y="14"/>
                </a:cubicBezTo>
                <a:cubicBezTo>
                  <a:pt x="1127" y="17"/>
                  <a:pt x="1124" y="19"/>
                  <a:pt x="1125" y="22"/>
                </a:cubicBezTo>
                <a:cubicBezTo>
                  <a:pt x="1130" y="27"/>
                  <a:pt x="1136" y="28"/>
                  <a:pt x="1142" y="31"/>
                </a:cubicBezTo>
                <a:cubicBezTo>
                  <a:pt x="1147" y="38"/>
                  <a:pt x="1157" y="39"/>
                  <a:pt x="1165" y="38"/>
                </a:cubicBezTo>
                <a:cubicBezTo>
                  <a:pt x="1166" y="34"/>
                  <a:pt x="1167" y="28"/>
                  <a:pt x="1162" y="25"/>
                </a:cubicBezTo>
                <a:close/>
                <a:moveTo>
                  <a:pt x="690" y="26"/>
                </a:moveTo>
                <a:cubicBezTo>
                  <a:pt x="686" y="21"/>
                  <a:pt x="678" y="24"/>
                  <a:pt x="672" y="22"/>
                </a:cubicBezTo>
                <a:cubicBezTo>
                  <a:pt x="670" y="23"/>
                  <a:pt x="668" y="26"/>
                  <a:pt x="669" y="28"/>
                </a:cubicBezTo>
                <a:cubicBezTo>
                  <a:pt x="674" y="33"/>
                  <a:pt x="681" y="33"/>
                  <a:pt x="687" y="34"/>
                </a:cubicBezTo>
                <a:cubicBezTo>
                  <a:pt x="690" y="33"/>
                  <a:pt x="690" y="29"/>
                  <a:pt x="690" y="26"/>
                </a:cubicBezTo>
                <a:close/>
                <a:moveTo>
                  <a:pt x="184" y="34"/>
                </a:moveTo>
                <a:cubicBezTo>
                  <a:pt x="181" y="30"/>
                  <a:pt x="177" y="28"/>
                  <a:pt x="173" y="27"/>
                </a:cubicBezTo>
                <a:cubicBezTo>
                  <a:pt x="170" y="28"/>
                  <a:pt x="170" y="31"/>
                  <a:pt x="169" y="33"/>
                </a:cubicBezTo>
                <a:cubicBezTo>
                  <a:pt x="168" y="34"/>
                  <a:pt x="166" y="38"/>
                  <a:pt x="169" y="38"/>
                </a:cubicBezTo>
                <a:cubicBezTo>
                  <a:pt x="174" y="37"/>
                  <a:pt x="178" y="35"/>
                  <a:pt x="184" y="34"/>
                </a:cubicBezTo>
                <a:close/>
                <a:moveTo>
                  <a:pt x="1122" y="29"/>
                </a:moveTo>
                <a:cubicBezTo>
                  <a:pt x="1120" y="29"/>
                  <a:pt x="1119" y="32"/>
                  <a:pt x="1118" y="34"/>
                </a:cubicBezTo>
                <a:cubicBezTo>
                  <a:pt x="1118" y="34"/>
                  <a:pt x="1120" y="34"/>
                  <a:pt x="1120" y="34"/>
                </a:cubicBezTo>
                <a:cubicBezTo>
                  <a:pt x="1121" y="32"/>
                  <a:pt x="1123" y="31"/>
                  <a:pt x="1122" y="29"/>
                </a:cubicBezTo>
                <a:close/>
                <a:moveTo>
                  <a:pt x="1005" y="44"/>
                </a:moveTo>
                <a:cubicBezTo>
                  <a:pt x="1002" y="39"/>
                  <a:pt x="998" y="33"/>
                  <a:pt x="992" y="31"/>
                </a:cubicBezTo>
                <a:cubicBezTo>
                  <a:pt x="984" y="31"/>
                  <a:pt x="976" y="28"/>
                  <a:pt x="967" y="30"/>
                </a:cubicBezTo>
                <a:cubicBezTo>
                  <a:pt x="956" y="34"/>
                  <a:pt x="943" y="39"/>
                  <a:pt x="940" y="53"/>
                </a:cubicBezTo>
                <a:cubicBezTo>
                  <a:pt x="940" y="58"/>
                  <a:pt x="939" y="65"/>
                  <a:pt x="944" y="69"/>
                </a:cubicBezTo>
                <a:cubicBezTo>
                  <a:pt x="946" y="72"/>
                  <a:pt x="950" y="74"/>
                  <a:pt x="954" y="73"/>
                </a:cubicBezTo>
                <a:cubicBezTo>
                  <a:pt x="965" y="69"/>
                  <a:pt x="958" y="58"/>
                  <a:pt x="965" y="52"/>
                </a:cubicBezTo>
                <a:cubicBezTo>
                  <a:pt x="970" y="51"/>
                  <a:pt x="974" y="49"/>
                  <a:pt x="978" y="51"/>
                </a:cubicBezTo>
                <a:cubicBezTo>
                  <a:pt x="985" y="53"/>
                  <a:pt x="988" y="59"/>
                  <a:pt x="990" y="64"/>
                </a:cubicBezTo>
                <a:cubicBezTo>
                  <a:pt x="993" y="75"/>
                  <a:pt x="988" y="84"/>
                  <a:pt x="981" y="91"/>
                </a:cubicBezTo>
                <a:cubicBezTo>
                  <a:pt x="972" y="100"/>
                  <a:pt x="960" y="110"/>
                  <a:pt x="946" y="106"/>
                </a:cubicBezTo>
                <a:cubicBezTo>
                  <a:pt x="933" y="102"/>
                  <a:pt x="915" y="96"/>
                  <a:pt x="905" y="109"/>
                </a:cubicBezTo>
                <a:cubicBezTo>
                  <a:pt x="899" y="114"/>
                  <a:pt x="898" y="121"/>
                  <a:pt x="899" y="128"/>
                </a:cubicBezTo>
                <a:cubicBezTo>
                  <a:pt x="901" y="132"/>
                  <a:pt x="903" y="138"/>
                  <a:pt x="909" y="139"/>
                </a:cubicBezTo>
                <a:cubicBezTo>
                  <a:pt x="913" y="141"/>
                  <a:pt x="917" y="140"/>
                  <a:pt x="919" y="136"/>
                </a:cubicBezTo>
                <a:cubicBezTo>
                  <a:pt x="921" y="133"/>
                  <a:pt x="922" y="129"/>
                  <a:pt x="921" y="126"/>
                </a:cubicBezTo>
                <a:cubicBezTo>
                  <a:pt x="916" y="122"/>
                  <a:pt x="921" y="116"/>
                  <a:pt x="922" y="112"/>
                </a:cubicBezTo>
                <a:cubicBezTo>
                  <a:pt x="927" y="109"/>
                  <a:pt x="935" y="110"/>
                  <a:pt x="941" y="110"/>
                </a:cubicBezTo>
                <a:cubicBezTo>
                  <a:pt x="949" y="115"/>
                  <a:pt x="955" y="125"/>
                  <a:pt x="953" y="135"/>
                </a:cubicBezTo>
                <a:cubicBezTo>
                  <a:pt x="952" y="144"/>
                  <a:pt x="944" y="151"/>
                  <a:pt x="939" y="158"/>
                </a:cubicBezTo>
                <a:cubicBezTo>
                  <a:pt x="939" y="158"/>
                  <a:pt x="939" y="158"/>
                  <a:pt x="939" y="158"/>
                </a:cubicBezTo>
                <a:cubicBezTo>
                  <a:pt x="977" y="159"/>
                  <a:pt x="1015" y="159"/>
                  <a:pt x="1053" y="159"/>
                </a:cubicBezTo>
                <a:cubicBezTo>
                  <a:pt x="1056" y="160"/>
                  <a:pt x="1056" y="156"/>
                  <a:pt x="1057" y="154"/>
                </a:cubicBezTo>
                <a:cubicBezTo>
                  <a:pt x="1073" y="150"/>
                  <a:pt x="1078" y="133"/>
                  <a:pt x="1083" y="120"/>
                </a:cubicBezTo>
                <a:cubicBezTo>
                  <a:pt x="1086" y="106"/>
                  <a:pt x="1083" y="90"/>
                  <a:pt x="1071" y="81"/>
                </a:cubicBezTo>
                <a:cubicBezTo>
                  <a:pt x="1063" y="78"/>
                  <a:pt x="1052" y="75"/>
                  <a:pt x="1044" y="80"/>
                </a:cubicBezTo>
                <a:cubicBezTo>
                  <a:pt x="1035" y="85"/>
                  <a:pt x="1033" y="95"/>
                  <a:pt x="1033" y="104"/>
                </a:cubicBezTo>
                <a:cubicBezTo>
                  <a:pt x="1039" y="116"/>
                  <a:pt x="1052" y="100"/>
                  <a:pt x="1057" y="111"/>
                </a:cubicBezTo>
                <a:cubicBezTo>
                  <a:pt x="1053" y="122"/>
                  <a:pt x="1041" y="129"/>
                  <a:pt x="1030" y="129"/>
                </a:cubicBezTo>
                <a:cubicBezTo>
                  <a:pt x="1022" y="133"/>
                  <a:pt x="1015" y="129"/>
                  <a:pt x="1008" y="126"/>
                </a:cubicBezTo>
                <a:cubicBezTo>
                  <a:pt x="1000" y="119"/>
                  <a:pt x="996" y="110"/>
                  <a:pt x="998" y="100"/>
                </a:cubicBezTo>
                <a:cubicBezTo>
                  <a:pt x="1004" y="87"/>
                  <a:pt x="1010" y="72"/>
                  <a:pt x="1008" y="56"/>
                </a:cubicBezTo>
                <a:cubicBezTo>
                  <a:pt x="1006" y="53"/>
                  <a:pt x="1009" y="47"/>
                  <a:pt x="1005" y="44"/>
                </a:cubicBezTo>
                <a:close/>
                <a:moveTo>
                  <a:pt x="538" y="50"/>
                </a:moveTo>
                <a:cubicBezTo>
                  <a:pt x="526" y="36"/>
                  <a:pt x="526" y="36"/>
                  <a:pt x="526" y="36"/>
                </a:cubicBezTo>
                <a:cubicBezTo>
                  <a:pt x="514" y="30"/>
                  <a:pt x="499" y="31"/>
                  <a:pt x="488" y="38"/>
                </a:cubicBezTo>
                <a:cubicBezTo>
                  <a:pt x="481" y="43"/>
                  <a:pt x="472" y="50"/>
                  <a:pt x="474" y="60"/>
                </a:cubicBezTo>
                <a:cubicBezTo>
                  <a:pt x="475" y="65"/>
                  <a:pt x="478" y="70"/>
                  <a:pt x="483" y="73"/>
                </a:cubicBezTo>
                <a:cubicBezTo>
                  <a:pt x="486" y="73"/>
                  <a:pt x="489" y="75"/>
                  <a:pt x="492" y="73"/>
                </a:cubicBezTo>
                <a:cubicBezTo>
                  <a:pt x="496" y="68"/>
                  <a:pt x="501" y="63"/>
                  <a:pt x="499" y="56"/>
                </a:cubicBezTo>
                <a:cubicBezTo>
                  <a:pt x="500" y="53"/>
                  <a:pt x="504" y="52"/>
                  <a:pt x="507" y="52"/>
                </a:cubicBezTo>
                <a:cubicBezTo>
                  <a:pt x="512" y="54"/>
                  <a:pt x="519" y="55"/>
                  <a:pt x="522" y="61"/>
                </a:cubicBezTo>
                <a:cubicBezTo>
                  <a:pt x="525" y="70"/>
                  <a:pt x="521" y="78"/>
                  <a:pt x="516" y="85"/>
                </a:cubicBezTo>
                <a:cubicBezTo>
                  <a:pt x="509" y="97"/>
                  <a:pt x="497" y="107"/>
                  <a:pt x="482" y="107"/>
                </a:cubicBezTo>
                <a:cubicBezTo>
                  <a:pt x="463" y="103"/>
                  <a:pt x="463" y="103"/>
                  <a:pt x="463" y="103"/>
                </a:cubicBezTo>
                <a:cubicBezTo>
                  <a:pt x="454" y="105"/>
                  <a:pt x="445" y="106"/>
                  <a:pt x="439" y="113"/>
                </a:cubicBezTo>
                <a:cubicBezTo>
                  <a:pt x="433" y="118"/>
                  <a:pt x="434" y="128"/>
                  <a:pt x="437" y="135"/>
                </a:cubicBezTo>
                <a:cubicBezTo>
                  <a:pt x="440" y="139"/>
                  <a:pt x="444" y="139"/>
                  <a:pt x="449" y="139"/>
                </a:cubicBezTo>
                <a:cubicBezTo>
                  <a:pt x="462" y="139"/>
                  <a:pt x="455" y="123"/>
                  <a:pt x="463" y="117"/>
                </a:cubicBezTo>
                <a:cubicBezTo>
                  <a:pt x="467" y="115"/>
                  <a:pt x="472" y="115"/>
                  <a:pt x="477" y="116"/>
                </a:cubicBezTo>
                <a:cubicBezTo>
                  <a:pt x="481" y="118"/>
                  <a:pt x="486" y="122"/>
                  <a:pt x="487" y="127"/>
                </a:cubicBezTo>
                <a:cubicBezTo>
                  <a:pt x="491" y="135"/>
                  <a:pt x="489" y="145"/>
                  <a:pt x="484" y="152"/>
                </a:cubicBezTo>
                <a:cubicBezTo>
                  <a:pt x="482" y="156"/>
                  <a:pt x="478" y="155"/>
                  <a:pt x="477" y="159"/>
                </a:cubicBezTo>
                <a:cubicBezTo>
                  <a:pt x="490" y="160"/>
                  <a:pt x="506" y="159"/>
                  <a:pt x="520" y="160"/>
                </a:cubicBezTo>
                <a:cubicBezTo>
                  <a:pt x="612" y="159"/>
                  <a:pt x="612" y="159"/>
                  <a:pt x="612" y="159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33" y="140"/>
                  <a:pt x="632" y="121"/>
                  <a:pt x="636" y="104"/>
                </a:cubicBezTo>
                <a:cubicBezTo>
                  <a:pt x="634" y="102"/>
                  <a:pt x="633" y="100"/>
                  <a:pt x="633" y="99"/>
                </a:cubicBezTo>
                <a:cubicBezTo>
                  <a:pt x="626" y="92"/>
                  <a:pt x="623" y="81"/>
                  <a:pt x="613" y="78"/>
                </a:cubicBezTo>
                <a:cubicBezTo>
                  <a:pt x="605" y="76"/>
                  <a:pt x="597" y="78"/>
                  <a:pt x="590" y="81"/>
                </a:cubicBezTo>
                <a:cubicBezTo>
                  <a:pt x="585" y="84"/>
                  <a:pt x="579" y="89"/>
                  <a:pt x="578" y="96"/>
                </a:cubicBezTo>
                <a:cubicBezTo>
                  <a:pt x="578" y="101"/>
                  <a:pt x="581" y="106"/>
                  <a:pt x="584" y="110"/>
                </a:cubicBezTo>
                <a:cubicBezTo>
                  <a:pt x="590" y="115"/>
                  <a:pt x="600" y="105"/>
                  <a:pt x="604" y="116"/>
                </a:cubicBezTo>
                <a:cubicBezTo>
                  <a:pt x="603" y="119"/>
                  <a:pt x="600" y="122"/>
                  <a:pt x="598" y="123"/>
                </a:cubicBezTo>
                <a:cubicBezTo>
                  <a:pt x="596" y="127"/>
                  <a:pt x="590" y="126"/>
                  <a:pt x="588" y="130"/>
                </a:cubicBezTo>
                <a:cubicBezTo>
                  <a:pt x="576" y="133"/>
                  <a:pt x="565" y="139"/>
                  <a:pt x="552" y="134"/>
                </a:cubicBezTo>
                <a:cubicBezTo>
                  <a:pt x="540" y="126"/>
                  <a:pt x="534" y="111"/>
                  <a:pt x="535" y="97"/>
                </a:cubicBezTo>
                <a:cubicBezTo>
                  <a:pt x="539" y="82"/>
                  <a:pt x="542" y="65"/>
                  <a:pt x="538" y="50"/>
                </a:cubicBezTo>
                <a:close/>
                <a:moveTo>
                  <a:pt x="1259" y="36"/>
                </a:moveTo>
                <a:cubicBezTo>
                  <a:pt x="1258" y="34"/>
                  <a:pt x="1258" y="34"/>
                  <a:pt x="1258" y="34"/>
                </a:cubicBezTo>
                <a:cubicBezTo>
                  <a:pt x="1246" y="31"/>
                  <a:pt x="1232" y="32"/>
                  <a:pt x="1223" y="39"/>
                </a:cubicBezTo>
                <a:cubicBezTo>
                  <a:pt x="1220" y="43"/>
                  <a:pt x="1216" y="47"/>
                  <a:pt x="1217" y="51"/>
                </a:cubicBezTo>
                <a:cubicBezTo>
                  <a:pt x="1222" y="51"/>
                  <a:pt x="1227" y="50"/>
                  <a:pt x="1232" y="49"/>
                </a:cubicBezTo>
                <a:cubicBezTo>
                  <a:pt x="1243" y="48"/>
                  <a:pt x="1251" y="41"/>
                  <a:pt x="1259" y="36"/>
                </a:cubicBezTo>
                <a:close/>
                <a:moveTo>
                  <a:pt x="773" y="34"/>
                </a:moveTo>
                <a:cubicBezTo>
                  <a:pt x="770" y="34"/>
                  <a:pt x="770" y="34"/>
                  <a:pt x="770" y="34"/>
                </a:cubicBezTo>
                <a:cubicBezTo>
                  <a:pt x="766" y="36"/>
                  <a:pt x="761" y="35"/>
                  <a:pt x="757" y="38"/>
                </a:cubicBezTo>
                <a:cubicBezTo>
                  <a:pt x="754" y="41"/>
                  <a:pt x="749" y="44"/>
                  <a:pt x="750" y="49"/>
                </a:cubicBezTo>
                <a:cubicBezTo>
                  <a:pt x="756" y="48"/>
                  <a:pt x="760" y="44"/>
                  <a:pt x="765" y="42"/>
                </a:cubicBezTo>
                <a:cubicBezTo>
                  <a:pt x="768" y="40"/>
                  <a:pt x="772" y="37"/>
                  <a:pt x="773" y="34"/>
                </a:cubicBezTo>
                <a:close/>
                <a:moveTo>
                  <a:pt x="316" y="36"/>
                </a:moveTo>
                <a:cubicBezTo>
                  <a:pt x="314" y="34"/>
                  <a:pt x="311" y="35"/>
                  <a:pt x="309" y="34"/>
                </a:cubicBezTo>
                <a:cubicBezTo>
                  <a:pt x="301" y="37"/>
                  <a:pt x="290" y="34"/>
                  <a:pt x="283" y="40"/>
                </a:cubicBezTo>
                <a:cubicBezTo>
                  <a:pt x="280" y="42"/>
                  <a:pt x="275" y="47"/>
                  <a:pt x="274" y="51"/>
                </a:cubicBezTo>
                <a:cubicBezTo>
                  <a:pt x="283" y="49"/>
                  <a:pt x="294" y="47"/>
                  <a:pt x="302" y="43"/>
                </a:cubicBezTo>
                <a:cubicBezTo>
                  <a:pt x="307" y="41"/>
                  <a:pt x="312" y="40"/>
                  <a:pt x="316" y="36"/>
                </a:cubicBezTo>
                <a:close/>
                <a:moveTo>
                  <a:pt x="794" y="45"/>
                </a:moveTo>
                <a:cubicBezTo>
                  <a:pt x="794" y="40"/>
                  <a:pt x="789" y="35"/>
                  <a:pt x="783" y="35"/>
                </a:cubicBezTo>
                <a:cubicBezTo>
                  <a:pt x="773" y="43"/>
                  <a:pt x="762" y="51"/>
                  <a:pt x="751" y="57"/>
                </a:cubicBezTo>
                <a:cubicBezTo>
                  <a:pt x="751" y="59"/>
                  <a:pt x="751" y="59"/>
                  <a:pt x="751" y="59"/>
                </a:cubicBezTo>
                <a:cubicBezTo>
                  <a:pt x="751" y="62"/>
                  <a:pt x="751" y="67"/>
                  <a:pt x="755" y="68"/>
                </a:cubicBezTo>
                <a:cubicBezTo>
                  <a:pt x="765" y="65"/>
                  <a:pt x="771" y="57"/>
                  <a:pt x="778" y="49"/>
                </a:cubicBezTo>
                <a:cubicBezTo>
                  <a:pt x="783" y="48"/>
                  <a:pt x="788" y="46"/>
                  <a:pt x="793" y="48"/>
                </a:cubicBezTo>
                <a:cubicBezTo>
                  <a:pt x="794" y="48"/>
                  <a:pt x="794" y="46"/>
                  <a:pt x="794" y="45"/>
                </a:cubicBezTo>
                <a:close/>
                <a:moveTo>
                  <a:pt x="685" y="40"/>
                </a:moveTo>
                <a:cubicBezTo>
                  <a:pt x="682" y="38"/>
                  <a:pt x="679" y="38"/>
                  <a:pt x="676" y="38"/>
                </a:cubicBezTo>
                <a:cubicBezTo>
                  <a:pt x="673" y="40"/>
                  <a:pt x="672" y="43"/>
                  <a:pt x="673" y="47"/>
                </a:cubicBezTo>
                <a:cubicBezTo>
                  <a:pt x="676" y="47"/>
                  <a:pt x="676" y="47"/>
                  <a:pt x="676" y="47"/>
                </a:cubicBezTo>
                <a:cubicBezTo>
                  <a:pt x="680" y="46"/>
                  <a:pt x="683" y="42"/>
                  <a:pt x="685" y="40"/>
                </a:cubicBezTo>
                <a:close/>
                <a:moveTo>
                  <a:pt x="211" y="44"/>
                </a:moveTo>
                <a:cubicBezTo>
                  <a:pt x="200" y="40"/>
                  <a:pt x="200" y="40"/>
                  <a:pt x="200" y="40"/>
                </a:cubicBezTo>
                <a:cubicBezTo>
                  <a:pt x="199" y="40"/>
                  <a:pt x="198" y="40"/>
                  <a:pt x="198" y="41"/>
                </a:cubicBezTo>
                <a:cubicBezTo>
                  <a:pt x="201" y="45"/>
                  <a:pt x="200" y="50"/>
                  <a:pt x="201" y="54"/>
                </a:cubicBezTo>
                <a:cubicBezTo>
                  <a:pt x="204" y="54"/>
                  <a:pt x="206" y="52"/>
                  <a:pt x="208" y="50"/>
                </a:cubicBezTo>
                <a:cubicBezTo>
                  <a:pt x="209" y="48"/>
                  <a:pt x="213" y="47"/>
                  <a:pt x="211" y="44"/>
                </a:cubicBezTo>
                <a:close/>
                <a:moveTo>
                  <a:pt x="324" y="42"/>
                </a:moveTo>
                <a:cubicBezTo>
                  <a:pt x="323" y="41"/>
                  <a:pt x="322" y="40"/>
                  <a:pt x="321" y="40"/>
                </a:cubicBezTo>
                <a:cubicBezTo>
                  <a:pt x="312" y="46"/>
                  <a:pt x="302" y="49"/>
                  <a:pt x="293" y="52"/>
                </a:cubicBezTo>
                <a:cubicBezTo>
                  <a:pt x="287" y="54"/>
                  <a:pt x="281" y="56"/>
                  <a:pt x="275" y="58"/>
                </a:cubicBezTo>
                <a:cubicBezTo>
                  <a:pt x="280" y="61"/>
                  <a:pt x="281" y="69"/>
                  <a:pt x="288" y="67"/>
                </a:cubicBezTo>
                <a:cubicBezTo>
                  <a:pt x="298" y="64"/>
                  <a:pt x="309" y="61"/>
                  <a:pt x="314" y="50"/>
                </a:cubicBezTo>
                <a:cubicBezTo>
                  <a:pt x="317" y="47"/>
                  <a:pt x="323" y="47"/>
                  <a:pt x="324" y="42"/>
                </a:cubicBezTo>
                <a:close/>
                <a:moveTo>
                  <a:pt x="1712" y="44"/>
                </a:moveTo>
                <a:cubicBezTo>
                  <a:pt x="1712" y="41"/>
                  <a:pt x="1712" y="41"/>
                  <a:pt x="1712" y="41"/>
                </a:cubicBezTo>
                <a:cubicBezTo>
                  <a:pt x="1708" y="40"/>
                  <a:pt x="1708" y="40"/>
                  <a:pt x="1708" y="40"/>
                </a:cubicBezTo>
                <a:cubicBezTo>
                  <a:pt x="1697" y="44"/>
                  <a:pt x="1684" y="47"/>
                  <a:pt x="1678" y="58"/>
                </a:cubicBezTo>
                <a:cubicBezTo>
                  <a:pt x="1678" y="60"/>
                  <a:pt x="1677" y="63"/>
                  <a:pt x="1679" y="64"/>
                </a:cubicBezTo>
                <a:cubicBezTo>
                  <a:pt x="1692" y="61"/>
                  <a:pt x="1701" y="52"/>
                  <a:pt x="1712" y="44"/>
                </a:cubicBezTo>
                <a:close/>
                <a:moveTo>
                  <a:pt x="1730" y="50"/>
                </a:moveTo>
                <a:cubicBezTo>
                  <a:pt x="1728" y="44"/>
                  <a:pt x="1728" y="44"/>
                  <a:pt x="1728" y="44"/>
                </a:cubicBezTo>
                <a:cubicBezTo>
                  <a:pt x="1726" y="43"/>
                  <a:pt x="1723" y="39"/>
                  <a:pt x="1720" y="41"/>
                </a:cubicBezTo>
                <a:cubicBezTo>
                  <a:pt x="1717" y="47"/>
                  <a:pt x="1710" y="51"/>
                  <a:pt x="1705" y="56"/>
                </a:cubicBezTo>
                <a:cubicBezTo>
                  <a:pt x="1699" y="60"/>
                  <a:pt x="1694" y="64"/>
                  <a:pt x="1688" y="65"/>
                </a:cubicBezTo>
                <a:cubicBezTo>
                  <a:pt x="1686" y="68"/>
                  <a:pt x="1682" y="68"/>
                  <a:pt x="1683" y="71"/>
                </a:cubicBezTo>
                <a:cubicBezTo>
                  <a:pt x="1684" y="73"/>
                  <a:pt x="1685" y="74"/>
                  <a:pt x="1687" y="74"/>
                </a:cubicBezTo>
                <a:cubicBezTo>
                  <a:pt x="1693" y="70"/>
                  <a:pt x="1701" y="72"/>
                  <a:pt x="1707" y="65"/>
                </a:cubicBezTo>
                <a:cubicBezTo>
                  <a:pt x="1714" y="64"/>
                  <a:pt x="1718" y="59"/>
                  <a:pt x="1723" y="54"/>
                </a:cubicBezTo>
                <a:cubicBezTo>
                  <a:pt x="1726" y="52"/>
                  <a:pt x="1731" y="54"/>
                  <a:pt x="1730" y="50"/>
                </a:cubicBezTo>
                <a:close/>
                <a:moveTo>
                  <a:pt x="1470" y="49"/>
                </a:moveTo>
                <a:cubicBezTo>
                  <a:pt x="1463" y="39"/>
                  <a:pt x="1453" y="44"/>
                  <a:pt x="1444" y="41"/>
                </a:cubicBezTo>
                <a:cubicBezTo>
                  <a:pt x="1431" y="41"/>
                  <a:pt x="1418" y="46"/>
                  <a:pt x="1411" y="58"/>
                </a:cubicBezTo>
                <a:cubicBezTo>
                  <a:pt x="1409" y="64"/>
                  <a:pt x="1407" y="73"/>
                  <a:pt x="1412" y="78"/>
                </a:cubicBezTo>
                <a:cubicBezTo>
                  <a:pt x="1416" y="81"/>
                  <a:pt x="1421" y="83"/>
                  <a:pt x="1425" y="82"/>
                </a:cubicBezTo>
                <a:cubicBezTo>
                  <a:pt x="1434" y="78"/>
                  <a:pt x="1431" y="69"/>
                  <a:pt x="1433" y="62"/>
                </a:cubicBezTo>
                <a:cubicBezTo>
                  <a:pt x="1435" y="57"/>
                  <a:pt x="1440" y="56"/>
                  <a:pt x="1444" y="54"/>
                </a:cubicBezTo>
                <a:cubicBezTo>
                  <a:pt x="1451" y="52"/>
                  <a:pt x="1456" y="60"/>
                  <a:pt x="1460" y="63"/>
                </a:cubicBezTo>
                <a:cubicBezTo>
                  <a:pt x="1461" y="69"/>
                  <a:pt x="1462" y="75"/>
                  <a:pt x="1460" y="82"/>
                </a:cubicBezTo>
                <a:cubicBezTo>
                  <a:pt x="1454" y="99"/>
                  <a:pt x="1437" y="107"/>
                  <a:pt x="1419" y="106"/>
                </a:cubicBezTo>
                <a:cubicBezTo>
                  <a:pt x="1406" y="105"/>
                  <a:pt x="1389" y="99"/>
                  <a:pt x="1380" y="112"/>
                </a:cubicBezTo>
                <a:cubicBezTo>
                  <a:pt x="1378" y="117"/>
                  <a:pt x="1376" y="125"/>
                  <a:pt x="1378" y="131"/>
                </a:cubicBezTo>
                <a:cubicBezTo>
                  <a:pt x="1380" y="134"/>
                  <a:pt x="1383" y="140"/>
                  <a:pt x="1388" y="139"/>
                </a:cubicBezTo>
                <a:cubicBezTo>
                  <a:pt x="1390" y="138"/>
                  <a:pt x="1393" y="137"/>
                  <a:pt x="1394" y="134"/>
                </a:cubicBezTo>
                <a:cubicBezTo>
                  <a:pt x="1396" y="131"/>
                  <a:pt x="1393" y="128"/>
                  <a:pt x="1391" y="126"/>
                </a:cubicBezTo>
                <a:cubicBezTo>
                  <a:pt x="1389" y="120"/>
                  <a:pt x="1397" y="116"/>
                  <a:pt x="1401" y="113"/>
                </a:cubicBezTo>
                <a:cubicBezTo>
                  <a:pt x="1407" y="110"/>
                  <a:pt x="1413" y="113"/>
                  <a:pt x="1418" y="114"/>
                </a:cubicBezTo>
                <a:cubicBezTo>
                  <a:pt x="1425" y="118"/>
                  <a:pt x="1425" y="126"/>
                  <a:pt x="1428" y="132"/>
                </a:cubicBezTo>
                <a:cubicBezTo>
                  <a:pt x="1430" y="142"/>
                  <a:pt x="1425" y="152"/>
                  <a:pt x="1418" y="158"/>
                </a:cubicBezTo>
                <a:cubicBezTo>
                  <a:pt x="1418" y="159"/>
                  <a:pt x="1419" y="159"/>
                  <a:pt x="1420" y="159"/>
                </a:cubicBezTo>
                <a:cubicBezTo>
                  <a:pt x="1444" y="158"/>
                  <a:pt x="1467" y="159"/>
                  <a:pt x="1490" y="159"/>
                </a:cubicBezTo>
                <a:cubicBezTo>
                  <a:pt x="1507" y="158"/>
                  <a:pt x="1524" y="159"/>
                  <a:pt x="1540" y="158"/>
                </a:cubicBezTo>
                <a:cubicBezTo>
                  <a:pt x="1550" y="153"/>
                  <a:pt x="1558" y="143"/>
                  <a:pt x="1562" y="132"/>
                </a:cubicBezTo>
                <a:cubicBezTo>
                  <a:pt x="1568" y="116"/>
                  <a:pt x="1564" y="99"/>
                  <a:pt x="1551" y="88"/>
                </a:cubicBezTo>
                <a:cubicBezTo>
                  <a:pt x="1542" y="84"/>
                  <a:pt x="1530" y="76"/>
                  <a:pt x="1519" y="83"/>
                </a:cubicBezTo>
                <a:cubicBezTo>
                  <a:pt x="1515" y="86"/>
                  <a:pt x="1513" y="90"/>
                  <a:pt x="1512" y="95"/>
                </a:cubicBezTo>
                <a:cubicBezTo>
                  <a:pt x="1513" y="102"/>
                  <a:pt x="1520" y="105"/>
                  <a:pt x="1525" y="109"/>
                </a:cubicBezTo>
                <a:cubicBezTo>
                  <a:pt x="1527" y="112"/>
                  <a:pt x="1525" y="115"/>
                  <a:pt x="1524" y="118"/>
                </a:cubicBezTo>
                <a:cubicBezTo>
                  <a:pt x="1516" y="128"/>
                  <a:pt x="1503" y="133"/>
                  <a:pt x="1490" y="131"/>
                </a:cubicBezTo>
                <a:cubicBezTo>
                  <a:pt x="1486" y="129"/>
                  <a:pt x="1482" y="126"/>
                  <a:pt x="1480" y="123"/>
                </a:cubicBezTo>
                <a:cubicBezTo>
                  <a:pt x="1474" y="118"/>
                  <a:pt x="1475" y="109"/>
                  <a:pt x="1476" y="103"/>
                </a:cubicBezTo>
                <a:cubicBezTo>
                  <a:pt x="1482" y="93"/>
                  <a:pt x="1487" y="79"/>
                  <a:pt x="1481" y="67"/>
                </a:cubicBezTo>
                <a:cubicBezTo>
                  <a:pt x="1481" y="60"/>
                  <a:pt x="1475" y="55"/>
                  <a:pt x="1470" y="49"/>
                </a:cubicBezTo>
                <a:close/>
                <a:moveTo>
                  <a:pt x="1113" y="41"/>
                </a:moveTo>
                <a:cubicBezTo>
                  <a:pt x="1112" y="43"/>
                  <a:pt x="1109" y="45"/>
                  <a:pt x="1109" y="48"/>
                </a:cubicBezTo>
                <a:cubicBezTo>
                  <a:pt x="1109" y="50"/>
                  <a:pt x="1110" y="51"/>
                  <a:pt x="1112" y="52"/>
                </a:cubicBezTo>
                <a:cubicBezTo>
                  <a:pt x="1113" y="48"/>
                  <a:pt x="1114" y="45"/>
                  <a:pt x="1113" y="41"/>
                </a:cubicBezTo>
                <a:close/>
                <a:moveTo>
                  <a:pt x="1162" y="44"/>
                </a:moveTo>
                <a:cubicBezTo>
                  <a:pt x="1159" y="44"/>
                  <a:pt x="1154" y="41"/>
                  <a:pt x="1150" y="42"/>
                </a:cubicBezTo>
                <a:cubicBezTo>
                  <a:pt x="1151" y="47"/>
                  <a:pt x="1148" y="52"/>
                  <a:pt x="1149" y="56"/>
                </a:cubicBezTo>
                <a:cubicBezTo>
                  <a:pt x="1155" y="59"/>
                  <a:pt x="1157" y="54"/>
                  <a:pt x="1161" y="51"/>
                </a:cubicBezTo>
                <a:cubicBezTo>
                  <a:pt x="1162" y="49"/>
                  <a:pt x="1164" y="47"/>
                  <a:pt x="1162" y="44"/>
                </a:cubicBezTo>
                <a:close/>
                <a:moveTo>
                  <a:pt x="1269" y="48"/>
                </a:moveTo>
                <a:cubicBezTo>
                  <a:pt x="1267" y="43"/>
                  <a:pt x="1267" y="43"/>
                  <a:pt x="1267" y="43"/>
                </a:cubicBezTo>
                <a:cubicBezTo>
                  <a:pt x="1265" y="41"/>
                  <a:pt x="1263" y="44"/>
                  <a:pt x="1261" y="43"/>
                </a:cubicBezTo>
                <a:cubicBezTo>
                  <a:pt x="1248" y="53"/>
                  <a:pt x="1231" y="54"/>
                  <a:pt x="1216" y="58"/>
                </a:cubicBezTo>
                <a:cubicBezTo>
                  <a:pt x="1215" y="62"/>
                  <a:pt x="1215" y="67"/>
                  <a:pt x="1219" y="70"/>
                </a:cubicBezTo>
                <a:cubicBezTo>
                  <a:pt x="1234" y="69"/>
                  <a:pt x="1247" y="64"/>
                  <a:pt x="1257" y="55"/>
                </a:cubicBezTo>
                <a:cubicBezTo>
                  <a:pt x="1261" y="51"/>
                  <a:pt x="1270" y="56"/>
                  <a:pt x="1269" y="48"/>
                </a:cubicBezTo>
                <a:close/>
                <a:moveTo>
                  <a:pt x="162" y="53"/>
                </a:moveTo>
                <a:cubicBezTo>
                  <a:pt x="163" y="51"/>
                  <a:pt x="163" y="48"/>
                  <a:pt x="163" y="46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60" y="52"/>
                  <a:pt x="160" y="53"/>
                  <a:pt x="162" y="53"/>
                </a:cubicBezTo>
                <a:close/>
                <a:moveTo>
                  <a:pt x="1113" y="62"/>
                </a:moveTo>
                <a:cubicBezTo>
                  <a:pt x="1110" y="60"/>
                  <a:pt x="1109" y="55"/>
                  <a:pt x="1105" y="54"/>
                </a:cubicBezTo>
                <a:cubicBezTo>
                  <a:pt x="1103" y="55"/>
                  <a:pt x="1102" y="57"/>
                  <a:pt x="1102" y="58"/>
                </a:cubicBezTo>
                <a:cubicBezTo>
                  <a:pt x="1105" y="67"/>
                  <a:pt x="1110" y="74"/>
                  <a:pt x="1119" y="79"/>
                </a:cubicBezTo>
                <a:cubicBezTo>
                  <a:pt x="1127" y="89"/>
                  <a:pt x="1139" y="94"/>
                  <a:pt x="1149" y="101"/>
                </a:cubicBezTo>
                <a:cubicBezTo>
                  <a:pt x="1153" y="103"/>
                  <a:pt x="1155" y="97"/>
                  <a:pt x="1157" y="94"/>
                </a:cubicBezTo>
                <a:cubicBezTo>
                  <a:pt x="1158" y="91"/>
                  <a:pt x="1162" y="92"/>
                  <a:pt x="1162" y="89"/>
                </a:cubicBezTo>
                <a:cubicBezTo>
                  <a:pt x="1153" y="84"/>
                  <a:pt x="1144" y="82"/>
                  <a:pt x="1134" y="81"/>
                </a:cubicBezTo>
                <a:cubicBezTo>
                  <a:pt x="1124" y="78"/>
                  <a:pt x="1120" y="68"/>
                  <a:pt x="1113" y="62"/>
                </a:cubicBezTo>
                <a:close/>
                <a:moveTo>
                  <a:pt x="43" y="61"/>
                </a:moveTo>
                <a:cubicBezTo>
                  <a:pt x="40" y="58"/>
                  <a:pt x="36" y="55"/>
                  <a:pt x="32" y="55"/>
                </a:cubicBezTo>
                <a:cubicBezTo>
                  <a:pt x="25" y="56"/>
                  <a:pt x="25" y="63"/>
                  <a:pt x="20" y="67"/>
                </a:cubicBezTo>
                <a:cubicBezTo>
                  <a:pt x="17" y="71"/>
                  <a:pt x="12" y="70"/>
                  <a:pt x="9" y="68"/>
                </a:cubicBezTo>
                <a:cubicBezTo>
                  <a:pt x="7" y="68"/>
                  <a:pt x="6" y="64"/>
                  <a:pt x="4" y="64"/>
                </a:cubicBezTo>
                <a:cubicBezTo>
                  <a:pt x="4" y="69"/>
                  <a:pt x="5" y="74"/>
                  <a:pt x="4" y="79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3"/>
                  <a:pt x="33" y="86"/>
                  <a:pt x="31" y="87"/>
                </a:cubicBezTo>
                <a:cubicBezTo>
                  <a:pt x="24" y="95"/>
                  <a:pt x="14" y="97"/>
                  <a:pt x="5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101"/>
                  <a:pt x="9" y="99"/>
                  <a:pt x="13" y="101"/>
                </a:cubicBezTo>
                <a:cubicBezTo>
                  <a:pt x="20" y="101"/>
                  <a:pt x="26" y="99"/>
                  <a:pt x="32" y="96"/>
                </a:cubicBezTo>
                <a:cubicBezTo>
                  <a:pt x="36" y="93"/>
                  <a:pt x="36" y="87"/>
                  <a:pt x="41" y="86"/>
                </a:cubicBezTo>
                <a:cubicBezTo>
                  <a:pt x="45" y="78"/>
                  <a:pt x="48" y="68"/>
                  <a:pt x="43" y="61"/>
                </a:cubicBezTo>
                <a:close/>
                <a:moveTo>
                  <a:pt x="163" y="67"/>
                </a:moveTo>
                <a:cubicBezTo>
                  <a:pt x="161" y="63"/>
                  <a:pt x="157" y="62"/>
                  <a:pt x="156" y="58"/>
                </a:cubicBezTo>
                <a:cubicBezTo>
                  <a:pt x="155" y="57"/>
                  <a:pt x="153" y="59"/>
                  <a:pt x="152" y="60"/>
                </a:cubicBezTo>
                <a:cubicBezTo>
                  <a:pt x="148" y="64"/>
                  <a:pt x="156" y="69"/>
                  <a:pt x="158" y="73"/>
                </a:cubicBezTo>
                <a:cubicBezTo>
                  <a:pt x="161" y="74"/>
                  <a:pt x="164" y="78"/>
                  <a:pt x="166" y="79"/>
                </a:cubicBezTo>
                <a:cubicBezTo>
                  <a:pt x="166" y="74"/>
                  <a:pt x="163" y="71"/>
                  <a:pt x="163" y="67"/>
                </a:cubicBezTo>
                <a:close/>
                <a:moveTo>
                  <a:pt x="982" y="70"/>
                </a:moveTo>
                <a:cubicBezTo>
                  <a:pt x="982" y="66"/>
                  <a:pt x="980" y="62"/>
                  <a:pt x="978" y="59"/>
                </a:cubicBezTo>
                <a:cubicBezTo>
                  <a:pt x="977" y="58"/>
                  <a:pt x="975" y="59"/>
                  <a:pt x="973" y="59"/>
                </a:cubicBezTo>
                <a:cubicBezTo>
                  <a:pt x="969" y="59"/>
                  <a:pt x="969" y="63"/>
                  <a:pt x="969" y="67"/>
                </a:cubicBezTo>
                <a:cubicBezTo>
                  <a:pt x="968" y="72"/>
                  <a:pt x="963" y="75"/>
                  <a:pt x="962" y="80"/>
                </a:cubicBezTo>
                <a:cubicBezTo>
                  <a:pt x="965" y="83"/>
                  <a:pt x="970" y="80"/>
                  <a:pt x="974" y="80"/>
                </a:cubicBezTo>
                <a:cubicBezTo>
                  <a:pt x="979" y="78"/>
                  <a:pt x="984" y="75"/>
                  <a:pt x="982" y="70"/>
                </a:cubicBezTo>
                <a:close/>
                <a:moveTo>
                  <a:pt x="516" y="68"/>
                </a:moveTo>
                <a:cubicBezTo>
                  <a:pt x="516" y="63"/>
                  <a:pt x="511" y="59"/>
                  <a:pt x="507" y="61"/>
                </a:cubicBezTo>
                <a:cubicBezTo>
                  <a:pt x="507" y="68"/>
                  <a:pt x="500" y="73"/>
                  <a:pt x="499" y="78"/>
                </a:cubicBezTo>
                <a:cubicBezTo>
                  <a:pt x="502" y="80"/>
                  <a:pt x="505" y="77"/>
                  <a:pt x="509" y="78"/>
                </a:cubicBezTo>
                <a:cubicBezTo>
                  <a:pt x="513" y="77"/>
                  <a:pt x="517" y="73"/>
                  <a:pt x="516" y="68"/>
                </a:cubicBezTo>
                <a:close/>
                <a:moveTo>
                  <a:pt x="637" y="68"/>
                </a:moveTo>
                <a:cubicBezTo>
                  <a:pt x="636" y="65"/>
                  <a:pt x="637" y="61"/>
                  <a:pt x="633" y="60"/>
                </a:cubicBezTo>
                <a:cubicBezTo>
                  <a:pt x="631" y="61"/>
                  <a:pt x="628" y="64"/>
                  <a:pt x="628" y="67"/>
                </a:cubicBezTo>
                <a:cubicBezTo>
                  <a:pt x="645" y="82"/>
                  <a:pt x="645" y="82"/>
                  <a:pt x="645" y="82"/>
                </a:cubicBezTo>
                <a:cubicBezTo>
                  <a:pt x="655" y="85"/>
                  <a:pt x="663" y="92"/>
                  <a:pt x="672" y="96"/>
                </a:cubicBezTo>
                <a:cubicBezTo>
                  <a:pt x="674" y="98"/>
                  <a:pt x="677" y="97"/>
                  <a:pt x="678" y="95"/>
                </a:cubicBezTo>
                <a:cubicBezTo>
                  <a:pt x="679" y="94"/>
                  <a:pt x="681" y="91"/>
                  <a:pt x="679" y="89"/>
                </a:cubicBezTo>
                <a:cubicBezTo>
                  <a:pt x="675" y="89"/>
                  <a:pt x="672" y="86"/>
                  <a:pt x="668" y="85"/>
                </a:cubicBezTo>
                <a:cubicBezTo>
                  <a:pt x="655" y="84"/>
                  <a:pt x="644" y="79"/>
                  <a:pt x="637" y="68"/>
                </a:cubicBezTo>
                <a:close/>
                <a:moveTo>
                  <a:pt x="1453" y="66"/>
                </a:moveTo>
                <a:cubicBezTo>
                  <a:pt x="1451" y="62"/>
                  <a:pt x="1448" y="61"/>
                  <a:pt x="1445" y="61"/>
                </a:cubicBezTo>
                <a:cubicBezTo>
                  <a:pt x="1437" y="62"/>
                  <a:pt x="1441" y="71"/>
                  <a:pt x="1438" y="76"/>
                </a:cubicBezTo>
                <a:cubicBezTo>
                  <a:pt x="1438" y="78"/>
                  <a:pt x="1436" y="80"/>
                  <a:pt x="1437" y="82"/>
                </a:cubicBezTo>
                <a:cubicBezTo>
                  <a:pt x="1442" y="83"/>
                  <a:pt x="1448" y="82"/>
                  <a:pt x="1452" y="79"/>
                </a:cubicBezTo>
                <a:cubicBezTo>
                  <a:pt x="1455" y="75"/>
                  <a:pt x="1454" y="70"/>
                  <a:pt x="1453" y="66"/>
                </a:cubicBezTo>
                <a:close/>
                <a:moveTo>
                  <a:pt x="360" y="62"/>
                </a:moveTo>
                <a:cubicBezTo>
                  <a:pt x="355" y="62"/>
                  <a:pt x="354" y="68"/>
                  <a:pt x="352" y="71"/>
                </a:cubicBezTo>
                <a:cubicBezTo>
                  <a:pt x="345" y="81"/>
                  <a:pt x="335" y="92"/>
                  <a:pt x="321" y="92"/>
                </a:cubicBezTo>
                <a:cubicBezTo>
                  <a:pt x="312" y="97"/>
                  <a:pt x="304" y="99"/>
                  <a:pt x="296" y="103"/>
                </a:cubicBezTo>
                <a:cubicBezTo>
                  <a:pt x="296" y="108"/>
                  <a:pt x="291" y="112"/>
                  <a:pt x="293" y="115"/>
                </a:cubicBezTo>
                <a:cubicBezTo>
                  <a:pt x="308" y="111"/>
                  <a:pt x="308" y="111"/>
                  <a:pt x="308" y="111"/>
                </a:cubicBezTo>
                <a:cubicBezTo>
                  <a:pt x="311" y="110"/>
                  <a:pt x="314" y="106"/>
                  <a:pt x="318" y="106"/>
                </a:cubicBezTo>
                <a:cubicBezTo>
                  <a:pt x="335" y="98"/>
                  <a:pt x="352" y="89"/>
                  <a:pt x="365" y="74"/>
                </a:cubicBezTo>
                <a:cubicBezTo>
                  <a:pt x="368" y="69"/>
                  <a:pt x="362" y="66"/>
                  <a:pt x="360" y="62"/>
                </a:cubicBezTo>
                <a:close/>
                <a:moveTo>
                  <a:pt x="39" y="68"/>
                </a:moveTo>
                <a:cubicBezTo>
                  <a:pt x="38" y="65"/>
                  <a:pt x="36" y="64"/>
                  <a:pt x="34" y="63"/>
                </a:cubicBezTo>
                <a:cubicBezTo>
                  <a:pt x="30" y="66"/>
                  <a:pt x="26" y="71"/>
                  <a:pt x="25" y="74"/>
                </a:cubicBezTo>
                <a:cubicBezTo>
                  <a:pt x="29" y="76"/>
                  <a:pt x="33" y="74"/>
                  <a:pt x="36" y="74"/>
                </a:cubicBezTo>
                <a:cubicBezTo>
                  <a:pt x="39" y="73"/>
                  <a:pt x="39" y="70"/>
                  <a:pt x="39" y="68"/>
                </a:cubicBezTo>
                <a:close/>
                <a:moveTo>
                  <a:pt x="838" y="68"/>
                </a:moveTo>
                <a:cubicBezTo>
                  <a:pt x="837" y="67"/>
                  <a:pt x="836" y="64"/>
                  <a:pt x="834" y="64"/>
                </a:cubicBezTo>
                <a:cubicBezTo>
                  <a:pt x="832" y="66"/>
                  <a:pt x="833" y="70"/>
                  <a:pt x="831" y="72"/>
                </a:cubicBezTo>
                <a:cubicBezTo>
                  <a:pt x="831" y="73"/>
                  <a:pt x="832" y="73"/>
                  <a:pt x="833" y="73"/>
                </a:cubicBezTo>
                <a:cubicBezTo>
                  <a:pt x="835" y="72"/>
                  <a:pt x="838" y="71"/>
                  <a:pt x="838" y="68"/>
                </a:cubicBezTo>
                <a:close/>
                <a:moveTo>
                  <a:pt x="1114" y="82"/>
                </a:moveTo>
                <a:cubicBezTo>
                  <a:pt x="1109" y="80"/>
                  <a:pt x="1106" y="74"/>
                  <a:pt x="1103" y="70"/>
                </a:cubicBezTo>
                <a:cubicBezTo>
                  <a:pt x="1099" y="70"/>
                  <a:pt x="1098" y="62"/>
                  <a:pt x="1095" y="66"/>
                </a:cubicBezTo>
                <a:cubicBezTo>
                  <a:pt x="1093" y="68"/>
                  <a:pt x="1095" y="70"/>
                  <a:pt x="1095" y="71"/>
                </a:cubicBezTo>
                <a:cubicBezTo>
                  <a:pt x="1105" y="86"/>
                  <a:pt x="1120" y="94"/>
                  <a:pt x="1133" y="105"/>
                </a:cubicBezTo>
                <a:cubicBezTo>
                  <a:pt x="1139" y="107"/>
                  <a:pt x="1144" y="112"/>
                  <a:pt x="1150" y="113"/>
                </a:cubicBezTo>
                <a:cubicBezTo>
                  <a:pt x="1151" y="112"/>
                  <a:pt x="1151" y="110"/>
                  <a:pt x="1150" y="108"/>
                </a:cubicBezTo>
                <a:cubicBezTo>
                  <a:pt x="1137" y="100"/>
                  <a:pt x="1124" y="92"/>
                  <a:pt x="1114" y="82"/>
                </a:cubicBezTo>
                <a:close/>
                <a:moveTo>
                  <a:pt x="769" y="73"/>
                </a:moveTo>
                <a:cubicBezTo>
                  <a:pt x="770" y="62"/>
                  <a:pt x="760" y="72"/>
                  <a:pt x="757" y="74"/>
                </a:cubicBezTo>
                <a:cubicBezTo>
                  <a:pt x="758" y="76"/>
                  <a:pt x="759" y="77"/>
                  <a:pt x="760" y="78"/>
                </a:cubicBezTo>
                <a:cubicBezTo>
                  <a:pt x="764" y="77"/>
                  <a:pt x="768" y="77"/>
                  <a:pt x="769" y="73"/>
                </a:cubicBezTo>
                <a:close/>
                <a:moveTo>
                  <a:pt x="1312" y="75"/>
                </a:moveTo>
                <a:cubicBezTo>
                  <a:pt x="1310" y="73"/>
                  <a:pt x="1309" y="67"/>
                  <a:pt x="1306" y="69"/>
                </a:cubicBezTo>
                <a:cubicBezTo>
                  <a:pt x="1304" y="74"/>
                  <a:pt x="1301" y="79"/>
                  <a:pt x="1297" y="83"/>
                </a:cubicBezTo>
                <a:cubicBezTo>
                  <a:pt x="1302" y="83"/>
                  <a:pt x="1307" y="78"/>
                  <a:pt x="1312" y="76"/>
                </a:cubicBezTo>
                <a:cubicBezTo>
                  <a:pt x="1312" y="75"/>
                  <a:pt x="1312" y="75"/>
                  <a:pt x="1312" y="75"/>
                </a:cubicBezTo>
                <a:close/>
                <a:moveTo>
                  <a:pt x="306" y="76"/>
                </a:moveTo>
                <a:cubicBezTo>
                  <a:pt x="304" y="74"/>
                  <a:pt x="305" y="71"/>
                  <a:pt x="303" y="68"/>
                </a:cubicBezTo>
                <a:cubicBezTo>
                  <a:pt x="297" y="68"/>
                  <a:pt x="294" y="73"/>
                  <a:pt x="289" y="73"/>
                </a:cubicBezTo>
                <a:cubicBezTo>
                  <a:pt x="288" y="77"/>
                  <a:pt x="294" y="81"/>
                  <a:pt x="289" y="84"/>
                </a:cubicBezTo>
                <a:cubicBezTo>
                  <a:pt x="296" y="83"/>
                  <a:pt x="302" y="81"/>
                  <a:pt x="306" y="76"/>
                </a:cubicBezTo>
                <a:close/>
                <a:moveTo>
                  <a:pt x="1712" y="68"/>
                </a:moveTo>
                <a:cubicBezTo>
                  <a:pt x="1709" y="69"/>
                  <a:pt x="1707" y="71"/>
                  <a:pt x="1705" y="73"/>
                </a:cubicBezTo>
                <a:cubicBezTo>
                  <a:pt x="1700" y="75"/>
                  <a:pt x="1693" y="74"/>
                  <a:pt x="1689" y="79"/>
                </a:cubicBezTo>
                <a:cubicBezTo>
                  <a:pt x="1691" y="81"/>
                  <a:pt x="1691" y="85"/>
                  <a:pt x="1694" y="86"/>
                </a:cubicBezTo>
                <a:cubicBezTo>
                  <a:pt x="1700" y="85"/>
                  <a:pt x="1706" y="82"/>
                  <a:pt x="1711" y="79"/>
                </a:cubicBezTo>
                <a:cubicBezTo>
                  <a:pt x="1712" y="76"/>
                  <a:pt x="1712" y="72"/>
                  <a:pt x="1712" y="68"/>
                </a:cubicBezTo>
                <a:close/>
                <a:moveTo>
                  <a:pt x="1248" y="69"/>
                </a:moveTo>
                <a:cubicBezTo>
                  <a:pt x="1240" y="70"/>
                  <a:pt x="1233" y="74"/>
                  <a:pt x="1224" y="74"/>
                </a:cubicBezTo>
                <a:cubicBezTo>
                  <a:pt x="1222" y="76"/>
                  <a:pt x="1222" y="76"/>
                  <a:pt x="1222" y="76"/>
                </a:cubicBezTo>
                <a:cubicBezTo>
                  <a:pt x="1225" y="79"/>
                  <a:pt x="1225" y="79"/>
                  <a:pt x="1225" y="79"/>
                </a:cubicBezTo>
                <a:cubicBezTo>
                  <a:pt x="1233" y="80"/>
                  <a:pt x="1240" y="78"/>
                  <a:pt x="1247" y="75"/>
                </a:cubicBezTo>
                <a:cubicBezTo>
                  <a:pt x="1249" y="73"/>
                  <a:pt x="1247" y="70"/>
                  <a:pt x="1248" y="69"/>
                </a:cubicBezTo>
                <a:close/>
                <a:moveTo>
                  <a:pt x="245" y="74"/>
                </a:moveTo>
                <a:cubicBezTo>
                  <a:pt x="244" y="69"/>
                  <a:pt x="237" y="70"/>
                  <a:pt x="232" y="70"/>
                </a:cubicBezTo>
                <a:cubicBezTo>
                  <a:pt x="231" y="70"/>
                  <a:pt x="228" y="72"/>
                  <a:pt x="229" y="74"/>
                </a:cubicBezTo>
                <a:cubicBezTo>
                  <a:pt x="234" y="77"/>
                  <a:pt x="241" y="75"/>
                  <a:pt x="245" y="74"/>
                </a:cubicBezTo>
                <a:close/>
                <a:moveTo>
                  <a:pt x="649" y="89"/>
                </a:moveTo>
                <a:cubicBezTo>
                  <a:pt x="637" y="87"/>
                  <a:pt x="632" y="76"/>
                  <a:pt x="623" y="71"/>
                </a:cubicBezTo>
                <a:cubicBezTo>
                  <a:pt x="622" y="72"/>
                  <a:pt x="620" y="72"/>
                  <a:pt x="621" y="74"/>
                </a:cubicBezTo>
                <a:cubicBezTo>
                  <a:pt x="628" y="78"/>
                  <a:pt x="631" y="87"/>
                  <a:pt x="637" y="92"/>
                </a:cubicBezTo>
                <a:cubicBezTo>
                  <a:pt x="641" y="107"/>
                  <a:pt x="659" y="110"/>
                  <a:pt x="672" y="114"/>
                </a:cubicBezTo>
                <a:cubicBezTo>
                  <a:pt x="675" y="112"/>
                  <a:pt x="675" y="107"/>
                  <a:pt x="675" y="103"/>
                </a:cubicBezTo>
                <a:cubicBezTo>
                  <a:pt x="666" y="98"/>
                  <a:pt x="657" y="94"/>
                  <a:pt x="649" y="89"/>
                </a:cubicBezTo>
                <a:close/>
                <a:moveTo>
                  <a:pt x="149" y="72"/>
                </a:moveTo>
                <a:cubicBezTo>
                  <a:pt x="143" y="71"/>
                  <a:pt x="143" y="71"/>
                  <a:pt x="143" y="71"/>
                </a:cubicBezTo>
                <a:cubicBezTo>
                  <a:pt x="143" y="73"/>
                  <a:pt x="146" y="76"/>
                  <a:pt x="149" y="77"/>
                </a:cubicBezTo>
                <a:cubicBezTo>
                  <a:pt x="155" y="85"/>
                  <a:pt x="163" y="92"/>
                  <a:pt x="166" y="102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87" y="116"/>
                  <a:pt x="192" y="125"/>
                  <a:pt x="201" y="123"/>
                </a:cubicBezTo>
                <a:cubicBezTo>
                  <a:pt x="202" y="119"/>
                  <a:pt x="204" y="115"/>
                  <a:pt x="201" y="112"/>
                </a:cubicBezTo>
                <a:cubicBezTo>
                  <a:pt x="190" y="105"/>
                  <a:pt x="178" y="97"/>
                  <a:pt x="167" y="90"/>
                </a:cubicBezTo>
                <a:cubicBezTo>
                  <a:pt x="161" y="84"/>
                  <a:pt x="157" y="77"/>
                  <a:pt x="149" y="72"/>
                </a:cubicBezTo>
                <a:close/>
                <a:moveTo>
                  <a:pt x="716" y="75"/>
                </a:moveTo>
                <a:cubicBezTo>
                  <a:pt x="713" y="73"/>
                  <a:pt x="708" y="72"/>
                  <a:pt x="704" y="71"/>
                </a:cubicBezTo>
                <a:cubicBezTo>
                  <a:pt x="703" y="72"/>
                  <a:pt x="700" y="72"/>
                  <a:pt x="701" y="74"/>
                </a:cubicBezTo>
                <a:cubicBezTo>
                  <a:pt x="704" y="77"/>
                  <a:pt x="712" y="77"/>
                  <a:pt x="716" y="75"/>
                </a:cubicBezTo>
                <a:close/>
                <a:moveTo>
                  <a:pt x="1089" y="73"/>
                </a:moveTo>
                <a:cubicBezTo>
                  <a:pt x="1086" y="73"/>
                  <a:pt x="1083" y="76"/>
                  <a:pt x="1081" y="79"/>
                </a:cubicBezTo>
                <a:cubicBezTo>
                  <a:pt x="1084" y="85"/>
                  <a:pt x="1089" y="91"/>
                  <a:pt x="1089" y="99"/>
                </a:cubicBezTo>
                <a:cubicBezTo>
                  <a:pt x="1094" y="107"/>
                  <a:pt x="1086" y="116"/>
                  <a:pt x="1095" y="124"/>
                </a:cubicBezTo>
                <a:cubicBezTo>
                  <a:pt x="1114" y="140"/>
                  <a:pt x="1137" y="149"/>
                  <a:pt x="1161" y="155"/>
                </a:cubicBezTo>
                <a:cubicBezTo>
                  <a:pt x="1162" y="162"/>
                  <a:pt x="1171" y="157"/>
                  <a:pt x="1175" y="159"/>
                </a:cubicBezTo>
                <a:cubicBezTo>
                  <a:pt x="1207" y="160"/>
                  <a:pt x="1242" y="159"/>
                  <a:pt x="1274" y="159"/>
                </a:cubicBezTo>
                <a:cubicBezTo>
                  <a:pt x="1280" y="153"/>
                  <a:pt x="1287" y="152"/>
                  <a:pt x="1294" y="150"/>
                </a:cubicBezTo>
                <a:cubicBezTo>
                  <a:pt x="1307" y="142"/>
                  <a:pt x="1319" y="132"/>
                  <a:pt x="1330" y="121"/>
                </a:cubicBezTo>
                <a:cubicBezTo>
                  <a:pt x="1336" y="116"/>
                  <a:pt x="1344" y="111"/>
                  <a:pt x="1346" y="103"/>
                </a:cubicBezTo>
                <a:cubicBezTo>
                  <a:pt x="1340" y="97"/>
                  <a:pt x="1332" y="94"/>
                  <a:pt x="1325" y="88"/>
                </a:cubicBezTo>
                <a:cubicBezTo>
                  <a:pt x="1309" y="100"/>
                  <a:pt x="1293" y="110"/>
                  <a:pt x="1276" y="119"/>
                </a:cubicBezTo>
                <a:cubicBezTo>
                  <a:pt x="1259" y="126"/>
                  <a:pt x="1242" y="133"/>
                  <a:pt x="1223" y="132"/>
                </a:cubicBezTo>
                <a:cubicBezTo>
                  <a:pt x="1214" y="138"/>
                  <a:pt x="1207" y="148"/>
                  <a:pt x="1195" y="149"/>
                </a:cubicBezTo>
                <a:cubicBezTo>
                  <a:pt x="1183" y="152"/>
                  <a:pt x="1173" y="145"/>
                  <a:pt x="1163" y="140"/>
                </a:cubicBezTo>
                <a:cubicBezTo>
                  <a:pt x="1156" y="136"/>
                  <a:pt x="1151" y="128"/>
                  <a:pt x="1149" y="120"/>
                </a:cubicBezTo>
                <a:cubicBezTo>
                  <a:pt x="1145" y="117"/>
                  <a:pt x="1141" y="115"/>
                  <a:pt x="1136" y="112"/>
                </a:cubicBezTo>
                <a:cubicBezTo>
                  <a:pt x="1118" y="103"/>
                  <a:pt x="1103" y="88"/>
                  <a:pt x="1089" y="73"/>
                </a:cubicBezTo>
                <a:close/>
                <a:moveTo>
                  <a:pt x="1187" y="75"/>
                </a:moveTo>
                <a:cubicBezTo>
                  <a:pt x="1186" y="74"/>
                  <a:pt x="1183" y="73"/>
                  <a:pt x="1180" y="73"/>
                </a:cubicBezTo>
                <a:cubicBezTo>
                  <a:pt x="1178" y="73"/>
                  <a:pt x="1176" y="74"/>
                  <a:pt x="1175" y="75"/>
                </a:cubicBezTo>
                <a:cubicBezTo>
                  <a:pt x="1177" y="77"/>
                  <a:pt x="1179" y="77"/>
                  <a:pt x="1181" y="77"/>
                </a:cubicBezTo>
                <a:cubicBezTo>
                  <a:pt x="1183" y="77"/>
                  <a:pt x="1187" y="78"/>
                  <a:pt x="1187" y="75"/>
                </a:cubicBezTo>
                <a:close/>
                <a:moveTo>
                  <a:pt x="1656" y="82"/>
                </a:moveTo>
                <a:cubicBezTo>
                  <a:pt x="1654" y="75"/>
                  <a:pt x="1646" y="73"/>
                  <a:pt x="1639" y="73"/>
                </a:cubicBezTo>
                <a:cubicBezTo>
                  <a:pt x="1635" y="74"/>
                  <a:pt x="1631" y="73"/>
                  <a:pt x="1629" y="77"/>
                </a:cubicBezTo>
                <a:cubicBezTo>
                  <a:pt x="1635" y="85"/>
                  <a:pt x="1647" y="86"/>
                  <a:pt x="1656" y="90"/>
                </a:cubicBezTo>
                <a:cubicBezTo>
                  <a:pt x="1659" y="89"/>
                  <a:pt x="1656" y="85"/>
                  <a:pt x="1656" y="82"/>
                </a:cubicBezTo>
                <a:close/>
                <a:moveTo>
                  <a:pt x="1593" y="99"/>
                </a:moveTo>
                <a:cubicBezTo>
                  <a:pt x="1582" y="93"/>
                  <a:pt x="1579" y="78"/>
                  <a:pt x="1567" y="73"/>
                </a:cubicBezTo>
                <a:cubicBezTo>
                  <a:pt x="1566" y="74"/>
                  <a:pt x="1563" y="75"/>
                  <a:pt x="1564" y="77"/>
                </a:cubicBezTo>
                <a:cubicBezTo>
                  <a:pt x="1568" y="87"/>
                  <a:pt x="1577" y="96"/>
                  <a:pt x="1584" y="104"/>
                </a:cubicBezTo>
                <a:cubicBezTo>
                  <a:pt x="1593" y="110"/>
                  <a:pt x="1600" y="119"/>
                  <a:pt x="1609" y="123"/>
                </a:cubicBezTo>
                <a:cubicBezTo>
                  <a:pt x="1611" y="125"/>
                  <a:pt x="1614" y="127"/>
                  <a:pt x="1616" y="126"/>
                </a:cubicBezTo>
                <a:cubicBezTo>
                  <a:pt x="1617" y="121"/>
                  <a:pt x="1615" y="118"/>
                  <a:pt x="1614" y="114"/>
                </a:cubicBezTo>
                <a:cubicBezTo>
                  <a:pt x="1607" y="110"/>
                  <a:pt x="1599" y="105"/>
                  <a:pt x="1593" y="99"/>
                </a:cubicBezTo>
                <a:close/>
                <a:moveTo>
                  <a:pt x="1767" y="76"/>
                </a:moveTo>
                <a:cubicBezTo>
                  <a:pt x="1766" y="75"/>
                  <a:pt x="1766" y="73"/>
                  <a:pt x="1764" y="73"/>
                </a:cubicBezTo>
                <a:cubicBezTo>
                  <a:pt x="1759" y="85"/>
                  <a:pt x="1759" y="85"/>
                  <a:pt x="1759" y="85"/>
                </a:cubicBezTo>
                <a:cubicBezTo>
                  <a:pt x="1751" y="92"/>
                  <a:pt x="1751" y="92"/>
                  <a:pt x="1751" y="92"/>
                </a:cubicBezTo>
                <a:cubicBezTo>
                  <a:pt x="1757" y="89"/>
                  <a:pt x="1765" y="83"/>
                  <a:pt x="1767" y="76"/>
                </a:cubicBezTo>
                <a:close/>
                <a:moveTo>
                  <a:pt x="1914" y="82"/>
                </a:moveTo>
                <a:cubicBezTo>
                  <a:pt x="1911" y="77"/>
                  <a:pt x="1907" y="74"/>
                  <a:pt x="1901" y="74"/>
                </a:cubicBezTo>
                <a:cubicBezTo>
                  <a:pt x="1898" y="76"/>
                  <a:pt x="1896" y="80"/>
                  <a:pt x="1895" y="85"/>
                </a:cubicBezTo>
                <a:cubicBezTo>
                  <a:pt x="1900" y="88"/>
                  <a:pt x="1908" y="89"/>
                  <a:pt x="1914" y="88"/>
                </a:cubicBezTo>
                <a:cubicBezTo>
                  <a:pt x="1915" y="87"/>
                  <a:pt x="1915" y="84"/>
                  <a:pt x="1914" y="82"/>
                </a:cubicBezTo>
                <a:close/>
                <a:moveTo>
                  <a:pt x="857" y="85"/>
                </a:moveTo>
                <a:cubicBezTo>
                  <a:pt x="846" y="75"/>
                  <a:pt x="846" y="75"/>
                  <a:pt x="846" y="75"/>
                </a:cubicBezTo>
                <a:cubicBezTo>
                  <a:pt x="837" y="73"/>
                  <a:pt x="833" y="83"/>
                  <a:pt x="825" y="83"/>
                </a:cubicBezTo>
                <a:cubicBezTo>
                  <a:pt x="818" y="91"/>
                  <a:pt x="807" y="93"/>
                  <a:pt x="800" y="103"/>
                </a:cubicBezTo>
                <a:cubicBezTo>
                  <a:pt x="790" y="109"/>
                  <a:pt x="781" y="118"/>
                  <a:pt x="770" y="121"/>
                </a:cubicBezTo>
                <a:cubicBezTo>
                  <a:pt x="766" y="127"/>
                  <a:pt x="766" y="127"/>
                  <a:pt x="766" y="127"/>
                </a:cubicBezTo>
                <a:cubicBezTo>
                  <a:pt x="762" y="137"/>
                  <a:pt x="752" y="141"/>
                  <a:pt x="744" y="147"/>
                </a:cubicBezTo>
                <a:cubicBezTo>
                  <a:pt x="731" y="152"/>
                  <a:pt x="713" y="157"/>
                  <a:pt x="699" y="151"/>
                </a:cubicBezTo>
                <a:cubicBezTo>
                  <a:pt x="686" y="146"/>
                  <a:pt x="680" y="132"/>
                  <a:pt x="675" y="121"/>
                </a:cubicBezTo>
                <a:cubicBezTo>
                  <a:pt x="666" y="117"/>
                  <a:pt x="655" y="116"/>
                  <a:pt x="647" y="111"/>
                </a:cubicBezTo>
                <a:cubicBezTo>
                  <a:pt x="637" y="104"/>
                  <a:pt x="644" y="119"/>
                  <a:pt x="637" y="121"/>
                </a:cubicBezTo>
                <a:cubicBezTo>
                  <a:pt x="643" y="126"/>
                  <a:pt x="636" y="132"/>
                  <a:pt x="639" y="138"/>
                </a:cubicBezTo>
                <a:cubicBezTo>
                  <a:pt x="646" y="143"/>
                  <a:pt x="654" y="147"/>
                  <a:pt x="663" y="151"/>
                </a:cubicBezTo>
                <a:cubicBezTo>
                  <a:pt x="668" y="152"/>
                  <a:pt x="675" y="153"/>
                  <a:pt x="677" y="159"/>
                </a:cubicBezTo>
                <a:cubicBezTo>
                  <a:pt x="777" y="159"/>
                  <a:pt x="777" y="159"/>
                  <a:pt x="777" y="159"/>
                </a:cubicBezTo>
                <a:cubicBezTo>
                  <a:pt x="803" y="151"/>
                  <a:pt x="825" y="136"/>
                  <a:pt x="847" y="119"/>
                </a:cubicBezTo>
                <a:cubicBezTo>
                  <a:pt x="854" y="111"/>
                  <a:pt x="867" y="105"/>
                  <a:pt x="870" y="94"/>
                </a:cubicBezTo>
                <a:cubicBezTo>
                  <a:pt x="857" y="85"/>
                  <a:pt x="857" y="85"/>
                  <a:pt x="857" y="85"/>
                </a:cubicBezTo>
                <a:close/>
                <a:moveTo>
                  <a:pt x="229" y="81"/>
                </a:moveTo>
                <a:cubicBezTo>
                  <a:pt x="227" y="80"/>
                  <a:pt x="224" y="78"/>
                  <a:pt x="224" y="76"/>
                </a:cubicBezTo>
                <a:cubicBezTo>
                  <a:pt x="223" y="76"/>
                  <a:pt x="222" y="77"/>
                  <a:pt x="220" y="77"/>
                </a:cubicBezTo>
                <a:cubicBezTo>
                  <a:pt x="215" y="82"/>
                  <a:pt x="208" y="86"/>
                  <a:pt x="203" y="89"/>
                </a:cubicBezTo>
                <a:cubicBezTo>
                  <a:pt x="204" y="91"/>
                  <a:pt x="206" y="92"/>
                  <a:pt x="207" y="93"/>
                </a:cubicBezTo>
                <a:cubicBezTo>
                  <a:pt x="213" y="87"/>
                  <a:pt x="220" y="82"/>
                  <a:pt x="229" y="81"/>
                </a:cubicBezTo>
                <a:close/>
                <a:moveTo>
                  <a:pt x="379" y="83"/>
                </a:moveTo>
                <a:cubicBezTo>
                  <a:pt x="376" y="81"/>
                  <a:pt x="374" y="77"/>
                  <a:pt x="370" y="77"/>
                </a:cubicBezTo>
                <a:cubicBezTo>
                  <a:pt x="362" y="87"/>
                  <a:pt x="350" y="94"/>
                  <a:pt x="339" y="101"/>
                </a:cubicBezTo>
                <a:cubicBezTo>
                  <a:pt x="328" y="106"/>
                  <a:pt x="318" y="114"/>
                  <a:pt x="305" y="114"/>
                </a:cubicBezTo>
                <a:cubicBezTo>
                  <a:pt x="300" y="115"/>
                  <a:pt x="296" y="119"/>
                  <a:pt x="290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3" y="125"/>
                  <a:pt x="288" y="123"/>
                  <a:pt x="285" y="126"/>
                </a:cubicBezTo>
                <a:cubicBezTo>
                  <a:pt x="279" y="135"/>
                  <a:pt x="279" y="135"/>
                  <a:pt x="279" y="135"/>
                </a:cubicBezTo>
                <a:cubicBezTo>
                  <a:pt x="293" y="132"/>
                  <a:pt x="307" y="127"/>
                  <a:pt x="320" y="122"/>
                </a:cubicBezTo>
                <a:cubicBezTo>
                  <a:pt x="341" y="113"/>
                  <a:pt x="359" y="100"/>
                  <a:pt x="378" y="86"/>
                </a:cubicBezTo>
                <a:cubicBezTo>
                  <a:pt x="379" y="83"/>
                  <a:pt x="379" y="83"/>
                  <a:pt x="379" y="83"/>
                </a:cubicBezTo>
                <a:close/>
                <a:moveTo>
                  <a:pt x="716" y="82"/>
                </a:moveTo>
                <a:cubicBezTo>
                  <a:pt x="705" y="84"/>
                  <a:pt x="697" y="80"/>
                  <a:pt x="687" y="77"/>
                </a:cubicBezTo>
                <a:cubicBezTo>
                  <a:pt x="684" y="79"/>
                  <a:pt x="681" y="80"/>
                  <a:pt x="679" y="82"/>
                </a:cubicBezTo>
                <a:cubicBezTo>
                  <a:pt x="684" y="88"/>
                  <a:pt x="692" y="86"/>
                  <a:pt x="699" y="86"/>
                </a:cubicBezTo>
                <a:cubicBezTo>
                  <a:pt x="707" y="91"/>
                  <a:pt x="716" y="95"/>
                  <a:pt x="726" y="93"/>
                </a:cubicBezTo>
                <a:cubicBezTo>
                  <a:pt x="727" y="91"/>
                  <a:pt x="726" y="88"/>
                  <a:pt x="725" y="87"/>
                </a:cubicBezTo>
                <a:cubicBezTo>
                  <a:pt x="725" y="83"/>
                  <a:pt x="720" y="81"/>
                  <a:pt x="716" y="82"/>
                </a:cubicBezTo>
                <a:close/>
                <a:moveTo>
                  <a:pt x="1188" y="83"/>
                </a:moveTo>
                <a:cubicBezTo>
                  <a:pt x="1181" y="81"/>
                  <a:pt x="1172" y="82"/>
                  <a:pt x="1165" y="78"/>
                </a:cubicBezTo>
                <a:cubicBezTo>
                  <a:pt x="1163" y="79"/>
                  <a:pt x="1161" y="80"/>
                  <a:pt x="1159" y="82"/>
                </a:cubicBezTo>
                <a:cubicBezTo>
                  <a:pt x="1163" y="83"/>
                  <a:pt x="1167" y="86"/>
                  <a:pt x="1171" y="86"/>
                </a:cubicBezTo>
                <a:cubicBezTo>
                  <a:pt x="1177" y="87"/>
                  <a:pt x="1184" y="89"/>
                  <a:pt x="1190" y="87"/>
                </a:cubicBezTo>
                <a:cubicBezTo>
                  <a:pt x="1191" y="86"/>
                  <a:pt x="1190" y="84"/>
                  <a:pt x="1188" y="83"/>
                </a:cubicBezTo>
                <a:close/>
                <a:moveTo>
                  <a:pt x="1255" y="86"/>
                </a:moveTo>
                <a:cubicBezTo>
                  <a:pt x="1254" y="77"/>
                  <a:pt x="1245" y="80"/>
                  <a:pt x="1240" y="83"/>
                </a:cubicBezTo>
                <a:cubicBezTo>
                  <a:pt x="1236" y="85"/>
                  <a:pt x="1230" y="83"/>
                  <a:pt x="1226" y="86"/>
                </a:cubicBezTo>
                <a:cubicBezTo>
                  <a:pt x="1227" y="88"/>
                  <a:pt x="1227" y="91"/>
                  <a:pt x="1228" y="93"/>
                </a:cubicBezTo>
                <a:cubicBezTo>
                  <a:pt x="1239" y="95"/>
                  <a:pt x="1248" y="90"/>
                  <a:pt x="1255" y="86"/>
                </a:cubicBezTo>
                <a:close/>
                <a:moveTo>
                  <a:pt x="250" y="80"/>
                </a:moveTo>
                <a:cubicBezTo>
                  <a:pt x="242" y="80"/>
                  <a:pt x="242" y="80"/>
                  <a:pt x="242" y="80"/>
                </a:cubicBezTo>
                <a:cubicBezTo>
                  <a:pt x="239" y="82"/>
                  <a:pt x="235" y="79"/>
                  <a:pt x="233" y="82"/>
                </a:cubicBezTo>
                <a:cubicBezTo>
                  <a:pt x="239" y="86"/>
                  <a:pt x="238" y="97"/>
                  <a:pt x="247" y="94"/>
                </a:cubicBezTo>
                <a:cubicBezTo>
                  <a:pt x="253" y="91"/>
                  <a:pt x="250" y="86"/>
                  <a:pt x="250" y="80"/>
                </a:cubicBezTo>
                <a:close/>
                <a:moveTo>
                  <a:pt x="1635" y="88"/>
                </a:moveTo>
                <a:cubicBezTo>
                  <a:pt x="1630" y="86"/>
                  <a:pt x="1626" y="81"/>
                  <a:pt x="1621" y="80"/>
                </a:cubicBezTo>
                <a:cubicBezTo>
                  <a:pt x="1619" y="81"/>
                  <a:pt x="1614" y="81"/>
                  <a:pt x="1615" y="85"/>
                </a:cubicBezTo>
                <a:cubicBezTo>
                  <a:pt x="1621" y="88"/>
                  <a:pt x="1626" y="93"/>
                  <a:pt x="1633" y="96"/>
                </a:cubicBezTo>
                <a:cubicBezTo>
                  <a:pt x="1643" y="92"/>
                  <a:pt x="1647" y="105"/>
                  <a:pt x="1657" y="101"/>
                </a:cubicBezTo>
                <a:cubicBezTo>
                  <a:pt x="1658" y="100"/>
                  <a:pt x="1659" y="96"/>
                  <a:pt x="1656" y="95"/>
                </a:cubicBezTo>
                <a:cubicBezTo>
                  <a:pt x="1648" y="94"/>
                  <a:pt x="1642" y="90"/>
                  <a:pt x="1635" y="88"/>
                </a:cubicBezTo>
                <a:close/>
                <a:moveTo>
                  <a:pt x="1319" y="83"/>
                </a:moveTo>
                <a:cubicBezTo>
                  <a:pt x="1319" y="82"/>
                  <a:pt x="1317" y="80"/>
                  <a:pt x="1315" y="80"/>
                </a:cubicBezTo>
                <a:cubicBezTo>
                  <a:pt x="1301" y="87"/>
                  <a:pt x="1301" y="87"/>
                  <a:pt x="1301" y="87"/>
                </a:cubicBezTo>
                <a:cubicBezTo>
                  <a:pt x="1286" y="97"/>
                  <a:pt x="1269" y="104"/>
                  <a:pt x="1252" y="111"/>
                </a:cubicBezTo>
                <a:cubicBezTo>
                  <a:pt x="1243" y="115"/>
                  <a:pt x="1227" y="112"/>
                  <a:pt x="1227" y="125"/>
                </a:cubicBezTo>
                <a:cubicBezTo>
                  <a:pt x="1227" y="126"/>
                  <a:pt x="1228" y="126"/>
                  <a:pt x="1229" y="127"/>
                </a:cubicBezTo>
                <a:cubicBezTo>
                  <a:pt x="1254" y="124"/>
                  <a:pt x="1277" y="115"/>
                  <a:pt x="1297" y="101"/>
                </a:cubicBezTo>
                <a:cubicBezTo>
                  <a:pt x="1305" y="96"/>
                  <a:pt x="1314" y="91"/>
                  <a:pt x="1319" y="83"/>
                </a:cubicBezTo>
                <a:close/>
                <a:moveTo>
                  <a:pt x="779" y="90"/>
                </a:moveTo>
                <a:cubicBezTo>
                  <a:pt x="776" y="87"/>
                  <a:pt x="773" y="81"/>
                  <a:pt x="768" y="82"/>
                </a:cubicBezTo>
                <a:cubicBezTo>
                  <a:pt x="760" y="84"/>
                  <a:pt x="768" y="91"/>
                  <a:pt x="768" y="95"/>
                </a:cubicBezTo>
                <a:cubicBezTo>
                  <a:pt x="770" y="96"/>
                  <a:pt x="770" y="96"/>
                  <a:pt x="770" y="96"/>
                </a:cubicBezTo>
                <a:cubicBezTo>
                  <a:pt x="773" y="94"/>
                  <a:pt x="777" y="93"/>
                  <a:pt x="779" y="90"/>
                </a:cubicBezTo>
                <a:close/>
                <a:moveTo>
                  <a:pt x="1778" y="88"/>
                </a:moveTo>
                <a:cubicBezTo>
                  <a:pt x="1777" y="86"/>
                  <a:pt x="1774" y="82"/>
                  <a:pt x="1771" y="82"/>
                </a:cubicBezTo>
                <a:cubicBezTo>
                  <a:pt x="1762" y="92"/>
                  <a:pt x="1752" y="99"/>
                  <a:pt x="1742" y="107"/>
                </a:cubicBezTo>
                <a:cubicBezTo>
                  <a:pt x="1728" y="115"/>
                  <a:pt x="1713" y="121"/>
                  <a:pt x="1697" y="124"/>
                </a:cubicBezTo>
                <a:cubicBezTo>
                  <a:pt x="1694" y="130"/>
                  <a:pt x="1690" y="136"/>
                  <a:pt x="1684" y="142"/>
                </a:cubicBezTo>
                <a:cubicBezTo>
                  <a:pt x="1674" y="152"/>
                  <a:pt x="1659" y="155"/>
                  <a:pt x="1645" y="154"/>
                </a:cubicBezTo>
                <a:cubicBezTo>
                  <a:pt x="1634" y="151"/>
                  <a:pt x="1622" y="143"/>
                  <a:pt x="1618" y="132"/>
                </a:cubicBezTo>
                <a:cubicBezTo>
                  <a:pt x="1608" y="131"/>
                  <a:pt x="1599" y="123"/>
                  <a:pt x="1591" y="116"/>
                </a:cubicBezTo>
                <a:cubicBezTo>
                  <a:pt x="1583" y="112"/>
                  <a:pt x="1577" y="103"/>
                  <a:pt x="1569" y="98"/>
                </a:cubicBezTo>
                <a:cubicBezTo>
                  <a:pt x="1568" y="96"/>
                  <a:pt x="1568" y="93"/>
                  <a:pt x="1566" y="93"/>
                </a:cubicBezTo>
                <a:cubicBezTo>
                  <a:pt x="1573" y="101"/>
                  <a:pt x="1572" y="113"/>
                  <a:pt x="1571" y="123"/>
                </a:cubicBezTo>
                <a:cubicBezTo>
                  <a:pt x="1571" y="128"/>
                  <a:pt x="1568" y="133"/>
                  <a:pt x="1568" y="138"/>
                </a:cubicBezTo>
                <a:cubicBezTo>
                  <a:pt x="1571" y="141"/>
                  <a:pt x="1574" y="145"/>
                  <a:pt x="1579" y="147"/>
                </a:cubicBezTo>
                <a:cubicBezTo>
                  <a:pt x="1584" y="153"/>
                  <a:pt x="1593" y="152"/>
                  <a:pt x="1597" y="159"/>
                </a:cubicBezTo>
                <a:cubicBezTo>
                  <a:pt x="1652" y="159"/>
                  <a:pt x="1708" y="159"/>
                  <a:pt x="1765" y="159"/>
                </a:cubicBezTo>
                <a:cubicBezTo>
                  <a:pt x="1767" y="155"/>
                  <a:pt x="1767" y="155"/>
                  <a:pt x="1767" y="155"/>
                </a:cubicBezTo>
                <a:cubicBezTo>
                  <a:pt x="1786" y="146"/>
                  <a:pt x="1798" y="130"/>
                  <a:pt x="1809" y="114"/>
                </a:cubicBezTo>
                <a:cubicBezTo>
                  <a:pt x="1802" y="106"/>
                  <a:pt x="1791" y="101"/>
                  <a:pt x="1783" y="94"/>
                </a:cubicBezTo>
                <a:cubicBezTo>
                  <a:pt x="1764" y="113"/>
                  <a:pt x="1741" y="130"/>
                  <a:pt x="1714" y="135"/>
                </a:cubicBezTo>
                <a:cubicBezTo>
                  <a:pt x="1708" y="135"/>
                  <a:pt x="1701" y="137"/>
                  <a:pt x="1696" y="135"/>
                </a:cubicBezTo>
                <a:cubicBezTo>
                  <a:pt x="1695" y="134"/>
                  <a:pt x="1696" y="132"/>
                  <a:pt x="1697" y="132"/>
                </a:cubicBezTo>
                <a:cubicBezTo>
                  <a:pt x="1712" y="130"/>
                  <a:pt x="1728" y="129"/>
                  <a:pt x="1740" y="120"/>
                </a:cubicBezTo>
                <a:cubicBezTo>
                  <a:pt x="1742" y="119"/>
                  <a:pt x="1744" y="119"/>
                  <a:pt x="1745" y="118"/>
                </a:cubicBezTo>
                <a:cubicBezTo>
                  <a:pt x="1758" y="111"/>
                  <a:pt x="1771" y="101"/>
                  <a:pt x="1778" y="88"/>
                </a:cubicBezTo>
                <a:close/>
                <a:moveTo>
                  <a:pt x="311" y="89"/>
                </a:moveTo>
                <a:cubicBezTo>
                  <a:pt x="310" y="87"/>
                  <a:pt x="309" y="83"/>
                  <a:pt x="306" y="83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4" y="91"/>
                  <a:pt x="295" y="94"/>
                  <a:pt x="296" y="96"/>
                </a:cubicBezTo>
                <a:cubicBezTo>
                  <a:pt x="301" y="95"/>
                  <a:pt x="308" y="94"/>
                  <a:pt x="311" y="89"/>
                </a:cubicBezTo>
                <a:close/>
                <a:moveTo>
                  <a:pt x="1720" y="92"/>
                </a:moveTo>
                <a:cubicBezTo>
                  <a:pt x="1718" y="89"/>
                  <a:pt x="1715" y="85"/>
                  <a:pt x="1711" y="85"/>
                </a:cubicBezTo>
                <a:cubicBezTo>
                  <a:pt x="1706" y="89"/>
                  <a:pt x="1700" y="88"/>
                  <a:pt x="1695" y="91"/>
                </a:cubicBezTo>
                <a:cubicBezTo>
                  <a:pt x="1698" y="99"/>
                  <a:pt x="1700" y="108"/>
                  <a:pt x="1700" y="116"/>
                </a:cubicBezTo>
                <a:cubicBezTo>
                  <a:pt x="1704" y="116"/>
                  <a:pt x="1704" y="116"/>
                  <a:pt x="1704" y="116"/>
                </a:cubicBezTo>
                <a:cubicBezTo>
                  <a:pt x="1722" y="113"/>
                  <a:pt x="1739" y="106"/>
                  <a:pt x="1751" y="92"/>
                </a:cubicBezTo>
                <a:cubicBezTo>
                  <a:pt x="1744" y="96"/>
                  <a:pt x="1735" y="97"/>
                  <a:pt x="1727" y="96"/>
                </a:cubicBezTo>
                <a:cubicBezTo>
                  <a:pt x="1720" y="101"/>
                  <a:pt x="1720" y="101"/>
                  <a:pt x="1720" y="101"/>
                </a:cubicBezTo>
                <a:cubicBezTo>
                  <a:pt x="1713" y="103"/>
                  <a:pt x="1707" y="107"/>
                  <a:pt x="1701" y="106"/>
                </a:cubicBezTo>
                <a:cubicBezTo>
                  <a:pt x="1700" y="100"/>
                  <a:pt x="1708" y="102"/>
                  <a:pt x="1712" y="100"/>
                </a:cubicBezTo>
                <a:cubicBezTo>
                  <a:pt x="1714" y="98"/>
                  <a:pt x="1720" y="98"/>
                  <a:pt x="1720" y="92"/>
                </a:cubicBezTo>
                <a:close/>
                <a:moveTo>
                  <a:pt x="1623" y="97"/>
                </a:moveTo>
                <a:cubicBezTo>
                  <a:pt x="1608" y="87"/>
                  <a:pt x="1608" y="87"/>
                  <a:pt x="1608" y="87"/>
                </a:cubicBezTo>
                <a:cubicBezTo>
                  <a:pt x="1605" y="85"/>
                  <a:pt x="1600" y="87"/>
                  <a:pt x="1596" y="86"/>
                </a:cubicBezTo>
                <a:cubicBezTo>
                  <a:pt x="1594" y="87"/>
                  <a:pt x="1591" y="86"/>
                  <a:pt x="1590" y="88"/>
                </a:cubicBezTo>
                <a:cubicBezTo>
                  <a:pt x="1598" y="97"/>
                  <a:pt x="1606" y="104"/>
                  <a:pt x="1616" y="109"/>
                </a:cubicBezTo>
                <a:cubicBezTo>
                  <a:pt x="1618" y="105"/>
                  <a:pt x="1623" y="101"/>
                  <a:pt x="1623" y="97"/>
                </a:cubicBezTo>
                <a:close/>
                <a:moveTo>
                  <a:pt x="392" y="92"/>
                </a:moveTo>
                <a:cubicBezTo>
                  <a:pt x="389" y="92"/>
                  <a:pt x="388" y="88"/>
                  <a:pt x="384" y="88"/>
                </a:cubicBezTo>
                <a:cubicBezTo>
                  <a:pt x="374" y="96"/>
                  <a:pt x="363" y="102"/>
                  <a:pt x="353" y="110"/>
                </a:cubicBezTo>
                <a:cubicBezTo>
                  <a:pt x="349" y="114"/>
                  <a:pt x="344" y="115"/>
                  <a:pt x="340" y="117"/>
                </a:cubicBezTo>
                <a:cubicBezTo>
                  <a:pt x="321" y="131"/>
                  <a:pt x="297" y="134"/>
                  <a:pt x="276" y="143"/>
                </a:cubicBezTo>
                <a:cubicBezTo>
                  <a:pt x="270" y="142"/>
                  <a:pt x="270" y="142"/>
                  <a:pt x="270" y="142"/>
                </a:cubicBezTo>
                <a:cubicBezTo>
                  <a:pt x="259" y="148"/>
                  <a:pt x="248" y="152"/>
                  <a:pt x="235" y="153"/>
                </a:cubicBezTo>
                <a:cubicBezTo>
                  <a:pt x="227" y="152"/>
                  <a:pt x="217" y="149"/>
                  <a:pt x="212" y="141"/>
                </a:cubicBezTo>
                <a:cubicBezTo>
                  <a:pt x="208" y="139"/>
                  <a:pt x="208" y="129"/>
                  <a:pt x="201" y="131"/>
                </a:cubicBezTo>
                <a:cubicBezTo>
                  <a:pt x="190" y="126"/>
                  <a:pt x="179" y="121"/>
                  <a:pt x="169" y="113"/>
                </a:cubicBezTo>
                <a:cubicBezTo>
                  <a:pt x="169" y="113"/>
                  <a:pt x="169" y="114"/>
                  <a:pt x="168" y="115"/>
                </a:cubicBezTo>
                <a:cubicBezTo>
                  <a:pt x="170" y="124"/>
                  <a:pt x="167" y="133"/>
                  <a:pt x="166" y="141"/>
                </a:cubicBezTo>
                <a:cubicBezTo>
                  <a:pt x="175" y="147"/>
                  <a:pt x="183" y="155"/>
                  <a:pt x="194" y="156"/>
                </a:cubicBezTo>
                <a:cubicBezTo>
                  <a:pt x="198" y="162"/>
                  <a:pt x="205" y="158"/>
                  <a:pt x="210" y="160"/>
                </a:cubicBezTo>
                <a:cubicBezTo>
                  <a:pt x="253" y="159"/>
                  <a:pt x="299" y="160"/>
                  <a:pt x="341" y="159"/>
                </a:cubicBezTo>
                <a:cubicBezTo>
                  <a:pt x="343" y="155"/>
                  <a:pt x="343" y="155"/>
                  <a:pt x="343" y="155"/>
                </a:cubicBezTo>
                <a:cubicBezTo>
                  <a:pt x="356" y="150"/>
                  <a:pt x="368" y="141"/>
                  <a:pt x="381" y="132"/>
                </a:cubicBezTo>
                <a:cubicBezTo>
                  <a:pt x="409" y="105"/>
                  <a:pt x="409" y="105"/>
                  <a:pt x="409" y="105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3" y="100"/>
                  <a:pt x="398" y="95"/>
                  <a:pt x="392" y="92"/>
                </a:cubicBezTo>
                <a:close/>
                <a:moveTo>
                  <a:pt x="196" y="92"/>
                </a:moveTo>
                <a:cubicBezTo>
                  <a:pt x="190" y="92"/>
                  <a:pt x="183" y="87"/>
                  <a:pt x="178" y="89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86" y="96"/>
                  <a:pt x="193" y="103"/>
                  <a:pt x="203" y="105"/>
                </a:cubicBezTo>
                <a:cubicBezTo>
                  <a:pt x="209" y="99"/>
                  <a:pt x="199" y="96"/>
                  <a:pt x="196" y="92"/>
                </a:cubicBezTo>
                <a:close/>
                <a:moveTo>
                  <a:pt x="1275" y="94"/>
                </a:moveTo>
                <a:cubicBezTo>
                  <a:pt x="1270" y="94"/>
                  <a:pt x="1265" y="92"/>
                  <a:pt x="1260" y="91"/>
                </a:cubicBezTo>
                <a:cubicBezTo>
                  <a:pt x="1254" y="92"/>
                  <a:pt x="1249" y="95"/>
                  <a:pt x="1244" y="97"/>
                </a:cubicBezTo>
                <a:cubicBezTo>
                  <a:pt x="1240" y="100"/>
                  <a:pt x="1233" y="96"/>
                  <a:pt x="1230" y="100"/>
                </a:cubicBezTo>
                <a:cubicBezTo>
                  <a:pt x="1230" y="103"/>
                  <a:pt x="1229" y="107"/>
                  <a:pt x="1231" y="110"/>
                </a:cubicBezTo>
                <a:cubicBezTo>
                  <a:pt x="1246" y="111"/>
                  <a:pt x="1257" y="101"/>
                  <a:pt x="1270" y="98"/>
                </a:cubicBezTo>
                <a:cubicBezTo>
                  <a:pt x="1272" y="98"/>
                  <a:pt x="1275" y="96"/>
                  <a:pt x="1275" y="94"/>
                </a:cubicBezTo>
                <a:close/>
                <a:moveTo>
                  <a:pt x="1192" y="96"/>
                </a:moveTo>
                <a:cubicBezTo>
                  <a:pt x="1191" y="92"/>
                  <a:pt x="1184" y="93"/>
                  <a:pt x="1181" y="93"/>
                </a:cubicBezTo>
                <a:cubicBezTo>
                  <a:pt x="1183" y="98"/>
                  <a:pt x="1183" y="104"/>
                  <a:pt x="1188" y="106"/>
                </a:cubicBezTo>
                <a:cubicBezTo>
                  <a:pt x="1193" y="106"/>
                  <a:pt x="1191" y="100"/>
                  <a:pt x="1192" y="96"/>
                </a:cubicBezTo>
                <a:close/>
                <a:moveTo>
                  <a:pt x="797" y="96"/>
                </a:moveTo>
                <a:cubicBezTo>
                  <a:pt x="793" y="95"/>
                  <a:pt x="790" y="95"/>
                  <a:pt x="786" y="94"/>
                </a:cubicBezTo>
                <a:cubicBezTo>
                  <a:pt x="781" y="99"/>
                  <a:pt x="775" y="99"/>
                  <a:pt x="770" y="104"/>
                </a:cubicBezTo>
                <a:cubicBezTo>
                  <a:pt x="771" y="107"/>
                  <a:pt x="768" y="112"/>
                  <a:pt x="772" y="113"/>
                </a:cubicBezTo>
                <a:cubicBezTo>
                  <a:pt x="781" y="111"/>
                  <a:pt x="788" y="104"/>
                  <a:pt x="795" y="99"/>
                </a:cubicBezTo>
                <a:cubicBezTo>
                  <a:pt x="797" y="96"/>
                  <a:pt x="797" y="96"/>
                  <a:pt x="797" y="96"/>
                </a:cubicBezTo>
                <a:close/>
                <a:moveTo>
                  <a:pt x="96" y="105"/>
                </a:moveTo>
                <a:cubicBezTo>
                  <a:pt x="91" y="96"/>
                  <a:pt x="91" y="96"/>
                  <a:pt x="91" y="96"/>
                </a:cubicBezTo>
                <a:cubicBezTo>
                  <a:pt x="86" y="96"/>
                  <a:pt x="82" y="100"/>
                  <a:pt x="77" y="100"/>
                </a:cubicBezTo>
                <a:cubicBezTo>
                  <a:pt x="74" y="106"/>
                  <a:pt x="70" y="113"/>
                  <a:pt x="73" y="119"/>
                </a:cubicBezTo>
                <a:cubicBezTo>
                  <a:pt x="75" y="125"/>
                  <a:pt x="81" y="124"/>
                  <a:pt x="85" y="124"/>
                </a:cubicBezTo>
                <a:cubicBezTo>
                  <a:pt x="92" y="123"/>
                  <a:pt x="99" y="123"/>
                  <a:pt x="104" y="116"/>
                </a:cubicBezTo>
                <a:cubicBezTo>
                  <a:pt x="106" y="114"/>
                  <a:pt x="111" y="113"/>
                  <a:pt x="109" y="110"/>
                </a:cubicBezTo>
                <a:cubicBezTo>
                  <a:pt x="103" y="112"/>
                  <a:pt x="100" y="108"/>
                  <a:pt x="96" y="105"/>
                </a:cubicBezTo>
                <a:close/>
                <a:moveTo>
                  <a:pt x="727" y="101"/>
                </a:moveTo>
                <a:cubicBezTo>
                  <a:pt x="727" y="95"/>
                  <a:pt x="718" y="99"/>
                  <a:pt x="714" y="99"/>
                </a:cubicBezTo>
                <a:cubicBezTo>
                  <a:pt x="714" y="114"/>
                  <a:pt x="714" y="114"/>
                  <a:pt x="714" y="114"/>
                </a:cubicBezTo>
                <a:cubicBezTo>
                  <a:pt x="715" y="115"/>
                  <a:pt x="717" y="114"/>
                  <a:pt x="718" y="114"/>
                </a:cubicBezTo>
                <a:cubicBezTo>
                  <a:pt x="723" y="112"/>
                  <a:pt x="725" y="106"/>
                  <a:pt x="727" y="101"/>
                </a:cubicBezTo>
                <a:close/>
                <a:moveTo>
                  <a:pt x="890" y="107"/>
                </a:moveTo>
                <a:cubicBezTo>
                  <a:pt x="888" y="105"/>
                  <a:pt x="886" y="102"/>
                  <a:pt x="883" y="100"/>
                </a:cubicBezTo>
                <a:cubicBezTo>
                  <a:pt x="881" y="100"/>
                  <a:pt x="877" y="99"/>
                  <a:pt x="875" y="101"/>
                </a:cubicBezTo>
                <a:cubicBezTo>
                  <a:pt x="861" y="117"/>
                  <a:pt x="846" y="132"/>
                  <a:pt x="827" y="143"/>
                </a:cubicBezTo>
                <a:cubicBezTo>
                  <a:pt x="819" y="148"/>
                  <a:pt x="810" y="152"/>
                  <a:pt x="803" y="158"/>
                </a:cubicBezTo>
                <a:cubicBezTo>
                  <a:pt x="810" y="160"/>
                  <a:pt x="818" y="158"/>
                  <a:pt x="825" y="159"/>
                </a:cubicBezTo>
                <a:cubicBezTo>
                  <a:pt x="836" y="152"/>
                  <a:pt x="847" y="145"/>
                  <a:pt x="858" y="138"/>
                </a:cubicBezTo>
                <a:cubicBezTo>
                  <a:pt x="869" y="127"/>
                  <a:pt x="883" y="121"/>
                  <a:pt x="890" y="107"/>
                </a:cubicBezTo>
                <a:close/>
                <a:moveTo>
                  <a:pt x="247" y="100"/>
                </a:moveTo>
                <a:cubicBezTo>
                  <a:pt x="244" y="99"/>
                  <a:pt x="242" y="103"/>
                  <a:pt x="243" y="106"/>
                </a:cubicBezTo>
                <a:cubicBezTo>
                  <a:pt x="244" y="106"/>
                  <a:pt x="244" y="106"/>
                  <a:pt x="244" y="106"/>
                </a:cubicBezTo>
                <a:cubicBezTo>
                  <a:pt x="246" y="105"/>
                  <a:pt x="248" y="102"/>
                  <a:pt x="247" y="100"/>
                </a:cubicBezTo>
                <a:close/>
                <a:moveTo>
                  <a:pt x="580" y="116"/>
                </a:moveTo>
                <a:cubicBezTo>
                  <a:pt x="572" y="106"/>
                  <a:pt x="572" y="106"/>
                  <a:pt x="572" y="106"/>
                </a:cubicBezTo>
                <a:cubicBezTo>
                  <a:pt x="564" y="108"/>
                  <a:pt x="555" y="110"/>
                  <a:pt x="546" y="112"/>
                </a:cubicBezTo>
                <a:cubicBezTo>
                  <a:pt x="545" y="114"/>
                  <a:pt x="545" y="114"/>
                  <a:pt x="545" y="114"/>
                </a:cubicBezTo>
                <a:cubicBezTo>
                  <a:pt x="547" y="121"/>
                  <a:pt x="553" y="127"/>
                  <a:pt x="560" y="129"/>
                </a:cubicBezTo>
                <a:cubicBezTo>
                  <a:pt x="570" y="127"/>
                  <a:pt x="582" y="129"/>
                  <a:pt x="587" y="120"/>
                </a:cubicBezTo>
                <a:cubicBezTo>
                  <a:pt x="585" y="118"/>
                  <a:pt x="582" y="118"/>
                  <a:pt x="580" y="116"/>
                </a:cubicBezTo>
                <a:close/>
                <a:moveTo>
                  <a:pt x="1034" y="115"/>
                </a:moveTo>
                <a:cubicBezTo>
                  <a:pt x="1026" y="107"/>
                  <a:pt x="1026" y="107"/>
                  <a:pt x="1026" y="107"/>
                </a:cubicBezTo>
                <a:cubicBezTo>
                  <a:pt x="1019" y="106"/>
                  <a:pt x="1015" y="111"/>
                  <a:pt x="1008" y="112"/>
                </a:cubicBezTo>
                <a:cubicBezTo>
                  <a:pt x="1007" y="115"/>
                  <a:pt x="1012" y="117"/>
                  <a:pt x="1013" y="120"/>
                </a:cubicBezTo>
                <a:cubicBezTo>
                  <a:pt x="1018" y="124"/>
                  <a:pt x="1026" y="124"/>
                  <a:pt x="1032" y="123"/>
                </a:cubicBezTo>
                <a:cubicBezTo>
                  <a:pt x="1035" y="122"/>
                  <a:pt x="1040" y="121"/>
                  <a:pt x="1041" y="117"/>
                </a:cubicBezTo>
                <a:cubicBezTo>
                  <a:pt x="1034" y="115"/>
                  <a:pt x="1034" y="115"/>
                  <a:pt x="1034" y="115"/>
                </a:cubicBezTo>
                <a:close/>
                <a:moveTo>
                  <a:pt x="1655" y="110"/>
                </a:moveTo>
                <a:cubicBezTo>
                  <a:pt x="1656" y="107"/>
                  <a:pt x="1653" y="107"/>
                  <a:pt x="1651" y="108"/>
                </a:cubicBezTo>
                <a:cubicBezTo>
                  <a:pt x="1651" y="110"/>
                  <a:pt x="1651" y="113"/>
                  <a:pt x="1652" y="114"/>
                </a:cubicBezTo>
                <a:cubicBezTo>
                  <a:pt x="1654" y="113"/>
                  <a:pt x="1655" y="111"/>
                  <a:pt x="1655" y="110"/>
                </a:cubicBezTo>
                <a:close/>
                <a:moveTo>
                  <a:pt x="1363" y="113"/>
                </a:moveTo>
                <a:cubicBezTo>
                  <a:pt x="1366" y="108"/>
                  <a:pt x="1357" y="110"/>
                  <a:pt x="1355" y="107"/>
                </a:cubicBezTo>
                <a:cubicBezTo>
                  <a:pt x="1350" y="111"/>
                  <a:pt x="1347" y="116"/>
                  <a:pt x="1343" y="119"/>
                </a:cubicBezTo>
                <a:cubicBezTo>
                  <a:pt x="1328" y="133"/>
                  <a:pt x="1312" y="149"/>
                  <a:pt x="1293" y="158"/>
                </a:cubicBezTo>
                <a:cubicBezTo>
                  <a:pt x="1293" y="159"/>
                  <a:pt x="1293" y="159"/>
                  <a:pt x="1293" y="159"/>
                </a:cubicBezTo>
                <a:cubicBezTo>
                  <a:pt x="1308" y="158"/>
                  <a:pt x="1308" y="158"/>
                  <a:pt x="1308" y="158"/>
                </a:cubicBezTo>
                <a:cubicBezTo>
                  <a:pt x="1308" y="156"/>
                  <a:pt x="1309" y="153"/>
                  <a:pt x="1312" y="152"/>
                </a:cubicBezTo>
                <a:cubicBezTo>
                  <a:pt x="1320" y="151"/>
                  <a:pt x="1327" y="144"/>
                  <a:pt x="1334" y="139"/>
                </a:cubicBezTo>
                <a:cubicBezTo>
                  <a:pt x="1343" y="131"/>
                  <a:pt x="1355" y="125"/>
                  <a:pt x="1363" y="113"/>
                </a:cubicBezTo>
                <a:close/>
                <a:moveTo>
                  <a:pt x="428" y="113"/>
                </a:moveTo>
                <a:cubicBezTo>
                  <a:pt x="426" y="110"/>
                  <a:pt x="422" y="108"/>
                  <a:pt x="418" y="108"/>
                </a:cubicBezTo>
                <a:cubicBezTo>
                  <a:pt x="404" y="118"/>
                  <a:pt x="394" y="135"/>
                  <a:pt x="377" y="143"/>
                </a:cubicBezTo>
                <a:cubicBezTo>
                  <a:pt x="371" y="149"/>
                  <a:pt x="362" y="153"/>
                  <a:pt x="357" y="158"/>
                </a:cubicBezTo>
                <a:cubicBezTo>
                  <a:pt x="368" y="159"/>
                  <a:pt x="368" y="159"/>
                  <a:pt x="368" y="159"/>
                </a:cubicBezTo>
                <a:cubicBezTo>
                  <a:pt x="373" y="158"/>
                  <a:pt x="376" y="161"/>
                  <a:pt x="381" y="159"/>
                </a:cubicBezTo>
                <a:cubicBezTo>
                  <a:pt x="382" y="154"/>
                  <a:pt x="382" y="154"/>
                  <a:pt x="382" y="154"/>
                </a:cubicBezTo>
                <a:cubicBezTo>
                  <a:pt x="396" y="147"/>
                  <a:pt x="408" y="136"/>
                  <a:pt x="419" y="125"/>
                </a:cubicBezTo>
                <a:cubicBezTo>
                  <a:pt x="423" y="121"/>
                  <a:pt x="425" y="116"/>
                  <a:pt x="428" y="113"/>
                </a:cubicBezTo>
                <a:close/>
                <a:moveTo>
                  <a:pt x="1188" y="112"/>
                </a:moveTo>
                <a:cubicBezTo>
                  <a:pt x="1187" y="111"/>
                  <a:pt x="1185" y="111"/>
                  <a:pt x="1184" y="112"/>
                </a:cubicBezTo>
                <a:cubicBezTo>
                  <a:pt x="1184" y="113"/>
                  <a:pt x="1183" y="116"/>
                  <a:pt x="1185" y="116"/>
                </a:cubicBezTo>
                <a:cubicBezTo>
                  <a:pt x="1187" y="115"/>
                  <a:pt x="1189" y="113"/>
                  <a:pt x="1188" y="112"/>
                </a:cubicBezTo>
                <a:close/>
                <a:moveTo>
                  <a:pt x="1371" y="130"/>
                </a:moveTo>
                <a:cubicBezTo>
                  <a:pt x="1370" y="126"/>
                  <a:pt x="1371" y="120"/>
                  <a:pt x="1369" y="116"/>
                </a:cubicBezTo>
                <a:cubicBezTo>
                  <a:pt x="1366" y="117"/>
                  <a:pt x="1364" y="120"/>
                  <a:pt x="1363" y="122"/>
                </a:cubicBezTo>
                <a:cubicBezTo>
                  <a:pt x="1350" y="133"/>
                  <a:pt x="1337" y="144"/>
                  <a:pt x="1323" y="153"/>
                </a:cubicBezTo>
                <a:cubicBezTo>
                  <a:pt x="1321" y="156"/>
                  <a:pt x="1316" y="154"/>
                  <a:pt x="1315" y="158"/>
                </a:cubicBezTo>
                <a:cubicBezTo>
                  <a:pt x="1321" y="159"/>
                  <a:pt x="1327" y="159"/>
                  <a:pt x="1334" y="159"/>
                </a:cubicBezTo>
                <a:cubicBezTo>
                  <a:pt x="1350" y="149"/>
                  <a:pt x="1350" y="149"/>
                  <a:pt x="1350" y="149"/>
                </a:cubicBezTo>
                <a:cubicBezTo>
                  <a:pt x="1357" y="142"/>
                  <a:pt x="1366" y="139"/>
                  <a:pt x="1371" y="130"/>
                </a:cubicBezTo>
                <a:close/>
                <a:moveTo>
                  <a:pt x="891" y="117"/>
                </a:moveTo>
                <a:cubicBezTo>
                  <a:pt x="890" y="117"/>
                  <a:pt x="890" y="117"/>
                  <a:pt x="890" y="117"/>
                </a:cubicBezTo>
                <a:cubicBezTo>
                  <a:pt x="874" y="135"/>
                  <a:pt x="855" y="145"/>
                  <a:pt x="837" y="158"/>
                </a:cubicBezTo>
                <a:cubicBezTo>
                  <a:pt x="845" y="161"/>
                  <a:pt x="853" y="159"/>
                  <a:pt x="861" y="159"/>
                </a:cubicBezTo>
                <a:cubicBezTo>
                  <a:pt x="863" y="160"/>
                  <a:pt x="865" y="157"/>
                  <a:pt x="865" y="155"/>
                </a:cubicBezTo>
                <a:cubicBezTo>
                  <a:pt x="871" y="147"/>
                  <a:pt x="879" y="144"/>
                  <a:pt x="886" y="136"/>
                </a:cubicBezTo>
                <a:cubicBezTo>
                  <a:pt x="894" y="133"/>
                  <a:pt x="890" y="124"/>
                  <a:pt x="891" y="117"/>
                </a:cubicBezTo>
                <a:close/>
                <a:moveTo>
                  <a:pt x="940" y="121"/>
                </a:moveTo>
                <a:cubicBezTo>
                  <a:pt x="938" y="116"/>
                  <a:pt x="930" y="116"/>
                  <a:pt x="928" y="120"/>
                </a:cubicBezTo>
                <a:cubicBezTo>
                  <a:pt x="929" y="123"/>
                  <a:pt x="928" y="128"/>
                  <a:pt x="931" y="131"/>
                </a:cubicBezTo>
                <a:cubicBezTo>
                  <a:pt x="936" y="130"/>
                  <a:pt x="937" y="124"/>
                  <a:pt x="940" y="121"/>
                </a:cubicBezTo>
                <a:close/>
                <a:moveTo>
                  <a:pt x="1822" y="121"/>
                </a:moveTo>
                <a:cubicBezTo>
                  <a:pt x="1819" y="121"/>
                  <a:pt x="1817" y="118"/>
                  <a:pt x="1815" y="118"/>
                </a:cubicBezTo>
                <a:cubicBezTo>
                  <a:pt x="1807" y="128"/>
                  <a:pt x="1800" y="140"/>
                  <a:pt x="1790" y="149"/>
                </a:cubicBezTo>
                <a:cubicBezTo>
                  <a:pt x="1786" y="151"/>
                  <a:pt x="1781" y="154"/>
                  <a:pt x="1778" y="158"/>
                </a:cubicBezTo>
                <a:cubicBezTo>
                  <a:pt x="1781" y="159"/>
                  <a:pt x="1783" y="159"/>
                  <a:pt x="1786" y="159"/>
                </a:cubicBezTo>
                <a:cubicBezTo>
                  <a:pt x="1796" y="151"/>
                  <a:pt x="1808" y="142"/>
                  <a:pt x="1817" y="134"/>
                </a:cubicBezTo>
                <a:cubicBezTo>
                  <a:pt x="1821" y="131"/>
                  <a:pt x="1820" y="125"/>
                  <a:pt x="1822" y="121"/>
                </a:cubicBezTo>
                <a:close/>
                <a:moveTo>
                  <a:pt x="1417" y="123"/>
                </a:moveTo>
                <a:cubicBezTo>
                  <a:pt x="1415" y="120"/>
                  <a:pt x="1411" y="119"/>
                  <a:pt x="1408" y="119"/>
                </a:cubicBezTo>
                <a:cubicBezTo>
                  <a:pt x="1404" y="118"/>
                  <a:pt x="1402" y="121"/>
                  <a:pt x="1400" y="125"/>
                </a:cubicBezTo>
                <a:cubicBezTo>
                  <a:pt x="1402" y="127"/>
                  <a:pt x="1402" y="131"/>
                  <a:pt x="1402" y="135"/>
                </a:cubicBezTo>
                <a:cubicBezTo>
                  <a:pt x="1399" y="140"/>
                  <a:pt x="1394" y="147"/>
                  <a:pt x="1386" y="147"/>
                </a:cubicBezTo>
                <a:cubicBezTo>
                  <a:pt x="1382" y="149"/>
                  <a:pt x="1377" y="153"/>
                  <a:pt x="1374" y="158"/>
                </a:cubicBezTo>
                <a:cubicBezTo>
                  <a:pt x="1382" y="163"/>
                  <a:pt x="1387" y="153"/>
                  <a:pt x="1393" y="150"/>
                </a:cubicBezTo>
                <a:cubicBezTo>
                  <a:pt x="1399" y="141"/>
                  <a:pt x="1414" y="135"/>
                  <a:pt x="1417" y="123"/>
                </a:cubicBezTo>
                <a:close/>
                <a:moveTo>
                  <a:pt x="284" y="121"/>
                </a:moveTo>
                <a:cubicBezTo>
                  <a:pt x="285" y="121"/>
                  <a:pt x="285" y="121"/>
                  <a:pt x="285" y="121"/>
                </a:cubicBezTo>
                <a:cubicBezTo>
                  <a:pt x="286" y="121"/>
                  <a:pt x="286" y="121"/>
                  <a:pt x="286" y="121"/>
                </a:cubicBezTo>
                <a:cubicBezTo>
                  <a:pt x="284" y="121"/>
                  <a:pt x="284" y="121"/>
                  <a:pt x="284" y="121"/>
                </a:cubicBezTo>
                <a:close/>
                <a:moveTo>
                  <a:pt x="7" y="145"/>
                </a:moveTo>
                <a:cubicBezTo>
                  <a:pt x="8" y="137"/>
                  <a:pt x="10" y="128"/>
                  <a:pt x="4" y="123"/>
                </a:cubicBezTo>
                <a:cubicBezTo>
                  <a:pt x="4" y="131"/>
                  <a:pt x="3" y="140"/>
                  <a:pt x="4" y="148"/>
                </a:cubicBezTo>
                <a:cubicBezTo>
                  <a:pt x="7" y="145"/>
                  <a:pt x="7" y="145"/>
                  <a:pt x="7" y="145"/>
                </a:cubicBezTo>
                <a:close/>
                <a:moveTo>
                  <a:pt x="475" y="125"/>
                </a:moveTo>
                <a:cubicBezTo>
                  <a:pt x="474" y="123"/>
                  <a:pt x="472" y="123"/>
                  <a:pt x="469" y="123"/>
                </a:cubicBezTo>
                <a:cubicBezTo>
                  <a:pt x="467" y="123"/>
                  <a:pt x="467" y="126"/>
                  <a:pt x="466" y="128"/>
                </a:cubicBezTo>
                <a:cubicBezTo>
                  <a:pt x="466" y="132"/>
                  <a:pt x="463" y="137"/>
                  <a:pt x="464" y="139"/>
                </a:cubicBezTo>
                <a:cubicBezTo>
                  <a:pt x="468" y="136"/>
                  <a:pt x="473" y="130"/>
                  <a:pt x="475" y="125"/>
                </a:cubicBezTo>
                <a:close/>
                <a:moveTo>
                  <a:pt x="428" y="135"/>
                </a:moveTo>
                <a:cubicBezTo>
                  <a:pt x="427" y="126"/>
                  <a:pt x="427" y="126"/>
                  <a:pt x="427" y="126"/>
                </a:cubicBezTo>
                <a:cubicBezTo>
                  <a:pt x="423" y="128"/>
                  <a:pt x="420" y="130"/>
                  <a:pt x="417" y="134"/>
                </a:cubicBezTo>
                <a:cubicBezTo>
                  <a:pt x="408" y="144"/>
                  <a:pt x="397" y="151"/>
                  <a:pt x="387" y="158"/>
                </a:cubicBezTo>
                <a:cubicBezTo>
                  <a:pt x="394" y="160"/>
                  <a:pt x="399" y="159"/>
                  <a:pt x="406" y="159"/>
                </a:cubicBezTo>
                <a:cubicBezTo>
                  <a:pt x="406" y="158"/>
                  <a:pt x="405" y="155"/>
                  <a:pt x="407" y="154"/>
                </a:cubicBezTo>
                <a:cubicBezTo>
                  <a:pt x="415" y="150"/>
                  <a:pt x="422" y="142"/>
                  <a:pt x="428" y="135"/>
                </a:cubicBezTo>
                <a:close/>
                <a:moveTo>
                  <a:pt x="944" y="138"/>
                </a:moveTo>
                <a:cubicBezTo>
                  <a:pt x="945" y="135"/>
                  <a:pt x="946" y="129"/>
                  <a:pt x="943" y="127"/>
                </a:cubicBezTo>
                <a:cubicBezTo>
                  <a:pt x="932" y="137"/>
                  <a:pt x="926" y="149"/>
                  <a:pt x="914" y="157"/>
                </a:cubicBezTo>
                <a:cubicBezTo>
                  <a:pt x="914" y="158"/>
                  <a:pt x="914" y="158"/>
                  <a:pt x="914" y="158"/>
                </a:cubicBezTo>
                <a:cubicBezTo>
                  <a:pt x="917" y="159"/>
                  <a:pt x="922" y="160"/>
                  <a:pt x="923" y="156"/>
                </a:cubicBezTo>
                <a:cubicBezTo>
                  <a:pt x="932" y="153"/>
                  <a:pt x="939" y="146"/>
                  <a:pt x="944" y="138"/>
                </a:cubicBezTo>
                <a:close/>
                <a:moveTo>
                  <a:pt x="1109" y="143"/>
                </a:moveTo>
                <a:cubicBezTo>
                  <a:pt x="1103" y="138"/>
                  <a:pt x="1095" y="133"/>
                  <a:pt x="1088" y="128"/>
                </a:cubicBezTo>
                <a:cubicBezTo>
                  <a:pt x="1086" y="131"/>
                  <a:pt x="1086" y="131"/>
                  <a:pt x="1086" y="131"/>
                </a:cubicBezTo>
                <a:cubicBezTo>
                  <a:pt x="1082" y="136"/>
                  <a:pt x="1088" y="139"/>
                  <a:pt x="1091" y="142"/>
                </a:cubicBezTo>
                <a:cubicBezTo>
                  <a:pt x="1100" y="149"/>
                  <a:pt x="1111" y="151"/>
                  <a:pt x="1118" y="159"/>
                </a:cubicBezTo>
                <a:cubicBezTo>
                  <a:pt x="1140" y="159"/>
                  <a:pt x="1140" y="159"/>
                  <a:pt x="1140" y="159"/>
                </a:cubicBezTo>
                <a:cubicBezTo>
                  <a:pt x="1142" y="158"/>
                  <a:pt x="1142" y="158"/>
                  <a:pt x="1142" y="158"/>
                </a:cubicBezTo>
                <a:cubicBezTo>
                  <a:pt x="1141" y="156"/>
                  <a:pt x="1141" y="156"/>
                  <a:pt x="1141" y="156"/>
                </a:cubicBezTo>
                <a:cubicBezTo>
                  <a:pt x="1129" y="154"/>
                  <a:pt x="1121" y="146"/>
                  <a:pt x="1109" y="143"/>
                </a:cubicBezTo>
                <a:close/>
                <a:moveTo>
                  <a:pt x="1830" y="128"/>
                </a:moveTo>
                <a:cubicBezTo>
                  <a:pt x="1829" y="128"/>
                  <a:pt x="1829" y="128"/>
                  <a:pt x="1829" y="128"/>
                </a:cubicBezTo>
                <a:cubicBezTo>
                  <a:pt x="1818" y="138"/>
                  <a:pt x="1808" y="150"/>
                  <a:pt x="1796" y="158"/>
                </a:cubicBezTo>
                <a:cubicBezTo>
                  <a:pt x="1801" y="159"/>
                  <a:pt x="1807" y="158"/>
                  <a:pt x="1813" y="159"/>
                </a:cubicBezTo>
                <a:cubicBezTo>
                  <a:pt x="1822" y="158"/>
                  <a:pt x="1827" y="149"/>
                  <a:pt x="1832" y="142"/>
                </a:cubicBezTo>
                <a:cubicBezTo>
                  <a:pt x="1835" y="138"/>
                  <a:pt x="1831" y="133"/>
                  <a:pt x="1830" y="128"/>
                </a:cubicBezTo>
                <a:close/>
                <a:moveTo>
                  <a:pt x="482" y="139"/>
                </a:moveTo>
                <a:cubicBezTo>
                  <a:pt x="483" y="135"/>
                  <a:pt x="480" y="126"/>
                  <a:pt x="476" y="134"/>
                </a:cubicBezTo>
                <a:cubicBezTo>
                  <a:pt x="470" y="143"/>
                  <a:pt x="461" y="150"/>
                  <a:pt x="457" y="158"/>
                </a:cubicBezTo>
                <a:cubicBezTo>
                  <a:pt x="461" y="161"/>
                  <a:pt x="467" y="159"/>
                  <a:pt x="471" y="159"/>
                </a:cubicBezTo>
                <a:cubicBezTo>
                  <a:pt x="472" y="158"/>
                  <a:pt x="471" y="156"/>
                  <a:pt x="471" y="155"/>
                </a:cubicBezTo>
                <a:cubicBezTo>
                  <a:pt x="471" y="152"/>
                  <a:pt x="475" y="152"/>
                  <a:pt x="477" y="150"/>
                </a:cubicBezTo>
                <a:cubicBezTo>
                  <a:pt x="480" y="147"/>
                  <a:pt x="483" y="143"/>
                  <a:pt x="482" y="139"/>
                </a:cubicBezTo>
                <a:close/>
                <a:moveTo>
                  <a:pt x="1420" y="145"/>
                </a:moveTo>
                <a:cubicBezTo>
                  <a:pt x="1420" y="141"/>
                  <a:pt x="1423" y="135"/>
                  <a:pt x="1419" y="132"/>
                </a:cubicBezTo>
                <a:cubicBezTo>
                  <a:pt x="1411" y="140"/>
                  <a:pt x="1401" y="150"/>
                  <a:pt x="1393" y="158"/>
                </a:cubicBezTo>
                <a:cubicBezTo>
                  <a:pt x="1396" y="159"/>
                  <a:pt x="1402" y="160"/>
                  <a:pt x="1406" y="158"/>
                </a:cubicBezTo>
                <a:cubicBezTo>
                  <a:pt x="1408" y="151"/>
                  <a:pt x="1417" y="151"/>
                  <a:pt x="1420" y="145"/>
                </a:cubicBezTo>
                <a:close/>
                <a:moveTo>
                  <a:pt x="1874" y="138"/>
                </a:moveTo>
                <a:cubicBezTo>
                  <a:pt x="1869" y="133"/>
                  <a:pt x="1863" y="138"/>
                  <a:pt x="1858" y="139"/>
                </a:cubicBezTo>
                <a:cubicBezTo>
                  <a:pt x="1855" y="143"/>
                  <a:pt x="1855" y="149"/>
                  <a:pt x="1851" y="152"/>
                </a:cubicBezTo>
                <a:cubicBezTo>
                  <a:pt x="1844" y="156"/>
                  <a:pt x="1842" y="149"/>
                  <a:pt x="1836" y="148"/>
                </a:cubicBezTo>
                <a:cubicBezTo>
                  <a:pt x="1827" y="158"/>
                  <a:pt x="1827" y="158"/>
                  <a:pt x="1827" y="158"/>
                </a:cubicBezTo>
                <a:cubicBezTo>
                  <a:pt x="1837" y="158"/>
                  <a:pt x="1847" y="160"/>
                  <a:pt x="1857" y="157"/>
                </a:cubicBezTo>
                <a:cubicBezTo>
                  <a:pt x="1873" y="139"/>
                  <a:pt x="1873" y="139"/>
                  <a:pt x="1873" y="139"/>
                </a:cubicBezTo>
                <a:cubicBezTo>
                  <a:pt x="1874" y="138"/>
                  <a:pt x="1874" y="138"/>
                  <a:pt x="1874" y="138"/>
                </a:cubicBezTo>
                <a:close/>
                <a:moveTo>
                  <a:pt x="899" y="142"/>
                </a:moveTo>
                <a:cubicBezTo>
                  <a:pt x="898" y="140"/>
                  <a:pt x="896" y="137"/>
                  <a:pt x="893" y="137"/>
                </a:cubicBezTo>
                <a:cubicBezTo>
                  <a:pt x="886" y="142"/>
                  <a:pt x="880" y="149"/>
                  <a:pt x="873" y="155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6" y="159"/>
                  <a:pt x="881" y="159"/>
                  <a:pt x="885" y="159"/>
                </a:cubicBezTo>
                <a:cubicBezTo>
                  <a:pt x="889" y="152"/>
                  <a:pt x="895" y="149"/>
                  <a:pt x="899" y="142"/>
                </a:cubicBezTo>
                <a:close/>
                <a:moveTo>
                  <a:pt x="1379" y="144"/>
                </a:moveTo>
                <a:cubicBezTo>
                  <a:pt x="1376" y="141"/>
                  <a:pt x="1375" y="139"/>
                  <a:pt x="1372" y="138"/>
                </a:cubicBezTo>
                <a:cubicBezTo>
                  <a:pt x="1364" y="144"/>
                  <a:pt x="1356" y="152"/>
                  <a:pt x="1348" y="158"/>
                </a:cubicBezTo>
                <a:cubicBezTo>
                  <a:pt x="1353" y="159"/>
                  <a:pt x="1360" y="161"/>
                  <a:pt x="1364" y="156"/>
                </a:cubicBezTo>
                <a:cubicBezTo>
                  <a:pt x="1369" y="152"/>
                  <a:pt x="1376" y="149"/>
                  <a:pt x="1379" y="144"/>
                </a:cubicBezTo>
                <a:close/>
                <a:moveTo>
                  <a:pt x="436" y="144"/>
                </a:moveTo>
                <a:cubicBezTo>
                  <a:pt x="434" y="141"/>
                  <a:pt x="434" y="141"/>
                  <a:pt x="434" y="141"/>
                </a:cubicBezTo>
                <a:cubicBezTo>
                  <a:pt x="430" y="138"/>
                  <a:pt x="429" y="143"/>
                  <a:pt x="426" y="145"/>
                </a:cubicBezTo>
                <a:cubicBezTo>
                  <a:pt x="422" y="150"/>
                  <a:pt x="415" y="153"/>
                  <a:pt x="413" y="158"/>
                </a:cubicBezTo>
                <a:cubicBezTo>
                  <a:pt x="422" y="159"/>
                  <a:pt x="433" y="160"/>
                  <a:pt x="443" y="159"/>
                </a:cubicBezTo>
                <a:cubicBezTo>
                  <a:pt x="449" y="155"/>
                  <a:pt x="456" y="151"/>
                  <a:pt x="460" y="143"/>
                </a:cubicBezTo>
                <a:cubicBezTo>
                  <a:pt x="454" y="146"/>
                  <a:pt x="449" y="148"/>
                  <a:pt x="443" y="147"/>
                </a:cubicBezTo>
                <a:cubicBezTo>
                  <a:pt x="438" y="149"/>
                  <a:pt x="435" y="156"/>
                  <a:pt x="429" y="158"/>
                </a:cubicBezTo>
                <a:cubicBezTo>
                  <a:pt x="423" y="152"/>
                  <a:pt x="435" y="150"/>
                  <a:pt x="436" y="144"/>
                </a:cubicBezTo>
                <a:close/>
                <a:moveTo>
                  <a:pt x="1883" y="152"/>
                </a:moveTo>
                <a:cubicBezTo>
                  <a:pt x="1882" y="149"/>
                  <a:pt x="1883" y="144"/>
                  <a:pt x="1879" y="142"/>
                </a:cubicBezTo>
                <a:cubicBezTo>
                  <a:pt x="1874" y="147"/>
                  <a:pt x="1870" y="152"/>
                  <a:pt x="1866" y="158"/>
                </a:cubicBezTo>
                <a:cubicBezTo>
                  <a:pt x="1876" y="159"/>
                  <a:pt x="1876" y="159"/>
                  <a:pt x="1876" y="159"/>
                </a:cubicBezTo>
                <a:cubicBezTo>
                  <a:pt x="1880" y="158"/>
                  <a:pt x="1882" y="154"/>
                  <a:pt x="1883" y="152"/>
                </a:cubicBezTo>
                <a:close/>
                <a:moveTo>
                  <a:pt x="1108" y="158"/>
                </a:moveTo>
                <a:cubicBezTo>
                  <a:pt x="1100" y="151"/>
                  <a:pt x="1090" y="149"/>
                  <a:pt x="1082" y="142"/>
                </a:cubicBezTo>
                <a:cubicBezTo>
                  <a:pt x="1073" y="151"/>
                  <a:pt x="1090" y="152"/>
                  <a:pt x="1091" y="159"/>
                </a:cubicBezTo>
                <a:cubicBezTo>
                  <a:pt x="1096" y="160"/>
                  <a:pt x="1102" y="159"/>
                  <a:pt x="1108" y="158"/>
                </a:cubicBezTo>
                <a:close/>
                <a:moveTo>
                  <a:pt x="653" y="153"/>
                </a:moveTo>
                <a:cubicBezTo>
                  <a:pt x="647" y="152"/>
                  <a:pt x="642" y="146"/>
                  <a:pt x="636" y="145"/>
                </a:cubicBezTo>
                <a:cubicBezTo>
                  <a:pt x="632" y="149"/>
                  <a:pt x="628" y="153"/>
                  <a:pt x="627" y="159"/>
                </a:cubicBezTo>
                <a:cubicBezTo>
                  <a:pt x="637" y="161"/>
                  <a:pt x="648" y="159"/>
                  <a:pt x="658" y="158"/>
                </a:cubicBezTo>
                <a:cubicBezTo>
                  <a:pt x="658" y="155"/>
                  <a:pt x="654" y="155"/>
                  <a:pt x="653" y="153"/>
                </a:cubicBezTo>
                <a:close/>
                <a:moveTo>
                  <a:pt x="1581" y="158"/>
                </a:moveTo>
                <a:cubicBezTo>
                  <a:pt x="1576" y="153"/>
                  <a:pt x="1570" y="149"/>
                  <a:pt x="1564" y="145"/>
                </a:cubicBezTo>
                <a:cubicBezTo>
                  <a:pt x="1561" y="150"/>
                  <a:pt x="1556" y="154"/>
                  <a:pt x="1554" y="158"/>
                </a:cubicBezTo>
                <a:cubicBezTo>
                  <a:pt x="1561" y="160"/>
                  <a:pt x="1571" y="158"/>
                  <a:pt x="1579" y="159"/>
                </a:cubicBezTo>
                <a:cubicBezTo>
                  <a:pt x="1581" y="158"/>
                  <a:pt x="1581" y="158"/>
                  <a:pt x="1581" y="158"/>
                </a:cubicBezTo>
                <a:close/>
                <a:moveTo>
                  <a:pt x="913" y="148"/>
                </a:moveTo>
                <a:cubicBezTo>
                  <a:pt x="904" y="146"/>
                  <a:pt x="904" y="146"/>
                  <a:pt x="904" y="146"/>
                </a:cubicBezTo>
                <a:cubicBezTo>
                  <a:pt x="896" y="155"/>
                  <a:pt x="896" y="155"/>
                  <a:pt x="896" y="155"/>
                </a:cubicBezTo>
                <a:cubicBezTo>
                  <a:pt x="896" y="156"/>
                  <a:pt x="894" y="158"/>
                  <a:pt x="896" y="159"/>
                </a:cubicBezTo>
                <a:cubicBezTo>
                  <a:pt x="902" y="157"/>
                  <a:pt x="910" y="154"/>
                  <a:pt x="913" y="148"/>
                </a:cubicBezTo>
                <a:close/>
                <a:moveTo>
                  <a:pt x="178" y="158"/>
                </a:moveTo>
                <a:cubicBezTo>
                  <a:pt x="174" y="153"/>
                  <a:pt x="168" y="151"/>
                  <a:pt x="162" y="148"/>
                </a:cubicBezTo>
                <a:cubicBezTo>
                  <a:pt x="160" y="152"/>
                  <a:pt x="156" y="154"/>
                  <a:pt x="155" y="158"/>
                </a:cubicBezTo>
                <a:cubicBezTo>
                  <a:pt x="163" y="160"/>
                  <a:pt x="171" y="160"/>
                  <a:pt x="178" y="158"/>
                </a:cubicBezTo>
                <a:close/>
                <a:moveTo>
                  <a:pt x="1081" y="158"/>
                </a:moveTo>
                <a:cubicBezTo>
                  <a:pt x="1080" y="156"/>
                  <a:pt x="1079" y="154"/>
                  <a:pt x="1077" y="153"/>
                </a:cubicBezTo>
                <a:cubicBezTo>
                  <a:pt x="1073" y="150"/>
                  <a:pt x="1070" y="154"/>
                  <a:pt x="1068" y="158"/>
                </a:cubicBezTo>
                <a:cubicBezTo>
                  <a:pt x="1072" y="159"/>
                  <a:pt x="1077" y="160"/>
                  <a:pt x="1081" y="158"/>
                </a:cubicBezTo>
                <a:close/>
                <a:moveTo>
                  <a:pt x="67" y="180"/>
                </a:moveTo>
                <a:cubicBezTo>
                  <a:pt x="69" y="180"/>
                  <a:pt x="67" y="185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85" y="180"/>
                  <a:pt x="101" y="180"/>
                  <a:pt x="117" y="180"/>
                </a:cubicBezTo>
                <a:cubicBezTo>
                  <a:pt x="141" y="181"/>
                  <a:pt x="165" y="180"/>
                  <a:pt x="191" y="181"/>
                </a:cubicBezTo>
                <a:cubicBezTo>
                  <a:pt x="326" y="179"/>
                  <a:pt x="462" y="183"/>
                  <a:pt x="597" y="181"/>
                </a:cubicBezTo>
                <a:cubicBezTo>
                  <a:pt x="755" y="181"/>
                  <a:pt x="755" y="181"/>
                  <a:pt x="755" y="181"/>
                </a:cubicBezTo>
                <a:cubicBezTo>
                  <a:pt x="820" y="181"/>
                  <a:pt x="885" y="181"/>
                  <a:pt x="949" y="181"/>
                </a:cubicBezTo>
                <a:cubicBezTo>
                  <a:pt x="1023" y="180"/>
                  <a:pt x="1098" y="181"/>
                  <a:pt x="1174" y="181"/>
                </a:cubicBezTo>
                <a:cubicBezTo>
                  <a:pt x="1226" y="181"/>
                  <a:pt x="1275" y="182"/>
                  <a:pt x="1327" y="181"/>
                </a:cubicBezTo>
                <a:cubicBezTo>
                  <a:pt x="1365" y="183"/>
                  <a:pt x="1400" y="179"/>
                  <a:pt x="1438" y="183"/>
                </a:cubicBezTo>
                <a:cubicBezTo>
                  <a:pt x="1447" y="180"/>
                  <a:pt x="1455" y="182"/>
                  <a:pt x="1464" y="182"/>
                </a:cubicBezTo>
                <a:cubicBezTo>
                  <a:pt x="1481" y="182"/>
                  <a:pt x="1497" y="182"/>
                  <a:pt x="1514" y="183"/>
                </a:cubicBezTo>
                <a:cubicBezTo>
                  <a:pt x="1517" y="182"/>
                  <a:pt x="1517" y="182"/>
                  <a:pt x="1517" y="182"/>
                </a:cubicBezTo>
                <a:cubicBezTo>
                  <a:pt x="1567" y="183"/>
                  <a:pt x="1621" y="181"/>
                  <a:pt x="1670" y="181"/>
                </a:cubicBezTo>
                <a:cubicBezTo>
                  <a:pt x="1682" y="180"/>
                  <a:pt x="1693" y="183"/>
                  <a:pt x="1705" y="181"/>
                </a:cubicBezTo>
                <a:cubicBezTo>
                  <a:pt x="1755" y="182"/>
                  <a:pt x="1801" y="181"/>
                  <a:pt x="1853" y="182"/>
                </a:cubicBezTo>
                <a:cubicBezTo>
                  <a:pt x="1875" y="181"/>
                  <a:pt x="1899" y="182"/>
                  <a:pt x="1923" y="181"/>
                </a:cubicBezTo>
                <a:cubicBezTo>
                  <a:pt x="1944" y="181"/>
                  <a:pt x="1963" y="182"/>
                  <a:pt x="1985" y="182"/>
                </a:cubicBezTo>
                <a:cubicBezTo>
                  <a:pt x="1986" y="183"/>
                  <a:pt x="1986" y="185"/>
                  <a:pt x="1986" y="186"/>
                </a:cubicBezTo>
                <a:cubicBezTo>
                  <a:pt x="1983" y="188"/>
                  <a:pt x="1983" y="188"/>
                  <a:pt x="1983" y="188"/>
                </a:cubicBezTo>
                <a:cubicBezTo>
                  <a:pt x="1898" y="188"/>
                  <a:pt x="1809" y="188"/>
                  <a:pt x="1722" y="187"/>
                </a:cubicBezTo>
                <a:cubicBezTo>
                  <a:pt x="1718" y="186"/>
                  <a:pt x="1713" y="186"/>
                  <a:pt x="1709" y="187"/>
                </a:cubicBezTo>
                <a:cubicBezTo>
                  <a:pt x="1686" y="188"/>
                  <a:pt x="1660" y="187"/>
                  <a:pt x="1636" y="187"/>
                </a:cubicBezTo>
                <a:cubicBezTo>
                  <a:pt x="1618" y="187"/>
                  <a:pt x="1600" y="187"/>
                  <a:pt x="1582" y="186"/>
                </a:cubicBezTo>
                <a:cubicBezTo>
                  <a:pt x="1567" y="189"/>
                  <a:pt x="1550" y="186"/>
                  <a:pt x="1533" y="187"/>
                </a:cubicBezTo>
                <a:cubicBezTo>
                  <a:pt x="1525" y="187"/>
                  <a:pt x="1516" y="188"/>
                  <a:pt x="1508" y="187"/>
                </a:cubicBezTo>
                <a:cubicBezTo>
                  <a:pt x="1505" y="187"/>
                  <a:pt x="1505" y="187"/>
                  <a:pt x="1505" y="187"/>
                </a:cubicBezTo>
                <a:cubicBezTo>
                  <a:pt x="1484" y="187"/>
                  <a:pt x="1484" y="187"/>
                  <a:pt x="1484" y="187"/>
                </a:cubicBezTo>
                <a:cubicBezTo>
                  <a:pt x="1479" y="187"/>
                  <a:pt x="1472" y="188"/>
                  <a:pt x="1467" y="187"/>
                </a:cubicBezTo>
                <a:cubicBezTo>
                  <a:pt x="1411" y="189"/>
                  <a:pt x="1357" y="186"/>
                  <a:pt x="1300" y="188"/>
                </a:cubicBezTo>
                <a:cubicBezTo>
                  <a:pt x="1226" y="188"/>
                  <a:pt x="1155" y="186"/>
                  <a:pt x="1083" y="187"/>
                </a:cubicBezTo>
                <a:cubicBezTo>
                  <a:pt x="1046" y="186"/>
                  <a:pt x="1010" y="188"/>
                  <a:pt x="972" y="187"/>
                </a:cubicBezTo>
                <a:cubicBezTo>
                  <a:pt x="930" y="186"/>
                  <a:pt x="891" y="187"/>
                  <a:pt x="850" y="187"/>
                </a:cubicBezTo>
                <a:cubicBezTo>
                  <a:pt x="819" y="187"/>
                  <a:pt x="787" y="186"/>
                  <a:pt x="755" y="187"/>
                </a:cubicBezTo>
                <a:cubicBezTo>
                  <a:pt x="706" y="186"/>
                  <a:pt x="654" y="187"/>
                  <a:pt x="604" y="187"/>
                </a:cubicBezTo>
                <a:cubicBezTo>
                  <a:pt x="577" y="186"/>
                  <a:pt x="547" y="188"/>
                  <a:pt x="520" y="186"/>
                </a:cubicBezTo>
                <a:cubicBezTo>
                  <a:pt x="489" y="187"/>
                  <a:pt x="458" y="186"/>
                  <a:pt x="425" y="187"/>
                </a:cubicBezTo>
                <a:cubicBezTo>
                  <a:pt x="326" y="185"/>
                  <a:pt x="231" y="186"/>
                  <a:pt x="131" y="186"/>
                </a:cubicBezTo>
                <a:cubicBezTo>
                  <a:pt x="88" y="186"/>
                  <a:pt x="46" y="186"/>
                  <a:pt x="3" y="185"/>
                </a:cubicBezTo>
                <a:cubicBezTo>
                  <a:pt x="4" y="181"/>
                  <a:pt x="4" y="181"/>
                  <a:pt x="4" y="181"/>
                </a:cubicBezTo>
                <a:cubicBezTo>
                  <a:pt x="25" y="179"/>
                  <a:pt x="45" y="181"/>
                  <a:pt x="67" y="18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矩形: 圆顶角 63">
            <a:extLst>
              <a:ext uri="{FF2B5EF4-FFF2-40B4-BE49-F238E27FC236}">
                <a16:creationId xmlns:a16="http://schemas.microsoft.com/office/drawing/2014/main" id="{248A7FF1-B4E8-41CE-94BC-CC4268C0EED8}"/>
              </a:ext>
            </a:extLst>
          </p:cNvPr>
          <p:cNvSpPr/>
          <p:nvPr/>
        </p:nvSpPr>
        <p:spPr>
          <a:xfrm rot="5400000">
            <a:off x="2431284" y="1529003"/>
            <a:ext cx="378620" cy="25736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1145E6E5-6E1A-40C7-8F7C-F3E32456B412}"/>
              </a:ext>
            </a:extLst>
          </p:cNvPr>
          <p:cNvSpPr>
            <a:spLocks noEditPoints="1"/>
          </p:cNvSpPr>
          <p:nvPr/>
        </p:nvSpPr>
        <p:spPr bwMode="auto">
          <a:xfrm>
            <a:off x="1348069" y="3177999"/>
            <a:ext cx="3428176" cy="398145"/>
          </a:xfrm>
          <a:custGeom>
            <a:avLst/>
            <a:gdLst>
              <a:gd name="T0" fmla="*/ 1935 w 1993"/>
              <a:gd name="T1" fmla="*/ 45 h 189"/>
              <a:gd name="T2" fmla="*/ 1949 w 1993"/>
              <a:gd name="T3" fmla="*/ 132 h 189"/>
              <a:gd name="T4" fmla="*/ 1890 w 1993"/>
              <a:gd name="T5" fmla="*/ 154 h 189"/>
              <a:gd name="T6" fmla="*/ 146 w 1993"/>
              <a:gd name="T7" fmla="*/ 159 h 189"/>
              <a:gd name="T8" fmla="*/ 4 w 1993"/>
              <a:gd name="T9" fmla="*/ 12 h 189"/>
              <a:gd name="T10" fmla="*/ 181 w 1993"/>
              <a:gd name="T11" fmla="*/ 42 h 189"/>
              <a:gd name="T12" fmla="*/ 282 w 1993"/>
              <a:gd name="T13" fmla="*/ 77 h 189"/>
              <a:gd name="T14" fmla="*/ 143 w 1993"/>
              <a:gd name="T15" fmla="*/ 8 h 189"/>
              <a:gd name="T16" fmla="*/ 81 w 1993"/>
              <a:gd name="T17" fmla="*/ 65 h 189"/>
              <a:gd name="T18" fmla="*/ 449 w 1993"/>
              <a:gd name="T19" fmla="*/ 78 h 189"/>
              <a:gd name="T20" fmla="*/ 471 w 1993"/>
              <a:gd name="T21" fmla="*/ 9 h 189"/>
              <a:gd name="T22" fmla="*/ 732 w 1993"/>
              <a:gd name="T23" fmla="*/ 109 h 189"/>
              <a:gd name="T24" fmla="*/ 802 w 1993"/>
              <a:gd name="T25" fmla="*/ 9 h 189"/>
              <a:gd name="T26" fmla="*/ 669 w 1993"/>
              <a:gd name="T27" fmla="*/ 11 h 189"/>
              <a:gd name="T28" fmla="*/ 975 w 1993"/>
              <a:gd name="T29" fmla="*/ 86 h 189"/>
              <a:gd name="T30" fmla="*/ 869 w 1993"/>
              <a:gd name="T31" fmla="*/ 15 h 189"/>
              <a:gd name="T32" fmla="*/ 1088 w 1993"/>
              <a:gd name="T33" fmla="*/ 18 h 189"/>
              <a:gd name="T34" fmla="*/ 1143 w 1993"/>
              <a:gd name="T35" fmla="*/ 47 h 189"/>
              <a:gd name="T36" fmla="*/ 1272 w 1993"/>
              <a:gd name="T37" fmla="*/ 60 h 189"/>
              <a:gd name="T38" fmla="*/ 1076 w 1993"/>
              <a:gd name="T39" fmla="*/ 23 h 189"/>
              <a:gd name="T40" fmla="*/ 1321 w 1993"/>
              <a:gd name="T41" fmla="*/ 12 h 189"/>
              <a:gd name="T42" fmla="*/ 1642 w 1993"/>
              <a:gd name="T43" fmla="*/ 66 h 189"/>
              <a:gd name="T44" fmla="*/ 1352 w 1993"/>
              <a:gd name="T45" fmla="*/ 11 h 189"/>
              <a:gd name="T46" fmla="*/ 1517 w 1993"/>
              <a:gd name="T47" fmla="*/ 112 h 189"/>
              <a:gd name="T48" fmla="*/ 1498 w 1993"/>
              <a:gd name="T49" fmla="*/ 11 h 189"/>
              <a:gd name="T50" fmla="*/ 1910 w 1993"/>
              <a:gd name="T51" fmla="*/ 94 h 189"/>
              <a:gd name="T52" fmla="*/ 1864 w 1993"/>
              <a:gd name="T53" fmla="*/ 42 h 189"/>
              <a:gd name="T54" fmla="*/ 1165 w 1993"/>
              <a:gd name="T55" fmla="*/ 38 h 189"/>
              <a:gd name="T56" fmla="*/ 978 w 1993"/>
              <a:gd name="T57" fmla="*/ 51 h 189"/>
              <a:gd name="T58" fmla="*/ 998 w 1993"/>
              <a:gd name="T59" fmla="*/ 100 h 189"/>
              <a:gd name="T60" fmla="*/ 520 w 1993"/>
              <a:gd name="T61" fmla="*/ 160 h 189"/>
              <a:gd name="T62" fmla="*/ 757 w 1993"/>
              <a:gd name="T63" fmla="*/ 38 h 189"/>
              <a:gd name="T64" fmla="*/ 211 w 1993"/>
              <a:gd name="T65" fmla="*/ 44 h 189"/>
              <a:gd name="T66" fmla="*/ 1688 w 1993"/>
              <a:gd name="T67" fmla="*/ 65 h 189"/>
              <a:gd name="T68" fmla="*/ 1428 w 1993"/>
              <a:gd name="T69" fmla="*/ 132 h 189"/>
              <a:gd name="T70" fmla="*/ 1161 w 1993"/>
              <a:gd name="T71" fmla="*/ 51 h 189"/>
              <a:gd name="T72" fmla="*/ 32 w 1993"/>
              <a:gd name="T73" fmla="*/ 55 h 189"/>
              <a:gd name="T74" fmla="*/ 962 w 1993"/>
              <a:gd name="T75" fmla="*/ 80 h 189"/>
              <a:gd name="T76" fmla="*/ 360 w 1993"/>
              <a:gd name="T77" fmla="*/ 62 h 189"/>
              <a:gd name="T78" fmla="*/ 1133 w 1993"/>
              <a:gd name="T79" fmla="*/ 105 h 189"/>
              <a:gd name="T80" fmla="*/ 1712 w 1993"/>
              <a:gd name="T81" fmla="*/ 68 h 189"/>
              <a:gd name="T82" fmla="*/ 201 w 1993"/>
              <a:gd name="T83" fmla="*/ 123 h 189"/>
              <a:gd name="T84" fmla="*/ 1149 w 1993"/>
              <a:gd name="T85" fmla="*/ 120 h 189"/>
              <a:gd name="T86" fmla="*/ 1759 w 1993"/>
              <a:gd name="T87" fmla="*/ 85 h 189"/>
              <a:gd name="T88" fmla="*/ 847 w 1993"/>
              <a:gd name="T89" fmla="*/ 119 h 189"/>
              <a:gd name="T90" fmla="*/ 699 w 1993"/>
              <a:gd name="T91" fmla="*/ 86 h 189"/>
              <a:gd name="T92" fmla="*/ 1633 w 1993"/>
              <a:gd name="T93" fmla="*/ 96 h 189"/>
              <a:gd name="T94" fmla="*/ 1618 w 1993"/>
              <a:gd name="T95" fmla="*/ 132 h 189"/>
              <a:gd name="T96" fmla="*/ 1720 w 1993"/>
              <a:gd name="T97" fmla="*/ 92 h 189"/>
              <a:gd name="T98" fmla="*/ 235 w 1993"/>
              <a:gd name="T99" fmla="*/ 153 h 189"/>
              <a:gd name="T100" fmla="*/ 1231 w 1993"/>
              <a:gd name="T101" fmla="*/ 110 h 189"/>
              <a:gd name="T102" fmla="*/ 714 w 1993"/>
              <a:gd name="T103" fmla="*/ 114 h 189"/>
              <a:gd name="T104" fmla="*/ 1026 w 1993"/>
              <a:gd name="T105" fmla="*/ 107 h 189"/>
              <a:gd name="T106" fmla="*/ 368 w 1993"/>
              <a:gd name="T107" fmla="*/ 159 h 189"/>
              <a:gd name="T108" fmla="*/ 891 w 1993"/>
              <a:gd name="T109" fmla="*/ 117 h 189"/>
              <a:gd name="T110" fmla="*/ 284 w 1993"/>
              <a:gd name="T111" fmla="*/ 121 h 189"/>
              <a:gd name="T112" fmla="*/ 1109 w 1993"/>
              <a:gd name="T113" fmla="*/ 143 h 189"/>
              <a:gd name="T114" fmla="*/ 1419 w 1993"/>
              <a:gd name="T115" fmla="*/ 132 h 189"/>
              <a:gd name="T116" fmla="*/ 436 w 1993"/>
              <a:gd name="T117" fmla="*/ 144 h 189"/>
              <a:gd name="T118" fmla="*/ 1581 w 1993"/>
              <a:gd name="T119" fmla="*/ 158 h 189"/>
              <a:gd name="T120" fmla="*/ 597 w 1993"/>
              <a:gd name="T121" fmla="*/ 181 h 189"/>
              <a:gd name="T122" fmla="*/ 1484 w 1993"/>
              <a:gd name="T123" fmla="*/ 18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3" h="189">
                <a:moveTo>
                  <a:pt x="295" y="2"/>
                </a:moveTo>
                <a:cubicBezTo>
                  <a:pt x="311" y="2"/>
                  <a:pt x="311" y="2"/>
                  <a:pt x="311" y="2"/>
                </a:cubicBezTo>
                <a:cubicBezTo>
                  <a:pt x="428" y="3"/>
                  <a:pt x="428" y="3"/>
                  <a:pt x="428" y="3"/>
                </a:cubicBezTo>
                <a:cubicBezTo>
                  <a:pt x="431" y="1"/>
                  <a:pt x="436" y="4"/>
                  <a:pt x="440" y="3"/>
                </a:cubicBezTo>
                <a:cubicBezTo>
                  <a:pt x="476" y="2"/>
                  <a:pt x="476" y="2"/>
                  <a:pt x="476" y="2"/>
                </a:cubicBezTo>
                <a:cubicBezTo>
                  <a:pt x="492" y="3"/>
                  <a:pt x="509" y="2"/>
                  <a:pt x="526" y="3"/>
                </a:cubicBezTo>
                <a:cubicBezTo>
                  <a:pt x="552" y="4"/>
                  <a:pt x="576" y="3"/>
                  <a:pt x="602" y="4"/>
                </a:cubicBezTo>
                <a:cubicBezTo>
                  <a:pt x="674" y="2"/>
                  <a:pt x="747" y="4"/>
                  <a:pt x="819" y="4"/>
                </a:cubicBezTo>
                <a:cubicBezTo>
                  <a:pt x="856" y="4"/>
                  <a:pt x="856" y="4"/>
                  <a:pt x="856" y="4"/>
                </a:cubicBezTo>
                <a:cubicBezTo>
                  <a:pt x="1029" y="4"/>
                  <a:pt x="1029" y="4"/>
                  <a:pt x="1029" y="4"/>
                </a:cubicBezTo>
                <a:cubicBezTo>
                  <a:pt x="1036" y="4"/>
                  <a:pt x="1036" y="4"/>
                  <a:pt x="1036" y="4"/>
                </a:cubicBezTo>
                <a:cubicBezTo>
                  <a:pt x="1056" y="5"/>
                  <a:pt x="1076" y="5"/>
                  <a:pt x="1094" y="5"/>
                </a:cubicBezTo>
                <a:cubicBezTo>
                  <a:pt x="1159" y="5"/>
                  <a:pt x="1222" y="4"/>
                  <a:pt x="1289" y="5"/>
                </a:cubicBezTo>
                <a:cubicBezTo>
                  <a:pt x="1430" y="6"/>
                  <a:pt x="1566" y="5"/>
                  <a:pt x="1710" y="6"/>
                </a:cubicBezTo>
                <a:cubicBezTo>
                  <a:pt x="1717" y="8"/>
                  <a:pt x="1726" y="4"/>
                  <a:pt x="1733" y="7"/>
                </a:cubicBezTo>
                <a:cubicBezTo>
                  <a:pt x="1759" y="5"/>
                  <a:pt x="1783" y="8"/>
                  <a:pt x="1808" y="6"/>
                </a:cubicBezTo>
                <a:cubicBezTo>
                  <a:pt x="1837" y="6"/>
                  <a:pt x="1869" y="6"/>
                  <a:pt x="1900" y="7"/>
                </a:cubicBezTo>
                <a:cubicBezTo>
                  <a:pt x="1928" y="6"/>
                  <a:pt x="1961" y="8"/>
                  <a:pt x="1989" y="7"/>
                </a:cubicBezTo>
                <a:cubicBezTo>
                  <a:pt x="1990" y="7"/>
                  <a:pt x="1991" y="8"/>
                  <a:pt x="1992" y="9"/>
                </a:cubicBezTo>
                <a:cubicBezTo>
                  <a:pt x="1992" y="11"/>
                  <a:pt x="1990" y="12"/>
                  <a:pt x="1989" y="12"/>
                </a:cubicBezTo>
                <a:cubicBezTo>
                  <a:pt x="1975" y="13"/>
                  <a:pt x="1975" y="13"/>
                  <a:pt x="1975" y="13"/>
                </a:cubicBezTo>
                <a:cubicBezTo>
                  <a:pt x="1975" y="21"/>
                  <a:pt x="1966" y="21"/>
                  <a:pt x="1962" y="26"/>
                </a:cubicBezTo>
                <a:cubicBezTo>
                  <a:pt x="1955" y="34"/>
                  <a:pt x="1944" y="40"/>
                  <a:pt x="1935" y="45"/>
                </a:cubicBezTo>
                <a:cubicBezTo>
                  <a:pt x="1936" y="50"/>
                  <a:pt x="1941" y="53"/>
                  <a:pt x="1945" y="57"/>
                </a:cubicBezTo>
                <a:cubicBezTo>
                  <a:pt x="1948" y="54"/>
                  <a:pt x="1951" y="52"/>
                  <a:pt x="1955" y="52"/>
                </a:cubicBezTo>
                <a:cubicBezTo>
                  <a:pt x="1963" y="46"/>
                  <a:pt x="1972" y="41"/>
                  <a:pt x="1979" y="34"/>
                </a:cubicBezTo>
                <a:cubicBezTo>
                  <a:pt x="1983" y="30"/>
                  <a:pt x="1985" y="22"/>
                  <a:pt x="1991" y="22"/>
                </a:cubicBezTo>
                <a:cubicBezTo>
                  <a:pt x="1991" y="29"/>
                  <a:pt x="1985" y="34"/>
                  <a:pt x="1980" y="38"/>
                </a:cubicBezTo>
                <a:cubicBezTo>
                  <a:pt x="1970" y="47"/>
                  <a:pt x="1960" y="56"/>
                  <a:pt x="1948" y="60"/>
                </a:cubicBezTo>
                <a:cubicBezTo>
                  <a:pt x="1947" y="61"/>
                  <a:pt x="1947" y="61"/>
                  <a:pt x="1947" y="61"/>
                </a:cubicBezTo>
                <a:cubicBezTo>
                  <a:pt x="1950" y="64"/>
                  <a:pt x="1947" y="74"/>
                  <a:pt x="1954" y="72"/>
                </a:cubicBezTo>
                <a:cubicBezTo>
                  <a:pt x="1968" y="66"/>
                  <a:pt x="1978" y="56"/>
                  <a:pt x="1989" y="45"/>
                </a:cubicBezTo>
                <a:cubicBezTo>
                  <a:pt x="1991" y="45"/>
                  <a:pt x="1993" y="45"/>
                  <a:pt x="1993" y="47"/>
                </a:cubicBezTo>
                <a:cubicBezTo>
                  <a:pt x="1983" y="58"/>
                  <a:pt x="1971" y="70"/>
                  <a:pt x="1956" y="75"/>
                </a:cubicBezTo>
                <a:cubicBezTo>
                  <a:pt x="1955" y="78"/>
                  <a:pt x="1951" y="76"/>
                  <a:pt x="1950" y="79"/>
                </a:cubicBezTo>
                <a:cubicBezTo>
                  <a:pt x="1951" y="81"/>
                  <a:pt x="1950" y="85"/>
                  <a:pt x="1953" y="86"/>
                </a:cubicBezTo>
                <a:cubicBezTo>
                  <a:pt x="1966" y="83"/>
                  <a:pt x="1977" y="75"/>
                  <a:pt x="1988" y="68"/>
                </a:cubicBezTo>
                <a:cubicBezTo>
                  <a:pt x="1989" y="68"/>
                  <a:pt x="1991" y="69"/>
                  <a:pt x="1991" y="70"/>
                </a:cubicBezTo>
                <a:cubicBezTo>
                  <a:pt x="1980" y="81"/>
                  <a:pt x="1965" y="86"/>
                  <a:pt x="1951" y="91"/>
                </a:cubicBezTo>
                <a:cubicBezTo>
                  <a:pt x="1950" y="95"/>
                  <a:pt x="1949" y="100"/>
                  <a:pt x="1948" y="105"/>
                </a:cubicBezTo>
                <a:cubicBezTo>
                  <a:pt x="1952" y="108"/>
                  <a:pt x="1954" y="103"/>
                  <a:pt x="1957" y="103"/>
                </a:cubicBezTo>
                <a:cubicBezTo>
                  <a:pt x="1967" y="101"/>
                  <a:pt x="1976" y="95"/>
                  <a:pt x="1985" y="89"/>
                </a:cubicBezTo>
                <a:cubicBezTo>
                  <a:pt x="1987" y="89"/>
                  <a:pt x="1988" y="91"/>
                  <a:pt x="1988" y="93"/>
                </a:cubicBezTo>
                <a:cubicBezTo>
                  <a:pt x="1977" y="99"/>
                  <a:pt x="1966" y="107"/>
                  <a:pt x="1954" y="109"/>
                </a:cubicBezTo>
                <a:cubicBezTo>
                  <a:pt x="1947" y="109"/>
                  <a:pt x="1944" y="115"/>
                  <a:pt x="1944" y="121"/>
                </a:cubicBezTo>
                <a:cubicBezTo>
                  <a:pt x="1944" y="125"/>
                  <a:pt x="1945" y="130"/>
                  <a:pt x="1949" y="132"/>
                </a:cubicBezTo>
                <a:cubicBezTo>
                  <a:pt x="1961" y="135"/>
                  <a:pt x="1971" y="134"/>
                  <a:pt x="1982" y="130"/>
                </a:cubicBezTo>
                <a:cubicBezTo>
                  <a:pt x="1984" y="131"/>
                  <a:pt x="1985" y="130"/>
                  <a:pt x="1986" y="132"/>
                </a:cubicBezTo>
                <a:cubicBezTo>
                  <a:pt x="1985" y="138"/>
                  <a:pt x="1978" y="136"/>
                  <a:pt x="1975" y="139"/>
                </a:cubicBezTo>
                <a:cubicBezTo>
                  <a:pt x="1964" y="140"/>
                  <a:pt x="1952" y="143"/>
                  <a:pt x="1943" y="136"/>
                </a:cubicBezTo>
                <a:cubicBezTo>
                  <a:pt x="1931" y="124"/>
                  <a:pt x="1943" y="109"/>
                  <a:pt x="1945" y="95"/>
                </a:cubicBezTo>
                <a:cubicBezTo>
                  <a:pt x="1944" y="82"/>
                  <a:pt x="1947" y="66"/>
                  <a:pt x="1935" y="57"/>
                </a:cubicBezTo>
                <a:cubicBezTo>
                  <a:pt x="1926" y="47"/>
                  <a:pt x="1914" y="44"/>
                  <a:pt x="1902" y="40"/>
                </a:cubicBezTo>
                <a:cubicBezTo>
                  <a:pt x="1895" y="40"/>
                  <a:pt x="1886" y="39"/>
                  <a:pt x="1880" y="43"/>
                </a:cubicBezTo>
                <a:cubicBezTo>
                  <a:pt x="1870" y="44"/>
                  <a:pt x="1863" y="53"/>
                  <a:pt x="1858" y="61"/>
                </a:cubicBezTo>
                <a:cubicBezTo>
                  <a:pt x="1857" y="68"/>
                  <a:pt x="1855" y="77"/>
                  <a:pt x="1860" y="83"/>
                </a:cubicBezTo>
                <a:cubicBezTo>
                  <a:pt x="1863" y="87"/>
                  <a:pt x="1869" y="88"/>
                  <a:pt x="1874" y="88"/>
                </a:cubicBezTo>
                <a:cubicBezTo>
                  <a:pt x="1885" y="87"/>
                  <a:pt x="1891" y="76"/>
                  <a:pt x="1896" y="67"/>
                </a:cubicBezTo>
                <a:cubicBezTo>
                  <a:pt x="1903" y="66"/>
                  <a:pt x="1911" y="67"/>
                  <a:pt x="1916" y="73"/>
                </a:cubicBezTo>
                <a:cubicBezTo>
                  <a:pt x="1921" y="77"/>
                  <a:pt x="1922" y="83"/>
                  <a:pt x="1922" y="89"/>
                </a:cubicBezTo>
                <a:cubicBezTo>
                  <a:pt x="1924" y="92"/>
                  <a:pt x="1924" y="92"/>
                  <a:pt x="1924" y="92"/>
                </a:cubicBezTo>
                <a:cubicBezTo>
                  <a:pt x="1917" y="95"/>
                  <a:pt x="1916" y="105"/>
                  <a:pt x="1908" y="106"/>
                </a:cubicBezTo>
                <a:cubicBezTo>
                  <a:pt x="1900" y="108"/>
                  <a:pt x="1892" y="113"/>
                  <a:pt x="1884" y="108"/>
                </a:cubicBezTo>
                <a:cubicBezTo>
                  <a:pt x="1871" y="105"/>
                  <a:pt x="1853" y="100"/>
                  <a:pt x="1842" y="111"/>
                </a:cubicBezTo>
                <a:cubicBezTo>
                  <a:pt x="1838" y="116"/>
                  <a:pt x="1837" y="123"/>
                  <a:pt x="1837" y="129"/>
                </a:cubicBezTo>
                <a:cubicBezTo>
                  <a:pt x="1840" y="135"/>
                  <a:pt x="1840" y="140"/>
                  <a:pt x="1844" y="144"/>
                </a:cubicBezTo>
                <a:cubicBezTo>
                  <a:pt x="1850" y="144"/>
                  <a:pt x="1850" y="136"/>
                  <a:pt x="1855" y="133"/>
                </a:cubicBezTo>
                <a:cubicBezTo>
                  <a:pt x="1861" y="128"/>
                  <a:pt x="1871" y="126"/>
                  <a:pt x="1879" y="131"/>
                </a:cubicBezTo>
                <a:cubicBezTo>
                  <a:pt x="1886" y="136"/>
                  <a:pt x="1892" y="144"/>
                  <a:pt x="1890" y="154"/>
                </a:cubicBezTo>
                <a:cubicBezTo>
                  <a:pt x="1890" y="155"/>
                  <a:pt x="1888" y="157"/>
                  <a:pt x="1889" y="158"/>
                </a:cubicBezTo>
                <a:cubicBezTo>
                  <a:pt x="1984" y="160"/>
                  <a:pt x="1984" y="160"/>
                  <a:pt x="1984" y="160"/>
                </a:cubicBezTo>
                <a:cubicBezTo>
                  <a:pt x="1985" y="160"/>
                  <a:pt x="1986" y="161"/>
                  <a:pt x="1986" y="161"/>
                </a:cubicBezTo>
                <a:cubicBezTo>
                  <a:pt x="1984" y="163"/>
                  <a:pt x="1984" y="163"/>
                  <a:pt x="1984" y="163"/>
                </a:cubicBezTo>
                <a:cubicBezTo>
                  <a:pt x="1831" y="164"/>
                  <a:pt x="1831" y="164"/>
                  <a:pt x="1831" y="164"/>
                </a:cubicBezTo>
                <a:cubicBezTo>
                  <a:pt x="1813" y="165"/>
                  <a:pt x="1794" y="162"/>
                  <a:pt x="1775" y="164"/>
                </a:cubicBezTo>
                <a:cubicBezTo>
                  <a:pt x="1481" y="164"/>
                  <a:pt x="1481" y="164"/>
                  <a:pt x="1481" y="164"/>
                </a:cubicBezTo>
                <a:cubicBezTo>
                  <a:pt x="1463" y="164"/>
                  <a:pt x="1463" y="164"/>
                  <a:pt x="1463" y="164"/>
                </a:cubicBezTo>
                <a:cubicBezTo>
                  <a:pt x="1330" y="164"/>
                  <a:pt x="1330" y="164"/>
                  <a:pt x="1330" y="164"/>
                </a:cubicBezTo>
                <a:cubicBezTo>
                  <a:pt x="1304" y="163"/>
                  <a:pt x="1282" y="165"/>
                  <a:pt x="1255" y="164"/>
                </a:cubicBezTo>
                <a:cubicBezTo>
                  <a:pt x="1206" y="163"/>
                  <a:pt x="1206" y="163"/>
                  <a:pt x="1206" y="163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862" y="164"/>
                  <a:pt x="818" y="164"/>
                  <a:pt x="772" y="164"/>
                </a:cubicBezTo>
                <a:cubicBezTo>
                  <a:pt x="669" y="164"/>
                  <a:pt x="669" y="164"/>
                  <a:pt x="669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480" y="164"/>
                  <a:pt x="414" y="164"/>
                  <a:pt x="349" y="164"/>
                </a:cubicBezTo>
                <a:cubicBezTo>
                  <a:pt x="342" y="164"/>
                  <a:pt x="333" y="164"/>
                  <a:pt x="325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13" y="164"/>
                  <a:pt x="57" y="164"/>
                  <a:pt x="3" y="164"/>
                </a:cubicBezTo>
                <a:cubicBezTo>
                  <a:pt x="3" y="162"/>
                  <a:pt x="3" y="160"/>
                  <a:pt x="5" y="160"/>
                </a:cubicBezTo>
                <a:cubicBezTo>
                  <a:pt x="39" y="160"/>
                  <a:pt x="73" y="160"/>
                  <a:pt x="107" y="159"/>
                </a:cubicBezTo>
                <a:cubicBezTo>
                  <a:pt x="120" y="160"/>
                  <a:pt x="133" y="160"/>
                  <a:pt x="146" y="159"/>
                </a:cubicBezTo>
                <a:cubicBezTo>
                  <a:pt x="146" y="155"/>
                  <a:pt x="151" y="154"/>
                  <a:pt x="152" y="151"/>
                </a:cubicBezTo>
                <a:cubicBezTo>
                  <a:pt x="163" y="137"/>
                  <a:pt x="164" y="117"/>
                  <a:pt x="158" y="101"/>
                </a:cubicBezTo>
                <a:cubicBezTo>
                  <a:pt x="151" y="88"/>
                  <a:pt x="139" y="74"/>
                  <a:pt x="123" y="74"/>
                </a:cubicBezTo>
                <a:cubicBezTo>
                  <a:pt x="116" y="72"/>
                  <a:pt x="111" y="75"/>
                  <a:pt x="105" y="79"/>
                </a:cubicBezTo>
                <a:cubicBezTo>
                  <a:pt x="100" y="84"/>
                  <a:pt x="99" y="92"/>
                  <a:pt x="99" y="98"/>
                </a:cubicBezTo>
                <a:cubicBezTo>
                  <a:pt x="103" y="108"/>
                  <a:pt x="115" y="100"/>
                  <a:pt x="122" y="105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11" y="121"/>
                  <a:pt x="97" y="133"/>
                  <a:pt x="79" y="130"/>
                </a:cubicBezTo>
                <a:cubicBezTo>
                  <a:pt x="75" y="129"/>
                  <a:pt x="70" y="128"/>
                  <a:pt x="68" y="123"/>
                </a:cubicBezTo>
                <a:cubicBezTo>
                  <a:pt x="61" y="109"/>
                  <a:pt x="72" y="97"/>
                  <a:pt x="74" y="84"/>
                </a:cubicBezTo>
                <a:cubicBezTo>
                  <a:pt x="77" y="68"/>
                  <a:pt x="69" y="52"/>
                  <a:pt x="59" y="40"/>
                </a:cubicBezTo>
                <a:cubicBezTo>
                  <a:pt x="51" y="31"/>
                  <a:pt x="36" y="30"/>
                  <a:pt x="25" y="34"/>
                </a:cubicBezTo>
                <a:cubicBezTo>
                  <a:pt x="17" y="38"/>
                  <a:pt x="7" y="44"/>
                  <a:pt x="4" y="54"/>
                </a:cubicBezTo>
                <a:cubicBezTo>
                  <a:pt x="4" y="37"/>
                  <a:pt x="4" y="37"/>
                  <a:pt x="4" y="37"/>
                </a:cubicBezTo>
                <a:cubicBezTo>
                  <a:pt x="7" y="37"/>
                  <a:pt x="10" y="36"/>
                  <a:pt x="11" y="34"/>
                </a:cubicBezTo>
                <a:cubicBezTo>
                  <a:pt x="11" y="30"/>
                  <a:pt x="7" y="31"/>
                  <a:pt x="5" y="30"/>
                </a:cubicBezTo>
                <a:cubicBezTo>
                  <a:pt x="4" y="28"/>
                  <a:pt x="4" y="26"/>
                  <a:pt x="4" y="24"/>
                </a:cubicBezTo>
                <a:cubicBezTo>
                  <a:pt x="15" y="30"/>
                  <a:pt x="28" y="25"/>
                  <a:pt x="40" y="25"/>
                </a:cubicBezTo>
                <a:cubicBezTo>
                  <a:pt x="48" y="27"/>
                  <a:pt x="57" y="22"/>
                  <a:pt x="65" y="18"/>
                </a:cubicBezTo>
                <a:cubicBezTo>
                  <a:pt x="67" y="14"/>
                  <a:pt x="73" y="13"/>
                  <a:pt x="73" y="8"/>
                </a:cubicBezTo>
                <a:cubicBezTo>
                  <a:pt x="68" y="6"/>
                  <a:pt x="63" y="7"/>
                  <a:pt x="58" y="8"/>
                </a:cubicBezTo>
                <a:cubicBezTo>
                  <a:pt x="44" y="22"/>
                  <a:pt x="23" y="20"/>
                  <a:pt x="5" y="19"/>
                </a:cubicBezTo>
                <a:cubicBezTo>
                  <a:pt x="3" y="17"/>
                  <a:pt x="5" y="15"/>
                  <a:pt x="4" y="12"/>
                </a:cubicBezTo>
                <a:cubicBezTo>
                  <a:pt x="19" y="17"/>
                  <a:pt x="35" y="18"/>
                  <a:pt x="47" y="8"/>
                </a:cubicBezTo>
                <a:cubicBezTo>
                  <a:pt x="47" y="6"/>
                  <a:pt x="43" y="7"/>
                  <a:pt x="40" y="7"/>
                </a:cubicBezTo>
                <a:cubicBezTo>
                  <a:pt x="28" y="5"/>
                  <a:pt x="16" y="7"/>
                  <a:pt x="5" y="7"/>
                </a:cubicBezTo>
                <a:cubicBezTo>
                  <a:pt x="4" y="6"/>
                  <a:pt x="4" y="3"/>
                  <a:pt x="5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4"/>
                  <a:pt x="68" y="4"/>
                  <a:pt x="68" y="4"/>
                </a:cubicBezTo>
                <a:cubicBezTo>
                  <a:pt x="72" y="0"/>
                  <a:pt x="80" y="2"/>
                  <a:pt x="86" y="2"/>
                </a:cubicBezTo>
                <a:cubicBezTo>
                  <a:pt x="155" y="0"/>
                  <a:pt x="225" y="3"/>
                  <a:pt x="295" y="2"/>
                </a:cubicBezTo>
                <a:close/>
                <a:moveTo>
                  <a:pt x="119" y="8"/>
                </a:moveTo>
                <a:cubicBezTo>
                  <a:pt x="115" y="7"/>
                  <a:pt x="111" y="7"/>
                  <a:pt x="106" y="8"/>
                </a:cubicBezTo>
                <a:cubicBezTo>
                  <a:pt x="96" y="20"/>
                  <a:pt x="82" y="33"/>
                  <a:pt x="67" y="39"/>
                </a:cubicBezTo>
                <a:cubicBezTo>
                  <a:pt x="69" y="42"/>
                  <a:pt x="70" y="46"/>
                  <a:pt x="74" y="47"/>
                </a:cubicBezTo>
                <a:cubicBezTo>
                  <a:pt x="84" y="43"/>
                  <a:pt x="92" y="35"/>
                  <a:pt x="101" y="29"/>
                </a:cubicBezTo>
                <a:cubicBezTo>
                  <a:pt x="109" y="23"/>
                  <a:pt x="115" y="16"/>
                  <a:pt x="119" y="8"/>
                </a:cubicBezTo>
                <a:close/>
                <a:moveTo>
                  <a:pt x="334" y="8"/>
                </a:moveTo>
                <a:cubicBezTo>
                  <a:pt x="312" y="7"/>
                  <a:pt x="291" y="9"/>
                  <a:pt x="271" y="7"/>
                </a:cubicBezTo>
                <a:cubicBezTo>
                  <a:pt x="250" y="8"/>
                  <a:pt x="230" y="7"/>
                  <a:pt x="209" y="7"/>
                </a:cubicBezTo>
                <a:cubicBezTo>
                  <a:pt x="206" y="8"/>
                  <a:pt x="206" y="8"/>
                  <a:pt x="206" y="8"/>
                </a:cubicBezTo>
                <a:cubicBezTo>
                  <a:pt x="210" y="16"/>
                  <a:pt x="221" y="17"/>
                  <a:pt x="225" y="26"/>
                </a:cubicBezTo>
                <a:cubicBezTo>
                  <a:pt x="228" y="32"/>
                  <a:pt x="226" y="37"/>
                  <a:pt x="224" y="43"/>
                </a:cubicBezTo>
                <a:cubicBezTo>
                  <a:pt x="217" y="51"/>
                  <a:pt x="209" y="64"/>
                  <a:pt x="196" y="62"/>
                </a:cubicBezTo>
                <a:cubicBezTo>
                  <a:pt x="183" y="61"/>
                  <a:pt x="196" y="51"/>
                  <a:pt x="192" y="45"/>
                </a:cubicBezTo>
                <a:cubicBezTo>
                  <a:pt x="190" y="41"/>
                  <a:pt x="185" y="43"/>
                  <a:pt x="181" y="42"/>
                </a:cubicBezTo>
                <a:cubicBezTo>
                  <a:pt x="177" y="44"/>
                  <a:pt x="172" y="47"/>
                  <a:pt x="170" y="52"/>
                </a:cubicBezTo>
                <a:cubicBezTo>
                  <a:pt x="169" y="61"/>
                  <a:pt x="170" y="71"/>
                  <a:pt x="176" y="79"/>
                </a:cubicBezTo>
                <a:cubicBezTo>
                  <a:pt x="179" y="82"/>
                  <a:pt x="184" y="81"/>
                  <a:pt x="188" y="82"/>
                </a:cubicBezTo>
                <a:cubicBezTo>
                  <a:pt x="194" y="83"/>
                  <a:pt x="200" y="82"/>
                  <a:pt x="205" y="79"/>
                </a:cubicBezTo>
                <a:cubicBezTo>
                  <a:pt x="215" y="72"/>
                  <a:pt x="224" y="64"/>
                  <a:pt x="235" y="62"/>
                </a:cubicBezTo>
                <a:cubicBezTo>
                  <a:pt x="244" y="61"/>
                  <a:pt x="251" y="66"/>
                  <a:pt x="256" y="72"/>
                </a:cubicBezTo>
                <a:cubicBezTo>
                  <a:pt x="255" y="74"/>
                  <a:pt x="259" y="76"/>
                  <a:pt x="256" y="77"/>
                </a:cubicBezTo>
                <a:cubicBezTo>
                  <a:pt x="258" y="83"/>
                  <a:pt x="258" y="83"/>
                  <a:pt x="258" y="83"/>
                </a:cubicBezTo>
                <a:cubicBezTo>
                  <a:pt x="260" y="91"/>
                  <a:pt x="257" y="99"/>
                  <a:pt x="254" y="106"/>
                </a:cubicBezTo>
                <a:cubicBezTo>
                  <a:pt x="251" y="113"/>
                  <a:pt x="245" y="115"/>
                  <a:pt x="239" y="118"/>
                </a:cubicBezTo>
                <a:cubicBezTo>
                  <a:pt x="236" y="120"/>
                  <a:pt x="232" y="118"/>
                  <a:pt x="230" y="116"/>
                </a:cubicBezTo>
                <a:cubicBezTo>
                  <a:pt x="228" y="113"/>
                  <a:pt x="232" y="111"/>
                  <a:pt x="234" y="109"/>
                </a:cubicBezTo>
                <a:cubicBezTo>
                  <a:pt x="236" y="101"/>
                  <a:pt x="235" y="94"/>
                  <a:pt x="229" y="89"/>
                </a:cubicBezTo>
                <a:cubicBezTo>
                  <a:pt x="224" y="87"/>
                  <a:pt x="221" y="91"/>
                  <a:pt x="217" y="93"/>
                </a:cubicBezTo>
                <a:cubicBezTo>
                  <a:pt x="210" y="100"/>
                  <a:pt x="207" y="112"/>
                  <a:pt x="210" y="123"/>
                </a:cubicBezTo>
                <a:cubicBezTo>
                  <a:pt x="214" y="130"/>
                  <a:pt x="217" y="138"/>
                  <a:pt x="224" y="143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2" y="145"/>
                  <a:pt x="246" y="143"/>
                  <a:pt x="251" y="143"/>
                </a:cubicBezTo>
                <a:cubicBezTo>
                  <a:pt x="261" y="141"/>
                  <a:pt x="269" y="134"/>
                  <a:pt x="275" y="127"/>
                </a:cubicBezTo>
                <a:cubicBezTo>
                  <a:pt x="278" y="126"/>
                  <a:pt x="280" y="125"/>
                  <a:pt x="282" y="122"/>
                </a:cubicBezTo>
                <a:cubicBezTo>
                  <a:pt x="280" y="119"/>
                  <a:pt x="284" y="116"/>
                  <a:pt x="284" y="113"/>
                </a:cubicBezTo>
                <a:cubicBezTo>
                  <a:pt x="289" y="108"/>
                  <a:pt x="287" y="100"/>
                  <a:pt x="288" y="93"/>
                </a:cubicBezTo>
                <a:cubicBezTo>
                  <a:pt x="284" y="89"/>
                  <a:pt x="285" y="82"/>
                  <a:pt x="282" y="77"/>
                </a:cubicBezTo>
                <a:cubicBezTo>
                  <a:pt x="278" y="67"/>
                  <a:pt x="262" y="63"/>
                  <a:pt x="266" y="50"/>
                </a:cubicBezTo>
                <a:cubicBezTo>
                  <a:pt x="270" y="40"/>
                  <a:pt x="280" y="32"/>
                  <a:pt x="290" y="29"/>
                </a:cubicBezTo>
                <a:cubicBezTo>
                  <a:pt x="298" y="28"/>
                  <a:pt x="306" y="27"/>
                  <a:pt x="314" y="27"/>
                </a:cubicBezTo>
                <a:cubicBezTo>
                  <a:pt x="322" y="28"/>
                  <a:pt x="331" y="34"/>
                  <a:pt x="332" y="43"/>
                </a:cubicBezTo>
                <a:cubicBezTo>
                  <a:pt x="328" y="51"/>
                  <a:pt x="328" y="51"/>
                  <a:pt x="328" y="51"/>
                </a:cubicBezTo>
                <a:cubicBezTo>
                  <a:pt x="323" y="51"/>
                  <a:pt x="320" y="55"/>
                  <a:pt x="317" y="57"/>
                </a:cubicBezTo>
                <a:cubicBezTo>
                  <a:pt x="313" y="62"/>
                  <a:pt x="310" y="68"/>
                  <a:pt x="313" y="74"/>
                </a:cubicBezTo>
                <a:cubicBezTo>
                  <a:pt x="314" y="77"/>
                  <a:pt x="311" y="81"/>
                  <a:pt x="315" y="83"/>
                </a:cubicBezTo>
                <a:cubicBezTo>
                  <a:pt x="319" y="88"/>
                  <a:pt x="325" y="83"/>
                  <a:pt x="329" y="83"/>
                </a:cubicBezTo>
                <a:cubicBezTo>
                  <a:pt x="344" y="75"/>
                  <a:pt x="353" y="59"/>
                  <a:pt x="355" y="42"/>
                </a:cubicBezTo>
                <a:cubicBezTo>
                  <a:pt x="356" y="33"/>
                  <a:pt x="355" y="21"/>
                  <a:pt x="345" y="16"/>
                </a:cubicBezTo>
                <a:cubicBezTo>
                  <a:pt x="340" y="14"/>
                  <a:pt x="335" y="13"/>
                  <a:pt x="334" y="8"/>
                </a:cubicBezTo>
                <a:close/>
                <a:moveTo>
                  <a:pt x="96" y="8"/>
                </a:moveTo>
                <a:cubicBezTo>
                  <a:pt x="93" y="6"/>
                  <a:pt x="87" y="8"/>
                  <a:pt x="84" y="8"/>
                </a:cubicBezTo>
                <a:cubicBezTo>
                  <a:pt x="72" y="18"/>
                  <a:pt x="72" y="18"/>
                  <a:pt x="72" y="18"/>
                </a:cubicBezTo>
                <a:cubicBezTo>
                  <a:pt x="68" y="24"/>
                  <a:pt x="60" y="24"/>
                  <a:pt x="58" y="30"/>
                </a:cubicBezTo>
                <a:cubicBezTo>
                  <a:pt x="60" y="32"/>
                  <a:pt x="62" y="34"/>
                  <a:pt x="65" y="36"/>
                </a:cubicBezTo>
                <a:cubicBezTo>
                  <a:pt x="68" y="33"/>
                  <a:pt x="68" y="33"/>
                  <a:pt x="68" y="33"/>
                </a:cubicBezTo>
                <a:cubicBezTo>
                  <a:pt x="77" y="29"/>
                  <a:pt x="85" y="21"/>
                  <a:pt x="93" y="15"/>
                </a:cubicBezTo>
                <a:cubicBezTo>
                  <a:pt x="94" y="13"/>
                  <a:pt x="96" y="11"/>
                  <a:pt x="96" y="8"/>
                </a:cubicBezTo>
                <a:close/>
                <a:moveTo>
                  <a:pt x="171" y="13"/>
                </a:moveTo>
                <a:cubicBezTo>
                  <a:pt x="172" y="8"/>
                  <a:pt x="172" y="8"/>
                  <a:pt x="172" y="8"/>
                </a:cubicBezTo>
                <a:cubicBezTo>
                  <a:pt x="164" y="8"/>
                  <a:pt x="152" y="7"/>
                  <a:pt x="143" y="8"/>
                </a:cubicBezTo>
                <a:cubicBezTo>
                  <a:pt x="142" y="16"/>
                  <a:pt x="139" y="22"/>
                  <a:pt x="135" y="28"/>
                </a:cubicBezTo>
                <a:cubicBezTo>
                  <a:pt x="123" y="44"/>
                  <a:pt x="106" y="61"/>
                  <a:pt x="89" y="69"/>
                </a:cubicBezTo>
                <a:cubicBezTo>
                  <a:pt x="86" y="71"/>
                  <a:pt x="83" y="69"/>
                  <a:pt x="81" y="73"/>
                </a:cubicBezTo>
                <a:cubicBezTo>
                  <a:pt x="82" y="79"/>
                  <a:pt x="80" y="86"/>
                  <a:pt x="81" y="92"/>
                </a:cubicBezTo>
                <a:cubicBezTo>
                  <a:pt x="94" y="93"/>
                  <a:pt x="92" y="78"/>
                  <a:pt x="102" y="73"/>
                </a:cubicBezTo>
                <a:cubicBezTo>
                  <a:pt x="111" y="67"/>
                  <a:pt x="122" y="65"/>
                  <a:pt x="132" y="67"/>
                </a:cubicBezTo>
                <a:cubicBezTo>
                  <a:pt x="153" y="55"/>
                  <a:pt x="159" y="32"/>
                  <a:pt x="171" y="13"/>
                </a:cubicBezTo>
                <a:close/>
                <a:moveTo>
                  <a:pt x="193" y="8"/>
                </a:moveTo>
                <a:cubicBezTo>
                  <a:pt x="189" y="7"/>
                  <a:pt x="185" y="7"/>
                  <a:pt x="181" y="8"/>
                </a:cubicBezTo>
                <a:cubicBezTo>
                  <a:pt x="180" y="12"/>
                  <a:pt x="177" y="16"/>
                  <a:pt x="177" y="20"/>
                </a:cubicBezTo>
                <a:cubicBezTo>
                  <a:pt x="186" y="29"/>
                  <a:pt x="198" y="34"/>
                  <a:pt x="211" y="38"/>
                </a:cubicBezTo>
                <a:cubicBezTo>
                  <a:pt x="213" y="38"/>
                  <a:pt x="216" y="39"/>
                  <a:pt x="218" y="36"/>
                </a:cubicBezTo>
                <a:cubicBezTo>
                  <a:pt x="218" y="34"/>
                  <a:pt x="219" y="31"/>
                  <a:pt x="217" y="30"/>
                </a:cubicBezTo>
                <a:cubicBezTo>
                  <a:pt x="205" y="25"/>
                  <a:pt x="193" y="23"/>
                  <a:pt x="183" y="17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3"/>
                  <a:pt x="183" y="12"/>
                  <a:pt x="184" y="12"/>
                </a:cubicBezTo>
                <a:cubicBezTo>
                  <a:pt x="190" y="14"/>
                  <a:pt x="196" y="18"/>
                  <a:pt x="202" y="19"/>
                </a:cubicBezTo>
                <a:cubicBezTo>
                  <a:pt x="203" y="18"/>
                  <a:pt x="203" y="18"/>
                  <a:pt x="203" y="18"/>
                </a:cubicBezTo>
                <a:cubicBezTo>
                  <a:pt x="199" y="15"/>
                  <a:pt x="196" y="11"/>
                  <a:pt x="193" y="8"/>
                </a:cubicBezTo>
                <a:close/>
                <a:moveTo>
                  <a:pt x="137" y="8"/>
                </a:moveTo>
                <a:cubicBezTo>
                  <a:pt x="126" y="3"/>
                  <a:pt x="123" y="18"/>
                  <a:pt x="115" y="22"/>
                </a:cubicBezTo>
                <a:cubicBezTo>
                  <a:pt x="103" y="35"/>
                  <a:pt x="91" y="44"/>
                  <a:pt x="77" y="53"/>
                </a:cubicBezTo>
                <a:cubicBezTo>
                  <a:pt x="81" y="65"/>
                  <a:pt x="81" y="65"/>
                  <a:pt x="81" y="65"/>
                </a:cubicBezTo>
                <a:cubicBezTo>
                  <a:pt x="90" y="64"/>
                  <a:pt x="98" y="57"/>
                  <a:pt x="106" y="51"/>
                </a:cubicBezTo>
                <a:cubicBezTo>
                  <a:pt x="108" y="49"/>
                  <a:pt x="109" y="47"/>
                  <a:pt x="112" y="46"/>
                </a:cubicBezTo>
                <a:cubicBezTo>
                  <a:pt x="121" y="34"/>
                  <a:pt x="136" y="24"/>
                  <a:pt x="137" y="8"/>
                </a:cubicBezTo>
                <a:close/>
                <a:moveTo>
                  <a:pt x="465" y="13"/>
                </a:moveTo>
                <a:cubicBezTo>
                  <a:pt x="462" y="7"/>
                  <a:pt x="453" y="8"/>
                  <a:pt x="447" y="8"/>
                </a:cubicBezTo>
                <a:cubicBezTo>
                  <a:pt x="445" y="8"/>
                  <a:pt x="441" y="7"/>
                  <a:pt x="440" y="9"/>
                </a:cubicBezTo>
                <a:cubicBezTo>
                  <a:pt x="452" y="21"/>
                  <a:pt x="466" y="27"/>
                  <a:pt x="479" y="34"/>
                </a:cubicBezTo>
                <a:cubicBezTo>
                  <a:pt x="491" y="25"/>
                  <a:pt x="507" y="22"/>
                  <a:pt x="523" y="27"/>
                </a:cubicBezTo>
                <a:cubicBezTo>
                  <a:pt x="532" y="24"/>
                  <a:pt x="541" y="19"/>
                  <a:pt x="546" y="9"/>
                </a:cubicBezTo>
                <a:cubicBezTo>
                  <a:pt x="543" y="7"/>
                  <a:pt x="537" y="9"/>
                  <a:pt x="533" y="8"/>
                </a:cubicBezTo>
                <a:cubicBezTo>
                  <a:pt x="524" y="15"/>
                  <a:pt x="513" y="18"/>
                  <a:pt x="502" y="21"/>
                </a:cubicBezTo>
                <a:cubicBezTo>
                  <a:pt x="488" y="23"/>
                  <a:pt x="477" y="18"/>
                  <a:pt x="465" y="13"/>
                </a:cubicBezTo>
                <a:close/>
                <a:moveTo>
                  <a:pt x="363" y="9"/>
                </a:moveTo>
                <a:cubicBezTo>
                  <a:pt x="359" y="9"/>
                  <a:pt x="353" y="6"/>
                  <a:pt x="350" y="9"/>
                </a:cubicBezTo>
                <a:cubicBezTo>
                  <a:pt x="355" y="16"/>
                  <a:pt x="362" y="22"/>
                  <a:pt x="363" y="31"/>
                </a:cubicBezTo>
                <a:cubicBezTo>
                  <a:pt x="365" y="37"/>
                  <a:pt x="361" y="44"/>
                  <a:pt x="361" y="51"/>
                </a:cubicBezTo>
                <a:cubicBezTo>
                  <a:pt x="361" y="54"/>
                  <a:pt x="365" y="56"/>
                  <a:pt x="367" y="57"/>
                </a:cubicBezTo>
                <a:cubicBezTo>
                  <a:pt x="380" y="82"/>
                  <a:pt x="408" y="95"/>
                  <a:pt x="432" y="106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58" y="97"/>
                  <a:pt x="458" y="97"/>
                  <a:pt x="458" y="97"/>
                </a:cubicBezTo>
                <a:cubicBezTo>
                  <a:pt x="472" y="95"/>
                  <a:pt x="484" y="105"/>
                  <a:pt x="496" y="96"/>
                </a:cubicBezTo>
                <a:cubicBezTo>
                  <a:pt x="501" y="93"/>
                  <a:pt x="507" y="89"/>
                  <a:pt x="506" y="84"/>
                </a:cubicBezTo>
                <a:cubicBezTo>
                  <a:pt x="487" y="88"/>
                  <a:pt x="467" y="86"/>
                  <a:pt x="449" y="78"/>
                </a:cubicBezTo>
                <a:cubicBezTo>
                  <a:pt x="440" y="75"/>
                  <a:pt x="431" y="71"/>
                  <a:pt x="422" y="65"/>
                </a:cubicBezTo>
                <a:cubicBezTo>
                  <a:pt x="413" y="56"/>
                  <a:pt x="399" y="49"/>
                  <a:pt x="390" y="39"/>
                </a:cubicBezTo>
                <a:cubicBezTo>
                  <a:pt x="386" y="33"/>
                  <a:pt x="380" y="26"/>
                  <a:pt x="373" y="21"/>
                </a:cubicBezTo>
                <a:cubicBezTo>
                  <a:pt x="370" y="17"/>
                  <a:pt x="367" y="13"/>
                  <a:pt x="363" y="9"/>
                </a:cubicBezTo>
                <a:close/>
                <a:moveTo>
                  <a:pt x="383" y="8"/>
                </a:moveTo>
                <a:cubicBezTo>
                  <a:pt x="380" y="8"/>
                  <a:pt x="376" y="8"/>
                  <a:pt x="374" y="9"/>
                </a:cubicBezTo>
                <a:cubicBezTo>
                  <a:pt x="374" y="11"/>
                  <a:pt x="374" y="12"/>
                  <a:pt x="375" y="13"/>
                </a:cubicBezTo>
                <a:cubicBezTo>
                  <a:pt x="387" y="25"/>
                  <a:pt x="396" y="40"/>
                  <a:pt x="411" y="50"/>
                </a:cubicBezTo>
                <a:cubicBezTo>
                  <a:pt x="426" y="62"/>
                  <a:pt x="443" y="71"/>
                  <a:pt x="461" y="78"/>
                </a:cubicBezTo>
                <a:cubicBezTo>
                  <a:pt x="467" y="78"/>
                  <a:pt x="472" y="80"/>
                  <a:pt x="479" y="80"/>
                </a:cubicBezTo>
                <a:cubicBezTo>
                  <a:pt x="475" y="75"/>
                  <a:pt x="469" y="72"/>
                  <a:pt x="467" y="65"/>
                </a:cubicBezTo>
                <a:cubicBezTo>
                  <a:pt x="453" y="60"/>
                  <a:pt x="439" y="53"/>
                  <a:pt x="425" y="47"/>
                </a:cubicBezTo>
                <a:cubicBezTo>
                  <a:pt x="409" y="37"/>
                  <a:pt x="393" y="24"/>
                  <a:pt x="383" y="8"/>
                </a:cubicBezTo>
                <a:close/>
                <a:moveTo>
                  <a:pt x="404" y="15"/>
                </a:moveTo>
                <a:cubicBezTo>
                  <a:pt x="401" y="13"/>
                  <a:pt x="401" y="8"/>
                  <a:pt x="397" y="8"/>
                </a:cubicBezTo>
                <a:cubicBezTo>
                  <a:pt x="395" y="9"/>
                  <a:pt x="391" y="8"/>
                  <a:pt x="392" y="10"/>
                </a:cubicBezTo>
                <a:cubicBezTo>
                  <a:pt x="396" y="15"/>
                  <a:pt x="400" y="22"/>
                  <a:pt x="405" y="26"/>
                </a:cubicBezTo>
                <a:cubicBezTo>
                  <a:pt x="422" y="41"/>
                  <a:pt x="443" y="49"/>
                  <a:pt x="464" y="58"/>
                </a:cubicBezTo>
                <a:cubicBezTo>
                  <a:pt x="466" y="57"/>
                  <a:pt x="466" y="57"/>
                  <a:pt x="466" y="57"/>
                </a:cubicBezTo>
                <a:cubicBezTo>
                  <a:pt x="466" y="55"/>
                  <a:pt x="467" y="53"/>
                  <a:pt x="465" y="51"/>
                </a:cubicBezTo>
                <a:cubicBezTo>
                  <a:pt x="443" y="43"/>
                  <a:pt x="422" y="32"/>
                  <a:pt x="404" y="15"/>
                </a:cubicBezTo>
                <a:close/>
                <a:moveTo>
                  <a:pt x="517" y="9"/>
                </a:moveTo>
                <a:cubicBezTo>
                  <a:pt x="501" y="7"/>
                  <a:pt x="486" y="8"/>
                  <a:pt x="471" y="9"/>
                </a:cubicBezTo>
                <a:cubicBezTo>
                  <a:pt x="476" y="14"/>
                  <a:pt x="484" y="14"/>
                  <a:pt x="491" y="16"/>
                </a:cubicBezTo>
                <a:cubicBezTo>
                  <a:pt x="500" y="16"/>
                  <a:pt x="509" y="14"/>
                  <a:pt x="517" y="9"/>
                </a:cubicBezTo>
                <a:close/>
                <a:moveTo>
                  <a:pt x="430" y="9"/>
                </a:moveTo>
                <a:cubicBezTo>
                  <a:pt x="423" y="9"/>
                  <a:pt x="415" y="7"/>
                  <a:pt x="409" y="10"/>
                </a:cubicBezTo>
                <a:cubicBezTo>
                  <a:pt x="415" y="20"/>
                  <a:pt x="427" y="27"/>
                  <a:pt x="438" y="33"/>
                </a:cubicBezTo>
                <a:cubicBezTo>
                  <a:pt x="448" y="37"/>
                  <a:pt x="457" y="46"/>
                  <a:pt x="469" y="45"/>
                </a:cubicBezTo>
                <a:cubicBezTo>
                  <a:pt x="470" y="42"/>
                  <a:pt x="475" y="40"/>
                  <a:pt x="474" y="37"/>
                </a:cubicBezTo>
                <a:cubicBezTo>
                  <a:pt x="458" y="32"/>
                  <a:pt x="444" y="20"/>
                  <a:pt x="430" y="9"/>
                </a:cubicBezTo>
                <a:close/>
                <a:moveTo>
                  <a:pt x="802" y="9"/>
                </a:moveTo>
                <a:cubicBezTo>
                  <a:pt x="785" y="8"/>
                  <a:pt x="771" y="11"/>
                  <a:pt x="755" y="8"/>
                </a:cubicBezTo>
                <a:cubicBezTo>
                  <a:pt x="748" y="10"/>
                  <a:pt x="740" y="9"/>
                  <a:pt x="734" y="9"/>
                </a:cubicBezTo>
                <a:cubicBezTo>
                  <a:pt x="722" y="10"/>
                  <a:pt x="709" y="8"/>
                  <a:pt x="698" y="9"/>
                </a:cubicBezTo>
                <a:cubicBezTo>
                  <a:pt x="693" y="12"/>
                  <a:pt x="699" y="16"/>
                  <a:pt x="698" y="20"/>
                </a:cubicBezTo>
                <a:cubicBezTo>
                  <a:pt x="698" y="32"/>
                  <a:pt x="698" y="45"/>
                  <a:pt x="685" y="51"/>
                </a:cubicBezTo>
                <a:cubicBezTo>
                  <a:pt x="679" y="55"/>
                  <a:pt x="669" y="58"/>
                  <a:pt x="663" y="52"/>
                </a:cubicBezTo>
                <a:cubicBezTo>
                  <a:pt x="663" y="51"/>
                  <a:pt x="663" y="49"/>
                  <a:pt x="664" y="48"/>
                </a:cubicBezTo>
                <a:cubicBezTo>
                  <a:pt x="667" y="43"/>
                  <a:pt x="666" y="37"/>
                  <a:pt x="662" y="34"/>
                </a:cubicBezTo>
                <a:cubicBezTo>
                  <a:pt x="658" y="32"/>
                  <a:pt x="653" y="33"/>
                  <a:pt x="649" y="34"/>
                </a:cubicBezTo>
                <a:cubicBezTo>
                  <a:pt x="641" y="41"/>
                  <a:pt x="641" y="52"/>
                  <a:pt x="643" y="61"/>
                </a:cubicBezTo>
                <a:cubicBezTo>
                  <a:pt x="645" y="68"/>
                  <a:pt x="652" y="72"/>
                  <a:pt x="658" y="75"/>
                </a:cubicBezTo>
                <a:cubicBezTo>
                  <a:pt x="676" y="82"/>
                  <a:pt x="688" y="62"/>
                  <a:pt x="705" y="63"/>
                </a:cubicBezTo>
                <a:cubicBezTo>
                  <a:pt x="715" y="65"/>
                  <a:pt x="723" y="69"/>
                  <a:pt x="729" y="77"/>
                </a:cubicBezTo>
                <a:cubicBezTo>
                  <a:pt x="737" y="86"/>
                  <a:pt x="734" y="99"/>
                  <a:pt x="732" y="109"/>
                </a:cubicBezTo>
                <a:cubicBezTo>
                  <a:pt x="728" y="117"/>
                  <a:pt x="720" y="124"/>
                  <a:pt x="710" y="123"/>
                </a:cubicBezTo>
                <a:cubicBezTo>
                  <a:pt x="707" y="122"/>
                  <a:pt x="703" y="122"/>
                  <a:pt x="703" y="118"/>
                </a:cubicBezTo>
                <a:cubicBezTo>
                  <a:pt x="705" y="113"/>
                  <a:pt x="708" y="106"/>
                  <a:pt x="706" y="100"/>
                </a:cubicBezTo>
                <a:cubicBezTo>
                  <a:pt x="704" y="97"/>
                  <a:pt x="700" y="96"/>
                  <a:pt x="697" y="95"/>
                </a:cubicBezTo>
                <a:cubicBezTo>
                  <a:pt x="693" y="96"/>
                  <a:pt x="688" y="93"/>
                  <a:pt x="686" y="99"/>
                </a:cubicBezTo>
                <a:cubicBezTo>
                  <a:pt x="679" y="108"/>
                  <a:pt x="682" y="122"/>
                  <a:pt x="688" y="131"/>
                </a:cubicBezTo>
                <a:cubicBezTo>
                  <a:pt x="693" y="142"/>
                  <a:pt x="704" y="146"/>
                  <a:pt x="715" y="147"/>
                </a:cubicBezTo>
                <a:cubicBezTo>
                  <a:pt x="734" y="147"/>
                  <a:pt x="752" y="138"/>
                  <a:pt x="762" y="121"/>
                </a:cubicBezTo>
                <a:cubicBezTo>
                  <a:pt x="762" y="115"/>
                  <a:pt x="764" y="110"/>
                  <a:pt x="763" y="104"/>
                </a:cubicBezTo>
                <a:cubicBezTo>
                  <a:pt x="760" y="84"/>
                  <a:pt x="738" y="69"/>
                  <a:pt x="742" y="47"/>
                </a:cubicBezTo>
                <a:cubicBezTo>
                  <a:pt x="743" y="39"/>
                  <a:pt x="750" y="32"/>
                  <a:pt x="757" y="30"/>
                </a:cubicBezTo>
                <a:cubicBezTo>
                  <a:pt x="762" y="27"/>
                  <a:pt x="767" y="27"/>
                  <a:pt x="772" y="26"/>
                </a:cubicBezTo>
                <a:cubicBezTo>
                  <a:pt x="780" y="23"/>
                  <a:pt x="788" y="27"/>
                  <a:pt x="794" y="31"/>
                </a:cubicBezTo>
                <a:cubicBezTo>
                  <a:pt x="802" y="35"/>
                  <a:pt x="802" y="43"/>
                  <a:pt x="803" y="48"/>
                </a:cubicBezTo>
                <a:cubicBezTo>
                  <a:pt x="804" y="52"/>
                  <a:pt x="804" y="58"/>
                  <a:pt x="800" y="61"/>
                </a:cubicBezTo>
                <a:cubicBezTo>
                  <a:pt x="795" y="65"/>
                  <a:pt x="795" y="58"/>
                  <a:pt x="792" y="56"/>
                </a:cubicBezTo>
                <a:cubicBezTo>
                  <a:pt x="787" y="53"/>
                  <a:pt x="782" y="56"/>
                  <a:pt x="779" y="58"/>
                </a:cubicBezTo>
                <a:cubicBezTo>
                  <a:pt x="777" y="63"/>
                  <a:pt x="776" y="68"/>
                  <a:pt x="777" y="74"/>
                </a:cubicBezTo>
                <a:cubicBezTo>
                  <a:pt x="779" y="82"/>
                  <a:pt x="787" y="87"/>
                  <a:pt x="795" y="89"/>
                </a:cubicBezTo>
                <a:cubicBezTo>
                  <a:pt x="808" y="89"/>
                  <a:pt x="820" y="80"/>
                  <a:pt x="824" y="69"/>
                </a:cubicBezTo>
                <a:cubicBezTo>
                  <a:pt x="827" y="61"/>
                  <a:pt x="829" y="53"/>
                  <a:pt x="828" y="45"/>
                </a:cubicBezTo>
                <a:cubicBezTo>
                  <a:pt x="825" y="32"/>
                  <a:pt x="816" y="24"/>
                  <a:pt x="806" y="16"/>
                </a:cubicBezTo>
                <a:cubicBezTo>
                  <a:pt x="805" y="14"/>
                  <a:pt x="804" y="10"/>
                  <a:pt x="802" y="9"/>
                </a:cubicBezTo>
                <a:close/>
                <a:moveTo>
                  <a:pt x="569" y="9"/>
                </a:moveTo>
                <a:cubicBezTo>
                  <a:pt x="565" y="8"/>
                  <a:pt x="559" y="8"/>
                  <a:pt x="555" y="9"/>
                </a:cubicBezTo>
                <a:cubicBezTo>
                  <a:pt x="548" y="17"/>
                  <a:pt x="540" y="25"/>
                  <a:pt x="532" y="31"/>
                </a:cubicBezTo>
                <a:cubicBezTo>
                  <a:pt x="532" y="33"/>
                  <a:pt x="533" y="35"/>
                  <a:pt x="536" y="34"/>
                </a:cubicBezTo>
                <a:cubicBezTo>
                  <a:pt x="558" y="22"/>
                  <a:pt x="558" y="22"/>
                  <a:pt x="558" y="22"/>
                </a:cubicBezTo>
                <a:cubicBezTo>
                  <a:pt x="562" y="19"/>
                  <a:pt x="568" y="15"/>
                  <a:pt x="569" y="9"/>
                </a:cubicBezTo>
                <a:close/>
                <a:moveTo>
                  <a:pt x="591" y="9"/>
                </a:moveTo>
                <a:cubicBezTo>
                  <a:pt x="591" y="9"/>
                  <a:pt x="591" y="9"/>
                  <a:pt x="591" y="9"/>
                </a:cubicBezTo>
                <a:cubicBezTo>
                  <a:pt x="586" y="8"/>
                  <a:pt x="582" y="9"/>
                  <a:pt x="577" y="10"/>
                </a:cubicBezTo>
                <a:cubicBezTo>
                  <a:pt x="569" y="23"/>
                  <a:pt x="554" y="30"/>
                  <a:pt x="542" y="38"/>
                </a:cubicBezTo>
                <a:cubicBezTo>
                  <a:pt x="538" y="41"/>
                  <a:pt x="545" y="44"/>
                  <a:pt x="545" y="47"/>
                </a:cubicBezTo>
                <a:cubicBezTo>
                  <a:pt x="547" y="49"/>
                  <a:pt x="550" y="47"/>
                  <a:pt x="553" y="46"/>
                </a:cubicBezTo>
                <a:cubicBezTo>
                  <a:pt x="568" y="37"/>
                  <a:pt x="581" y="23"/>
                  <a:pt x="591" y="9"/>
                </a:cubicBezTo>
                <a:close/>
                <a:moveTo>
                  <a:pt x="615" y="10"/>
                </a:moveTo>
                <a:cubicBezTo>
                  <a:pt x="610" y="8"/>
                  <a:pt x="603" y="9"/>
                  <a:pt x="598" y="10"/>
                </a:cubicBezTo>
                <a:cubicBezTo>
                  <a:pt x="597" y="15"/>
                  <a:pt x="592" y="17"/>
                  <a:pt x="591" y="21"/>
                </a:cubicBezTo>
                <a:cubicBezTo>
                  <a:pt x="577" y="33"/>
                  <a:pt x="565" y="48"/>
                  <a:pt x="548" y="55"/>
                </a:cubicBezTo>
                <a:cubicBezTo>
                  <a:pt x="547" y="58"/>
                  <a:pt x="546" y="63"/>
                  <a:pt x="549" y="66"/>
                </a:cubicBezTo>
                <a:cubicBezTo>
                  <a:pt x="563" y="61"/>
                  <a:pt x="563" y="61"/>
                  <a:pt x="563" y="61"/>
                </a:cubicBezTo>
                <a:cubicBezTo>
                  <a:pt x="576" y="51"/>
                  <a:pt x="590" y="41"/>
                  <a:pt x="602" y="29"/>
                </a:cubicBezTo>
                <a:cubicBezTo>
                  <a:pt x="604" y="27"/>
                  <a:pt x="605" y="22"/>
                  <a:pt x="608" y="24"/>
                </a:cubicBezTo>
                <a:cubicBezTo>
                  <a:pt x="609" y="19"/>
                  <a:pt x="614" y="16"/>
                  <a:pt x="615" y="10"/>
                </a:cubicBezTo>
                <a:close/>
                <a:moveTo>
                  <a:pt x="669" y="11"/>
                </a:moveTo>
                <a:cubicBezTo>
                  <a:pt x="668" y="9"/>
                  <a:pt x="668" y="9"/>
                  <a:pt x="668" y="9"/>
                </a:cubicBezTo>
                <a:cubicBezTo>
                  <a:pt x="627" y="9"/>
                  <a:pt x="627" y="9"/>
                  <a:pt x="627" y="9"/>
                </a:cubicBezTo>
                <a:cubicBezTo>
                  <a:pt x="623" y="8"/>
                  <a:pt x="624" y="12"/>
                  <a:pt x="621" y="14"/>
                </a:cubicBezTo>
                <a:cubicBezTo>
                  <a:pt x="609" y="33"/>
                  <a:pt x="591" y="47"/>
                  <a:pt x="572" y="61"/>
                </a:cubicBezTo>
                <a:cubicBezTo>
                  <a:pt x="565" y="67"/>
                  <a:pt x="556" y="69"/>
                  <a:pt x="548" y="74"/>
                </a:cubicBezTo>
                <a:cubicBezTo>
                  <a:pt x="547" y="83"/>
                  <a:pt x="541" y="91"/>
                  <a:pt x="542" y="101"/>
                </a:cubicBezTo>
                <a:cubicBezTo>
                  <a:pt x="543" y="103"/>
                  <a:pt x="544" y="106"/>
                  <a:pt x="546" y="105"/>
                </a:cubicBezTo>
                <a:cubicBezTo>
                  <a:pt x="554" y="103"/>
                  <a:pt x="561" y="102"/>
                  <a:pt x="568" y="100"/>
                </a:cubicBezTo>
                <a:cubicBezTo>
                  <a:pt x="574" y="98"/>
                  <a:pt x="570" y="91"/>
                  <a:pt x="574" y="87"/>
                </a:cubicBezTo>
                <a:cubicBezTo>
                  <a:pt x="581" y="72"/>
                  <a:pt x="597" y="70"/>
                  <a:pt x="611" y="70"/>
                </a:cubicBezTo>
                <a:cubicBezTo>
                  <a:pt x="620" y="64"/>
                  <a:pt x="627" y="53"/>
                  <a:pt x="635" y="45"/>
                </a:cubicBezTo>
                <a:cubicBezTo>
                  <a:pt x="636" y="38"/>
                  <a:pt x="639" y="33"/>
                  <a:pt x="645" y="28"/>
                </a:cubicBezTo>
                <a:cubicBezTo>
                  <a:pt x="650" y="26"/>
                  <a:pt x="655" y="26"/>
                  <a:pt x="660" y="24"/>
                </a:cubicBezTo>
                <a:cubicBezTo>
                  <a:pt x="669" y="11"/>
                  <a:pt x="669" y="11"/>
                  <a:pt x="669" y="11"/>
                </a:cubicBezTo>
                <a:close/>
                <a:moveTo>
                  <a:pt x="836" y="14"/>
                </a:moveTo>
                <a:cubicBezTo>
                  <a:pt x="833" y="7"/>
                  <a:pt x="824" y="11"/>
                  <a:pt x="818" y="9"/>
                </a:cubicBezTo>
                <a:cubicBezTo>
                  <a:pt x="816" y="10"/>
                  <a:pt x="813" y="9"/>
                  <a:pt x="813" y="12"/>
                </a:cubicBezTo>
                <a:cubicBezTo>
                  <a:pt x="823" y="23"/>
                  <a:pt x="838" y="34"/>
                  <a:pt x="835" y="52"/>
                </a:cubicBezTo>
                <a:cubicBezTo>
                  <a:pt x="844" y="65"/>
                  <a:pt x="855" y="75"/>
                  <a:pt x="867" y="84"/>
                </a:cubicBezTo>
                <a:cubicBezTo>
                  <a:pt x="878" y="89"/>
                  <a:pt x="888" y="98"/>
                  <a:pt x="900" y="101"/>
                </a:cubicBezTo>
                <a:cubicBezTo>
                  <a:pt x="909" y="95"/>
                  <a:pt x="919" y="92"/>
                  <a:pt x="930" y="93"/>
                </a:cubicBezTo>
                <a:cubicBezTo>
                  <a:pt x="939" y="95"/>
                  <a:pt x="947" y="100"/>
                  <a:pt x="956" y="99"/>
                </a:cubicBezTo>
                <a:cubicBezTo>
                  <a:pt x="963" y="96"/>
                  <a:pt x="972" y="93"/>
                  <a:pt x="975" y="86"/>
                </a:cubicBezTo>
                <a:cubicBezTo>
                  <a:pt x="961" y="87"/>
                  <a:pt x="948" y="86"/>
                  <a:pt x="934" y="84"/>
                </a:cubicBezTo>
                <a:cubicBezTo>
                  <a:pt x="930" y="83"/>
                  <a:pt x="927" y="80"/>
                  <a:pt x="923" y="80"/>
                </a:cubicBezTo>
                <a:cubicBezTo>
                  <a:pt x="913" y="75"/>
                  <a:pt x="902" y="71"/>
                  <a:pt x="892" y="65"/>
                </a:cubicBezTo>
                <a:cubicBezTo>
                  <a:pt x="878" y="54"/>
                  <a:pt x="862" y="45"/>
                  <a:pt x="849" y="32"/>
                </a:cubicBezTo>
                <a:cubicBezTo>
                  <a:pt x="846" y="26"/>
                  <a:pt x="840" y="20"/>
                  <a:pt x="836" y="14"/>
                </a:cubicBezTo>
                <a:close/>
                <a:moveTo>
                  <a:pt x="858" y="10"/>
                </a:moveTo>
                <a:cubicBezTo>
                  <a:pt x="844" y="9"/>
                  <a:pt x="844" y="9"/>
                  <a:pt x="844" y="9"/>
                </a:cubicBezTo>
                <a:cubicBezTo>
                  <a:pt x="843" y="10"/>
                  <a:pt x="841" y="9"/>
                  <a:pt x="841" y="11"/>
                </a:cubicBezTo>
                <a:cubicBezTo>
                  <a:pt x="850" y="28"/>
                  <a:pt x="866" y="41"/>
                  <a:pt x="883" y="52"/>
                </a:cubicBezTo>
                <a:cubicBezTo>
                  <a:pt x="897" y="65"/>
                  <a:pt x="915" y="69"/>
                  <a:pt x="931" y="78"/>
                </a:cubicBezTo>
                <a:cubicBezTo>
                  <a:pt x="940" y="79"/>
                  <a:pt x="940" y="79"/>
                  <a:pt x="940" y="79"/>
                </a:cubicBezTo>
                <a:cubicBezTo>
                  <a:pt x="937" y="73"/>
                  <a:pt x="932" y="67"/>
                  <a:pt x="931" y="60"/>
                </a:cubicBezTo>
                <a:cubicBezTo>
                  <a:pt x="918" y="53"/>
                  <a:pt x="903" y="50"/>
                  <a:pt x="891" y="40"/>
                </a:cubicBezTo>
                <a:cubicBezTo>
                  <a:pt x="879" y="32"/>
                  <a:pt x="867" y="22"/>
                  <a:pt x="858" y="10"/>
                </a:cubicBezTo>
                <a:close/>
                <a:moveTo>
                  <a:pt x="913" y="9"/>
                </a:moveTo>
                <a:cubicBezTo>
                  <a:pt x="903" y="9"/>
                  <a:pt x="903" y="9"/>
                  <a:pt x="903" y="9"/>
                </a:cubicBezTo>
                <a:cubicBezTo>
                  <a:pt x="899" y="10"/>
                  <a:pt x="896" y="8"/>
                  <a:pt x="892" y="10"/>
                </a:cubicBezTo>
                <a:cubicBezTo>
                  <a:pt x="897" y="21"/>
                  <a:pt x="910" y="23"/>
                  <a:pt x="918" y="32"/>
                </a:cubicBezTo>
                <a:cubicBezTo>
                  <a:pt x="926" y="33"/>
                  <a:pt x="937" y="44"/>
                  <a:pt x="943" y="34"/>
                </a:cubicBezTo>
                <a:cubicBezTo>
                  <a:pt x="944" y="33"/>
                  <a:pt x="945" y="31"/>
                  <a:pt x="944" y="30"/>
                </a:cubicBezTo>
                <a:cubicBezTo>
                  <a:pt x="933" y="25"/>
                  <a:pt x="922" y="20"/>
                  <a:pt x="913" y="9"/>
                </a:cubicBezTo>
                <a:close/>
                <a:moveTo>
                  <a:pt x="881" y="10"/>
                </a:moveTo>
                <a:cubicBezTo>
                  <a:pt x="877" y="11"/>
                  <a:pt x="863" y="6"/>
                  <a:pt x="869" y="15"/>
                </a:cubicBezTo>
                <a:cubicBezTo>
                  <a:pt x="885" y="29"/>
                  <a:pt x="900" y="42"/>
                  <a:pt x="918" y="50"/>
                </a:cubicBezTo>
                <a:cubicBezTo>
                  <a:pt x="923" y="51"/>
                  <a:pt x="927" y="55"/>
                  <a:pt x="932" y="53"/>
                </a:cubicBezTo>
                <a:cubicBezTo>
                  <a:pt x="933" y="50"/>
                  <a:pt x="937" y="45"/>
                  <a:pt x="933" y="43"/>
                </a:cubicBezTo>
                <a:cubicBezTo>
                  <a:pt x="912" y="38"/>
                  <a:pt x="897" y="23"/>
                  <a:pt x="881" y="10"/>
                </a:cubicBezTo>
                <a:close/>
                <a:moveTo>
                  <a:pt x="1011" y="9"/>
                </a:moveTo>
                <a:cubicBezTo>
                  <a:pt x="1000" y="10"/>
                  <a:pt x="988" y="10"/>
                  <a:pt x="977" y="9"/>
                </a:cubicBezTo>
                <a:cubicBezTo>
                  <a:pt x="960" y="10"/>
                  <a:pt x="941" y="9"/>
                  <a:pt x="925" y="10"/>
                </a:cubicBezTo>
                <a:cubicBezTo>
                  <a:pt x="925" y="11"/>
                  <a:pt x="925" y="11"/>
                  <a:pt x="925" y="11"/>
                </a:cubicBezTo>
                <a:cubicBezTo>
                  <a:pt x="931" y="19"/>
                  <a:pt x="941" y="23"/>
                  <a:pt x="951" y="26"/>
                </a:cubicBezTo>
                <a:cubicBezTo>
                  <a:pt x="959" y="29"/>
                  <a:pt x="964" y="19"/>
                  <a:pt x="973" y="22"/>
                </a:cubicBezTo>
                <a:cubicBezTo>
                  <a:pt x="978" y="21"/>
                  <a:pt x="982" y="22"/>
                  <a:pt x="987" y="23"/>
                </a:cubicBezTo>
                <a:cubicBezTo>
                  <a:pt x="994" y="20"/>
                  <a:pt x="1002" y="18"/>
                  <a:pt x="1009" y="15"/>
                </a:cubicBezTo>
                <a:cubicBezTo>
                  <a:pt x="1010" y="13"/>
                  <a:pt x="1013" y="12"/>
                  <a:pt x="1011" y="9"/>
                </a:cubicBezTo>
                <a:close/>
                <a:moveTo>
                  <a:pt x="1044" y="12"/>
                </a:moveTo>
                <a:cubicBezTo>
                  <a:pt x="1044" y="10"/>
                  <a:pt x="1044" y="10"/>
                  <a:pt x="1044" y="10"/>
                </a:cubicBezTo>
                <a:cubicBezTo>
                  <a:pt x="1037" y="10"/>
                  <a:pt x="1030" y="9"/>
                  <a:pt x="1023" y="10"/>
                </a:cubicBezTo>
                <a:cubicBezTo>
                  <a:pt x="1016" y="16"/>
                  <a:pt x="1009" y="21"/>
                  <a:pt x="1002" y="25"/>
                </a:cubicBezTo>
                <a:cubicBezTo>
                  <a:pt x="1002" y="29"/>
                  <a:pt x="1006" y="33"/>
                  <a:pt x="1010" y="34"/>
                </a:cubicBezTo>
                <a:cubicBezTo>
                  <a:pt x="1023" y="30"/>
                  <a:pt x="1032" y="20"/>
                  <a:pt x="1044" y="12"/>
                </a:cubicBezTo>
                <a:close/>
                <a:moveTo>
                  <a:pt x="1118" y="9"/>
                </a:moveTo>
                <a:cubicBezTo>
                  <a:pt x="1112" y="10"/>
                  <a:pt x="1112" y="10"/>
                  <a:pt x="1112" y="10"/>
                </a:cubicBezTo>
                <a:cubicBezTo>
                  <a:pt x="1105" y="10"/>
                  <a:pt x="1098" y="10"/>
                  <a:pt x="1092" y="10"/>
                </a:cubicBezTo>
                <a:cubicBezTo>
                  <a:pt x="1087" y="10"/>
                  <a:pt x="1091" y="16"/>
                  <a:pt x="1088" y="18"/>
                </a:cubicBezTo>
                <a:cubicBezTo>
                  <a:pt x="1076" y="34"/>
                  <a:pt x="1063" y="52"/>
                  <a:pt x="1046" y="64"/>
                </a:cubicBezTo>
                <a:cubicBezTo>
                  <a:pt x="1036" y="72"/>
                  <a:pt x="1025" y="74"/>
                  <a:pt x="1014" y="80"/>
                </a:cubicBezTo>
                <a:cubicBezTo>
                  <a:pt x="1013" y="88"/>
                  <a:pt x="1005" y="95"/>
                  <a:pt x="1007" y="103"/>
                </a:cubicBezTo>
                <a:cubicBezTo>
                  <a:pt x="1011" y="104"/>
                  <a:pt x="1013" y="101"/>
                  <a:pt x="1017" y="100"/>
                </a:cubicBezTo>
                <a:cubicBezTo>
                  <a:pt x="1021" y="100"/>
                  <a:pt x="1024" y="99"/>
                  <a:pt x="1026" y="95"/>
                </a:cubicBezTo>
                <a:cubicBezTo>
                  <a:pt x="1025" y="86"/>
                  <a:pt x="1032" y="80"/>
                  <a:pt x="1038" y="75"/>
                </a:cubicBezTo>
                <a:cubicBezTo>
                  <a:pt x="1048" y="67"/>
                  <a:pt x="1063" y="70"/>
                  <a:pt x="1074" y="74"/>
                </a:cubicBezTo>
                <a:cubicBezTo>
                  <a:pt x="1078" y="70"/>
                  <a:pt x="1085" y="68"/>
                  <a:pt x="1089" y="61"/>
                </a:cubicBezTo>
                <a:cubicBezTo>
                  <a:pt x="1100" y="47"/>
                  <a:pt x="1111" y="31"/>
                  <a:pt x="1119" y="15"/>
                </a:cubicBezTo>
                <a:cubicBezTo>
                  <a:pt x="1119" y="14"/>
                  <a:pt x="1121" y="10"/>
                  <a:pt x="1118" y="9"/>
                </a:cubicBezTo>
                <a:close/>
                <a:moveTo>
                  <a:pt x="687" y="15"/>
                </a:moveTo>
                <a:cubicBezTo>
                  <a:pt x="685" y="13"/>
                  <a:pt x="684" y="9"/>
                  <a:pt x="681" y="9"/>
                </a:cubicBezTo>
                <a:cubicBezTo>
                  <a:pt x="678" y="10"/>
                  <a:pt x="677" y="12"/>
                  <a:pt x="677" y="14"/>
                </a:cubicBezTo>
                <a:cubicBezTo>
                  <a:pt x="678" y="17"/>
                  <a:pt x="681" y="18"/>
                  <a:pt x="684" y="18"/>
                </a:cubicBezTo>
                <a:cubicBezTo>
                  <a:pt x="686" y="19"/>
                  <a:pt x="688" y="17"/>
                  <a:pt x="687" y="15"/>
                </a:cubicBezTo>
                <a:close/>
                <a:moveTo>
                  <a:pt x="1269" y="11"/>
                </a:moveTo>
                <a:cubicBezTo>
                  <a:pt x="1246" y="10"/>
                  <a:pt x="1219" y="10"/>
                  <a:pt x="1197" y="10"/>
                </a:cubicBezTo>
                <a:cubicBezTo>
                  <a:pt x="1174" y="10"/>
                  <a:pt x="1174" y="10"/>
                  <a:pt x="1174" y="10"/>
                </a:cubicBezTo>
                <a:cubicBezTo>
                  <a:pt x="1171" y="12"/>
                  <a:pt x="1165" y="7"/>
                  <a:pt x="1165" y="12"/>
                </a:cubicBezTo>
                <a:cubicBezTo>
                  <a:pt x="1172" y="20"/>
                  <a:pt x="1174" y="30"/>
                  <a:pt x="1174" y="41"/>
                </a:cubicBezTo>
                <a:cubicBezTo>
                  <a:pt x="1171" y="49"/>
                  <a:pt x="1166" y="61"/>
                  <a:pt x="1155" y="63"/>
                </a:cubicBezTo>
                <a:cubicBezTo>
                  <a:pt x="1151" y="64"/>
                  <a:pt x="1146" y="63"/>
                  <a:pt x="1142" y="60"/>
                </a:cubicBezTo>
                <a:cubicBezTo>
                  <a:pt x="1137" y="56"/>
                  <a:pt x="1143" y="51"/>
                  <a:pt x="1143" y="47"/>
                </a:cubicBezTo>
                <a:cubicBezTo>
                  <a:pt x="1143" y="42"/>
                  <a:pt x="1140" y="37"/>
                  <a:pt x="1136" y="35"/>
                </a:cubicBezTo>
                <a:cubicBezTo>
                  <a:pt x="1130" y="34"/>
                  <a:pt x="1125" y="38"/>
                  <a:pt x="1122" y="43"/>
                </a:cubicBezTo>
                <a:cubicBezTo>
                  <a:pt x="1120" y="52"/>
                  <a:pt x="1121" y="62"/>
                  <a:pt x="1128" y="69"/>
                </a:cubicBezTo>
                <a:cubicBezTo>
                  <a:pt x="1139" y="82"/>
                  <a:pt x="1157" y="73"/>
                  <a:pt x="1170" y="69"/>
                </a:cubicBezTo>
                <a:cubicBezTo>
                  <a:pt x="1174" y="66"/>
                  <a:pt x="1178" y="65"/>
                  <a:pt x="1184" y="65"/>
                </a:cubicBezTo>
                <a:cubicBezTo>
                  <a:pt x="1188" y="67"/>
                  <a:pt x="1194" y="69"/>
                  <a:pt x="1196" y="74"/>
                </a:cubicBezTo>
                <a:cubicBezTo>
                  <a:pt x="1200" y="88"/>
                  <a:pt x="1201" y="102"/>
                  <a:pt x="1196" y="115"/>
                </a:cubicBezTo>
                <a:cubicBezTo>
                  <a:pt x="1192" y="120"/>
                  <a:pt x="1190" y="126"/>
                  <a:pt x="1182" y="125"/>
                </a:cubicBezTo>
                <a:cubicBezTo>
                  <a:pt x="1173" y="122"/>
                  <a:pt x="1177" y="113"/>
                  <a:pt x="1178" y="107"/>
                </a:cubicBezTo>
                <a:cubicBezTo>
                  <a:pt x="1176" y="103"/>
                  <a:pt x="1176" y="97"/>
                  <a:pt x="1172" y="95"/>
                </a:cubicBezTo>
                <a:cubicBezTo>
                  <a:pt x="1168" y="96"/>
                  <a:pt x="1165" y="96"/>
                  <a:pt x="1162" y="98"/>
                </a:cubicBezTo>
                <a:cubicBezTo>
                  <a:pt x="1158" y="104"/>
                  <a:pt x="1159" y="111"/>
                  <a:pt x="1158" y="117"/>
                </a:cubicBezTo>
                <a:cubicBezTo>
                  <a:pt x="1156" y="130"/>
                  <a:pt x="1170" y="136"/>
                  <a:pt x="1178" y="141"/>
                </a:cubicBezTo>
                <a:cubicBezTo>
                  <a:pt x="1193" y="142"/>
                  <a:pt x="1193" y="142"/>
                  <a:pt x="1193" y="142"/>
                </a:cubicBezTo>
                <a:cubicBezTo>
                  <a:pt x="1206" y="140"/>
                  <a:pt x="1217" y="130"/>
                  <a:pt x="1223" y="118"/>
                </a:cubicBezTo>
                <a:cubicBezTo>
                  <a:pt x="1224" y="111"/>
                  <a:pt x="1225" y="101"/>
                  <a:pt x="1218" y="96"/>
                </a:cubicBezTo>
                <a:cubicBezTo>
                  <a:pt x="1216" y="94"/>
                  <a:pt x="1219" y="93"/>
                  <a:pt x="1220" y="91"/>
                </a:cubicBezTo>
                <a:cubicBezTo>
                  <a:pt x="1218" y="84"/>
                  <a:pt x="1214" y="78"/>
                  <a:pt x="1212" y="73"/>
                </a:cubicBezTo>
                <a:cubicBezTo>
                  <a:pt x="1212" y="69"/>
                  <a:pt x="1206" y="70"/>
                  <a:pt x="1209" y="67"/>
                </a:cubicBezTo>
                <a:cubicBezTo>
                  <a:pt x="1207" y="58"/>
                  <a:pt x="1208" y="47"/>
                  <a:pt x="1213" y="39"/>
                </a:cubicBezTo>
                <a:cubicBezTo>
                  <a:pt x="1220" y="26"/>
                  <a:pt x="1234" y="26"/>
                  <a:pt x="1247" y="25"/>
                </a:cubicBezTo>
                <a:cubicBezTo>
                  <a:pt x="1259" y="23"/>
                  <a:pt x="1269" y="32"/>
                  <a:pt x="1275" y="41"/>
                </a:cubicBezTo>
                <a:cubicBezTo>
                  <a:pt x="1275" y="47"/>
                  <a:pt x="1280" y="55"/>
                  <a:pt x="1272" y="60"/>
                </a:cubicBezTo>
                <a:cubicBezTo>
                  <a:pt x="1268" y="65"/>
                  <a:pt x="1265" y="58"/>
                  <a:pt x="1261" y="61"/>
                </a:cubicBezTo>
                <a:cubicBezTo>
                  <a:pt x="1256" y="63"/>
                  <a:pt x="1255" y="68"/>
                  <a:pt x="1255" y="72"/>
                </a:cubicBezTo>
                <a:cubicBezTo>
                  <a:pt x="1257" y="77"/>
                  <a:pt x="1260" y="80"/>
                  <a:pt x="1264" y="84"/>
                </a:cubicBezTo>
                <a:cubicBezTo>
                  <a:pt x="1268" y="88"/>
                  <a:pt x="1276" y="87"/>
                  <a:pt x="1281" y="86"/>
                </a:cubicBezTo>
                <a:cubicBezTo>
                  <a:pt x="1294" y="75"/>
                  <a:pt x="1294" y="75"/>
                  <a:pt x="1294" y="75"/>
                </a:cubicBezTo>
                <a:cubicBezTo>
                  <a:pt x="1300" y="64"/>
                  <a:pt x="1307" y="47"/>
                  <a:pt x="1297" y="35"/>
                </a:cubicBezTo>
                <a:cubicBezTo>
                  <a:pt x="1287" y="27"/>
                  <a:pt x="1277" y="21"/>
                  <a:pt x="1269" y="11"/>
                </a:cubicBezTo>
                <a:close/>
                <a:moveTo>
                  <a:pt x="1066" y="12"/>
                </a:moveTo>
                <a:cubicBezTo>
                  <a:pt x="1066" y="10"/>
                  <a:pt x="1066" y="10"/>
                  <a:pt x="1066" y="10"/>
                </a:cubicBezTo>
                <a:cubicBezTo>
                  <a:pt x="1062" y="9"/>
                  <a:pt x="1058" y="10"/>
                  <a:pt x="1054" y="10"/>
                </a:cubicBezTo>
                <a:cubicBezTo>
                  <a:pt x="1050" y="9"/>
                  <a:pt x="1050" y="13"/>
                  <a:pt x="1049" y="15"/>
                </a:cubicBezTo>
                <a:cubicBezTo>
                  <a:pt x="1025" y="33"/>
                  <a:pt x="1025" y="33"/>
                  <a:pt x="1025" y="33"/>
                </a:cubicBezTo>
                <a:cubicBezTo>
                  <a:pt x="1022" y="37"/>
                  <a:pt x="1015" y="36"/>
                  <a:pt x="1014" y="42"/>
                </a:cubicBezTo>
                <a:cubicBezTo>
                  <a:pt x="1015" y="44"/>
                  <a:pt x="1015" y="47"/>
                  <a:pt x="1017" y="47"/>
                </a:cubicBezTo>
                <a:cubicBezTo>
                  <a:pt x="1019" y="47"/>
                  <a:pt x="1022" y="45"/>
                  <a:pt x="1020" y="42"/>
                </a:cubicBezTo>
                <a:cubicBezTo>
                  <a:pt x="1028" y="41"/>
                  <a:pt x="1035" y="37"/>
                  <a:pt x="1041" y="32"/>
                </a:cubicBezTo>
                <a:cubicBezTo>
                  <a:pt x="1050" y="27"/>
                  <a:pt x="1058" y="21"/>
                  <a:pt x="1066" y="12"/>
                </a:cubicBezTo>
                <a:close/>
                <a:moveTo>
                  <a:pt x="1084" y="11"/>
                </a:moveTo>
                <a:cubicBezTo>
                  <a:pt x="1080" y="10"/>
                  <a:pt x="1072" y="8"/>
                  <a:pt x="1072" y="14"/>
                </a:cubicBezTo>
                <a:cubicBezTo>
                  <a:pt x="1063" y="20"/>
                  <a:pt x="1059" y="31"/>
                  <a:pt x="1048" y="34"/>
                </a:cubicBezTo>
                <a:cubicBezTo>
                  <a:pt x="1040" y="43"/>
                  <a:pt x="1027" y="47"/>
                  <a:pt x="1017" y="54"/>
                </a:cubicBezTo>
                <a:cubicBezTo>
                  <a:pt x="1017" y="59"/>
                  <a:pt x="1015" y="65"/>
                  <a:pt x="1017" y="71"/>
                </a:cubicBezTo>
                <a:cubicBezTo>
                  <a:pt x="1043" y="66"/>
                  <a:pt x="1061" y="43"/>
                  <a:pt x="1076" y="23"/>
                </a:cubicBezTo>
                <a:cubicBezTo>
                  <a:pt x="1080" y="20"/>
                  <a:pt x="1084" y="16"/>
                  <a:pt x="1084" y="11"/>
                </a:cubicBezTo>
                <a:close/>
                <a:moveTo>
                  <a:pt x="1151" y="10"/>
                </a:moveTo>
                <a:cubicBezTo>
                  <a:pt x="1147" y="10"/>
                  <a:pt x="1140" y="9"/>
                  <a:pt x="1137" y="11"/>
                </a:cubicBezTo>
                <a:cubicBezTo>
                  <a:pt x="1140" y="15"/>
                  <a:pt x="1144" y="15"/>
                  <a:pt x="1147" y="17"/>
                </a:cubicBezTo>
                <a:cubicBezTo>
                  <a:pt x="1151" y="17"/>
                  <a:pt x="1155" y="23"/>
                  <a:pt x="1160" y="19"/>
                </a:cubicBezTo>
                <a:cubicBezTo>
                  <a:pt x="1158" y="15"/>
                  <a:pt x="1154" y="12"/>
                  <a:pt x="1151" y="10"/>
                </a:cubicBezTo>
                <a:close/>
                <a:moveTo>
                  <a:pt x="1314" y="11"/>
                </a:moveTo>
                <a:cubicBezTo>
                  <a:pt x="1283" y="10"/>
                  <a:pt x="1283" y="10"/>
                  <a:pt x="1283" y="10"/>
                </a:cubicBezTo>
                <a:cubicBezTo>
                  <a:pt x="1281" y="12"/>
                  <a:pt x="1281" y="12"/>
                  <a:pt x="1281" y="12"/>
                </a:cubicBezTo>
                <a:cubicBezTo>
                  <a:pt x="1285" y="20"/>
                  <a:pt x="1294" y="23"/>
                  <a:pt x="1300" y="28"/>
                </a:cubicBezTo>
                <a:cubicBezTo>
                  <a:pt x="1308" y="36"/>
                  <a:pt x="1312" y="47"/>
                  <a:pt x="1309" y="57"/>
                </a:cubicBezTo>
                <a:cubicBezTo>
                  <a:pt x="1311" y="59"/>
                  <a:pt x="1311" y="59"/>
                  <a:pt x="1311" y="59"/>
                </a:cubicBezTo>
                <a:cubicBezTo>
                  <a:pt x="1315" y="71"/>
                  <a:pt x="1328" y="79"/>
                  <a:pt x="1336" y="88"/>
                </a:cubicBezTo>
                <a:cubicBezTo>
                  <a:pt x="1348" y="95"/>
                  <a:pt x="1359" y="103"/>
                  <a:pt x="1373" y="106"/>
                </a:cubicBezTo>
                <a:cubicBezTo>
                  <a:pt x="1383" y="99"/>
                  <a:pt x="1383" y="99"/>
                  <a:pt x="1383" y="99"/>
                </a:cubicBezTo>
                <a:cubicBezTo>
                  <a:pt x="1401" y="91"/>
                  <a:pt x="1420" y="103"/>
                  <a:pt x="1438" y="96"/>
                </a:cubicBezTo>
                <a:cubicBezTo>
                  <a:pt x="1442" y="94"/>
                  <a:pt x="1448" y="91"/>
                  <a:pt x="1449" y="87"/>
                </a:cubicBezTo>
                <a:cubicBezTo>
                  <a:pt x="1440" y="88"/>
                  <a:pt x="1431" y="87"/>
                  <a:pt x="1423" y="90"/>
                </a:cubicBezTo>
                <a:cubicBezTo>
                  <a:pt x="1417" y="88"/>
                  <a:pt x="1411" y="87"/>
                  <a:pt x="1407" y="82"/>
                </a:cubicBezTo>
                <a:cubicBezTo>
                  <a:pt x="1390" y="78"/>
                  <a:pt x="1377" y="69"/>
                  <a:pt x="1363" y="59"/>
                </a:cubicBezTo>
                <a:cubicBezTo>
                  <a:pt x="1345" y="45"/>
                  <a:pt x="1324" y="32"/>
                  <a:pt x="1314" y="11"/>
                </a:cubicBezTo>
                <a:close/>
                <a:moveTo>
                  <a:pt x="1342" y="11"/>
                </a:moveTo>
                <a:cubicBezTo>
                  <a:pt x="1336" y="10"/>
                  <a:pt x="1328" y="11"/>
                  <a:pt x="1321" y="12"/>
                </a:cubicBezTo>
                <a:cubicBezTo>
                  <a:pt x="1321" y="13"/>
                  <a:pt x="1322" y="14"/>
                  <a:pt x="1322" y="15"/>
                </a:cubicBezTo>
                <a:cubicBezTo>
                  <a:pt x="1333" y="29"/>
                  <a:pt x="1347" y="41"/>
                  <a:pt x="1362" y="52"/>
                </a:cubicBezTo>
                <a:cubicBezTo>
                  <a:pt x="1375" y="61"/>
                  <a:pt x="1387" y="71"/>
                  <a:pt x="1402" y="74"/>
                </a:cubicBezTo>
                <a:cubicBezTo>
                  <a:pt x="1402" y="60"/>
                  <a:pt x="1402" y="60"/>
                  <a:pt x="1402" y="60"/>
                </a:cubicBezTo>
                <a:cubicBezTo>
                  <a:pt x="1377" y="52"/>
                  <a:pt x="1358" y="32"/>
                  <a:pt x="1342" y="11"/>
                </a:cubicBezTo>
                <a:close/>
                <a:moveTo>
                  <a:pt x="1460" y="12"/>
                </a:moveTo>
                <a:cubicBezTo>
                  <a:pt x="1457" y="11"/>
                  <a:pt x="1453" y="11"/>
                  <a:pt x="1450" y="10"/>
                </a:cubicBezTo>
                <a:cubicBezTo>
                  <a:pt x="1436" y="12"/>
                  <a:pt x="1422" y="10"/>
                  <a:pt x="1408" y="12"/>
                </a:cubicBezTo>
                <a:cubicBezTo>
                  <a:pt x="1408" y="13"/>
                  <a:pt x="1408" y="13"/>
                  <a:pt x="1408" y="13"/>
                </a:cubicBezTo>
                <a:cubicBezTo>
                  <a:pt x="1413" y="17"/>
                  <a:pt x="1418" y="20"/>
                  <a:pt x="1424" y="21"/>
                </a:cubicBezTo>
                <a:cubicBezTo>
                  <a:pt x="1437" y="22"/>
                  <a:pt x="1452" y="22"/>
                  <a:pt x="1460" y="12"/>
                </a:cubicBezTo>
                <a:close/>
                <a:moveTo>
                  <a:pt x="1739" y="12"/>
                </a:moveTo>
                <a:cubicBezTo>
                  <a:pt x="1717" y="12"/>
                  <a:pt x="1717" y="12"/>
                  <a:pt x="1717" y="12"/>
                </a:cubicBezTo>
                <a:cubicBezTo>
                  <a:pt x="1680" y="12"/>
                  <a:pt x="1642" y="10"/>
                  <a:pt x="1606" y="12"/>
                </a:cubicBezTo>
                <a:cubicBezTo>
                  <a:pt x="1604" y="13"/>
                  <a:pt x="1606" y="15"/>
                  <a:pt x="1606" y="17"/>
                </a:cubicBezTo>
                <a:cubicBezTo>
                  <a:pt x="1609" y="26"/>
                  <a:pt x="1619" y="30"/>
                  <a:pt x="1626" y="36"/>
                </a:cubicBezTo>
                <a:cubicBezTo>
                  <a:pt x="1629" y="44"/>
                  <a:pt x="1624" y="50"/>
                  <a:pt x="1619" y="56"/>
                </a:cubicBezTo>
                <a:cubicBezTo>
                  <a:pt x="1612" y="62"/>
                  <a:pt x="1600" y="64"/>
                  <a:pt x="1591" y="60"/>
                </a:cubicBezTo>
                <a:cubicBezTo>
                  <a:pt x="1584" y="55"/>
                  <a:pt x="1593" y="47"/>
                  <a:pt x="1587" y="42"/>
                </a:cubicBezTo>
                <a:cubicBezTo>
                  <a:pt x="1585" y="41"/>
                  <a:pt x="1582" y="41"/>
                  <a:pt x="1580" y="43"/>
                </a:cubicBezTo>
                <a:cubicBezTo>
                  <a:pt x="1574" y="47"/>
                  <a:pt x="1571" y="53"/>
                  <a:pt x="1571" y="61"/>
                </a:cubicBezTo>
                <a:cubicBezTo>
                  <a:pt x="1574" y="66"/>
                  <a:pt x="1575" y="73"/>
                  <a:pt x="1581" y="75"/>
                </a:cubicBezTo>
                <a:cubicBezTo>
                  <a:pt x="1603" y="88"/>
                  <a:pt x="1621" y="65"/>
                  <a:pt x="1642" y="66"/>
                </a:cubicBezTo>
                <a:cubicBezTo>
                  <a:pt x="1651" y="66"/>
                  <a:pt x="1660" y="71"/>
                  <a:pt x="1662" y="80"/>
                </a:cubicBezTo>
                <a:cubicBezTo>
                  <a:pt x="1668" y="92"/>
                  <a:pt x="1665" y="108"/>
                  <a:pt x="1659" y="118"/>
                </a:cubicBezTo>
                <a:cubicBezTo>
                  <a:pt x="1655" y="123"/>
                  <a:pt x="1650" y="126"/>
                  <a:pt x="1644" y="125"/>
                </a:cubicBezTo>
                <a:cubicBezTo>
                  <a:pt x="1634" y="120"/>
                  <a:pt x="1650" y="113"/>
                  <a:pt x="1642" y="106"/>
                </a:cubicBezTo>
                <a:cubicBezTo>
                  <a:pt x="1640" y="104"/>
                  <a:pt x="1638" y="102"/>
                  <a:pt x="1635" y="103"/>
                </a:cubicBezTo>
                <a:cubicBezTo>
                  <a:pt x="1630" y="102"/>
                  <a:pt x="1626" y="106"/>
                  <a:pt x="1623" y="110"/>
                </a:cubicBezTo>
                <a:cubicBezTo>
                  <a:pt x="1621" y="118"/>
                  <a:pt x="1623" y="126"/>
                  <a:pt x="1626" y="134"/>
                </a:cubicBezTo>
                <a:cubicBezTo>
                  <a:pt x="1633" y="143"/>
                  <a:pt x="1644" y="148"/>
                  <a:pt x="1656" y="148"/>
                </a:cubicBezTo>
                <a:cubicBezTo>
                  <a:pt x="1671" y="147"/>
                  <a:pt x="1683" y="136"/>
                  <a:pt x="1690" y="123"/>
                </a:cubicBezTo>
                <a:cubicBezTo>
                  <a:pt x="1695" y="112"/>
                  <a:pt x="1691" y="97"/>
                  <a:pt x="1686" y="87"/>
                </a:cubicBezTo>
                <a:cubicBezTo>
                  <a:pt x="1682" y="78"/>
                  <a:pt x="1669" y="72"/>
                  <a:pt x="1671" y="60"/>
                </a:cubicBezTo>
                <a:cubicBezTo>
                  <a:pt x="1674" y="45"/>
                  <a:pt x="1688" y="39"/>
                  <a:pt x="1701" y="35"/>
                </a:cubicBezTo>
                <a:cubicBezTo>
                  <a:pt x="1710" y="34"/>
                  <a:pt x="1724" y="31"/>
                  <a:pt x="1731" y="38"/>
                </a:cubicBezTo>
                <a:cubicBezTo>
                  <a:pt x="1736" y="42"/>
                  <a:pt x="1738" y="48"/>
                  <a:pt x="1738" y="54"/>
                </a:cubicBezTo>
                <a:cubicBezTo>
                  <a:pt x="1735" y="61"/>
                  <a:pt x="1727" y="58"/>
                  <a:pt x="1723" y="63"/>
                </a:cubicBezTo>
                <a:cubicBezTo>
                  <a:pt x="1721" y="69"/>
                  <a:pt x="1717" y="74"/>
                  <a:pt x="1720" y="81"/>
                </a:cubicBezTo>
                <a:cubicBezTo>
                  <a:pt x="1723" y="85"/>
                  <a:pt x="1726" y="89"/>
                  <a:pt x="1731" y="89"/>
                </a:cubicBezTo>
                <a:cubicBezTo>
                  <a:pt x="1740" y="92"/>
                  <a:pt x="1748" y="86"/>
                  <a:pt x="1754" y="79"/>
                </a:cubicBezTo>
                <a:cubicBezTo>
                  <a:pt x="1756" y="73"/>
                  <a:pt x="1761" y="67"/>
                  <a:pt x="1758" y="60"/>
                </a:cubicBezTo>
                <a:cubicBezTo>
                  <a:pt x="1761" y="45"/>
                  <a:pt x="1745" y="36"/>
                  <a:pt x="1740" y="23"/>
                </a:cubicBezTo>
                <a:cubicBezTo>
                  <a:pt x="1739" y="20"/>
                  <a:pt x="1741" y="15"/>
                  <a:pt x="1739" y="12"/>
                </a:cubicBezTo>
                <a:close/>
                <a:moveTo>
                  <a:pt x="1373" y="11"/>
                </a:moveTo>
                <a:cubicBezTo>
                  <a:pt x="1352" y="11"/>
                  <a:pt x="1352" y="11"/>
                  <a:pt x="1352" y="11"/>
                </a:cubicBezTo>
                <a:cubicBezTo>
                  <a:pt x="1351" y="12"/>
                  <a:pt x="1351" y="12"/>
                  <a:pt x="1351" y="12"/>
                </a:cubicBezTo>
                <a:cubicBezTo>
                  <a:pt x="1363" y="31"/>
                  <a:pt x="1380" y="46"/>
                  <a:pt x="1401" y="54"/>
                </a:cubicBezTo>
                <a:cubicBezTo>
                  <a:pt x="1407" y="56"/>
                  <a:pt x="1408" y="47"/>
                  <a:pt x="1411" y="44"/>
                </a:cubicBezTo>
                <a:cubicBezTo>
                  <a:pt x="1396" y="38"/>
                  <a:pt x="1382" y="26"/>
                  <a:pt x="1373" y="11"/>
                </a:cubicBezTo>
                <a:close/>
                <a:moveTo>
                  <a:pt x="1545" y="14"/>
                </a:moveTo>
                <a:cubicBezTo>
                  <a:pt x="1544" y="11"/>
                  <a:pt x="1544" y="11"/>
                  <a:pt x="1544" y="11"/>
                </a:cubicBezTo>
                <a:cubicBezTo>
                  <a:pt x="1539" y="11"/>
                  <a:pt x="1532" y="11"/>
                  <a:pt x="1526" y="12"/>
                </a:cubicBezTo>
                <a:cubicBezTo>
                  <a:pt x="1519" y="21"/>
                  <a:pt x="1519" y="21"/>
                  <a:pt x="1519" y="21"/>
                </a:cubicBezTo>
                <a:cubicBezTo>
                  <a:pt x="1509" y="34"/>
                  <a:pt x="1493" y="40"/>
                  <a:pt x="1482" y="51"/>
                </a:cubicBezTo>
                <a:cubicBezTo>
                  <a:pt x="1489" y="62"/>
                  <a:pt x="1489" y="62"/>
                  <a:pt x="1489" y="62"/>
                </a:cubicBezTo>
                <a:cubicBezTo>
                  <a:pt x="1490" y="62"/>
                  <a:pt x="1490" y="62"/>
                  <a:pt x="1490" y="62"/>
                </a:cubicBezTo>
                <a:cubicBezTo>
                  <a:pt x="1506" y="55"/>
                  <a:pt x="1520" y="42"/>
                  <a:pt x="1532" y="28"/>
                </a:cubicBezTo>
                <a:cubicBezTo>
                  <a:pt x="1535" y="23"/>
                  <a:pt x="1542" y="21"/>
                  <a:pt x="1545" y="14"/>
                </a:cubicBezTo>
                <a:close/>
                <a:moveTo>
                  <a:pt x="1598" y="19"/>
                </a:moveTo>
                <a:cubicBezTo>
                  <a:pt x="1595" y="12"/>
                  <a:pt x="1595" y="12"/>
                  <a:pt x="1595" y="12"/>
                </a:cubicBezTo>
                <a:cubicBezTo>
                  <a:pt x="1581" y="12"/>
                  <a:pt x="1568" y="10"/>
                  <a:pt x="1554" y="12"/>
                </a:cubicBezTo>
                <a:cubicBezTo>
                  <a:pt x="1549" y="17"/>
                  <a:pt x="1545" y="25"/>
                  <a:pt x="1538" y="28"/>
                </a:cubicBezTo>
                <a:cubicBezTo>
                  <a:pt x="1525" y="46"/>
                  <a:pt x="1509" y="59"/>
                  <a:pt x="1490" y="69"/>
                </a:cubicBezTo>
                <a:cubicBezTo>
                  <a:pt x="1491" y="82"/>
                  <a:pt x="1491" y="82"/>
                  <a:pt x="1491" y="82"/>
                </a:cubicBezTo>
                <a:cubicBezTo>
                  <a:pt x="1491" y="93"/>
                  <a:pt x="1481" y="101"/>
                  <a:pt x="1483" y="113"/>
                </a:cubicBezTo>
                <a:cubicBezTo>
                  <a:pt x="1484" y="117"/>
                  <a:pt x="1486" y="122"/>
                  <a:pt x="1490" y="123"/>
                </a:cubicBezTo>
                <a:cubicBezTo>
                  <a:pt x="1497" y="125"/>
                  <a:pt x="1502" y="123"/>
                  <a:pt x="1508" y="122"/>
                </a:cubicBezTo>
                <a:cubicBezTo>
                  <a:pt x="1511" y="119"/>
                  <a:pt x="1519" y="118"/>
                  <a:pt x="1517" y="112"/>
                </a:cubicBezTo>
                <a:cubicBezTo>
                  <a:pt x="1511" y="110"/>
                  <a:pt x="1507" y="103"/>
                  <a:pt x="1505" y="98"/>
                </a:cubicBezTo>
                <a:cubicBezTo>
                  <a:pt x="1506" y="90"/>
                  <a:pt x="1508" y="82"/>
                  <a:pt x="1515" y="77"/>
                </a:cubicBezTo>
                <a:cubicBezTo>
                  <a:pt x="1526" y="69"/>
                  <a:pt x="1541" y="74"/>
                  <a:pt x="1551" y="80"/>
                </a:cubicBezTo>
                <a:cubicBezTo>
                  <a:pt x="1555" y="75"/>
                  <a:pt x="1559" y="70"/>
                  <a:pt x="1564" y="64"/>
                </a:cubicBezTo>
                <a:cubicBezTo>
                  <a:pt x="1565" y="50"/>
                  <a:pt x="1565" y="50"/>
                  <a:pt x="1565" y="50"/>
                </a:cubicBezTo>
                <a:cubicBezTo>
                  <a:pt x="1568" y="45"/>
                  <a:pt x="1572" y="38"/>
                  <a:pt x="1579" y="35"/>
                </a:cubicBezTo>
                <a:cubicBezTo>
                  <a:pt x="1584" y="33"/>
                  <a:pt x="1589" y="36"/>
                  <a:pt x="1594" y="39"/>
                </a:cubicBezTo>
                <a:cubicBezTo>
                  <a:pt x="1597" y="43"/>
                  <a:pt x="1595" y="49"/>
                  <a:pt x="1596" y="54"/>
                </a:cubicBezTo>
                <a:cubicBezTo>
                  <a:pt x="1602" y="55"/>
                  <a:pt x="1610" y="55"/>
                  <a:pt x="1615" y="50"/>
                </a:cubicBezTo>
                <a:cubicBezTo>
                  <a:pt x="1618" y="47"/>
                  <a:pt x="1620" y="44"/>
                  <a:pt x="1619" y="39"/>
                </a:cubicBezTo>
                <a:cubicBezTo>
                  <a:pt x="1610" y="35"/>
                  <a:pt x="1603" y="28"/>
                  <a:pt x="1598" y="19"/>
                </a:cubicBezTo>
                <a:close/>
                <a:moveTo>
                  <a:pt x="1399" y="11"/>
                </a:moveTo>
                <a:cubicBezTo>
                  <a:pt x="1385" y="11"/>
                  <a:pt x="1385" y="11"/>
                  <a:pt x="1385" y="11"/>
                </a:cubicBezTo>
                <a:cubicBezTo>
                  <a:pt x="1383" y="11"/>
                  <a:pt x="1382" y="13"/>
                  <a:pt x="1382" y="15"/>
                </a:cubicBezTo>
                <a:cubicBezTo>
                  <a:pt x="1391" y="25"/>
                  <a:pt x="1402" y="39"/>
                  <a:pt x="1417" y="40"/>
                </a:cubicBezTo>
                <a:cubicBezTo>
                  <a:pt x="1427" y="37"/>
                  <a:pt x="1437" y="32"/>
                  <a:pt x="1448" y="34"/>
                </a:cubicBezTo>
                <a:cubicBezTo>
                  <a:pt x="1464" y="40"/>
                  <a:pt x="1476" y="25"/>
                  <a:pt x="1488" y="17"/>
                </a:cubicBezTo>
                <a:cubicBezTo>
                  <a:pt x="1488" y="15"/>
                  <a:pt x="1491" y="12"/>
                  <a:pt x="1488" y="11"/>
                </a:cubicBezTo>
                <a:cubicBezTo>
                  <a:pt x="1471" y="11"/>
                  <a:pt x="1471" y="11"/>
                  <a:pt x="1471" y="11"/>
                </a:cubicBezTo>
                <a:cubicBezTo>
                  <a:pt x="1461" y="21"/>
                  <a:pt x="1449" y="26"/>
                  <a:pt x="1435" y="27"/>
                </a:cubicBezTo>
                <a:cubicBezTo>
                  <a:pt x="1421" y="27"/>
                  <a:pt x="1408" y="22"/>
                  <a:pt x="1399" y="11"/>
                </a:cubicBezTo>
                <a:close/>
                <a:moveTo>
                  <a:pt x="1517" y="12"/>
                </a:moveTo>
                <a:cubicBezTo>
                  <a:pt x="1498" y="11"/>
                  <a:pt x="1498" y="11"/>
                  <a:pt x="1498" y="11"/>
                </a:cubicBezTo>
                <a:cubicBezTo>
                  <a:pt x="1496" y="12"/>
                  <a:pt x="1496" y="12"/>
                  <a:pt x="1496" y="12"/>
                </a:cubicBezTo>
                <a:cubicBezTo>
                  <a:pt x="1492" y="23"/>
                  <a:pt x="1480" y="30"/>
                  <a:pt x="1470" y="36"/>
                </a:cubicBezTo>
                <a:cubicBezTo>
                  <a:pt x="1468" y="41"/>
                  <a:pt x="1475" y="42"/>
                  <a:pt x="1477" y="45"/>
                </a:cubicBezTo>
                <a:cubicBezTo>
                  <a:pt x="1489" y="38"/>
                  <a:pt x="1502" y="32"/>
                  <a:pt x="1511" y="21"/>
                </a:cubicBezTo>
                <a:cubicBezTo>
                  <a:pt x="1513" y="18"/>
                  <a:pt x="1518" y="16"/>
                  <a:pt x="1517" y="12"/>
                </a:cubicBezTo>
                <a:close/>
                <a:moveTo>
                  <a:pt x="1777" y="12"/>
                </a:moveTo>
                <a:cubicBezTo>
                  <a:pt x="1767" y="12"/>
                  <a:pt x="1758" y="12"/>
                  <a:pt x="1749" y="12"/>
                </a:cubicBezTo>
                <a:cubicBezTo>
                  <a:pt x="1746" y="14"/>
                  <a:pt x="1747" y="18"/>
                  <a:pt x="1747" y="21"/>
                </a:cubicBezTo>
                <a:cubicBezTo>
                  <a:pt x="1753" y="34"/>
                  <a:pt x="1767" y="46"/>
                  <a:pt x="1766" y="62"/>
                </a:cubicBezTo>
                <a:cubicBezTo>
                  <a:pt x="1778" y="82"/>
                  <a:pt x="1796" y="96"/>
                  <a:pt x="1814" y="109"/>
                </a:cubicBezTo>
                <a:cubicBezTo>
                  <a:pt x="1820" y="110"/>
                  <a:pt x="1824" y="118"/>
                  <a:pt x="1831" y="116"/>
                </a:cubicBezTo>
                <a:cubicBezTo>
                  <a:pt x="1832" y="109"/>
                  <a:pt x="1840" y="103"/>
                  <a:pt x="1845" y="99"/>
                </a:cubicBezTo>
                <a:cubicBezTo>
                  <a:pt x="1834" y="91"/>
                  <a:pt x="1823" y="81"/>
                  <a:pt x="1814" y="71"/>
                </a:cubicBezTo>
                <a:cubicBezTo>
                  <a:pt x="1800" y="59"/>
                  <a:pt x="1791" y="44"/>
                  <a:pt x="1782" y="27"/>
                </a:cubicBezTo>
                <a:cubicBezTo>
                  <a:pt x="1780" y="22"/>
                  <a:pt x="1780" y="16"/>
                  <a:pt x="1777" y="12"/>
                </a:cubicBezTo>
                <a:close/>
                <a:moveTo>
                  <a:pt x="1804" y="28"/>
                </a:moveTo>
                <a:cubicBezTo>
                  <a:pt x="1800" y="22"/>
                  <a:pt x="1800" y="10"/>
                  <a:pt x="1790" y="12"/>
                </a:cubicBezTo>
                <a:cubicBezTo>
                  <a:pt x="1788" y="13"/>
                  <a:pt x="1784" y="11"/>
                  <a:pt x="1784" y="13"/>
                </a:cubicBezTo>
                <a:cubicBezTo>
                  <a:pt x="1789" y="29"/>
                  <a:pt x="1797" y="42"/>
                  <a:pt x="1805" y="56"/>
                </a:cubicBezTo>
                <a:cubicBezTo>
                  <a:pt x="1818" y="69"/>
                  <a:pt x="1833" y="86"/>
                  <a:pt x="1849" y="94"/>
                </a:cubicBezTo>
                <a:cubicBezTo>
                  <a:pt x="1855" y="100"/>
                  <a:pt x="1865" y="96"/>
                  <a:pt x="1873" y="99"/>
                </a:cubicBezTo>
                <a:cubicBezTo>
                  <a:pt x="1881" y="99"/>
                  <a:pt x="1887" y="104"/>
                  <a:pt x="1895" y="102"/>
                </a:cubicBezTo>
                <a:cubicBezTo>
                  <a:pt x="1901" y="100"/>
                  <a:pt x="1909" y="100"/>
                  <a:pt x="1910" y="94"/>
                </a:cubicBezTo>
                <a:cubicBezTo>
                  <a:pt x="1903" y="95"/>
                  <a:pt x="1896" y="91"/>
                  <a:pt x="1890" y="89"/>
                </a:cubicBezTo>
                <a:cubicBezTo>
                  <a:pt x="1883" y="94"/>
                  <a:pt x="1874" y="95"/>
                  <a:pt x="1866" y="95"/>
                </a:cubicBezTo>
                <a:cubicBezTo>
                  <a:pt x="1857" y="92"/>
                  <a:pt x="1851" y="84"/>
                  <a:pt x="1850" y="76"/>
                </a:cubicBezTo>
                <a:cubicBezTo>
                  <a:pt x="1847" y="74"/>
                  <a:pt x="1844" y="71"/>
                  <a:pt x="1841" y="68"/>
                </a:cubicBezTo>
                <a:cubicBezTo>
                  <a:pt x="1827" y="56"/>
                  <a:pt x="1815" y="42"/>
                  <a:pt x="1804" y="28"/>
                </a:cubicBezTo>
                <a:close/>
                <a:moveTo>
                  <a:pt x="1813" y="21"/>
                </a:moveTo>
                <a:cubicBezTo>
                  <a:pt x="1809" y="19"/>
                  <a:pt x="1812" y="10"/>
                  <a:pt x="1804" y="12"/>
                </a:cubicBezTo>
                <a:cubicBezTo>
                  <a:pt x="1803" y="12"/>
                  <a:pt x="1803" y="13"/>
                  <a:pt x="1803" y="14"/>
                </a:cubicBezTo>
                <a:cubicBezTo>
                  <a:pt x="1814" y="32"/>
                  <a:pt x="1814" y="32"/>
                  <a:pt x="1814" y="32"/>
                </a:cubicBezTo>
                <a:cubicBezTo>
                  <a:pt x="1817" y="40"/>
                  <a:pt x="1826" y="44"/>
                  <a:pt x="1830" y="51"/>
                </a:cubicBezTo>
                <a:cubicBezTo>
                  <a:pt x="1836" y="56"/>
                  <a:pt x="1842" y="64"/>
                  <a:pt x="1850" y="67"/>
                </a:cubicBezTo>
                <a:cubicBezTo>
                  <a:pt x="1851" y="63"/>
                  <a:pt x="1852" y="60"/>
                  <a:pt x="1853" y="56"/>
                </a:cubicBezTo>
                <a:cubicBezTo>
                  <a:pt x="1837" y="47"/>
                  <a:pt x="1827" y="34"/>
                  <a:pt x="1813" y="21"/>
                </a:cubicBezTo>
                <a:close/>
                <a:moveTo>
                  <a:pt x="1829" y="12"/>
                </a:moveTo>
                <a:cubicBezTo>
                  <a:pt x="1824" y="13"/>
                  <a:pt x="1819" y="10"/>
                  <a:pt x="1815" y="13"/>
                </a:cubicBezTo>
                <a:cubicBezTo>
                  <a:pt x="1818" y="22"/>
                  <a:pt x="1828" y="27"/>
                  <a:pt x="1833" y="34"/>
                </a:cubicBezTo>
                <a:cubicBezTo>
                  <a:pt x="1840" y="40"/>
                  <a:pt x="1847" y="47"/>
                  <a:pt x="1856" y="51"/>
                </a:cubicBezTo>
                <a:cubicBezTo>
                  <a:pt x="1857" y="49"/>
                  <a:pt x="1860" y="48"/>
                  <a:pt x="1859" y="46"/>
                </a:cubicBezTo>
                <a:cubicBezTo>
                  <a:pt x="1846" y="38"/>
                  <a:pt x="1838" y="24"/>
                  <a:pt x="1829" y="12"/>
                </a:cubicBezTo>
                <a:close/>
                <a:moveTo>
                  <a:pt x="1856" y="22"/>
                </a:moveTo>
                <a:cubicBezTo>
                  <a:pt x="1852" y="18"/>
                  <a:pt x="1852" y="9"/>
                  <a:pt x="1843" y="12"/>
                </a:cubicBezTo>
                <a:cubicBezTo>
                  <a:pt x="1841" y="13"/>
                  <a:pt x="1836" y="11"/>
                  <a:pt x="1837" y="15"/>
                </a:cubicBezTo>
                <a:cubicBezTo>
                  <a:pt x="1845" y="24"/>
                  <a:pt x="1851" y="37"/>
                  <a:pt x="1864" y="42"/>
                </a:cubicBezTo>
                <a:cubicBezTo>
                  <a:pt x="1867" y="40"/>
                  <a:pt x="1870" y="40"/>
                  <a:pt x="1871" y="36"/>
                </a:cubicBezTo>
                <a:cubicBezTo>
                  <a:pt x="1866" y="32"/>
                  <a:pt x="1861" y="28"/>
                  <a:pt x="1856" y="22"/>
                </a:cubicBezTo>
                <a:close/>
                <a:moveTo>
                  <a:pt x="1882" y="13"/>
                </a:moveTo>
                <a:cubicBezTo>
                  <a:pt x="1860" y="12"/>
                  <a:pt x="1860" y="12"/>
                  <a:pt x="1860" y="12"/>
                </a:cubicBezTo>
                <a:cubicBezTo>
                  <a:pt x="1858" y="14"/>
                  <a:pt x="1858" y="14"/>
                  <a:pt x="1858" y="14"/>
                </a:cubicBezTo>
                <a:cubicBezTo>
                  <a:pt x="1860" y="21"/>
                  <a:pt x="1868" y="28"/>
                  <a:pt x="1875" y="32"/>
                </a:cubicBezTo>
                <a:cubicBezTo>
                  <a:pt x="1877" y="35"/>
                  <a:pt x="1881" y="30"/>
                  <a:pt x="1883" y="34"/>
                </a:cubicBezTo>
                <a:cubicBezTo>
                  <a:pt x="1899" y="30"/>
                  <a:pt x="1913" y="36"/>
                  <a:pt x="1926" y="42"/>
                </a:cubicBezTo>
                <a:cubicBezTo>
                  <a:pt x="1938" y="41"/>
                  <a:pt x="1948" y="33"/>
                  <a:pt x="1957" y="25"/>
                </a:cubicBezTo>
                <a:cubicBezTo>
                  <a:pt x="1960" y="20"/>
                  <a:pt x="1969" y="20"/>
                  <a:pt x="1968" y="13"/>
                </a:cubicBezTo>
                <a:cubicBezTo>
                  <a:pt x="1949" y="13"/>
                  <a:pt x="1949" y="13"/>
                  <a:pt x="1949" y="13"/>
                </a:cubicBezTo>
                <a:cubicBezTo>
                  <a:pt x="1939" y="25"/>
                  <a:pt x="1923" y="30"/>
                  <a:pt x="1908" y="28"/>
                </a:cubicBezTo>
                <a:cubicBezTo>
                  <a:pt x="1897" y="26"/>
                  <a:pt x="1890" y="19"/>
                  <a:pt x="1882" y="13"/>
                </a:cubicBezTo>
                <a:close/>
                <a:moveTo>
                  <a:pt x="1940" y="14"/>
                </a:moveTo>
                <a:cubicBezTo>
                  <a:pt x="1930" y="11"/>
                  <a:pt x="1921" y="13"/>
                  <a:pt x="1911" y="12"/>
                </a:cubicBezTo>
                <a:cubicBezTo>
                  <a:pt x="1904" y="14"/>
                  <a:pt x="1897" y="11"/>
                  <a:pt x="1892" y="13"/>
                </a:cubicBezTo>
                <a:cubicBezTo>
                  <a:pt x="1895" y="18"/>
                  <a:pt x="1902" y="21"/>
                  <a:pt x="1908" y="23"/>
                </a:cubicBezTo>
                <a:cubicBezTo>
                  <a:pt x="1920" y="25"/>
                  <a:pt x="1933" y="23"/>
                  <a:pt x="1940" y="14"/>
                </a:cubicBezTo>
                <a:close/>
                <a:moveTo>
                  <a:pt x="1162" y="25"/>
                </a:moveTo>
                <a:cubicBezTo>
                  <a:pt x="1149" y="25"/>
                  <a:pt x="1140" y="18"/>
                  <a:pt x="1128" y="14"/>
                </a:cubicBezTo>
                <a:cubicBezTo>
                  <a:pt x="1127" y="17"/>
                  <a:pt x="1124" y="19"/>
                  <a:pt x="1125" y="22"/>
                </a:cubicBezTo>
                <a:cubicBezTo>
                  <a:pt x="1130" y="27"/>
                  <a:pt x="1136" y="28"/>
                  <a:pt x="1142" y="31"/>
                </a:cubicBezTo>
                <a:cubicBezTo>
                  <a:pt x="1147" y="38"/>
                  <a:pt x="1157" y="39"/>
                  <a:pt x="1165" y="38"/>
                </a:cubicBezTo>
                <a:cubicBezTo>
                  <a:pt x="1166" y="34"/>
                  <a:pt x="1167" y="28"/>
                  <a:pt x="1162" y="25"/>
                </a:cubicBezTo>
                <a:close/>
                <a:moveTo>
                  <a:pt x="690" y="26"/>
                </a:moveTo>
                <a:cubicBezTo>
                  <a:pt x="686" y="21"/>
                  <a:pt x="678" y="24"/>
                  <a:pt x="672" y="22"/>
                </a:cubicBezTo>
                <a:cubicBezTo>
                  <a:pt x="670" y="23"/>
                  <a:pt x="668" y="26"/>
                  <a:pt x="669" y="28"/>
                </a:cubicBezTo>
                <a:cubicBezTo>
                  <a:pt x="674" y="33"/>
                  <a:pt x="681" y="33"/>
                  <a:pt x="687" y="34"/>
                </a:cubicBezTo>
                <a:cubicBezTo>
                  <a:pt x="690" y="33"/>
                  <a:pt x="690" y="29"/>
                  <a:pt x="690" y="26"/>
                </a:cubicBezTo>
                <a:close/>
                <a:moveTo>
                  <a:pt x="184" y="34"/>
                </a:moveTo>
                <a:cubicBezTo>
                  <a:pt x="181" y="30"/>
                  <a:pt x="177" y="28"/>
                  <a:pt x="173" y="27"/>
                </a:cubicBezTo>
                <a:cubicBezTo>
                  <a:pt x="170" y="28"/>
                  <a:pt x="170" y="31"/>
                  <a:pt x="169" y="33"/>
                </a:cubicBezTo>
                <a:cubicBezTo>
                  <a:pt x="168" y="34"/>
                  <a:pt x="166" y="38"/>
                  <a:pt x="169" y="38"/>
                </a:cubicBezTo>
                <a:cubicBezTo>
                  <a:pt x="174" y="37"/>
                  <a:pt x="178" y="35"/>
                  <a:pt x="184" y="34"/>
                </a:cubicBezTo>
                <a:close/>
                <a:moveTo>
                  <a:pt x="1122" y="29"/>
                </a:moveTo>
                <a:cubicBezTo>
                  <a:pt x="1120" y="29"/>
                  <a:pt x="1119" y="32"/>
                  <a:pt x="1118" y="34"/>
                </a:cubicBezTo>
                <a:cubicBezTo>
                  <a:pt x="1118" y="34"/>
                  <a:pt x="1120" y="34"/>
                  <a:pt x="1120" y="34"/>
                </a:cubicBezTo>
                <a:cubicBezTo>
                  <a:pt x="1121" y="32"/>
                  <a:pt x="1123" y="31"/>
                  <a:pt x="1122" y="29"/>
                </a:cubicBezTo>
                <a:close/>
                <a:moveTo>
                  <a:pt x="1005" y="44"/>
                </a:moveTo>
                <a:cubicBezTo>
                  <a:pt x="1002" y="39"/>
                  <a:pt x="998" y="33"/>
                  <a:pt x="992" y="31"/>
                </a:cubicBezTo>
                <a:cubicBezTo>
                  <a:pt x="984" y="31"/>
                  <a:pt x="976" y="28"/>
                  <a:pt x="967" y="30"/>
                </a:cubicBezTo>
                <a:cubicBezTo>
                  <a:pt x="956" y="34"/>
                  <a:pt x="943" y="39"/>
                  <a:pt x="940" y="53"/>
                </a:cubicBezTo>
                <a:cubicBezTo>
                  <a:pt x="940" y="58"/>
                  <a:pt x="939" y="65"/>
                  <a:pt x="944" y="69"/>
                </a:cubicBezTo>
                <a:cubicBezTo>
                  <a:pt x="946" y="72"/>
                  <a:pt x="950" y="74"/>
                  <a:pt x="954" y="73"/>
                </a:cubicBezTo>
                <a:cubicBezTo>
                  <a:pt x="965" y="69"/>
                  <a:pt x="958" y="58"/>
                  <a:pt x="965" y="52"/>
                </a:cubicBezTo>
                <a:cubicBezTo>
                  <a:pt x="970" y="51"/>
                  <a:pt x="974" y="49"/>
                  <a:pt x="978" y="51"/>
                </a:cubicBezTo>
                <a:cubicBezTo>
                  <a:pt x="985" y="53"/>
                  <a:pt x="988" y="59"/>
                  <a:pt x="990" y="64"/>
                </a:cubicBezTo>
                <a:cubicBezTo>
                  <a:pt x="993" y="75"/>
                  <a:pt x="988" y="84"/>
                  <a:pt x="981" y="91"/>
                </a:cubicBezTo>
                <a:cubicBezTo>
                  <a:pt x="972" y="100"/>
                  <a:pt x="960" y="110"/>
                  <a:pt x="946" y="106"/>
                </a:cubicBezTo>
                <a:cubicBezTo>
                  <a:pt x="933" y="102"/>
                  <a:pt x="915" y="96"/>
                  <a:pt x="905" y="109"/>
                </a:cubicBezTo>
                <a:cubicBezTo>
                  <a:pt x="899" y="114"/>
                  <a:pt x="898" y="121"/>
                  <a:pt x="899" y="128"/>
                </a:cubicBezTo>
                <a:cubicBezTo>
                  <a:pt x="901" y="132"/>
                  <a:pt x="903" y="138"/>
                  <a:pt x="909" y="139"/>
                </a:cubicBezTo>
                <a:cubicBezTo>
                  <a:pt x="913" y="141"/>
                  <a:pt x="917" y="140"/>
                  <a:pt x="919" y="136"/>
                </a:cubicBezTo>
                <a:cubicBezTo>
                  <a:pt x="921" y="133"/>
                  <a:pt x="922" y="129"/>
                  <a:pt x="921" y="126"/>
                </a:cubicBezTo>
                <a:cubicBezTo>
                  <a:pt x="916" y="122"/>
                  <a:pt x="921" y="116"/>
                  <a:pt x="922" y="112"/>
                </a:cubicBezTo>
                <a:cubicBezTo>
                  <a:pt x="927" y="109"/>
                  <a:pt x="935" y="110"/>
                  <a:pt x="941" y="110"/>
                </a:cubicBezTo>
                <a:cubicBezTo>
                  <a:pt x="949" y="115"/>
                  <a:pt x="955" y="125"/>
                  <a:pt x="953" y="135"/>
                </a:cubicBezTo>
                <a:cubicBezTo>
                  <a:pt x="952" y="144"/>
                  <a:pt x="944" y="151"/>
                  <a:pt x="939" y="158"/>
                </a:cubicBezTo>
                <a:cubicBezTo>
                  <a:pt x="939" y="158"/>
                  <a:pt x="939" y="158"/>
                  <a:pt x="939" y="158"/>
                </a:cubicBezTo>
                <a:cubicBezTo>
                  <a:pt x="977" y="159"/>
                  <a:pt x="1015" y="159"/>
                  <a:pt x="1053" y="159"/>
                </a:cubicBezTo>
                <a:cubicBezTo>
                  <a:pt x="1056" y="160"/>
                  <a:pt x="1056" y="156"/>
                  <a:pt x="1057" y="154"/>
                </a:cubicBezTo>
                <a:cubicBezTo>
                  <a:pt x="1073" y="150"/>
                  <a:pt x="1078" y="133"/>
                  <a:pt x="1083" y="120"/>
                </a:cubicBezTo>
                <a:cubicBezTo>
                  <a:pt x="1086" y="106"/>
                  <a:pt x="1083" y="90"/>
                  <a:pt x="1071" y="81"/>
                </a:cubicBezTo>
                <a:cubicBezTo>
                  <a:pt x="1063" y="78"/>
                  <a:pt x="1052" y="75"/>
                  <a:pt x="1044" y="80"/>
                </a:cubicBezTo>
                <a:cubicBezTo>
                  <a:pt x="1035" y="85"/>
                  <a:pt x="1033" y="95"/>
                  <a:pt x="1033" y="104"/>
                </a:cubicBezTo>
                <a:cubicBezTo>
                  <a:pt x="1039" y="116"/>
                  <a:pt x="1052" y="100"/>
                  <a:pt x="1057" y="111"/>
                </a:cubicBezTo>
                <a:cubicBezTo>
                  <a:pt x="1053" y="122"/>
                  <a:pt x="1041" y="129"/>
                  <a:pt x="1030" y="129"/>
                </a:cubicBezTo>
                <a:cubicBezTo>
                  <a:pt x="1022" y="133"/>
                  <a:pt x="1015" y="129"/>
                  <a:pt x="1008" y="126"/>
                </a:cubicBezTo>
                <a:cubicBezTo>
                  <a:pt x="1000" y="119"/>
                  <a:pt x="996" y="110"/>
                  <a:pt x="998" y="100"/>
                </a:cubicBezTo>
                <a:cubicBezTo>
                  <a:pt x="1004" y="87"/>
                  <a:pt x="1010" y="72"/>
                  <a:pt x="1008" y="56"/>
                </a:cubicBezTo>
                <a:cubicBezTo>
                  <a:pt x="1006" y="53"/>
                  <a:pt x="1009" y="47"/>
                  <a:pt x="1005" y="44"/>
                </a:cubicBezTo>
                <a:close/>
                <a:moveTo>
                  <a:pt x="538" y="50"/>
                </a:moveTo>
                <a:cubicBezTo>
                  <a:pt x="526" y="36"/>
                  <a:pt x="526" y="36"/>
                  <a:pt x="526" y="36"/>
                </a:cubicBezTo>
                <a:cubicBezTo>
                  <a:pt x="514" y="30"/>
                  <a:pt x="499" y="31"/>
                  <a:pt x="488" y="38"/>
                </a:cubicBezTo>
                <a:cubicBezTo>
                  <a:pt x="481" y="43"/>
                  <a:pt x="472" y="50"/>
                  <a:pt x="474" y="60"/>
                </a:cubicBezTo>
                <a:cubicBezTo>
                  <a:pt x="475" y="65"/>
                  <a:pt x="478" y="70"/>
                  <a:pt x="483" y="73"/>
                </a:cubicBezTo>
                <a:cubicBezTo>
                  <a:pt x="486" y="73"/>
                  <a:pt x="489" y="75"/>
                  <a:pt x="492" y="73"/>
                </a:cubicBezTo>
                <a:cubicBezTo>
                  <a:pt x="496" y="68"/>
                  <a:pt x="501" y="63"/>
                  <a:pt x="499" y="56"/>
                </a:cubicBezTo>
                <a:cubicBezTo>
                  <a:pt x="500" y="53"/>
                  <a:pt x="504" y="52"/>
                  <a:pt x="507" y="52"/>
                </a:cubicBezTo>
                <a:cubicBezTo>
                  <a:pt x="512" y="54"/>
                  <a:pt x="519" y="55"/>
                  <a:pt x="522" y="61"/>
                </a:cubicBezTo>
                <a:cubicBezTo>
                  <a:pt x="525" y="70"/>
                  <a:pt x="521" y="78"/>
                  <a:pt x="516" y="85"/>
                </a:cubicBezTo>
                <a:cubicBezTo>
                  <a:pt x="509" y="97"/>
                  <a:pt x="497" y="107"/>
                  <a:pt x="482" y="107"/>
                </a:cubicBezTo>
                <a:cubicBezTo>
                  <a:pt x="463" y="103"/>
                  <a:pt x="463" y="103"/>
                  <a:pt x="463" y="103"/>
                </a:cubicBezTo>
                <a:cubicBezTo>
                  <a:pt x="454" y="105"/>
                  <a:pt x="445" y="106"/>
                  <a:pt x="439" y="113"/>
                </a:cubicBezTo>
                <a:cubicBezTo>
                  <a:pt x="433" y="118"/>
                  <a:pt x="434" y="128"/>
                  <a:pt x="437" y="135"/>
                </a:cubicBezTo>
                <a:cubicBezTo>
                  <a:pt x="440" y="139"/>
                  <a:pt x="444" y="139"/>
                  <a:pt x="449" y="139"/>
                </a:cubicBezTo>
                <a:cubicBezTo>
                  <a:pt x="462" y="139"/>
                  <a:pt x="455" y="123"/>
                  <a:pt x="463" y="117"/>
                </a:cubicBezTo>
                <a:cubicBezTo>
                  <a:pt x="467" y="115"/>
                  <a:pt x="472" y="115"/>
                  <a:pt x="477" y="116"/>
                </a:cubicBezTo>
                <a:cubicBezTo>
                  <a:pt x="481" y="118"/>
                  <a:pt x="486" y="122"/>
                  <a:pt x="487" y="127"/>
                </a:cubicBezTo>
                <a:cubicBezTo>
                  <a:pt x="491" y="135"/>
                  <a:pt x="489" y="145"/>
                  <a:pt x="484" y="152"/>
                </a:cubicBezTo>
                <a:cubicBezTo>
                  <a:pt x="482" y="156"/>
                  <a:pt x="478" y="155"/>
                  <a:pt x="477" y="159"/>
                </a:cubicBezTo>
                <a:cubicBezTo>
                  <a:pt x="490" y="160"/>
                  <a:pt x="506" y="159"/>
                  <a:pt x="520" y="160"/>
                </a:cubicBezTo>
                <a:cubicBezTo>
                  <a:pt x="612" y="159"/>
                  <a:pt x="612" y="159"/>
                  <a:pt x="612" y="159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33" y="140"/>
                  <a:pt x="632" y="121"/>
                  <a:pt x="636" y="104"/>
                </a:cubicBezTo>
                <a:cubicBezTo>
                  <a:pt x="634" y="102"/>
                  <a:pt x="633" y="100"/>
                  <a:pt x="633" y="99"/>
                </a:cubicBezTo>
                <a:cubicBezTo>
                  <a:pt x="626" y="92"/>
                  <a:pt x="623" y="81"/>
                  <a:pt x="613" y="78"/>
                </a:cubicBezTo>
                <a:cubicBezTo>
                  <a:pt x="605" y="76"/>
                  <a:pt x="597" y="78"/>
                  <a:pt x="590" y="81"/>
                </a:cubicBezTo>
                <a:cubicBezTo>
                  <a:pt x="585" y="84"/>
                  <a:pt x="579" y="89"/>
                  <a:pt x="578" y="96"/>
                </a:cubicBezTo>
                <a:cubicBezTo>
                  <a:pt x="578" y="101"/>
                  <a:pt x="581" y="106"/>
                  <a:pt x="584" y="110"/>
                </a:cubicBezTo>
                <a:cubicBezTo>
                  <a:pt x="590" y="115"/>
                  <a:pt x="600" y="105"/>
                  <a:pt x="604" y="116"/>
                </a:cubicBezTo>
                <a:cubicBezTo>
                  <a:pt x="603" y="119"/>
                  <a:pt x="600" y="122"/>
                  <a:pt x="598" y="123"/>
                </a:cubicBezTo>
                <a:cubicBezTo>
                  <a:pt x="596" y="127"/>
                  <a:pt x="590" y="126"/>
                  <a:pt x="588" y="130"/>
                </a:cubicBezTo>
                <a:cubicBezTo>
                  <a:pt x="576" y="133"/>
                  <a:pt x="565" y="139"/>
                  <a:pt x="552" y="134"/>
                </a:cubicBezTo>
                <a:cubicBezTo>
                  <a:pt x="540" y="126"/>
                  <a:pt x="534" y="111"/>
                  <a:pt x="535" y="97"/>
                </a:cubicBezTo>
                <a:cubicBezTo>
                  <a:pt x="539" y="82"/>
                  <a:pt x="542" y="65"/>
                  <a:pt x="538" y="50"/>
                </a:cubicBezTo>
                <a:close/>
                <a:moveTo>
                  <a:pt x="1259" y="36"/>
                </a:moveTo>
                <a:cubicBezTo>
                  <a:pt x="1258" y="34"/>
                  <a:pt x="1258" y="34"/>
                  <a:pt x="1258" y="34"/>
                </a:cubicBezTo>
                <a:cubicBezTo>
                  <a:pt x="1246" y="31"/>
                  <a:pt x="1232" y="32"/>
                  <a:pt x="1223" y="39"/>
                </a:cubicBezTo>
                <a:cubicBezTo>
                  <a:pt x="1220" y="43"/>
                  <a:pt x="1216" y="47"/>
                  <a:pt x="1217" y="51"/>
                </a:cubicBezTo>
                <a:cubicBezTo>
                  <a:pt x="1222" y="51"/>
                  <a:pt x="1227" y="50"/>
                  <a:pt x="1232" y="49"/>
                </a:cubicBezTo>
                <a:cubicBezTo>
                  <a:pt x="1243" y="48"/>
                  <a:pt x="1251" y="41"/>
                  <a:pt x="1259" y="36"/>
                </a:cubicBezTo>
                <a:close/>
                <a:moveTo>
                  <a:pt x="773" y="34"/>
                </a:moveTo>
                <a:cubicBezTo>
                  <a:pt x="770" y="34"/>
                  <a:pt x="770" y="34"/>
                  <a:pt x="770" y="34"/>
                </a:cubicBezTo>
                <a:cubicBezTo>
                  <a:pt x="766" y="36"/>
                  <a:pt x="761" y="35"/>
                  <a:pt x="757" y="38"/>
                </a:cubicBezTo>
                <a:cubicBezTo>
                  <a:pt x="754" y="41"/>
                  <a:pt x="749" y="44"/>
                  <a:pt x="750" y="49"/>
                </a:cubicBezTo>
                <a:cubicBezTo>
                  <a:pt x="756" y="48"/>
                  <a:pt x="760" y="44"/>
                  <a:pt x="765" y="42"/>
                </a:cubicBezTo>
                <a:cubicBezTo>
                  <a:pt x="768" y="40"/>
                  <a:pt x="772" y="37"/>
                  <a:pt x="773" y="34"/>
                </a:cubicBezTo>
                <a:close/>
                <a:moveTo>
                  <a:pt x="316" y="36"/>
                </a:moveTo>
                <a:cubicBezTo>
                  <a:pt x="314" y="34"/>
                  <a:pt x="311" y="35"/>
                  <a:pt x="309" y="34"/>
                </a:cubicBezTo>
                <a:cubicBezTo>
                  <a:pt x="301" y="37"/>
                  <a:pt x="290" y="34"/>
                  <a:pt x="283" y="40"/>
                </a:cubicBezTo>
                <a:cubicBezTo>
                  <a:pt x="280" y="42"/>
                  <a:pt x="275" y="47"/>
                  <a:pt x="274" y="51"/>
                </a:cubicBezTo>
                <a:cubicBezTo>
                  <a:pt x="283" y="49"/>
                  <a:pt x="294" y="47"/>
                  <a:pt x="302" y="43"/>
                </a:cubicBezTo>
                <a:cubicBezTo>
                  <a:pt x="307" y="41"/>
                  <a:pt x="312" y="40"/>
                  <a:pt x="316" y="36"/>
                </a:cubicBezTo>
                <a:close/>
                <a:moveTo>
                  <a:pt x="794" y="45"/>
                </a:moveTo>
                <a:cubicBezTo>
                  <a:pt x="794" y="40"/>
                  <a:pt x="789" y="35"/>
                  <a:pt x="783" y="35"/>
                </a:cubicBezTo>
                <a:cubicBezTo>
                  <a:pt x="773" y="43"/>
                  <a:pt x="762" y="51"/>
                  <a:pt x="751" y="57"/>
                </a:cubicBezTo>
                <a:cubicBezTo>
                  <a:pt x="751" y="59"/>
                  <a:pt x="751" y="59"/>
                  <a:pt x="751" y="59"/>
                </a:cubicBezTo>
                <a:cubicBezTo>
                  <a:pt x="751" y="62"/>
                  <a:pt x="751" y="67"/>
                  <a:pt x="755" y="68"/>
                </a:cubicBezTo>
                <a:cubicBezTo>
                  <a:pt x="765" y="65"/>
                  <a:pt x="771" y="57"/>
                  <a:pt x="778" y="49"/>
                </a:cubicBezTo>
                <a:cubicBezTo>
                  <a:pt x="783" y="48"/>
                  <a:pt x="788" y="46"/>
                  <a:pt x="793" y="48"/>
                </a:cubicBezTo>
                <a:cubicBezTo>
                  <a:pt x="794" y="48"/>
                  <a:pt x="794" y="46"/>
                  <a:pt x="794" y="45"/>
                </a:cubicBezTo>
                <a:close/>
                <a:moveTo>
                  <a:pt x="685" y="40"/>
                </a:moveTo>
                <a:cubicBezTo>
                  <a:pt x="682" y="38"/>
                  <a:pt x="679" y="38"/>
                  <a:pt x="676" y="38"/>
                </a:cubicBezTo>
                <a:cubicBezTo>
                  <a:pt x="673" y="40"/>
                  <a:pt x="672" y="43"/>
                  <a:pt x="673" y="47"/>
                </a:cubicBezTo>
                <a:cubicBezTo>
                  <a:pt x="676" y="47"/>
                  <a:pt x="676" y="47"/>
                  <a:pt x="676" y="47"/>
                </a:cubicBezTo>
                <a:cubicBezTo>
                  <a:pt x="680" y="46"/>
                  <a:pt x="683" y="42"/>
                  <a:pt x="685" y="40"/>
                </a:cubicBezTo>
                <a:close/>
                <a:moveTo>
                  <a:pt x="211" y="44"/>
                </a:moveTo>
                <a:cubicBezTo>
                  <a:pt x="200" y="40"/>
                  <a:pt x="200" y="40"/>
                  <a:pt x="200" y="40"/>
                </a:cubicBezTo>
                <a:cubicBezTo>
                  <a:pt x="199" y="40"/>
                  <a:pt x="198" y="40"/>
                  <a:pt x="198" y="41"/>
                </a:cubicBezTo>
                <a:cubicBezTo>
                  <a:pt x="201" y="45"/>
                  <a:pt x="200" y="50"/>
                  <a:pt x="201" y="54"/>
                </a:cubicBezTo>
                <a:cubicBezTo>
                  <a:pt x="204" y="54"/>
                  <a:pt x="206" y="52"/>
                  <a:pt x="208" y="50"/>
                </a:cubicBezTo>
                <a:cubicBezTo>
                  <a:pt x="209" y="48"/>
                  <a:pt x="213" y="47"/>
                  <a:pt x="211" y="44"/>
                </a:cubicBezTo>
                <a:close/>
                <a:moveTo>
                  <a:pt x="324" y="42"/>
                </a:moveTo>
                <a:cubicBezTo>
                  <a:pt x="323" y="41"/>
                  <a:pt x="322" y="40"/>
                  <a:pt x="321" y="40"/>
                </a:cubicBezTo>
                <a:cubicBezTo>
                  <a:pt x="312" y="46"/>
                  <a:pt x="302" y="49"/>
                  <a:pt x="293" y="52"/>
                </a:cubicBezTo>
                <a:cubicBezTo>
                  <a:pt x="287" y="54"/>
                  <a:pt x="281" y="56"/>
                  <a:pt x="275" y="58"/>
                </a:cubicBezTo>
                <a:cubicBezTo>
                  <a:pt x="280" y="61"/>
                  <a:pt x="281" y="69"/>
                  <a:pt x="288" y="67"/>
                </a:cubicBezTo>
                <a:cubicBezTo>
                  <a:pt x="298" y="64"/>
                  <a:pt x="309" y="61"/>
                  <a:pt x="314" y="50"/>
                </a:cubicBezTo>
                <a:cubicBezTo>
                  <a:pt x="317" y="47"/>
                  <a:pt x="323" y="47"/>
                  <a:pt x="324" y="42"/>
                </a:cubicBezTo>
                <a:close/>
                <a:moveTo>
                  <a:pt x="1712" y="44"/>
                </a:moveTo>
                <a:cubicBezTo>
                  <a:pt x="1712" y="41"/>
                  <a:pt x="1712" y="41"/>
                  <a:pt x="1712" y="41"/>
                </a:cubicBezTo>
                <a:cubicBezTo>
                  <a:pt x="1708" y="40"/>
                  <a:pt x="1708" y="40"/>
                  <a:pt x="1708" y="40"/>
                </a:cubicBezTo>
                <a:cubicBezTo>
                  <a:pt x="1697" y="44"/>
                  <a:pt x="1684" y="47"/>
                  <a:pt x="1678" y="58"/>
                </a:cubicBezTo>
                <a:cubicBezTo>
                  <a:pt x="1678" y="60"/>
                  <a:pt x="1677" y="63"/>
                  <a:pt x="1679" y="64"/>
                </a:cubicBezTo>
                <a:cubicBezTo>
                  <a:pt x="1692" y="61"/>
                  <a:pt x="1701" y="52"/>
                  <a:pt x="1712" y="44"/>
                </a:cubicBezTo>
                <a:close/>
                <a:moveTo>
                  <a:pt x="1730" y="50"/>
                </a:moveTo>
                <a:cubicBezTo>
                  <a:pt x="1728" y="44"/>
                  <a:pt x="1728" y="44"/>
                  <a:pt x="1728" y="44"/>
                </a:cubicBezTo>
                <a:cubicBezTo>
                  <a:pt x="1726" y="43"/>
                  <a:pt x="1723" y="39"/>
                  <a:pt x="1720" y="41"/>
                </a:cubicBezTo>
                <a:cubicBezTo>
                  <a:pt x="1717" y="47"/>
                  <a:pt x="1710" y="51"/>
                  <a:pt x="1705" y="56"/>
                </a:cubicBezTo>
                <a:cubicBezTo>
                  <a:pt x="1699" y="60"/>
                  <a:pt x="1694" y="64"/>
                  <a:pt x="1688" y="65"/>
                </a:cubicBezTo>
                <a:cubicBezTo>
                  <a:pt x="1686" y="68"/>
                  <a:pt x="1682" y="68"/>
                  <a:pt x="1683" y="71"/>
                </a:cubicBezTo>
                <a:cubicBezTo>
                  <a:pt x="1684" y="73"/>
                  <a:pt x="1685" y="74"/>
                  <a:pt x="1687" y="74"/>
                </a:cubicBezTo>
                <a:cubicBezTo>
                  <a:pt x="1693" y="70"/>
                  <a:pt x="1701" y="72"/>
                  <a:pt x="1707" y="65"/>
                </a:cubicBezTo>
                <a:cubicBezTo>
                  <a:pt x="1714" y="64"/>
                  <a:pt x="1718" y="59"/>
                  <a:pt x="1723" y="54"/>
                </a:cubicBezTo>
                <a:cubicBezTo>
                  <a:pt x="1726" y="52"/>
                  <a:pt x="1731" y="54"/>
                  <a:pt x="1730" y="50"/>
                </a:cubicBezTo>
                <a:close/>
                <a:moveTo>
                  <a:pt x="1470" y="49"/>
                </a:moveTo>
                <a:cubicBezTo>
                  <a:pt x="1463" y="39"/>
                  <a:pt x="1453" y="44"/>
                  <a:pt x="1444" y="41"/>
                </a:cubicBezTo>
                <a:cubicBezTo>
                  <a:pt x="1431" y="41"/>
                  <a:pt x="1418" y="46"/>
                  <a:pt x="1411" y="58"/>
                </a:cubicBezTo>
                <a:cubicBezTo>
                  <a:pt x="1409" y="64"/>
                  <a:pt x="1407" y="73"/>
                  <a:pt x="1412" y="78"/>
                </a:cubicBezTo>
                <a:cubicBezTo>
                  <a:pt x="1416" y="81"/>
                  <a:pt x="1421" y="83"/>
                  <a:pt x="1425" y="82"/>
                </a:cubicBezTo>
                <a:cubicBezTo>
                  <a:pt x="1434" y="78"/>
                  <a:pt x="1431" y="69"/>
                  <a:pt x="1433" y="62"/>
                </a:cubicBezTo>
                <a:cubicBezTo>
                  <a:pt x="1435" y="57"/>
                  <a:pt x="1440" y="56"/>
                  <a:pt x="1444" y="54"/>
                </a:cubicBezTo>
                <a:cubicBezTo>
                  <a:pt x="1451" y="52"/>
                  <a:pt x="1456" y="60"/>
                  <a:pt x="1460" y="63"/>
                </a:cubicBezTo>
                <a:cubicBezTo>
                  <a:pt x="1461" y="69"/>
                  <a:pt x="1462" y="75"/>
                  <a:pt x="1460" y="82"/>
                </a:cubicBezTo>
                <a:cubicBezTo>
                  <a:pt x="1454" y="99"/>
                  <a:pt x="1437" y="107"/>
                  <a:pt x="1419" y="106"/>
                </a:cubicBezTo>
                <a:cubicBezTo>
                  <a:pt x="1406" y="105"/>
                  <a:pt x="1389" y="99"/>
                  <a:pt x="1380" y="112"/>
                </a:cubicBezTo>
                <a:cubicBezTo>
                  <a:pt x="1378" y="117"/>
                  <a:pt x="1376" y="125"/>
                  <a:pt x="1378" y="131"/>
                </a:cubicBezTo>
                <a:cubicBezTo>
                  <a:pt x="1380" y="134"/>
                  <a:pt x="1383" y="140"/>
                  <a:pt x="1388" y="139"/>
                </a:cubicBezTo>
                <a:cubicBezTo>
                  <a:pt x="1390" y="138"/>
                  <a:pt x="1393" y="137"/>
                  <a:pt x="1394" y="134"/>
                </a:cubicBezTo>
                <a:cubicBezTo>
                  <a:pt x="1396" y="131"/>
                  <a:pt x="1393" y="128"/>
                  <a:pt x="1391" y="126"/>
                </a:cubicBezTo>
                <a:cubicBezTo>
                  <a:pt x="1389" y="120"/>
                  <a:pt x="1397" y="116"/>
                  <a:pt x="1401" y="113"/>
                </a:cubicBezTo>
                <a:cubicBezTo>
                  <a:pt x="1407" y="110"/>
                  <a:pt x="1413" y="113"/>
                  <a:pt x="1418" y="114"/>
                </a:cubicBezTo>
                <a:cubicBezTo>
                  <a:pt x="1425" y="118"/>
                  <a:pt x="1425" y="126"/>
                  <a:pt x="1428" y="132"/>
                </a:cubicBezTo>
                <a:cubicBezTo>
                  <a:pt x="1430" y="142"/>
                  <a:pt x="1425" y="152"/>
                  <a:pt x="1418" y="158"/>
                </a:cubicBezTo>
                <a:cubicBezTo>
                  <a:pt x="1418" y="159"/>
                  <a:pt x="1419" y="159"/>
                  <a:pt x="1420" y="159"/>
                </a:cubicBezTo>
                <a:cubicBezTo>
                  <a:pt x="1444" y="158"/>
                  <a:pt x="1467" y="159"/>
                  <a:pt x="1490" y="159"/>
                </a:cubicBezTo>
                <a:cubicBezTo>
                  <a:pt x="1507" y="158"/>
                  <a:pt x="1524" y="159"/>
                  <a:pt x="1540" y="158"/>
                </a:cubicBezTo>
                <a:cubicBezTo>
                  <a:pt x="1550" y="153"/>
                  <a:pt x="1558" y="143"/>
                  <a:pt x="1562" y="132"/>
                </a:cubicBezTo>
                <a:cubicBezTo>
                  <a:pt x="1568" y="116"/>
                  <a:pt x="1564" y="99"/>
                  <a:pt x="1551" y="88"/>
                </a:cubicBezTo>
                <a:cubicBezTo>
                  <a:pt x="1542" y="84"/>
                  <a:pt x="1530" y="76"/>
                  <a:pt x="1519" y="83"/>
                </a:cubicBezTo>
                <a:cubicBezTo>
                  <a:pt x="1515" y="86"/>
                  <a:pt x="1513" y="90"/>
                  <a:pt x="1512" y="95"/>
                </a:cubicBezTo>
                <a:cubicBezTo>
                  <a:pt x="1513" y="102"/>
                  <a:pt x="1520" y="105"/>
                  <a:pt x="1525" y="109"/>
                </a:cubicBezTo>
                <a:cubicBezTo>
                  <a:pt x="1527" y="112"/>
                  <a:pt x="1525" y="115"/>
                  <a:pt x="1524" y="118"/>
                </a:cubicBezTo>
                <a:cubicBezTo>
                  <a:pt x="1516" y="128"/>
                  <a:pt x="1503" y="133"/>
                  <a:pt x="1490" y="131"/>
                </a:cubicBezTo>
                <a:cubicBezTo>
                  <a:pt x="1486" y="129"/>
                  <a:pt x="1482" y="126"/>
                  <a:pt x="1480" y="123"/>
                </a:cubicBezTo>
                <a:cubicBezTo>
                  <a:pt x="1474" y="118"/>
                  <a:pt x="1475" y="109"/>
                  <a:pt x="1476" y="103"/>
                </a:cubicBezTo>
                <a:cubicBezTo>
                  <a:pt x="1482" y="93"/>
                  <a:pt x="1487" y="79"/>
                  <a:pt x="1481" y="67"/>
                </a:cubicBezTo>
                <a:cubicBezTo>
                  <a:pt x="1481" y="60"/>
                  <a:pt x="1475" y="55"/>
                  <a:pt x="1470" y="49"/>
                </a:cubicBezTo>
                <a:close/>
                <a:moveTo>
                  <a:pt x="1113" y="41"/>
                </a:moveTo>
                <a:cubicBezTo>
                  <a:pt x="1112" y="43"/>
                  <a:pt x="1109" y="45"/>
                  <a:pt x="1109" y="48"/>
                </a:cubicBezTo>
                <a:cubicBezTo>
                  <a:pt x="1109" y="50"/>
                  <a:pt x="1110" y="51"/>
                  <a:pt x="1112" y="52"/>
                </a:cubicBezTo>
                <a:cubicBezTo>
                  <a:pt x="1113" y="48"/>
                  <a:pt x="1114" y="45"/>
                  <a:pt x="1113" y="41"/>
                </a:cubicBezTo>
                <a:close/>
                <a:moveTo>
                  <a:pt x="1162" y="44"/>
                </a:moveTo>
                <a:cubicBezTo>
                  <a:pt x="1159" y="44"/>
                  <a:pt x="1154" y="41"/>
                  <a:pt x="1150" y="42"/>
                </a:cubicBezTo>
                <a:cubicBezTo>
                  <a:pt x="1151" y="47"/>
                  <a:pt x="1148" y="52"/>
                  <a:pt x="1149" y="56"/>
                </a:cubicBezTo>
                <a:cubicBezTo>
                  <a:pt x="1155" y="59"/>
                  <a:pt x="1157" y="54"/>
                  <a:pt x="1161" y="51"/>
                </a:cubicBezTo>
                <a:cubicBezTo>
                  <a:pt x="1162" y="49"/>
                  <a:pt x="1164" y="47"/>
                  <a:pt x="1162" y="44"/>
                </a:cubicBezTo>
                <a:close/>
                <a:moveTo>
                  <a:pt x="1269" y="48"/>
                </a:moveTo>
                <a:cubicBezTo>
                  <a:pt x="1267" y="43"/>
                  <a:pt x="1267" y="43"/>
                  <a:pt x="1267" y="43"/>
                </a:cubicBezTo>
                <a:cubicBezTo>
                  <a:pt x="1265" y="41"/>
                  <a:pt x="1263" y="44"/>
                  <a:pt x="1261" y="43"/>
                </a:cubicBezTo>
                <a:cubicBezTo>
                  <a:pt x="1248" y="53"/>
                  <a:pt x="1231" y="54"/>
                  <a:pt x="1216" y="58"/>
                </a:cubicBezTo>
                <a:cubicBezTo>
                  <a:pt x="1215" y="62"/>
                  <a:pt x="1215" y="67"/>
                  <a:pt x="1219" y="70"/>
                </a:cubicBezTo>
                <a:cubicBezTo>
                  <a:pt x="1234" y="69"/>
                  <a:pt x="1247" y="64"/>
                  <a:pt x="1257" y="55"/>
                </a:cubicBezTo>
                <a:cubicBezTo>
                  <a:pt x="1261" y="51"/>
                  <a:pt x="1270" y="56"/>
                  <a:pt x="1269" y="48"/>
                </a:cubicBezTo>
                <a:close/>
                <a:moveTo>
                  <a:pt x="162" y="53"/>
                </a:moveTo>
                <a:cubicBezTo>
                  <a:pt x="163" y="51"/>
                  <a:pt x="163" y="48"/>
                  <a:pt x="163" y="46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60" y="52"/>
                  <a:pt x="160" y="53"/>
                  <a:pt x="162" y="53"/>
                </a:cubicBezTo>
                <a:close/>
                <a:moveTo>
                  <a:pt x="1113" y="62"/>
                </a:moveTo>
                <a:cubicBezTo>
                  <a:pt x="1110" y="60"/>
                  <a:pt x="1109" y="55"/>
                  <a:pt x="1105" y="54"/>
                </a:cubicBezTo>
                <a:cubicBezTo>
                  <a:pt x="1103" y="55"/>
                  <a:pt x="1102" y="57"/>
                  <a:pt x="1102" y="58"/>
                </a:cubicBezTo>
                <a:cubicBezTo>
                  <a:pt x="1105" y="67"/>
                  <a:pt x="1110" y="74"/>
                  <a:pt x="1119" y="79"/>
                </a:cubicBezTo>
                <a:cubicBezTo>
                  <a:pt x="1127" y="89"/>
                  <a:pt x="1139" y="94"/>
                  <a:pt x="1149" y="101"/>
                </a:cubicBezTo>
                <a:cubicBezTo>
                  <a:pt x="1153" y="103"/>
                  <a:pt x="1155" y="97"/>
                  <a:pt x="1157" y="94"/>
                </a:cubicBezTo>
                <a:cubicBezTo>
                  <a:pt x="1158" y="91"/>
                  <a:pt x="1162" y="92"/>
                  <a:pt x="1162" y="89"/>
                </a:cubicBezTo>
                <a:cubicBezTo>
                  <a:pt x="1153" y="84"/>
                  <a:pt x="1144" y="82"/>
                  <a:pt x="1134" y="81"/>
                </a:cubicBezTo>
                <a:cubicBezTo>
                  <a:pt x="1124" y="78"/>
                  <a:pt x="1120" y="68"/>
                  <a:pt x="1113" y="62"/>
                </a:cubicBezTo>
                <a:close/>
                <a:moveTo>
                  <a:pt x="43" y="61"/>
                </a:moveTo>
                <a:cubicBezTo>
                  <a:pt x="40" y="58"/>
                  <a:pt x="36" y="55"/>
                  <a:pt x="32" y="55"/>
                </a:cubicBezTo>
                <a:cubicBezTo>
                  <a:pt x="25" y="56"/>
                  <a:pt x="25" y="63"/>
                  <a:pt x="20" y="67"/>
                </a:cubicBezTo>
                <a:cubicBezTo>
                  <a:pt x="17" y="71"/>
                  <a:pt x="12" y="70"/>
                  <a:pt x="9" y="68"/>
                </a:cubicBezTo>
                <a:cubicBezTo>
                  <a:pt x="7" y="68"/>
                  <a:pt x="6" y="64"/>
                  <a:pt x="4" y="64"/>
                </a:cubicBezTo>
                <a:cubicBezTo>
                  <a:pt x="4" y="69"/>
                  <a:pt x="5" y="74"/>
                  <a:pt x="4" y="79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3"/>
                  <a:pt x="33" y="86"/>
                  <a:pt x="31" y="87"/>
                </a:cubicBezTo>
                <a:cubicBezTo>
                  <a:pt x="24" y="95"/>
                  <a:pt x="14" y="97"/>
                  <a:pt x="5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101"/>
                  <a:pt x="9" y="99"/>
                  <a:pt x="13" y="101"/>
                </a:cubicBezTo>
                <a:cubicBezTo>
                  <a:pt x="20" y="101"/>
                  <a:pt x="26" y="99"/>
                  <a:pt x="32" y="96"/>
                </a:cubicBezTo>
                <a:cubicBezTo>
                  <a:pt x="36" y="93"/>
                  <a:pt x="36" y="87"/>
                  <a:pt x="41" y="86"/>
                </a:cubicBezTo>
                <a:cubicBezTo>
                  <a:pt x="45" y="78"/>
                  <a:pt x="48" y="68"/>
                  <a:pt x="43" y="61"/>
                </a:cubicBezTo>
                <a:close/>
                <a:moveTo>
                  <a:pt x="163" y="67"/>
                </a:moveTo>
                <a:cubicBezTo>
                  <a:pt x="161" y="63"/>
                  <a:pt x="157" y="62"/>
                  <a:pt x="156" y="58"/>
                </a:cubicBezTo>
                <a:cubicBezTo>
                  <a:pt x="155" y="57"/>
                  <a:pt x="153" y="59"/>
                  <a:pt x="152" y="60"/>
                </a:cubicBezTo>
                <a:cubicBezTo>
                  <a:pt x="148" y="64"/>
                  <a:pt x="156" y="69"/>
                  <a:pt x="158" y="73"/>
                </a:cubicBezTo>
                <a:cubicBezTo>
                  <a:pt x="161" y="74"/>
                  <a:pt x="164" y="78"/>
                  <a:pt x="166" y="79"/>
                </a:cubicBezTo>
                <a:cubicBezTo>
                  <a:pt x="166" y="74"/>
                  <a:pt x="163" y="71"/>
                  <a:pt x="163" y="67"/>
                </a:cubicBezTo>
                <a:close/>
                <a:moveTo>
                  <a:pt x="982" y="70"/>
                </a:moveTo>
                <a:cubicBezTo>
                  <a:pt x="982" y="66"/>
                  <a:pt x="980" y="62"/>
                  <a:pt x="978" y="59"/>
                </a:cubicBezTo>
                <a:cubicBezTo>
                  <a:pt x="977" y="58"/>
                  <a:pt x="975" y="59"/>
                  <a:pt x="973" y="59"/>
                </a:cubicBezTo>
                <a:cubicBezTo>
                  <a:pt x="969" y="59"/>
                  <a:pt x="969" y="63"/>
                  <a:pt x="969" y="67"/>
                </a:cubicBezTo>
                <a:cubicBezTo>
                  <a:pt x="968" y="72"/>
                  <a:pt x="963" y="75"/>
                  <a:pt x="962" y="80"/>
                </a:cubicBezTo>
                <a:cubicBezTo>
                  <a:pt x="965" y="83"/>
                  <a:pt x="970" y="80"/>
                  <a:pt x="974" y="80"/>
                </a:cubicBezTo>
                <a:cubicBezTo>
                  <a:pt x="979" y="78"/>
                  <a:pt x="984" y="75"/>
                  <a:pt x="982" y="70"/>
                </a:cubicBezTo>
                <a:close/>
                <a:moveTo>
                  <a:pt x="516" y="68"/>
                </a:moveTo>
                <a:cubicBezTo>
                  <a:pt x="516" y="63"/>
                  <a:pt x="511" y="59"/>
                  <a:pt x="507" y="61"/>
                </a:cubicBezTo>
                <a:cubicBezTo>
                  <a:pt x="507" y="68"/>
                  <a:pt x="500" y="73"/>
                  <a:pt x="499" y="78"/>
                </a:cubicBezTo>
                <a:cubicBezTo>
                  <a:pt x="502" y="80"/>
                  <a:pt x="505" y="77"/>
                  <a:pt x="509" y="78"/>
                </a:cubicBezTo>
                <a:cubicBezTo>
                  <a:pt x="513" y="77"/>
                  <a:pt x="517" y="73"/>
                  <a:pt x="516" y="68"/>
                </a:cubicBezTo>
                <a:close/>
                <a:moveTo>
                  <a:pt x="637" y="68"/>
                </a:moveTo>
                <a:cubicBezTo>
                  <a:pt x="636" y="65"/>
                  <a:pt x="637" y="61"/>
                  <a:pt x="633" y="60"/>
                </a:cubicBezTo>
                <a:cubicBezTo>
                  <a:pt x="631" y="61"/>
                  <a:pt x="628" y="64"/>
                  <a:pt x="628" y="67"/>
                </a:cubicBezTo>
                <a:cubicBezTo>
                  <a:pt x="645" y="82"/>
                  <a:pt x="645" y="82"/>
                  <a:pt x="645" y="82"/>
                </a:cubicBezTo>
                <a:cubicBezTo>
                  <a:pt x="655" y="85"/>
                  <a:pt x="663" y="92"/>
                  <a:pt x="672" y="96"/>
                </a:cubicBezTo>
                <a:cubicBezTo>
                  <a:pt x="674" y="98"/>
                  <a:pt x="677" y="97"/>
                  <a:pt x="678" y="95"/>
                </a:cubicBezTo>
                <a:cubicBezTo>
                  <a:pt x="679" y="94"/>
                  <a:pt x="681" y="91"/>
                  <a:pt x="679" y="89"/>
                </a:cubicBezTo>
                <a:cubicBezTo>
                  <a:pt x="675" y="89"/>
                  <a:pt x="672" y="86"/>
                  <a:pt x="668" y="85"/>
                </a:cubicBezTo>
                <a:cubicBezTo>
                  <a:pt x="655" y="84"/>
                  <a:pt x="644" y="79"/>
                  <a:pt x="637" y="68"/>
                </a:cubicBezTo>
                <a:close/>
                <a:moveTo>
                  <a:pt x="1453" y="66"/>
                </a:moveTo>
                <a:cubicBezTo>
                  <a:pt x="1451" y="62"/>
                  <a:pt x="1448" y="61"/>
                  <a:pt x="1445" y="61"/>
                </a:cubicBezTo>
                <a:cubicBezTo>
                  <a:pt x="1437" y="62"/>
                  <a:pt x="1441" y="71"/>
                  <a:pt x="1438" y="76"/>
                </a:cubicBezTo>
                <a:cubicBezTo>
                  <a:pt x="1438" y="78"/>
                  <a:pt x="1436" y="80"/>
                  <a:pt x="1437" y="82"/>
                </a:cubicBezTo>
                <a:cubicBezTo>
                  <a:pt x="1442" y="83"/>
                  <a:pt x="1448" y="82"/>
                  <a:pt x="1452" y="79"/>
                </a:cubicBezTo>
                <a:cubicBezTo>
                  <a:pt x="1455" y="75"/>
                  <a:pt x="1454" y="70"/>
                  <a:pt x="1453" y="66"/>
                </a:cubicBezTo>
                <a:close/>
                <a:moveTo>
                  <a:pt x="360" y="62"/>
                </a:moveTo>
                <a:cubicBezTo>
                  <a:pt x="355" y="62"/>
                  <a:pt x="354" y="68"/>
                  <a:pt x="352" y="71"/>
                </a:cubicBezTo>
                <a:cubicBezTo>
                  <a:pt x="345" y="81"/>
                  <a:pt x="335" y="92"/>
                  <a:pt x="321" y="92"/>
                </a:cubicBezTo>
                <a:cubicBezTo>
                  <a:pt x="312" y="97"/>
                  <a:pt x="304" y="99"/>
                  <a:pt x="296" y="103"/>
                </a:cubicBezTo>
                <a:cubicBezTo>
                  <a:pt x="296" y="108"/>
                  <a:pt x="291" y="112"/>
                  <a:pt x="293" y="115"/>
                </a:cubicBezTo>
                <a:cubicBezTo>
                  <a:pt x="308" y="111"/>
                  <a:pt x="308" y="111"/>
                  <a:pt x="308" y="111"/>
                </a:cubicBezTo>
                <a:cubicBezTo>
                  <a:pt x="311" y="110"/>
                  <a:pt x="314" y="106"/>
                  <a:pt x="318" y="106"/>
                </a:cubicBezTo>
                <a:cubicBezTo>
                  <a:pt x="335" y="98"/>
                  <a:pt x="352" y="89"/>
                  <a:pt x="365" y="74"/>
                </a:cubicBezTo>
                <a:cubicBezTo>
                  <a:pt x="368" y="69"/>
                  <a:pt x="362" y="66"/>
                  <a:pt x="360" y="62"/>
                </a:cubicBezTo>
                <a:close/>
                <a:moveTo>
                  <a:pt x="39" y="68"/>
                </a:moveTo>
                <a:cubicBezTo>
                  <a:pt x="38" y="65"/>
                  <a:pt x="36" y="64"/>
                  <a:pt x="34" y="63"/>
                </a:cubicBezTo>
                <a:cubicBezTo>
                  <a:pt x="30" y="66"/>
                  <a:pt x="26" y="71"/>
                  <a:pt x="25" y="74"/>
                </a:cubicBezTo>
                <a:cubicBezTo>
                  <a:pt x="29" y="76"/>
                  <a:pt x="33" y="74"/>
                  <a:pt x="36" y="74"/>
                </a:cubicBezTo>
                <a:cubicBezTo>
                  <a:pt x="39" y="73"/>
                  <a:pt x="39" y="70"/>
                  <a:pt x="39" y="68"/>
                </a:cubicBezTo>
                <a:close/>
                <a:moveTo>
                  <a:pt x="838" y="68"/>
                </a:moveTo>
                <a:cubicBezTo>
                  <a:pt x="837" y="67"/>
                  <a:pt x="836" y="64"/>
                  <a:pt x="834" y="64"/>
                </a:cubicBezTo>
                <a:cubicBezTo>
                  <a:pt x="832" y="66"/>
                  <a:pt x="833" y="70"/>
                  <a:pt x="831" y="72"/>
                </a:cubicBezTo>
                <a:cubicBezTo>
                  <a:pt x="831" y="73"/>
                  <a:pt x="832" y="73"/>
                  <a:pt x="833" y="73"/>
                </a:cubicBezTo>
                <a:cubicBezTo>
                  <a:pt x="835" y="72"/>
                  <a:pt x="838" y="71"/>
                  <a:pt x="838" y="68"/>
                </a:cubicBezTo>
                <a:close/>
                <a:moveTo>
                  <a:pt x="1114" y="82"/>
                </a:moveTo>
                <a:cubicBezTo>
                  <a:pt x="1109" y="80"/>
                  <a:pt x="1106" y="74"/>
                  <a:pt x="1103" y="70"/>
                </a:cubicBezTo>
                <a:cubicBezTo>
                  <a:pt x="1099" y="70"/>
                  <a:pt x="1098" y="62"/>
                  <a:pt x="1095" y="66"/>
                </a:cubicBezTo>
                <a:cubicBezTo>
                  <a:pt x="1093" y="68"/>
                  <a:pt x="1095" y="70"/>
                  <a:pt x="1095" y="71"/>
                </a:cubicBezTo>
                <a:cubicBezTo>
                  <a:pt x="1105" y="86"/>
                  <a:pt x="1120" y="94"/>
                  <a:pt x="1133" y="105"/>
                </a:cubicBezTo>
                <a:cubicBezTo>
                  <a:pt x="1139" y="107"/>
                  <a:pt x="1144" y="112"/>
                  <a:pt x="1150" y="113"/>
                </a:cubicBezTo>
                <a:cubicBezTo>
                  <a:pt x="1151" y="112"/>
                  <a:pt x="1151" y="110"/>
                  <a:pt x="1150" y="108"/>
                </a:cubicBezTo>
                <a:cubicBezTo>
                  <a:pt x="1137" y="100"/>
                  <a:pt x="1124" y="92"/>
                  <a:pt x="1114" y="82"/>
                </a:cubicBezTo>
                <a:close/>
                <a:moveTo>
                  <a:pt x="769" y="73"/>
                </a:moveTo>
                <a:cubicBezTo>
                  <a:pt x="770" y="62"/>
                  <a:pt x="760" y="72"/>
                  <a:pt x="757" y="74"/>
                </a:cubicBezTo>
                <a:cubicBezTo>
                  <a:pt x="758" y="76"/>
                  <a:pt x="759" y="77"/>
                  <a:pt x="760" y="78"/>
                </a:cubicBezTo>
                <a:cubicBezTo>
                  <a:pt x="764" y="77"/>
                  <a:pt x="768" y="77"/>
                  <a:pt x="769" y="73"/>
                </a:cubicBezTo>
                <a:close/>
                <a:moveTo>
                  <a:pt x="1312" y="75"/>
                </a:moveTo>
                <a:cubicBezTo>
                  <a:pt x="1310" y="73"/>
                  <a:pt x="1309" y="67"/>
                  <a:pt x="1306" y="69"/>
                </a:cubicBezTo>
                <a:cubicBezTo>
                  <a:pt x="1304" y="74"/>
                  <a:pt x="1301" y="79"/>
                  <a:pt x="1297" y="83"/>
                </a:cubicBezTo>
                <a:cubicBezTo>
                  <a:pt x="1302" y="83"/>
                  <a:pt x="1307" y="78"/>
                  <a:pt x="1312" y="76"/>
                </a:cubicBezTo>
                <a:cubicBezTo>
                  <a:pt x="1312" y="75"/>
                  <a:pt x="1312" y="75"/>
                  <a:pt x="1312" y="75"/>
                </a:cubicBezTo>
                <a:close/>
                <a:moveTo>
                  <a:pt x="306" y="76"/>
                </a:moveTo>
                <a:cubicBezTo>
                  <a:pt x="304" y="74"/>
                  <a:pt x="305" y="71"/>
                  <a:pt x="303" y="68"/>
                </a:cubicBezTo>
                <a:cubicBezTo>
                  <a:pt x="297" y="68"/>
                  <a:pt x="294" y="73"/>
                  <a:pt x="289" y="73"/>
                </a:cubicBezTo>
                <a:cubicBezTo>
                  <a:pt x="288" y="77"/>
                  <a:pt x="294" y="81"/>
                  <a:pt x="289" y="84"/>
                </a:cubicBezTo>
                <a:cubicBezTo>
                  <a:pt x="296" y="83"/>
                  <a:pt x="302" y="81"/>
                  <a:pt x="306" y="76"/>
                </a:cubicBezTo>
                <a:close/>
                <a:moveTo>
                  <a:pt x="1712" y="68"/>
                </a:moveTo>
                <a:cubicBezTo>
                  <a:pt x="1709" y="69"/>
                  <a:pt x="1707" y="71"/>
                  <a:pt x="1705" y="73"/>
                </a:cubicBezTo>
                <a:cubicBezTo>
                  <a:pt x="1700" y="75"/>
                  <a:pt x="1693" y="74"/>
                  <a:pt x="1689" y="79"/>
                </a:cubicBezTo>
                <a:cubicBezTo>
                  <a:pt x="1691" y="81"/>
                  <a:pt x="1691" y="85"/>
                  <a:pt x="1694" y="86"/>
                </a:cubicBezTo>
                <a:cubicBezTo>
                  <a:pt x="1700" y="85"/>
                  <a:pt x="1706" y="82"/>
                  <a:pt x="1711" y="79"/>
                </a:cubicBezTo>
                <a:cubicBezTo>
                  <a:pt x="1712" y="76"/>
                  <a:pt x="1712" y="72"/>
                  <a:pt x="1712" y="68"/>
                </a:cubicBezTo>
                <a:close/>
                <a:moveTo>
                  <a:pt x="1248" y="69"/>
                </a:moveTo>
                <a:cubicBezTo>
                  <a:pt x="1240" y="70"/>
                  <a:pt x="1233" y="74"/>
                  <a:pt x="1224" y="74"/>
                </a:cubicBezTo>
                <a:cubicBezTo>
                  <a:pt x="1222" y="76"/>
                  <a:pt x="1222" y="76"/>
                  <a:pt x="1222" y="76"/>
                </a:cubicBezTo>
                <a:cubicBezTo>
                  <a:pt x="1225" y="79"/>
                  <a:pt x="1225" y="79"/>
                  <a:pt x="1225" y="79"/>
                </a:cubicBezTo>
                <a:cubicBezTo>
                  <a:pt x="1233" y="80"/>
                  <a:pt x="1240" y="78"/>
                  <a:pt x="1247" y="75"/>
                </a:cubicBezTo>
                <a:cubicBezTo>
                  <a:pt x="1249" y="73"/>
                  <a:pt x="1247" y="70"/>
                  <a:pt x="1248" y="69"/>
                </a:cubicBezTo>
                <a:close/>
                <a:moveTo>
                  <a:pt x="245" y="74"/>
                </a:moveTo>
                <a:cubicBezTo>
                  <a:pt x="244" y="69"/>
                  <a:pt x="237" y="70"/>
                  <a:pt x="232" y="70"/>
                </a:cubicBezTo>
                <a:cubicBezTo>
                  <a:pt x="231" y="70"/>
                  <a:pt x="228" y="72"/>
                  <a:pt x="229" y="74"/>
                </a:cubicBezTo>
                <a:cubicBezTo>
                  <a:pt x="234" y="77"/>
                  <a:pt x="241" y="75"/>
                  <a:pt x="245" y="74"/>
                </a:cubicBezTo>
                <a:close/>
                <a:moveTo>
                  <a:pt x="649" y="89"/>
                </a:moveTo>
                <a:cubicBezTo>
                  <a:pt x="637" y="87"/>
                  <a:pt x="632" y="76"/>
                  <a:pt x="623" y="71"/>
                </a:cubicBezTo>
                <a:cubicBezTo>
                  <a:pt x="622" y="72"/>
                  <a:pt x="620" y="72"/>
                  <a:pt x="621" y="74"/>
                </a:cubicBezTo>
                <a:cubicBezTo>
                  <a:pt x="628" y="78"/>
                  <a:pt x="631" y="87"/>
                  <a:pt x="637" y="92"/>
                </a:cubicBezTo>
                <a:cubicBezTo>
                  <a:pt x="641" y="107"/>
                  <a:pt x="659" y="110"/>
                  <a:pt x="672" y="114"/>
                </a:cubicBezTo>
                <a:cubicBezTo>
                  <a:pt x="675" y="112"/>
                  <a:pt x="675" y="107"/>
                  <a:pt x="675" y="103"/>
                </a:cubicBezTo>
                <a:cubicBezTo>
                  <a:pt x="666" y="98"/>
                  <a:pt x="657" y="94"/>
                  <a:pt x="649" y="89"/>
                </a:cubicBezTo>
                <a:close/>
                <a:moveTo>
                  <a:pt x="149" y="72"/>
                </a:moveTo>
                <a:cubicBezTo>
                  <a:pt x="143" y="71"/>
                  <a:pt x="143" y="71"/>
                  <a:pt x="143" y="71"/>
                </a:cubicBezTo>
                <a:cubicBezTo>
                  <a:pt x="143" y="73"/>
                  <a:pt x="146" y="76"/>
                  <a:pt x="149" y="77"/>
                </a:cubicBezTo>
                <a:cubicBezTo>
                  <a:pt x="155" y="85"/>
                  <a:pt x="163" y="92"/>
                  <a:pt x="166" y="102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87" y="116"/>
                  <a:pt x="192" y="125"/>
                  <a:pt x="201" y="123"/>
                </a:cubicBezTo>
                <a:cubicBezTo>
                  <a:pt x="202" y="119"/>
                  <a:pt x="204" y="115"/>
                  <a:pt x="201" y="112"/>
                </a:cubicBezTo>
                <a:cubicBezTo>
                  <a:pt x="190" y="105"/>
                  <a:pt x="178" y="97"/>
                  <a:pt x="167" y="90"/>
                </a:cubicBezTo>
                <a:cubicBezTo>
                  <a:pt x="161" y="84"/>
                  <a:pt x="157" y="77"/>
                  <a:pt x="149" y="72"/>
                </a:cubicBezTo>
                <a:close/>
                <a:moveTo>
                  <a:pt x="716" y="75"/>
                </a:moveTo>
                <a:cubicBezTo>
                  <a:pt x="713" y="73"/>
                  <a:pt x="708" y="72"/>
                  <a:pt x="704" y="71"/>
                </a:cubicBezTo>
                <a:cubicBezTo>
                  <a:pt x="703" y="72"/>
                  <a:pt x="700" y="72"/>
                  <a:pt x="701" y="74"/>
                </a:cubicBezTo>
                <a:cubicBezTo>
                  <a:pt x="704" y="77"/>
                  <a:pt x="712" y="77"/>
                  <a:pt x="716" y="75"/>
                </a:cubicBezTo>
                <a:close/>
                <a:moveTo>
                  <a:pt x="1089" y="73"/>
                </a:moveTo>
                <a:cubicBezTo>
                  <a:pt x="1086" y="73"/>
                  <a:pt x="1083" y="76"/>
                  <a:pt x="1081" y="79"/>
                </a:cubicBezTo>
                <a:cubicBezTo>
                  <a:pt x="1084" y="85"/>
                  <a:pt x="1089" y="91"/>
                  <a:pt x="1089" y="99"/>
                </a:cubicBezTo>
                <a:cubicBezTo>
                  <a:pt x="1094" y="107"/>
                  <a:pt x="1086" y="116"/>
                  <a:pt x="1095" y="124"/>
                </a:cubicBezTo>
                <a:cubicBezTo>
                  <a:pt x="1114" y="140"/>
                  <a:pt x="1137" y="149"/>
                  <a:pt x="1161" y="155"/>
                </a:cubicBezTo>
                <a:cubicBezTo>
                  <a:pt x="1162" y="162"/>
                  <a:pt x="1171" y="157"/>
                  <a:pt x="1175" y="159"/>
                </a:cubicBezTo>
                <a:cubicBezTo>
                  <a:pt x="1207" y="160"/>
                  <a:pt x="1242" y="159"/>
                  <a:pt x="1274" y="159"/>
                </a:cubicBezTo>
                <a:cubicBezTo>
                  <a:pt x="1280" y="153"/>
                  <a:pt x="1287" y="152"/>
                  <a:pt x="1294" y="150"/>
                </a:cubicBezTo>
                <a:cubicBezTo>
                  <a:pt x="1307" y="142"/>
                  <a:pt x="1319" y="132"/>
                  <a:pt x="1330" y="121"/>
                </a:cubicBezTo>
                <a:cubicBezTo>
                  <a:pt x="1336" y="116"/>
                  <a:pt x="1344" y="111"/>
                  <a:pt x="1346" y="103"/>
                </a:cubicBezTo>
                <a:cubicBezTo>
                  <a:pt x="1340" y="97"/>
                  <a:pt x="1332" y="94"/>
                  <a:pt x="1325" y="88"/>
                </a:cubicBezTo>
                <a:cubicBezTo>
                  <a:pt x="1309" y="100"/>
                  <a:pt x="1293" y="110"/>
                  <a:pt x="1276" y="119"/>
                </a:cubicBezTo>
                <a:cubicBezTo>
                  <a:pt x="1259" y="126"/>
                  <a:pt x="1242" y="133"/>
                  <a:pt x="1223" y="132"/>
                </a:cubicBezTo>
                <a:cubicBezTo>
                  <a:pt x="1214" y="138"/>
                  <a:pt x="1207" y="148"/>
                  <a:pt x="1195" y="149"/>
                </a:cubicBezTo>
                <a:cubicBezTo>
                  <a:pt x="1183" y="152"/>
                  <a:pt x="1173" y="145"/>
                  <a:pt x="1163" y="140"/>
                </a:cubicBezTo>
                <a:cubicBezTo>
                  <a:pt x="1156" y="136"/>
                  <a:pt x="1151" y="128"/>
                  <a:pt x="1149" y="120"/>
                </a:cubicBezTo>
                <a:cubicBezTo>
                  <a:pt x="1145" y="117"/>
                  <a:pt x="1141" y="115"/>
                  <a:pt x="1136" y="112"/>
                </a:cubicBezTo>
                <a:cubicBezTo>
                  <a:pt x="1118" y="103"/>
                  <a:pt x="1103" y="88"/>
                  <a:pt x="1089" y="73"/>
                </a:cubicBezTo>
                <a:close/>
                <a:moveTo>
                  <a:pt x="1187" y="75"/>
                </a:moveTo>
                <a:cubicBezTo>
                  <a:pt x="1186" y="74"/>
                  <a:pt x="1183" y="73"/>
                  <a:pt x="1180" y="73"/>
                </a:cubicBezTo>
                <a:cubicBezTo>
                  <a:pt x="1178" y="73"/>
                  <a:pt x="1176" y="74"/>
                  <a:pt x="1175" y="75"/>
                </a:cubicBezTo>
                <a:cubicBezTo>
                  <a:pt x="1177" y="77"/>
                  <a:pt x="1179" y="77"/>
                  <a:pt x="1181" y="77"/>
                </a:cubicBezTo>
                <a:cubicBezTo>
                  <a:pt x="1183" y="77"/>
                  <a:pt x="1187" y="78"/>
                  <a:pt x="1187" y="75"/>
                </a:cubicBezTo>
                <a:close/>
                <a:moveTo>
                  <a:pt x="1656" y="82"/>
                </a:moveTo>
                <a:cubicBezTo>
                  <a:pt x="1654" y="75"/>
                  <a:pt x="1646" y="73"/>
                  <a:pt x="1639" y="73"/>
                </a:cubicBezTo>
                <a:cubicBezTo>
                  <a:pt x="1635" y="74"/>
                  <a:pt x="1631" y="73"/>
                  <a:pt x="1629" y="77"/>
                </a:cubicBezTo>
                <a:cubicBezTo>
                  <a:pt x="1635" y="85"/>
                  <a:pt x="1647" y="86"/>
                  <a:pt x="1656" y="90"/>
                </a:cubicBezTo>
                <a:cubicBezTo>
                  <a:pt x="1659" y="89"/>
                  <a:pt x="1656" y="85"/>
                  <a:pt x="1656" y="82"/>
                </a:cubicBezTo>
                <a:close/>
                <a:moveTo>
                  <a:pt x="1593" y="99"/>
                </a:moveTo>
                <a:cubicBezTo>
                  <a:pt x="1582" y="93"/>
                  <a:pt x="1579" y="78"/>
                  <a:pt x="1567" y="73"/>
                </a:cubicBezTo>
                <a:cubicBezTo>
                  <a:pt x="1566" y="74"/>
                  <a:pt x="1563" y="75"/>
                  <a:pt x="1564" y="77"/>
                </a:cubicBezTo>
                <a:cubicBezTo>
                  <a:pt x="1568" y="87"/>
                  <a:pt x="1577" y="96"/>
                  <a:pt x="1584" y="104"/>
                </a:cubicBezTo>
                <a:cubicBezTo>
                  <a:pt x="1593" y="110"/>
                  <a:pt x="1600" y="119"/>
                  <a:pt x="1609" y="123"/>
                </a:cubicBezTo>
                <a:cubicBezTo>
                  <a:pt x="1611" y="125"/>
                  <a:pt x="1614" y="127"/>
                  <a:pt x="1616" y="126"/>
                </a:cubicBezTo>
                <a:cubicBezTo>
                  <a:pt x="1617" y="121"/>
                  <a:pt x="1615" y="118"/>
                  <a:pt x="1614" y="114"/>
                </a:cubicBezTo>
                <a:cubicBezTo>
                  <a:pt x="1607" y="110"/>
                  <a:pt x="1599" y="105"/>
                  <a:pt x="1593" y="99"/>
                </a:cubicBezTo>
                <a:close/>
                <a:moveTo>
                  <a:pt x="1767" y="76"/>
                </a:moveTo>
                <a:cubicBezTo>
                  <a:pt x="1766" y="75"/>
                  <a:pt x="1766" y="73"/>
                  <a:pt x="1764" y="73"/>
                </a:cubicBezTo>
                <a:cubicBezTo>
                  <a:pt x="1759" y="85"/>
                  <a:pt x="1759" y="85"/>
                  <a:pt x="1759" y="85"/>
                </a:cubicBezTo>
                <a:cubicBezTo>
                  <a:pt x="1751" y="92"/>
                  <a:pt x="1751" y="92"/>
                  <a:pt x="1751" y="92"/>
                </a:cubicBezTo>
                <a:cubicBezTo>
                  <a:pt x="1757" y="89"/>
                  <a:pt x="1765" y="83"/>
                  <a:pt x="1767" y="76"/>
                </a:cubicBezTo>
                <a:close/>
                <a:moveTo>
                  <a:pt x="1914" y="82"/>
                </a:moveTo>
                <a:cubicBezTo>
                  <a:pt x="1911" y="77"/>
                  <a:pt x="1907" y="74"/>
                  <a:pt x="1901" y="74"/>
                </a:cubicBezTo>
                <a:cubicBezTo>
                  <a:pt x="1898" y="76"/>
                  <a:pt x="1896" y="80"/>
                  <a:pt x="1895" y="85"/>
                </a:cubicBezTo>
                <a:cubicBezTo>
                  <a:pt x="1900" y="88"/>
                  <a:pt x="1908" y="89"/>
                  <a:pt x="1914" y="88"/>
                </a:cubicBezTo>
                <a:cubicBezTo>
                  <a:pt x="1915" y="87"/>
                  <a:pt x="1915" y="84"/>
                  <a:pt x="1914" y="82"/>
                </a:cubicBezTo>
                <a:close/>
                <a:moveTo>
                  <a:pt x="857" y="85"/>
                </a:moveTo>
                <a:cubicBezTo>
                  <a:pt x="846" y="75"/>
                  <a:pt x="846" y="75"/>
                  <a:pt x="846" y="75"/>
                </a:cubicBezTo>
                <a:cubicBezTo>
                  <a:pt x="837" y="73"/>
                  <a:pt x="833" y="83"/>
                  <a:pt x="825" y="83"/>
                </a:cubicBezTo>
                <a:cubicBezTo>
                  <a:pt x="818" y="91"/>
                  <a:pt x="807" y="93"/>
                  <a:pt x="800" y="103"/>
                </a:cubicBezTo>
                <a:cubicBezTo>
                  <a:pt x="790" y="109"/>
                  <a:pt x="781" y="118"/>
                  <a:pt x="770" y="121"/>
                </a:cubicBezTo>
                <a:cubicBezTo>
                  <a:pt x="766" y="127"/>
                  <a:pt x="766" y="127"/>
                  <a:pt x="766" y="127"/>
                </a:cubicBezTo>
                <a:cubicBezTo>
                  <a:pt x="762" y="137"/>
                  <a:pt x="752" y="141"/>
                  <a:pt x="744" y="147"/>
                </a:cubicBezTo>
                <a:cubicBezTo>
                  <a:pt x="731" y="152"/>
                  <a:pt x="713" y="157"/>
                  <a:pt x="699" y="151"/>
                </a:cubicBezTo>
                <a:cubicBezTo>
                  <a:pt x="686" y="146"/>
                  <a:pt x="680" y="132"/>
                  <a:pt x="675" y="121"/>
                </a:cubicBezTo>
                <a:cubicBezTo>
                  <a:pt x="666" y="117"/>
                  <a:pt x="655" y="116"/>
                  <a:pt x="647" y="111"/>
                </a:cubicBezTo>
                <a:cubicBezTo>
                  <a:pt x="637" y="104"/>
                  <a:pt x="644" y="119"/>
                  <a:pt x="637" y="121"/>
                </a:cubicBezTo>
                <a:cubicBezTo>
                  <a:pt x="643" y="126"/>
                  <a:pt x="636" y="132"/>
                  <a:pt x="639" y="138"/>
                </a:cubicBezTo>
                <a:cubicBezTo>
                  <a:pt x="646" y="143"/>
                  <a:pt x="654" y="147"/>
                  <a:pt x="663" y="151"/>
                </a:cubicBezTo>
                <a:cubicBezTo>
                  <a:pt x="668" y="152"/>
                  <a:pt x="675" y="153"/>
                  <a:pt x="677" y="159"/>
                </a:cubicBezTo>
                <a:cubicBezTo>
                  <a:pt x="777" y="159"/>
                  <a:pt x="777" y="159"/>
                  <a:pt x="777" y="159"/>
                </a:cubicBezTo>
                <a:cubicBezTo>
                  <a:pt x="803" y="151"/>
                  <a:pt x="825" y="136"/>
                  <a:pt x="847" y="119"/>
                </a:cubicBezTo>
                <a:cubicBezTo>
                  <a:pt x="854" y="111"/>
                  <a:pt x="867" y="105"/>
                  <a:pt x="870" y="94"/>
                </a:cubicBezTo>
                <a:cubicBezTo>
                  <a:pt x="857" y="85"/>
                  <a:pt x="857" y="85"/>
                  <a:pt x="857" y="85"/>
                </a:cubicBezTo>
                <a:close/>
                <a:moveTo>
                  <a:pt x="229" y="81"/>
                </a:moveTo>
                <a:cubicBezTo>
                  <a:pt x="227" y="80"/>
                  <a:pt x="224" y="78"/>
                  <a:pt x="224" y="76"/>
                </a:cubicBezTo>
                <a:cubicBezTo>
                  <a:pt x="223" y="76"/>
                  <a:pt x="222" y="77"/>
                  <a:pt x="220" y="77"/>
                </a:cubicBezTo>
                <a:cubicBezTo>
                  <a:pt x="215" y="82"/>
                  <a:pt x="208" y="86"/>
                  <a:pt x="203" y="89"/>
                </a:cubicBezTo>
                <a:cubicBezTo>
                  <a:pt x="204" y="91"/>
                  <a:pt x="206" y="92"/>
                  <a:pt x="207" y="93"/>
                </a:cubicBezTo>
                <a:cubicBezTo>
                  <a:pt x="213" y="87"/>
                  <a:pt x="220" y="82"/>
                  <a:pt x="229" y="81"/>
                </a:cubicBezTo>
                <a:close/>
                <a:moveTo>
                  <a:pt x="379" y="83"/>
                </a:moveTo>
                <a:cubicBezTo>
                  <a:pt x="376" y="81"/>
                  <a:pt x="374" y="77"/>
                  <a:pt x="370" y="77"/>
                </a:cubicBezTo>
                <a:cubicBezTo>
                  <a:pt x="362" y="87"/>
                  <a:pt x="350" y="94"/>
                  <a:pt x="339" y="101"/>
                </a:cubicBezTo>
                <a:cubicBezTo>
                  <a:pt x="328" y="106"/>
                  <a:pt x="318" y="114"/>
                  <a:pt x="305" y="114"/>
                </a:cubicBezTo>
                <a:cubicBezTo>
                  <a:pt x="300" y="115"/>
                  <a:pt x="296" y="119"/>
                  <a:pt x="290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3" y="125"/>
                  <a:pt x="288" y="123"/>
                  <a:pt x="285" y="126"/>
                </a:cubicBezTo>
                <a:cubicBezTo>
                  <a:pt x="279" y="135"/>
                  <a:pt x="279" y="135"/>
                  <a:pt x="279" y="135"/>
                </a:cubicBezTo>
                <a:cubicBezTo>
                  <a:pt x="293" y="132"/>
                  <a:pt x="307" y="127"/>
                  <a:pt x="320" y="122"/>
                </a:cubicBezTo>
                <a:cubicBezTo>
                  <a:pt x="341" y="113"/>
                  <a:pt x="359" y="100"/>
                  <a:pt x="378" y="86"/>
                </a:cubicBezTo>
                <a:cubicBezTo>
                  <a:pt x="379" y="83"/>
                  <a:pt x="379" y="83"/>
                  <a:pt x="379" y="83"/>
                </a:cubicBezTo>
                <a:close/>
                <a:moveTo>
                  <a:pt x="716" y="82"/>
                </a:moveTo>
                <a:cubicBezTo>
                  <a:pt x="705" y="84"/>
                  <a:pt x="697" y="80"/>
                  <a:pt x="687" y="77"/>
                </a:cubicBezTo>
                <a:cubicBezTo>
                  <a:pt x="684" y="79"/>
                  <a:pt x="681" y="80"/>
                  <a:pt x="679" y="82"/>
                </a:cubicBezTo>
                <a:cubicBezTo>
                  <a:pt x="684" y="88"/>
                  <a:pt x="692" y="86"/>
                  <a:pt x="699" y="86"/>
                </a:cubicBezTo>
                <a:cubicBezTo>
                  <a:pt x="707" y="91"/>
                  <a:pt x="716" y="95"/>
                  <a:pt x="726" y="93"/>
                </a:cubicBezTo>
                <a:cubicBezTo>
                  <a:pt x="727" y="91"/>
                  <a:pt x="726" y="88"/>
                  <a:pt x="725" y="87"/>
                </a:cubicBezTo>
                <a:cubicBezTo>
                  <a:pt x="725" y="83"/>
                  <a:pt x="720" y="81"/>
                  <a:pt x="716" y="82"/>
                </a:cubicBezTo>
                <a:close/>
                <a:moveTo>
                  <a:pt x="1188" y="83"/>
                </a:moveTo>
                <a:cubicBezTo>
                  <a:pt x="1181" y="81"/>
                  <a:pt x="1172" y="82"/>
                  <a:pt x="1165" y="78"/>
                </a:cubicBezTo>
                <a:cubicBezTo>
                  <a:pt x="1163" y="79"/>
                  <a:pt x="1161" y="80"/>
                  <a:pt x="1159" y="82"/>
                </a:cubicBezTo>
                <a:cubicBezTo>
                  <a:pt x="1163" y="83"/>
                  <a:pt x="1167" y="86"/>
                  <a:pt x="1171" y="86"/>
                </a:cubicBezTo>
                <a:cubicBezTo>
                  <a:pt x="1177" y="87"/>
                  <a:pt x="1184" y="89"/>
                  <a:pt x="1190" y="87"/>
                </a:cubicBezTo>
                <a:cubicBezTo>
                  <a:pt x="1191" y="86"/>
                  <a:pt x="1190" y="84"/>
                  <a:pt x="1188" y="83"/>
                </a:cubicBezTo>
                <a:close/>
                <a:moveTo>
                  <a:pt x="1255" y="86"/>
                </a:moveTo>
                <a:cubicBezTo>
                  <a:pt x="1254" y="77"/>
                  <a:pt x="1245" y="80"/>
                  <a:pt x="1240" y="83"/>
                </a:cubicBezTo>
                <a:cubicBezTo>
                  <a:pt x="1236" y="85"/>
                  <a:pt x="1230" y="83"/>
                  <a:pt x="1226" y="86"/>
                </a:cubicBezTo>
                <a:cubicBezTo>
                  <a:pt x="1227" y="88"/>
                  <a:pt x="1227" y="91"/>
                  <a:pt x="1228" y="93"/>
                </a:cubicBezTo>
                <a:cubicBezTo>
                  <a:pt x="1239" y="95"/>
                  <a:pt x="1248" y="90"/>
                  <a:pt x="1255" y="86"/>
                </a:cubicBezTo>
                <a:close/>
                <a:moveTo>
                  <a:pt x="250" y="80"/>
                </a:moveTo>
                <a:cubicBezTo>
                  <a:pt x="242" y="80"/>
                  <a:pt x="242" y="80"/>
                  <a:pt x="242" y="80"/>
                </a:cubicBezTo>
                <a:cubicBezTo>
                  <a:pt x="239" y="82"/>
                  <a:pt x="235" y="79"/>
                  <a:pt x="233" y="82"/>
                </a:cubicBezTo>
                <a:cubicBezTo>
                  <a:pt x="239" y="86"/>
                  <a:pt x="238" y="97"/>
                  <a:pt x="247" y="94"/>
                </a:cubicBezTo>
                <a:cubicBezTo>
                  <a:pt x="253" y="91"/>
                  <a:pt x="250" y="86"/>
                  <a:pt x="250" y="80"/>
                </a:cubicBezTo>
                <a:close/>
                <a:moveTo>
                  <a:pt x="1635" y="88"/>
                </a:moveTo>
                <a:cubicBezTo>
                  <a:pt x="1630" y="86"/>
                  <a:pt x="1626" y="81"/>
                  <a:pt x="1621" y="80"/>
                </a:cubicBezTo>
                <a:cubicBezTo>
                  <a:pt x="1619" y="81"/>
                  <a:pt x="1614" y="81"/>
                  <a:pt x="1615" y="85"/>
                </a:cubicBezTo>
                <a:cubicBezTo>
                  <a:pt x="1621" y="88"/>
                  <a:pt x="1626" y="93"/>
                  <a:pt x="1633" y="96"/>
                </a:cubicBezTo>
                <a:cubicBezTo>
                  <a:pt x="1643" y="92"/>
                  <a:pt x="1647" y="105"/>
                  <a:pt x="1657" y="101"/>
                </a:cubicBezTo>
                <a:cubicBezTo>
                  <a:pt x="1658" y="100"/>
                  <a:pt x="1659" y="96"/>
                  <a:pt x="1656" y="95"/>
                </a:cubicBezTo>
                <a:cubicBezTo>
                  <a:pt x="1648" y="94"/>
                  <a:pt x="1642" y="90"/>
                  <a:pt x="1635" y="88"/>
                </a:cubicBezTo>
                <a:close/>
                <a:moveTo>
                  <a:pt x="1319" y="83"/>
                </a:moveTo>
                <a:cubicBezTo>
                  <a:pt x="1319" y="82"/>
                  <a:pt x="1317" y="80"/>
                  <a:pt x="1315" y="80"/>
                </a:cubicBezTo>
                <a:cubicBezTo>
                  <a:pt x="1301" y="87"/>
                  <a:pt x="1301" y="87"/>
                  <a:pt x="1301" y="87"/>
                </a:cubicBezTo>
                <a:cubicBezTo>
                  <a:pt x="1286" y="97"/>
                  <a:pt x="1269" y="104"/>
                  <a:pt x="1252" y="111"/>
                </a:cubicBezTo>
                <a:cubicBezTo>
                  <a:pt x="1243" y="115"/>
                  <a:pt x="1227" y="112"/>
                  <a:pt x="1227" y="125"/>
                </a:cubicBezTo>
                <a:cubicBezTo>
                  <a:pt x="1227" y="126"/>
                  <a:pt x="1228" y="126"/>
                  <a:pt x="1229" y="127"/>
                </a:cubicBezTo>
                <a:cubicBezTo>
                  <a:pt x="1254" y="124"/>
                  <a:pt x="1277" y="115"/>
                  <a:pt x="1297" y="101"/>
                </a:cubicBezTo>
                <a:cubicBezTo>
                  <a:pt x="1305" y="96"/>
                  <a:pt x="1314" y="91"/>
                  <a:pt x="1319" y="83"/>
                </a:cubicBezTo>
                <a:close/>
                <a:moveTo>
                  <a:pt x="779" y="90"/>
                </a:moveTo>
                <a:cubicBezTo>
                  <a:pt x="776" y="87"/>
                  <a:pt x="773" y="81"/>
                  <a:pt x="768" y="82"/>
                </a:cubicBezTo>
                <a:cubicBezTo>
                  <a:pt x="760" y="84"/>
                  <a:pt x="768" y="91"/>
                  <a:pt x="768" y="95"/>
                </a:cubicBezTo>
                <a:cubicBezTo>
                  <a:pt x="770" y="96"/>
                  <a:pt x="770" y="96"/>
                  <a:pt x="770" y="96"/>
                </a:cubicBezTo>
                <a:cubicBezTo>
                  <a:pt x="773" y="94"/>
                  <a:pt x="777" y="93"/>
                  <a:pt x="779" y="90"/>
                </a:cubicBezTo>
                <a:close/>
                <a:moveTo>
                  <a:pt x="1778" y="88"/>
                </a:moveTo>
                <a:cubicBezTo>
                  <a:pt x="1777" y="86"/>
                  <a:pt x="1774" y="82"/>
                  <a:pt x="1771" y="82"/>
                </a:cubicBezTo>
                <a:cubicBezTo>
                  <a:pt x="1762" y="92"/>
                  <a:pt x="1752" y="99"/>
                  <a:pt x="1742" y="107"/>
                </a:cubicBezTo>
                <a:cubicBezTo>
                  <a:pt x="1728" y="115"/>
                  <a:pt x="1713" y="121"/>
                  <a:pt x="1697" y="124"/>
                </a:cubicBezTo>
                <a:cubicBezTo>
                  <a:pt x="1694" y="130"/>
                  <a:pt x="1690" y="136"/>
                  <a:pt x="1684" y="142"/>
                </a:cubicBezTo>
                <a:cubicBezTo>
                  <a:pt x="1674" y="152"/>
                  <a:pt x="1659" y="155"/>
                  <a:pt x="1645" y="154"/>
                </a:cubicBezTo>
                <a:cubicBezTo>
                  <a:pt x="1634" y="151"/>
                  <a:pt x="1622" y="143"/>
                  <a:pt x="1618" y="132"/>
                </a:cubicBezTo>
                <a:cubicBezTo>
                  <a:pt x="1608" y="131"/>
                  <a:pt x="1599" y="123"/>
                  <a:pt x="1591" y="116"/>
                </a:cubicBezTo>
                <a:cubicBezTo>
                  <a:pt x="1583" y="112"/>
                  <a:pt x="1577" y="103"/>
                  <a:pt x="1569" y="98"/>
                </a:cubicBezTo>
                <a:cubicBezTo>
                  <a:pt x="1568" y="96"/>
                  <a:pt x="1568" y="93"/>
                  <a:pt x="1566" y="93"/>
                </a:cubicBezTo>
                <a:cubicBezTo>
                  <a:pt x="1573" y="101"/>
                  <a:pt x="1572" y="113"/>
                  <a:pt x="1571" y="123"/>
                </a:cubicBezTo>
                <a:cubicBezTo>
                  <a:pt x="1571" y="128"/>
                  <a:pt x="1568" y="133"/>
                  <a:pt x="1568" y="138"/>
                </a:cubicBezTo>
                <a:cubicBezTo>
                  <a:pt x="1571" y="141"/>
                  <a:pt x="1574" y="145"/>
                  <a:pt x="1579" y="147"/>
                </a:cubicBezTo>
                <a:cubicBezTo>
                  <a:pt x="1584" y="153"/>
                  <a:pt x="1593" y="152"/>
                  <a:pt x="1597" y="159"/>
                </a:cubicBezTo>
                <a:cubicBezTo>
                  <a:pt x="1652" y="159"/>
                  <a:pt x="1708" y="159"/>
                  <a:pt x="1765" y="159"/>
                </a:cubicBezTo>
                <a:cubicBezTo>
                  <a:pt x="1767" y="155"/>
                  <a:pt x="1767" y="155"/>
                  <a:pt x="1767" y="155"/>
                </a:cubicBezTo>
                <a:cubicBezTo>
                  <a:pt x="1786" y="146"/>
                  <a:pt x="1798" y="130"/>
                  <a:pt x="1809" y="114"/>
                </a:cubicBezTo>
                <a:cubicBezTo>
                  <a:pt x="1802" y="106"/>
                  <a:pt x="1791" y="101"/>
                  <a:pt x="1783" y="94"/>
                </a:cubicBezTo>
                <a:cubicBezTo>
                  <a:pt x="1764" y="113"/>
                  <a:pt x="1741" y="130"/>
                  <a:pt x="1714" y="135"/>
                </a:cubicBezTo>
                <a:cubicBezTo>
                  <a:pt x="1708" y="135"/>
                  <a:pt x="1701" y="137"/>
                  <a:pt x="1696" y="135"/>
                </a:cubicBezTo>
                <a:cubicBezTo>
                  <a:pt x="1695" y="134"/>
                  <a:pt x="1696" y="132"/>
                  <a:pt x="1697" y="132"/>
                </a:cubicBezTo>
                <a:cubicBezTo>
                  <a:pt x="1712" y="130"/>
                  <a:pt x="1728" y="129"/>
                  <a:pt x="1740" y="120"/>
                </a:cubicBezTo>
                <a:cubicBezTo>
                  <a:pt x="1742" y="119"/>
                  <a:pt x="1744" y="119"/>
                  <a:pt x="1745" y="118"/>
                </a:cubicBezTo>
                <a:cubicBezTo>
                  <a:pt x="1758" y="111"/>
                  <a:pt x="1771" y="101"/>
                  <a:pt x="1778" y="88"/>
                </a:cubicBezTo>
                <a:close/>
                <a:moveTo>
                  <a:pt x="311" y="89"/>
                </a:moveTo>
                <a:cubicBezTo>
                  <a:pt x="310" y="87"/>
                  <a:pt x="309" y="83"/>
                  <a:pt x="306" y="83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4" y="91"/>
                  <a:pt x="295" y="94"/>
                  <a:pt x="296" y="96"/>
                </a:cubicBezTo>
                <a:cubicBezTo>
                  <a:pt x="301" y="95"/>
                  <a:pt x="308" y="94"/>
                  <a:pt x="311" y="89"/>
                </a:cubicBezTo>
                <a:close/>
                <a:moveTo>
                  <a:pt x="1720" y="92"/>
                </a:moveTo>
                <a:cubicBezTo>
                  <a:pt x="1718" y="89"/>
                  <a:pt x="1715" y="85"/>
                  <a:pt x="1711" y="85"/>
                </a:cubicBezTo>
                <a:cubicBezTo>
                  <a:pt x="1706" y="89"/>
                  <a:pt x="1700" y="88"/>
                  <a:pt x="1695" y="91"/>
                </a:cubicBezTo>
                <a:cubicBezTo>
                  <a:pt x="1698" y="99"/>
                  <a:pt x="1700" y="108"/>
                  <a:pt x="1700" y="116"/>
                </a:cubicBezTo>
                <a:cubicBezTo>
                  <a:pt x="1704" y="116"/>
                  <a:pt x="1704" y="116"/>
                  <a:pt x="1704" y="116"/>
                </a:cubicBezTo>
                <a:cubicBezTo>
                  <a:pt x="1722" y="113"/>
                  <a:pt x="1739" y="106"/>
                  <a:pt x="1751" y="92"/>
                </a:cubicBezTo>
                <a:cubicBezTo>
                  <a:pt x="1744" y="96"/>
                  <a:pt x="1735" y="97"/>
                  <a:pt x="1727" y="96"/>
                </a:cubicBezTo>
                <a:cubicBezTo>
                  <a:pt x="1720" y="101"/>
                  <a:pt x="1720" y="101"/>
                  <a:pt x="1720" y="101"/>
                </a:cubicBezTo>
                <a:cubicBezTo>
                  <a:pt x="1713" y="103"/>
                  <a:pt x="1707" y="107"/>
                  <a:pt x="1701" y="106"/>
                </a:cubicBezTo>
                <a:cubicBezTo>
                  <a:pt x="1700" y="100"/>
                  <a:pt x="1708" y="102"/>
                  <a:pt x="1712" y="100"/>
                </a:cubicBezTo>
                <a:cubicBezTo>
                  <a:pt x="1714" y="98"/>
                  <a:pt x="1720" y="98"/>
                  <a:pt x="1720" y="92"/>
                </a:cubicBezTo>
                <a:close/>
                <a:moveTo>
                  <a:pt x="1623" y="97"/>
                </a:moveTo>
                <a:cubicBezTo>
                  <a:pt x="1608" y="87"/>
                  <a:pt x="1608" y="87"/>
                  <a:pt x="1608" y="87"/>
                </a:cubicBezTo>
                <a:cubicBezTo>
                  <a:pt x="1605" y="85"/>
                  <a:pt x="1600" y="87"/>
                  <a:pt x="1596" y="86"/>
                </a:cubicBezTo>
                <a:cubicBezTo>
                  <a:pt x="1594" y="87"/>
                  <a:pt x="1591" y="86"/>
                  <a:pt x="1590" y="88"/>
                </a:cubicBezTo>
                <a:cubicBezTo>
                  <a:pt x="1598" y="97"/>
                  <a:pt x="1606" y="104"/>
                  <a:pt x="1616" y="109"/>
                </a:cubicBezTo>
                <a:cubicBezTo>
                  <a:pt x="1618" y="105"/>
                  <a:pt x="1623" y="101"/>
                  <a:pt x="1623" y="97"/>
                </a:cubicBezTo>
                <a:close/>
                <a:moveTo>
                  <a:pt x="392" y="92"/>
                </a:moveTo>
                <a:cubicBezTo>
                  <a:pt x="389" y="92"/>
                  <a:pt x="388" y="88"/>
                  <a:pt x="384" y="88"/>
                </a:cubicBezTo>
                <a:cubicBezTo>
                  <a:pt x="374" y="96"/>
                  <a:pt x="363" y="102"/>
                  <a:pt x="353" y="110"/>
                </a:cubicBezTo>
                <a:cubicBezTo>
                  <a:pt x="349" y="114"/>
                  <a:pt x="344" y="115"/>
                  <a:pt x="340" y="117"/>
                </a:cubicBezTo>
                <a:cubicBezTo>
                  <a:pt x="321" y="131"/>
                  <a:pt x="297" y="134"/>
                  <a:pt x="276" y="143"/>
                </a:cubicBezTo>
                <a:cubicBezTo>
                  <a:pt x="270" y="142"/>
                  <a:pt x="270" y="142"/>
                  <a:pt x="270" y="142"/>
                </a:cubicBezTo>
                <a:cubicBezTo>
                  <a:pt x="259" y="148"/>
                  <a:pt x="248" y="152"/>
                  <a:pt x="235" y="153"/>
                </a:cubicBezTo>
                <a:cubicBezTo>
                  <a:pt x="227" y="152"/>
                  <a:pt x="217" y="149"/>
                  <a:pt x="212" y="141"/>
                </a:cubicBezTo>
                <a:cubicBezTo>
                  <a:pt x="208" y="139"/>
                  <a:pt x="208" y="129"/>
                  <a:pt x="201" y="131"/>
                </a:cubicBezTo>
                <a:cubicBezTo>
                  <a:pt x="190" y="126"/>
                  <a:pt x="179" y="121"/>
                  <a:pt x="169" y="113"/>
                </a:cubicBezTo>
                <a:cubicBezTo>
                  <a:pt x="169" y="113"/>
                  <a:pt x="169" y="114"/>
                  <a:pt x="168" y="115"/>
                </a:cubicBezTo>
                <a:cubicBezTo>
                  <a:pt x="170" y="124"/>
                  <a:pt x="167" y="133"/>
                  <a:pt x="166" y="141"/>
                </a:cubicBezTo>
                <a:cubicBezTo>
                  <a:pt x="175" y="147"/>
                  <a:pt x="183" y="155"/>
                  <a:pt x="194" y="156"/>
                </a:cubicBezTo>
                <a:cubicBezTo>
                  <a:pt x="198" y="162"/>
                  <a:pt x="205" y="158"/>
                  <a:pt x="210" y="160"/>
                </a:cubicBezTo>
                <a:cubicBezTo>
                  <a:pt x="253" y="159"/>
                  <a:pt x="299" y="160"/>
                  <a:pt x="341" y="159"/>
                </a:cubicBezTo>
                <a:cubicBezTo>
                  <a:pt x="343" y="155"/>
                  <a:pt x="343" y="155"/>
                  <a:pt x="343" y="155"/>
                </a:cubicBezTo>
                <a:cubicBezTo>
                  <a:pt x="356" y="150"/>
                  <a:pt x="368" y="141"/>
                  <a:pt x="381" y="132"/>
                </a:cubicBezTo>
                <a:cubicBezTo>
                  <a:pt x="409" y="105"/>
                  <a:pt x="409" y="105"/>
                  <a:pt x="409" y="105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3" y="100"/>
                  <a:pt x="398" y="95"/>
                  <a:pt x="392" y="92"/>
                </a:cubicBezTo>
                <a:close/>
                <a:moveTo>
                  <a:pt x="196" y="92"/>
                </a:moveTo>
                <a:cubicBezTo>
                  <a:pt x="190" y="92"/>
                  <a:pt x="183" y="87"/>
                  <a:pt x="178" y="89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86" y="96"/>
                  <a:pt x="193" y="103"/>
                  <a:pt x="203" y="105"/>
                </a:cubicBezTo>
                <a:cubicBezTo>
                  <a:pt x="209" y="99"/>
                  <a:pt x="199" y="96"/>
                  <a:pt x="196" y="92"/>
                </a:cubicBezTo>
                <a:close/>
                <a:moveTo>
                  <a:pt x="1275" y="94"/>
                </a:moveTo>
                <a:cubicBezTo>
                  <a:pt x="1270" y="94"/>
                  <a:pt x="1265" y="92"/>
                  <a:pt x="1260" y="91"/>
                </a:cubicBezTo>
                <a:cubicBezTo>
                  <a:pt x="1254" y="92"/>
                  <a:pt x="1249" y="95"/>
                  <a:pt x="1244" y="97"/>
                </a:cubicBezTo>
                <a:cubicBezTo>
                  <a:pt x="1240" y="100"/>
                  <a:pt x="1233" y="96"/>
                  <a:pt x="1230" y="100"/>
                </a:cubicBezTo>
                <a:cubicBezTo>
                  <a:pt x="1230" y="103"/>
                  <a:pt x="1229" y="107"/>
                  <a:pt x="1231" y="110"/>
                </a:cubicBezTo>
                <a:cubicBezTo>
                  <a:pt x="1246" y="111"/>
                  <a:pt x="1257" y="101"/>
                  <a:pt x="1270" y="98"/>
                </a:cubicBezTo>
                <a:cubicBezTo>
                  <a:pt x="1272" y="98"/>
                  <a:pt x="1275" y="96"/>
                  <a:pt x="1275" y="94"/>
                </a:cubicBezTo>
                <a:close/>
                <a:moveTo>
                  <a:pt x="1192" y="96"/>
                </a:moveTo>
                <a:cubicBezTo>
                  <a:pt x="1191" y="92"/>
                  <a:pt x="1184" y="93"/>
                  <a:pt x="1181" y="93"/>
                </a:cubicBezTo>
                <a:cubicBezTo>
                  <a:pt x="1183" y="98"/>
                  <a:pt x="1183" y="104"/>
                  <a:pt x="1188" y="106"/>
                </a:cubicBezTo>
                <a:cubicBezTo>
                  <a:pt x="1193" y="106"/>
                  <a:pt x="1191" y="100"/>
                  <a:pt x="1192" y="96"/>
                </a:cubicBezTo>
                <a:close/>
                <a:moveTo>
                  <a:pt x="797" y="96"/>
                </a:moveTo>
                <a:cubicBezTo>
                  <a:pt x="793" y="95"/>
                  <a:pt x="790" y="95"/>
                  <a:pt x="786" y="94"/>
                </a:cubicBezTo>
                <a:cubicBezTo>
                  <a:pt x="781" y="99"/>
                  <a:pt x="775" y="99"/>
                  <a:pt x="770" y="104"/>
                </a:cubicBezTo>
                <a:cubicBezTo>
                  <a:pt x="771" y="107"/>
                  <a:pt x="768" y="112"/>
                  <a:pt x="772" y="113"/>
                </a:cubicBezTo>
                <a:cubicBezTo>
                  <a:pt x="781" y="111"/>
                  <a:pt x="788" y="104"/>
                  <a:pt x="795" y="99"/>
                </a:cubicBezTo>
                <a:cubicBezTo>
                  <a:pt x="797" y="96"/>
                  <a:pt x="797" y="96"/>
                  <a:pt x="797" y="96"/>
                </a:cubicBezTo>
                <a:close/>
                <a:moveTo>
                  <a:pt x="96" y="105"/>
                </a:moveTo>
                <a:cubicBezTo>
                  <a:pt x="91" y="96"/>
                  <a:pt x="91" y="96"/>
                  <a:pt x="91" y="96"/>
                </a:cubicBezTo>
                <a:cubicBezTo>
                  <a:pt x="86" y="96"/>
                  <a:pt x="82" y="100"/>
                  <a:pt x="77" y="100"/>
                </a:cubicBezTo>
                <a:cubicBezTo>
                  <a:pt x="74" y="106"/>
                  <a:pt x="70" y="113"/>
                  <a:pt x="73" y="119"/>
                </a:cubicBezTo>
                <a:cubicBezTo>
                  <a:pt x="75" y="125"/>
                  <a:pt x="81" y="124"/>
                  <a:pt x="85" y="124"/>
                </a:cubicBezTo>
                <a:cubicBezTo>
                  <a:pt x="92" y="123"/>
                  <a:pt x="99" y="123"/>
                  <a:pt x="104" y="116"/>
                </a:cubicBezTo>
                <a:cubicBezTo>
                  <a:pt x="106" y="114"/>
                  <a:pt x="111" y="113"/>
                  <a:pt x="109" y="110"/>
                </a:cubicBezTo>
                <a:cubicBezTo>
                  <a:pt x="103" y="112"/>
                  <a:pt x="100" y="108"/>
                  <a:pt x="96" y="105"/>
                </a:cubicBezTo>
                <a:close/>
                <a:moveTo>
                  <a:pt x="727" y="101"/>
                </a:moveTo>
                <a:cubicBezTo>
                  <a:pt x="727" y="95"/>
                  <a:pt x="718" y="99"/>
                  <a:pt x="714" y="99"/>
                </a:cubicBezTo>
                <a:cubicBezTo>
                  <a:pt x="714" y="114"/>
                  <a:pt x="714" y="114"/>
                  <a:pt x="714" y="114"/>
                </a:cubicBezTo>
                <a:cubicBezTo>
                  <a:pt x="715" y="115"/>
                  <a:pt x="717" y="114"/>
                  <a:pt x="718" y="114"/>
                </a:cubicBezTo>
                <a:cubicBezTo>
                  <a:pt x="723" y="112"/>
                  <a:pt x="725" y="106"/>
                  <a:pt x="727" y="101"/>
                </a:cubicBezTo>
                <a:close/>
                <a:moveTo>
                  <a:pt x="890" y="107"/>
                </a:moveTo>
                <a:cubicBezTo>
                  <a:pt x="888" y="105"/>
                  <a:pt x="886" y="102"/>
                  <a:pt x="883" y="100"/>
                </a:cubicBezTo>
                <a:cubicBezTo>
                  <a:pt x="881" y="100"/>
                  <a:pt x="877" y="99"/>
                  <a:pt x="875" y="101"/>
                </a:cubicBezTo>
                <a:cubicBezTo>
                  <a:pt x="861" y="117"/>
                  <a:pt x="846" y="132"/>
                  <a:pt x="827" y="143"/>
                </a:cubicBezTo>
                <a:cubicBezTo>
                  <a:pt x="819" y="148"/>
                  <a:pt x="810" y="152"/>
                  <a:pt x="803" y="158"/>
                </a:cubicBezTo>
                <a:cubicBezTo>
                  <a:pt x="810" y="160"/>
                  <a:pt x="818" y="158"/>
                  <a:pt x="825" y="159"/>
                </a:cubicBezTo>
                <a:cubicBezTo>
                  <a:pt x="836" y="152"/>
                  <a:pt x="847" y="145"/>
                  <a:pt x="858" y="138"/>
                </a:cubicBezTo>
                <a:cubicBezTo>
                  <a:pt x="869" y="127"/>
                  <a:pt x="883" y="121"/>
                  <a:pt x="890" y="107"/>
                </a:cubicBezTo>
                <a:close/>
                <a:moveTo>
                  <a:pt x="247" y="100"/>
                </a:moveTo>
                <a:cubicBezTo>
                  <a:pt x="244" y="99"/>
                  <a:pt x="242" y="103"/>
                  <a:pt x="243" y="106"/>
                </a:cubicBezTo>
                <a:cubicBezTo>
                  <a:pt x="244" y="106"/>
                  <a:pt x="244" y="106"/>
                  <a:pt x="244" y="106"/>
                </a:cubicBezTo>
                <a:cubicBezTo>
                  <a:pt x="246" y="105"/>
                  <a:pt x="248" y="102"/>
                  <a:pt x="247" y="100"/>
                </a:cubicBezTo>
                <a:close/>
                <a:moveTo>
                  <a:pt x="580" y="116"/>
                </a:moveTo>
                <a:cubicBezTo>
                  <a:pt x="572" y="106"/>
                  <a:pt x="572" y="106"/>
                  <a:pt x="572" y="106"/>
                </a:cubicBezTo>
                <a:cubicBezTo>
                  <a:pt x="564" y="108"/>
                  <a:pt x="555" y="110"/>
                  <a:pt x="546" y="112"/>
                </a:cubicBezTo>
                <a:cubicBezTo>
                  <a:pt x="545" y="114"/>
                  <a:pt x="545" y="114"/>
                  <a:pt x="545" y="114"/>
                </a:cubicBezTo>
                <a:cubicBezTo>
                  <a:pt x="547" y="121"/>
                  <a:pt x="553" y="127"/>
                  <a:pt x="560" y="129"/>
                </a:cubicBezTo>
                <a:cubicBezTo>
                  <a:pt x="570" y="127"/>
                  <a:pt x="582" y="129"/>
                  <a:pt x="587" y="120"/>
                </a:cubicBezTo>
                <a:cubicBezTo>
                  <a:pt x="585" y="118"/>
                  <a:pt x="582" y="118"/>
                  <a:pt x="580" y="116"/>
                </a:cubicBezTo>
                <a:close/>
                <a:moveTo>
                  <a:pt x="1034" y="115"/>
                </a:moveTo>
                <a:cubicBezTo>
                  <a:pt x="1026" y="107"/>
                  <a:pt x="1026" y="107"/>
                  <a:pt x="1026" y="107"/>
                </a:cubicBezTo>
                <a:cubicBezTo>
                  <a:pt x="1019" y="106"/>
                  <a:pt x="1015" y="111"/>
                  <a:pt x="1008" y="112"/>
                </a:cubicBezTo>
                <a:cubicBezTo>
                  <a:pt x="1007" y="115"/>
                  <a:pt x="1012" y="117"/>
                  <a:pt x="1013" y="120"/>
                </a:cubicBezTo>
                <a:cubicBezTo>
                  <a:pt x="1018" y="124"/>
                  <a:pt x="1026" y="124"/>
                  <a:pt x="1032" y="123"/>
                </a:cubicBezTo>
                <a:cubicBezTo>
                  <a:pt x="1035" y="122"/>
                  <a:pt x="1040" y="121"/>
                  <a:pt x="1041" y="117"/>
                </a:cubicBezTo>
                <a:cubicBezTo>
                  <a:pt x="1034" y="115"/>
                  <a:pt x="1034" y="115"/>
                  <a:pt x="1034" y="115"/>
                </a:cubicBezTo>
                <a:close/>
                <a:moveTo>
                  <a:pt x="1655" y="110"/>
                </a:moveTo>
                <a:cubicBezTo>
                  <a:pt x="1656" y="107"/>
                  <a:pt x="1653" y="107"/>
                  <a:pt x="1651" y="108"/>
                </a:cubicBezTo>
                <a:cubicBezTo>
                  <a:pt x="1651" y="110"/>
                  <a:pt x="1651" y="113"/>
                  <a:pt x="1652" y="114"/>
                </a:cubicBezTo>
                <a:cubicBezTo>
                  <a:pt x="1654" y="113"/>
                  <a:pt x="1655" y="111"/>
                  <a:pt x="1655" y="110"/>
                </a:cubicBezTo>
                <a:close/>
                <a:moveTo>
                  <a:pt x="1363" y="113"/>
                </a:moveTo>
                <a:cubicBezTo>
                  <a:pt x="1366" y="108"/>
                  <a:pt x="1357" y="110"/>
                  <a:pt x="1355" y="107"/>
                </a:cubicBezTo>
                <a:cubicBezTo>
                  <a:pt x="1350" y="111"/>
                  <a:pt x="1347" y="116"/>
                  <a:pt x="1343" y="119"/>
                </a:cubicBezTo>
                <a:cubicBezTo>
                  <a:pt x="1328" y="133"/>
                  <a:pt x="1312" y="149"/>
                  <a:pt x="1293" y="158"/>
                </a:cubicBezTo>
                <a:cubicBezTo>
                  <a:pt x="1293" y="159"/>
                  <a:pt x="1293" y="159"/>
                  <a:pt x="1293" y="159"/>
                </a:cubicBezTo>
                <a:cubicBezTo>
                  <a:pt x="1308" y="158"/>
                  <a:pt x="1308" y="158"/>
                  <a:pt x="1308" y="158"/>
                </a:cubicBezTo>
                <a:cubicBezTo>
                  <a:pt x="1308" y="156"/>
                  <a:pt x="1309" y="153"/>
                  <a:pt x="1312" y="152"/>
                </a:cubicBezTo>
                <a:cubicBezTo>
                  <a:pt x="1320" y="151"/>
                  <a:pt x="1327" y="144"/>
                  <a:pt x="1334" y="139"/>
                </a:cubicBezTo>
                <a:cubicBezTo>
                  <a:pt x="1343" y="131"/>
                  <a:pt x="1355" y="125"/>
                  <a:pt x="1363" y="113"/>
                </a:cubicBezTo>
                <a:close/>
                <a:moveTo>
                  <a:pt x="428" y="113"/>
                </a:moveTo>
                <a:cubicBezTo>
                  <a:pt x="426" y="110"/>
                  <a:pt x="422" y="108"/>
                  <a:pt x="418" y="108"/>
                </a:cubicBezTo>
                <a:cubicBezTo>
                  <a:pt x="404" y="118"/>
                  <a:pt x="394" y="135"/>
                  <a:pt x="377" y="143"/>
                </a:cubicBezTo>
                <a:cubicBezTo>
                  <a:pt x="371" y="149"/>
                  <a:pt x="362" y="153"/>
                  <a:pt x="357" y="158"/>
                </a:cubicBezTo>
                <a:cubicBezTo>
                  <a:pt x="368" y="159"/>
                  <a:pt x="368" y="159"/>
                  <a:pt x="368" y="159"/>
                </a:cubicBezTo>
                <a:cubicBezTo>
                  <a:pt x="373" y="158"/>
                  <a:pt x="376" y="161"/>
                  <a:pt x="381" y="159"/>
                </a:cubicBezTo>
                <a:cubicBezTo>
                  <a:pt x="382" y="154"/>
                  <a:pt x="382" y="154"/>
                  <a:pt x="382" y="154"/>
                </a:cubicBezTo>
                <a:cubicBezTo>
                  <a:pt x="396" y="147"/>
                  <a:pt x="408" y="136"/>
                  <a:pt x="419" y="125"/>
                </a:cubicBezTo>
                <a:cubicBezTo>
                  <a:pt x="423" y="121"/>
                  <a:pt x="425" y="116"/>
                  <a:pt x="428" y="113"/>
                </a:cubicBezTo>
                <a:close/>
                <a:moveTo>
                  <a:pt x="1188" y="112"/>
                </a:moveTo>
                <a:cubicBezTo>
                  <a:pt x="1187" y="111"/>
                  <a:pt x="1185" y="111"/>
                  <a:pt x="1184" y="112"/>
                </a:cubicBezTo>
                <a:cubicBezTo>
                  <a:pt x="1184" y="113"/>
                  <a:pt x="1183" y="116"/>
                  <a:pt x="1185" y="116"/>
                </a:cubicBezTo>
                <a:cubicBezTo>
                  <a:pt x="1187" y="115"/>
                  <a:pt x="1189" y="113"/>
                  <a:pt x="1188" y="112"/>
                </a:cubicBezTo>
                <a:close/>
                <a:moveTo>
                  <a:pt x="1371" y="130"/>
                </a:moveTo>
                <a:cubicBezTo>
                  <a:pt x="1370" y="126"/>
                  <a:pt x="1371" y="120"/>
                  <a:pt x="1369" y="116"/>
                </a:cubicBezTo>
                <a:cubicBezTo>
                  <a:pt x="1366" y="117"/>
                  <a:pt x="1364" y="120"/>
                  <a:pt x="1363" y="122"/>
                </a:cubicBezTo>
                <a:cubicBezTo>
                  <a:pt x="1350" y="133"/>
                  <a:pt x="1337" y="144"/>
                  <a:pt x="1323" y="153"/>
                </a:cubicBezTo>
                <a:cubicBezTo>
                  <a:pt x="1321" y="156"/>
                  <a:pt x="1316" y="154"/>
                  <a:pt x="1315" y="158"/>
                </a:cubicBezTo>
                <a:cubicBezTo>
                  <a:pt x="1321" y="159"/>
                  <a:pt x="1327" y="159"/>
                  <a:pt x="1334" y="159"/>
                </a:cubicBezTo>
                <a:cubicBezTo>
                  <a:pt x="1350" y="149"/>
                  <a:pt x="1350" y="149"/>
                  <a:pt x="1350" y="149"/>
                </a:cubicBezTo>
                <a:cubicBezTo>
                  <a:pt x="1357" y="142"/>
                  <a:pt x="1366" y="139"/>
                  <a:pt x="1371" y="130"/>
                </a:cubicBezTo>
                <a:close/>
                <a:moveTo>
                  <a:pt x="891" y="117"/>
                </a:moveTo>
                <a:cubicBezTo>
                  <a:pt x="890" y="117"/>
                  <a:pt x="890" y="117"/>
                  <a:pt x="890" y="117"/>
                </a:cubicBezTo>
                <a:cubicBezTo>
                  <a:pt x="874" y="135"/>
                  <a:pt x="855" y="145"/>
                  <a:pt x="837" y="158"/>
                </a:cubicBezTo>
                <a:cubicBezTo>
                  <a:pt x="845" y="161"/>
                  <a:pt x="853" y="159"/>
                  <a:pt x="861" y="159"/>
                </a:cubicBezTo>
                <a:cubicBezTo>
                  <a:pt x="863" y="160"/>
                  <a:pt x="865" y="157"/>
                  <a:pt x="865" y="155"/>
                </a:cubicBezTo>
                <a:cubicBezTo>
                  <a:pt x="871" y="147"/>
                  <a:pt x="879" y="144"/>
                  <a:pt x="886" y="136"/>
                </a:cubicBezTo>
                <a:cubicBezTo>
                  <a:pt x="894" y="133"/>
                  <a:pt x="890" y="124"/>
                  <a:pt x="891" y="117"/>
                </a:cubicBezTo>
                <a:close/>
                <a:moveTo>
                  <a:pt x="940" y="121"/>
                </a:moveTo>
                <a:cubicBezTo>
                  <a:pt x="938" y="116"/>
                  <a:pt x="930" y="116"/>
                  <a:pt x="928" y="120"/>
                </a:cubicBezTo>
                <a:cubicBezTo>
                  <a:pt x="929" y="123"/>
                  <a:pt x="928" y="128"/>
                  <a:pt x="931" y="131"/>
                </a:cubicBezTo>
                <a:cubicBezTo>
                  <a:pt x="936" y="130"/>
                  <a:pt x="937" y="124"/>
                  <a:pt x="940" y="121"/>
                </a:cubicBezTo>
                <a:close/>
                <a:moveTo>
                  <a:pt x="1822" y="121"/>
                </a:moveTo>
                <a:cubicBezTo>
                  <a:pt x="1819" y="121"/>
                  <a:pt x="1817" y="118"/>
                  <a:pt x="1815" y="118"/>
                </a:cubicBezTo>
                <a:cubicBezTo>
                  <a:pt x="1807" y="128"/>
                  <a:pt x="1800" y="140"/>
                  <a:pt x="1790" y="149"/>
                </a:cubicBezTo>
                <a:cubicBezTo>
                  <a:pt x="1786" y="151"/>
                  <a:pt x="1781" y="154"/>
                  <a:pt x="1778" y="158"/>
                </a:cubicBezTo>
                <a:cubicBezTo>
                  <a:pt x="1781" y="159"/>
                  <a:pt x="1783" y="159"/>
                  <a:pt x="1786" y="159"/>
                </a:cubicBezTo>
                <a:cubicBezTo>
                  <a:pt x="1796" y="151"/>
                  <a:pt x="1808" y="142"/>
                  <a:pt x="1817" y="134"/>
                </a:cubicBezTo>
                <a:cubicBezTo>
                  <a:pt x="1821" y="131"/>
                  <a:pt x="1820" y="125"/>
                  <a:pt x="1822" y="121"/>
                </a:cubicBezTo>
                <a:close/>
                <a:moveTo>
                  <a:pt x="1417" y="123"/>
                </a:moveTo>
                <a:cubicBezTo>
                  <a:pt x="1415" y="120"/>
                  <a:pt x="1411" y="119"/>
                  <a:pt x="1408" y="119"/>
                </a:cubicBezTo>
                <a:cubicBezTo>
                  <a:pt x="1404" y="118"/>
                  <a:pt x="1402" y="121"/>
                  <a:pt x="1400" y="125"/>
                </a:cubicBezTo>
                <a:cubicBezTo>
                  <a:pt x="1402" y="127"/>
                  <a:pt x="1402" y="131"/>
                  <a:pt x="1402" y="135"/>
                </a:cubicBezTo>
                <a:cubicBezTo>
                  <a:pt x="1399" y="140"/>
                  <a:pt x="1394" y="147"/>
                  <a:pt x="1386" y="147"/>
                </a:cubicBezTo>
                <a:cubicBezTo>
                  <a:pt x="1382" y="149"/>
                  <a:pt x="1377" y="153"/>
                  <a:pt x="1374" y="158"/>
                </a:cubicBezTo>
                <a:cubicBezTo>
                  <a:pt x="1382" y="163"/>
                  <a:pt x="1387" y="153"/>
                  <a:pt x="1393" y="150"/>
                </a:cubicBezTo>
                <a:cubicBezTo>
                  <a:pt x="1399" y="141"/>
                  <a:pt x="1414" y="135"/>
                  <a:pt x="1417" y="123"/>
                </a:cubicBezTo>
                <a:close/>
                <a:moveTo>
                  <a:pt x="284" y="121"/>
                </a:moveTo>
                <a:cubicBezTo>
                  <a:pt x="285" y="121"/>
                  <a:pt x="285" y="121"/>
                  <a:pt x="285" y="121"/>
                </a:cubicBezTo>
                <a:cubicBezTo>
                  <a:pt x="286" y="121"/>
                  <a:pt x="286" y="121"/>
                  <a:pt x="286" y="121"/>
                </a:cubicBezTo>
                <a:cubicBezTo>
                  <a:pt x="284" y="121"/>
                  <a:pt x="284" y="121"/>
                  <a:pt x="284" y="121"/>
                </a:cubicBezTo>
                <a:close/>
                <a:moveTo>
                  <a:pt x="7" y="145"/>
                </a:moveTo>
                <a:cubicBezTo>
                  <a:pt x="8" y="137"/>
                  <a:pt x="10" y="128"/>
                  <a:pt x="4" y="123"/>
                </a:cubicBezTo>
                <a:cubicBezTo>
                  <a:pt x="4" y="131"/>
                  <a:pt x="3" y="140"/>
                  <a:pt x="4" y="148"/>
                </a:cubicBezTo>
                <a:cubicBezTo>
                  <a:pt x="7" y="145"/>
                  <a:pt x="7" y="145"/>
                  <a:pt x="7" y="145"/>
                </a:cubicBezTo>
                <a:close/>
                <a:moveTo>
                  <a:pt x="475" y="125"/>
                </a:moveTo>
                <a:cubicBezTo>
                  <a:pt x="474" y="123"/>
                  <a:pt x="472" y="123"/>
                  <a:pt x="469" y="123"/>
                </a:cubicBezTo>
                <a:cubicBezTo>
                  <a:pt x="467" y="123"/>
                  <a:pt x="467" y="126"/>
                  <a:pt x="466" y="128"/>
                </a:cubicBezTo>
                <a:cubicBezTo>
                  <a:pt x="466" y="132"/>
                  <a:pt x="463" y="137"/>
                  <a:pt x="464" y="139"/>
                </a:cubicBezTo>
                <a:cubicBezTo>
                  <a:pt x="468" y="136"/>
                  <a:pt x="473" y="130"/>
                  <a:pt x="475" y="125"/>
                </a:cubicBezTo>
                <a:close/>
                <a:moveTo>
                  <a:pt x="428" y="135"/>
                </a:moveTo>
                <a:cubicBezTo>
                  <a:pt x="427" y="126"/>
                  <a:pt x="427" y="126"/>
                  <a:pt x="427" y="126"/>
                </a:cubicBezTo>
                <a:cubicBezTo>
                  <a:pt x="423" y="128"/>
                  <a:pt x="420" y="130"/>
                  <a:pt x="417" y="134"/>
                </a:cubicBezTo>
                <a:cubicBezTo>
                  <a:pt x="408" y="144"/>
                  <a:pt x="397" y="151"/>
                  <a:pt x="387" y="158"/>
                </a:cubicBezTo>
                <a:cubicBezTo>
                  <a:pt x="394" y="160"/>
                  <a:pt x="399" y="159"/>
                  <a:pt x="406" y="159"/>
                </a:cubicBezTo>
                <a:cubicBezTo>
                  <a:pt x="406" y="158"/>
                  <a:pt x="405" y="155"/>
                  <a:pt x="407" y="154"/>
                </a:cubicBezTo>
                <a:cubicBezTo>
                  <a:pt x="415" y="150"/>
                  <a:pt x="422" y="142"/>
                  <a:pt x="428" y="135"/>
                </a:cubicBezTo>
                <a:close/>
                <a:moveTo>
                  <a:pt x="944" y="138"/>
                </a:moveTo>
                <a:cubicBezTo>
                  <a:pt x="945" y="135"/>
                  <a:pt x="946" y="129"/>
                  <a:pt x="943" y="127"/>
                </a:cubicBezTo>
                <a:cubicBezTo>
                  <a:pt x="932" y="137"/>
                  <a:pt x="926" y="149"/>
                  <a:pt x="914" y="157"/>
                </a:cubicBezTo>
                <a:cubicBezTo>
                  <a:pt x="914" y="158"/>
                  <a:pt x="914" y="158"/>
                  <a:pt x="914" y="158"/>
                </a:cubicBezTo>
                <a:cubicBezTo>
                  <a:pt x="917" y="159"/>
                  <a:pt x="922" y="160"/>
                  <a:pt x="923" y="156"/>
                </a:cubicBezTo>
                <a:cubicBezTo>
                  <a:pt x="932" y="153"/>
                  <a:pt x="939" y="146"/>
                  <a:pt x="944" y="138"/>
                </a:cubicBezTo>
                <a:close/>
                <a:moveTo>
                  <a:pt x="1109" y="143"/>
                </a:moveTo>
                <a:cubicBezTo>
                  <a:pt x="1103" y="138"/>
                  <a:pt x="1095" y="133"/>
                  <a:pt x="1088" y="128"/>
                </a:cubicBezTo>
                <a:cubicBezTo>
                  <a:pt x="1086" y="131"/>
                  <a:pt x="1086" y="131"/>
                  <a:pt x="1086" y="131"/>
                </a:cubicBezTo>
                <a:cubicBezTo>
                  <a:pt x="1082" y="136"/>
                  <a:pt x="1088" y="139"/>
                  <a:pt x="1091" y="142"/>
                </a:cubicBezTo>
                <a:cubicBezTo>
                  <a:pt x="1100" y="149"/>
                  <a:pt x="1111" y="151"/>
                  <a:pt x="1118" y="159"/>
                </a:cubicBezTo>
                <a:cubicBezTo>
                  <a:pt x="1140" y="159"/>
                  <a:pt x="1140" y="159"/>
                  <a:pt x="1140" y="159"/>
                </a:cubicBezTo>
                <a:cubicBezTo>
                  <a:pt x="1142" y="158"/>
                  <a:pt x="1142" y="158"/>
                  <a:pt x="1142" y="158"/>
                </a:cubicBezTo>
                <a:cubicBezTo>
                  <a:pt x="1141" y="156"/>
                  <a:pt x="1141" y="156"/>
                  <a:pt x="1141" y="156"/>
                </a:cubicBezTo>
                <a:cubicBezTo>
                  <a:pt x="1129" y="154"/>
                  <a:pt x="1121" y="146"/>
                  <a:pt x="1109" y="143"/>
                </a:cubicBezTo>
                <a:close/>
                <a:moveTo>
                  <a:pt x="1830" y="128"/>
                </a:moveTo>
                <a:cubicBezTo>
                  <a:pt x="1829" y="128"/>
                  <a:pt x="1829" y="128"/>
                  <a:pt x="1829" y="128"/>
                </a:cubicBezTo>
                <a:cubicBezTo>
                  <a:pt x="1818" y="138"/>
                  <a:pt x="1808" y="150"/>
                  <a:pt x="1796" y="158"/>
                </a:cubicBezTo>
                <a:cubicBezTo>
                  <a:pt x="1801" y="159"/>
                  <a:pt x="1807" y="158"/>
                  <a:pt x="1813" y="159"/>
                </a:cubicBezTo>
                <a:cubicBezTo>
                  <a:pt x="1822" y="158"/>
                  <a:pt x="1827" y="149"/>
                  <a:pt x="1832" y="142"/>
                </a:cubicBezTo>
                <a:cubicBezTo>
                  <a:pt x="1835" y="138"/>
                  <a:pt x="1831" y="133"/>
                  <a:pt x="1830" y="128"/>
                </a:cubicBezTo>
                <a:close/>
                <a:moveTo>
                  <a:pt x="482" y="139"/>
                </a:moveTo>
                <a:cubicBezTo>
                  <a:pt x="483" y="135"/>
                  <a:pt x="480" y="126"/>
                  <a:pt x="476" y="134"/>
                </a:cubicBezTo>
                <a:cubicBezTo>
                  <a:pt x="470" y="143"/>
                  <a:pt x="461" y="150"/>
                  <a:pt x="457" y="158"/>
                </a:cubicBezTo>
                <a:cubicBezTo>
                  <a:pt x="461" y="161"/>
                  <a:pt x="467" y="159"/>
                  <a:pt x="471" y="159"/>
                </a:cubicBezTo>
                <a:cubicBezTo>
                  <a:pt x="472" y="158"/>
                  <a:pt x="471" y="156"/>
                  <a:pt x="471" y="155"/>
                </a:cubicBezTo>
                <a:cubicBezTo>
                  <a:pt x="471" y="152"/>
                  <a:pt x="475" y="152"/>
                  <a:pt x="477" y="150"/>
                </a:cubicBezTo>
                <a:cubicBezTo>
                  <a:pt x="480" y="147"/>
                  <a:pt x="483" y="143"/>
                  <a:pt x="482" y="139"/>
                </a:cubicBezTo>
                <a:close/>
                <a:moveTo>
                  <a:pt x="1420" y="145"/>
                </a:moveTo>
                <a:cubicBezTo>
                  <a:pt x="1420" y="141"/>
                  <a:pt x="1423" y="135"/>
                  <a:pt x="1419" y="132"/>
                </a:cubicBezTo>
                <a:cubicBezTo>
                  <a:pt x="1411" y="140"/>
                  <a:pt x="1401" y="150"/>
                  <a:pt x="1393" y="158"/>
                </a:cubicBezTo>
                <a:cubicBezTo>
                  <a:pt x="1396" y="159"/>
                  <a:pt x="1402" y="160"/>
                  <a:pt x="1406" y="158"/>
                </a:cubicBezTo>
                <a:cubicBezTo>
                  <a:pt x="1408" y="151"/>
                  <a:pt x="1417" y="151"/>
                  <a:pt x="1420" y="145"/>
                </a:cubicBezTo>
                <a:close/>
                <a:moveTo>
                  <a:pt x="1874" y="138"/>
                </a:moveTo>
                <a:cubicBezTo>
                  <a:pt x="1869" y="133"/>
                  <a:pt x="1863" y="138"/>
                  <a:pt x="1858" y="139"/>
                </a:cubicBezTo>
                <a:cubicBezTo>
                  <a:pt x="1855" y="143"/>
                  <a:pt x="1855" y="149"/>
                  <a:pt x="1851" y="152"/>
                </a:cubicBezTo>
                <a:cubicBezTo>
                  <a:pt x="1844" y="156"/>
                  <a:pt x="1842" y="149"/>
                  <a:pt x="1836" y="148"/>
                </a:cubicBezTo>
                <a:cubicBezTo>
                  <a:pt x="1827" y="158"/>
                  <a:pt x="1827" y="158"/>
                  <a:pt x="1827" y="158"/>
                </a:cubicBezTo>
                <a:cubicBezTo>
                  <a:pt x="1837" y="158"/>
                  <a:pt x="1847" y="160"/>
                  <a:pt x="1857" y="157"/>
                </a:cubicBezTo>
                <a:cubicBezTo>
                  <a:pt x="1873" y="139"/>
                  <a:pt x="1873" y="139"/>
                  <a:pt x="1873" y="139"/>
                </a:cubicBezTo>
                <a:cubicBezTo>
                  <a:pt x="1874" y="138"/>
                  <a:pt x="1874" y="138"/>
                  <a:pt x="1874" y="138"/>
                </a:cubicBezTo>
                <a:close/>
                <a:moveTo>
                  <a:pt x="899" y="142"/>
                </a:moveTo>
                <a:cubicBezTo>
                  <a:pt x="898" y="140"/>
                  <a:pt x="896" y="137"/>
                  <a:pt x="893" y="137"/>
                </a:cubicBezTo>
                <a:cubicBezTo>
                  <a:pt x="886" y="142"/>
                  <a:pt x="880" y="149"/>
                  <a:pt x="873" y="155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6" y="159"/>
                  <a:pt x="881" y="159"/>
                  <a:pt x="885" y="159"/>
                </a:cubicBezTo>
                <a:cubicBezTo>
                  <a:pt x="889" y="152"/>
                  <a:pt x="895" y="149"/>
                  <a:pt x="899" y="142"/>
                </a:cubicBezTo>
                <a:close/>
                <a:moveTo>
                  <a:pt x="1379" y="144"/>
                </a:moveTo>
                <a:cubicBezTo>
                  <a:pt x="1376" y="141"/>
                  <a:pt x="1375" y="139"/>
                  <a:pt x="1372" y="138"/>
                </a:cubicBezTo>
                <a:cubicBezTo>
                  <a:pt x="1364" y="144"/>
                  <a:pt x="1356" y="152"/>
                  <a:pt x="1348" y="158"/>
                </a:cubicBezTo>
                <a:cubicBezTo>
                  <a:pt x="1353" y="159"/>
                  <a:pt x="1360" y="161"/>
                  <a:pt x="1364" y="156"/>
                </a:cubicBezTo>
                <a:cubicBezTo>
                  <a:pt x="1369" y="152"/>
                  <a:pt x="1376" y="149"/>
                  <a:pt x="1379" y="144"/>
                </a:cubicBezTo>
                <a:close/>
                <a:moveTo>
                  <a:pt x="436" y="144"/>
                </a:moveTo>
                <a:cubicBezTo>
                  <a:pt x="434" y="141"/>
                  <a:pt x="434" y="141"/>
                  <a:pt x="434" y="141"/>
                </a:cubicBezTo>
                <a:cubicBezTo>
                  <a:pt x="430" y="138"/>
                  <a:pt x="429" y="143"/>
                  <a:pt x="426" y="145"/>
                </a:cubicBezTo>
                <a:cubicBezTo>
                  <a:pt x="422" y="150"/>
                  <a:pt x="415" y="153"/>
                  <a:pt x="413" y="158"/>
                </a:cubicBezTo>
                <a:cubicBezTo>
                  <a:pt x="422" y="159"/>
                  <a:pt x="433" y="160"/>
                  <a:pt x="443" y="159"/>
                </a:cubicBezTo>
                <a:cubicBezTo>
                  <a:pt x="449" y="155"/>
                  <a:pt x="456" y="151"/>
                  <a:pt x="460" y="143"/>
                </a:cubicBezTo>
                <a:cubicBezTo>
                  <a:pt x="454" y="146"/>
                  <a:pt x="449" y="148"/>
                  <a:pt x="443" y="147"/>
                </a:cubicBezTo>
                <a:cubicBezTo>
                  <a:pt x="438" y="149"/>
                  <a:pt x="435" y="156"/>
                  <a:pt x="429" y="158"/>
                </a:cubicBezTo>
                <a:cubicBezTo>
                  <a:pt x="423" y="152"/>
                  <a:pt x="435" y="150"/>
                  <a:pt x="436" y="144"/>
                </a:cubicBezTo>
                <a:close/>
                <a:moveTo>
                  <a:pt x="1883" y="152"/>
                </a:moveTo>
                <a:cubicBezTo>
                  <a:pt x="1882" y="149"/>
                  <a:pt x="1883" y="144"/>
                  <a:pt x="1879" y="142"/>
                </a:cubicBezTo>
                <a:cubicBezTo>
                  <a:pt x="1874" y="147"/>
                  <a:pt x="1870" y="152"/>
                  <a:pt x="1866" y="158"/>
                </a:cubicBezTo>
                <a:cubicBezTo>
                  <a:pt x="1876" y="159"/>
                  <a:pt x="1876" y="159"/>
                  <a:pt x="1876" y="159"/>
                </a:cubicBezTo>
                <a:cubicBezTo>
                  <a:pt x="1880" y="158"/>
                  <a:pt x="1882" y="154"/>
                  <a:pt x="1883" y="152"/>
                </a:cubicBezTo>
                <a:close/>
                <a:moveTo>
                  <a:pt x="1108" y="158"/>
                </a:moveTo>
                <a:cubicBezTo>
                  <a:pt x="1100" y="151"/>
                  <a:pt x="1090" y="149"/>
                  <a:pt x="1082" y="142"/>
                </a:cubicBezTo>
                <a:cubicBezTo>
                  <a:pt x="1073" y="151"/>
                  <a:pt x="1090" y="152"/>
                  <a:pt x="1091" y="159"/>
                </a:cubicBezTo>
                <a:cubicBezTo>
                  <a:pt x="1096" y="160"/>
                  <a:pt x="1102" y="159"/>
                  <a:pt x="1108" y="158"/>
                </a:cubicBezTo>
                <a:close/>
                <a:moveTo>
                  <a:pt x="653" y="153"/>
                </a:moveTo>
                <a:cubicBezTo>
                  <a:pt x="647" y="152"/>
                  <a:pt x="642" y="146"/>
                  <a:pt x="636" y="145"/>
                </a:cubicBezTo>
                <a:cubicBezTo>
                  <a:pt x="632" y="149"/>
                  <a:pt x="628" y="153"/>
                  <a:pt x="627" y="159"/>
                </a:cubicBezTo>
                <a:cubicBezTo>
                  <a:pt x="637" y="161"/>
                  <a:pt x="648" y="159"/>
                  <a:pt x="658" y="158"/>
                </a:cubicBezTo>
                <a:cubicBezTo>
                  <a:pt x="658" y="155"/>
                  <a:pt x="654" y="155"/>
                  <a:pt x="653" y="153"/>
                </a:cubicBezTo>
                <a:close/>
                <a:moveTo>
                  <a:pt x="1581" y="158"/>
                </a:moveTo>
                <a:cubicBezTo>
                  <a:pt x="1576" y="153"/>
                  <a:pt x="1570" y="149"/>
                  <a:pt x="1564" y="145"/>
                </a:cubicBezTo>
                <a:cubicBezTo>
                  <a:pt x="1561" y="150"/>
                  <a:pt x="1556" y="154"/>
                  <a:pt x="1554" y="158"/>
                </a:cubicBezTo>
                <a:cubicBezTo>
                  <a:pt x="1561" y="160"/>
                  <a:pt x="1571" y="158"/>
                  <a:pt x="1579" y="159"/>
                </a:cubicBezTo>
                <a:cubicBezTo>
                  <a:pt x="1581" y="158"/>
                  <a:pt x="1581" y="158"/>
                  <a:pt x="1581" y="158"/>
                </a:cubicBezTo>
                <a:close/>
                <a:moveTo>
                  <a:pt x="913" y="148"/>
                </a:moveTo>
                <a:cubicBezTo>
                  <a:pt x="904" y="146"/>
                  <a:pt x="904" y="146"/>
                  <a:pt x="904" y="146"/>
                </a:cubicBezTo>
                <a:cubicBezTo>
                  <a:pt x="896" y="155"/>
                  <a:pt x="896" y="155"/>
                  <a:pt x="896" y="155"/>
                </a:cubicBezTo>
                <a:cubicBezTo>
                  <a:pt x="896" y="156"/>
                  <a:pt x="894" y="158"/>
                  <a:pt x="896" y="159"/>
                </a:cubicBezTo>
                <a:cubicBezTo>
                  <a:pt x="902" y="157"/>
                  <a:pt x="910" y="154"/>
                  <a:pt x="913" y="148"/>
                </a:cubicBezTo>
                <a:close/>
                <a:moveTo>
                  <a:pt x="178" y="158"/>
                </a:moveTo>
                <a:cubicBezTo>
                  <a:pt x="174" y="153"/>
                  <a:pt x="168" y="151"/>
                  <a:pt x="162" y="148"/>
                </a:cubicBezTo>
                <a:cubicBezTo>
                  <a:pt x="160" y="152"/>
                  <a:pt x="156" y="154"/>
                  <a:pt x="155" y="158"/>
                </a:cubicBezTo>
                <a:cubicBezTo>
                  <a:pt x="163" y="160"/>
                  <a:pt x="171" y="160"/>
                  <a:pt x="178" y="158"/>
                </a:cubicBezTo>
                <a:close/>
                <a:moveTo>
                  <a:pt x="1081" y="158"/>
                </a:moveTo>
                <a:cubicBezTo>
                  <a:pt x="1080" y="156"/>
                  <a:pt x="1079" y="154"/>
                  <a:pt x="1077" y="153"/>
                </a:cubicBezTo>
                <a:cubicBezTo>
                  <a:pt x="1073" y="150"/>
                  <a:pt x="1070" y="154"/>
                  <a:pt x="1068" y="158"/>
                </a:cubicBezTo>
                <a:cubicBezTo>
                  <a:pt x="1072" y="159"/>
                  <a:pt x="1077" y="160"/>
                  <a:pt x="1081" y="158"/>
                </a:cubicBezTo>
                <a:close/>
                <a:moveTo>
                  <a:pt x="67" y="180"/>
                </a:moveTo>
                <a:cubicBezTo>
                  <a:pt x="69" y="180"/>
                  <a:pt x="67" y="185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85" y="180"/>
                  <a:pt x="101" y="180"/>
                  <a:pt x="117" y="180"/>
                </a:cubicBezTo>
                <a:cubicBezTo>
                  <a:pt x="141" y="181"/>
                  <a:pt x="165" y="180"/>
                  <a:pt x="191" y="181"/>
                </a:cubicBezTo>
                <a:cubicBezTo>
                  <a:pt x="326" y="179"/>
                  <a:pt x="462" y="183"/>
                  <a:pt x="597" y="181"/>
                </a:cubicBezTo>
                <a:cubicBezTo>
                  <a:pt x="755" y="181"/>
                  <a:pt x="755" y="181"/>
                  <a:pt x="755" y="181"/>
                </a:cubicBezTo>
                <a:cubicBezTo>
                  <a:pt x="820" y="181"/>
                  <a:pt x="885" y="181"/>
                  <a:pt x="949" y="181"/>
                </a:cubicBezTo>
                <a:cubicBezTo>
                  <a:pt x="1023" y="180"/>
                  <a:pt x="1098" y="181"/>
                  <a:pt x="1174" y="181"/>
                </a:cubicBezTo>
                <a:cubicBezTo>
                  <a:pt x="1226" y="181"/>
                  <a:pt x="1275" y="182"/>
                  <a:pt x="1327" y="181"/>
                </a:cubicBezTo>
                <a:cubicBezTo>
                  <a:pt x="1365" y="183"/>
                  <a:pt x="1400" y="179"/>
                  <a:pt x="1438" y="183"/>
                </a:cubicBezTo>
                <a:cubicBezTo>
                  <a:pt x="1447" y="180"/>
                  <a:pt x="1455" y="182"/>
                  <a:pt x="1464" y="182"/>
                </a:cubicBezTo>
                <a:cubicBezTo>
                  <a:pt x="1481" y="182"/>
                  <a:pt x="1497" y="182"/>
                  <a:pt x="1514" y="183"/>
                </a:cubicBezTo>
                <a:cubicBezTo>
                  <a:pt x="1517" y="182"/>
                  <a:pt x="1517" y="182"/>
                  <a:pt x="1517" y="182"/>
                </a:cubicBezTo>
                <a:cubicBezTo>
                  <a:pt x="1567" y="183"/>
                  <a:pt x="1621" y="181"/>
                  <a:pt x="1670" y="181"/>
                </a:cubicBezTo>
                <a:cubicBezTo>
                  <a:pt x="1682" y="180"/>
                  <a:pt x="1693" y="183"/>
                  <a:pt x="1705" y="181"/>
                </a:cubicBezTo>
                <a:cubicBezTo>
                  <a:pt x="1755" y="182"/>
                  <a:pt x="1801" y="181"/>
                  <a:pt x="1853" y="182"/>
                </a:cubicBezTo>
                <a:cubicBezTo>
                  <a:pt x="1875" y="181"/>
                  <a:pt x="1899" y="182"/>
                  <a:pt x="1923" y="181"/>
                </a:cubicBezTo>
                <a:cubicBezTo>
                  <a:pt x="1944" y="181"/>
                  <a:pt x="1963" y="182"/>
                  <a:pt x="1985" y="182"/>
                </a:cubicBezTo>
                <a:cubicBezTo>
                  <a:pt x="1986" y="183"/>
                  <a:pt x="1986" y="185"/>
                  <a:pt x="1986" y="186"/>
                </a:cubicBezTo>
                <a:cubicBezTo>
                  <a:pt x="1983" y="188"/>
                  <a:pt x="1983" y="188"/>
                  <a:pt x="1983" y="188"/>
                </a:cubicBezTo>
                <a:cubicBezTo>
                  <a:pt x="1898" y="188"/>
                  <a:pt x="1809" y="188"/>
                  <a:pt x="1722" y="187"/>
                </a:cubicBezTo>
                <a:cubicBezTo>
                  <a:pt x="1718" y="186"/>
                  <a:pt x="1713" y="186"/>
                  <a:pt x="1709" y="187"/>
                </a:cubicBezTo>
                <a:cubicBezTo>
                  <a:pt x="1686" y="188"/>
                  <a:pt x="1660" y="187"/>
                  <a:pt x="1636" y="187"/>
                </a:cubicBezTo>
                <a:cubicBezTo>
                  <a:pt x="1618" y="187"/>
                  <a:pt x="1600" y="187"/>
                  <a:pt x="1582" y="186"/>
                </a:cubicBezTo>
                <a:cubicBezTo>
                  <a:pt x="1567" y="189"/>
                  <a:pt x="1550" y="186"/>
                  <a:pt x="1533" y="187"/>
                </a:cubicBezTo>
                <a:cubicBezTo>
                  <a:pt x="1525" y="187"/>
                  <a:pt x="1516" y="188"/>
                  <a:pt x="1508" y="187"/>
                </a:cubicBezTo>
                <a:cubicBezTo>
                  <a:pt x="1505" y="187"/>
                  <a:pt x="1505" y="187"/>
                  <a:pt x="1505" y="187"/>
                </a:cubicBezTo>
                <a:cubicBezTo>
                  <a:pt x="1484" y="187"/>
                  <a:pt x="1484" y="187"/>
                  <a:pt x="1484" y="187"/>
                </a:cubicBezTo>
                <a:cubicBezTo>
                  <a:pt x="1479" y="187"/>
                  <a:pt x="1472" y="188"/>
                  <a:pt x="1467" y="187"/>
                </a:cubicBezTo>
                <a:cubicBezTo>
                  <a:pt x="1411" y="189"/>
                  <a:pt x="1357" y="186"/>
                  <a:pt x="1300" y="188"/>
                </a:cubicBezTo>
                <a:cubicBezTo>
                  <a:pt x="1226" y="188"/>
                  <a:pt x="1155" y="186"/>
                  <a:pt x="1083" y="187"/>
                </a:cubicBezTo>
                <a:cubicBezTo>
                  <a:pt x="1046" y="186"/>
                  <a:pt x="1010" y="188"/>
                  <a:pt x="972" y="187"/>
                </a:cubicBezTo>
                <a:cubicBezTo>
                  <a:pt x="930" y="186"/>
                  <a:pt x="891" y="187"/>
                  <a:pt x="850" y="187"/>
                </a:cubicBezTo>
                <a:cubicBezTo>
                  <a:pt x="819" y="187"/>
                  <a:pt x="787" y="186"/>
                  <a:pt x="755" y="187"/>
                </a:cubicBezTo>
                <a:cubicBezTo>
                  <a:pt x="706" y="186"/>
                  <a:pt x="654" y="187"/>
                  <a:pt x="604" y="187"/>
                </a:cubicBezTo>
                <a:cubicBezTo>
                  <a:pt x="577" y="186"/>
                  <a:pt x="547" y="188"/>
                  <a:pt x="520" y="186"/>
                </a:cubicBezTo>
                <a:cubicBezTo>
                  <a:pt x="489" y="187"/>
                  <a:pt x="458" y="186"/>
                  <a:pt x="425" y="187"/>
                </a:cubicBezTo>
                <a:cubicBezTo>
                  <a:pt x="326" y="185"/>
                  <a:pt x="231" y="186"/>
                  <a:pt x="131" y="186"/>
                </a:cubicBezTo>
                <a:cubicBezTo>
                  <a:pt x="88" y="186"/>
                  <a:pt x="46" y="186"/>
                  <a:pt x="3" y="185"/>
                </a:cubicBezTo>
                <a:cubicBezTo>
                  <a:pt x="4" y="181"/>
                  <a:pt x="4" y="181"/>
                  <a:pt x="4" y="181"/>
                </a:cubicBezTo>
                <a:cubicBezTo>
                  <a:pt x="25" y="179"/>
                  <a:pt x="45" y="181"/>
                  <a:pt x="67" y="18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矩形: 圆顶角 65">
            <a:extLst>
              <a:ext uri="{FF2B5EF4-FFF2-40B4-BE49-F238E27FC236}">
                <a16:creationId xmlns:a16="http://schemas.microsoft.com/office/drawing/2014/main" id="{76DFB9E7-F340-42E6-9502-F970C49F8252}"/>
              </a:ext>
            </a:extLst>
          </p:cNvPr>
          <p:cNvSpPr/>
          <p:nvPr/>
        </p:nvSpPr>
        <p:spPr>
          <a:xfrm rot="5400000">
            <a:off x="1998809" y="2539642"/>
            <a:ext cx="378620" cy="1680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cs typeface="+mn-ea"/>
              <a:sym typeface="+mn-lt"/>
            </a:endParaRP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25CBC511-A263-44E2-8EC8-69218B27FB87}"/>
              </a:ext>
            </a:extLst>
          </p:cNvPr>
          <p:cNvSpPr>
            <a:spLocks noEditPoints="1"/>
          </p:cNvSpPr>
          <p:nvPr/>
        </p:nvSpPr>
        <p:spPr bwMode="auto">
          <a:xfrm>
            <a:off x="1362353" y="3734738"/>
            <a:ext cx="3428176" cy="398145"/>
          </a:xfrm>
          <a:custGeom>
            <a:avLst/>
            <a:gdLst>
              <a:gd name="T0" fmla="*/ 1935 w 1993"/>
              <a:gd name="T1" fmla="*/ 45 h 189"/>
              <a:gd name="T2" fmla="*/ 1949 w 1993"/>
              <a:gd name="T3" fmla="*/ 132 h 189"/>
              <a:gd name="T4" fmla="*/ 1890 w 1993"/>
              <a:gd name="T5" fmla="*/ 154 h 189"/>
              <a:gd name="T6" fmla="*/ 146 w 1993"/>
              <a:gd name="T7" fmla="*/ 159 h 189"/>
              <a:gd name="T8" fmla="*/ 4 w 1993"/>
              <a:gd name="T9" fmla="*/ 12 h 189"/>
              <a:gd name="T10" fmla="*/ 181 w 1993"/>
              <a:gd name="T11" fmla="*/ 42 h 189"/>
              <a:gd name="T12" fmla="*/ 282 w 1993"/>
              <a:gd name="T13" fmla="*/ 77 h 189"/>
              <a:gd name="T14" fmla="*/ 143 w 1993"/>
              <a:gd name="T15" fmla="*/ 8 h 189"/>
              <a:gd name="T16" fmla="*/ 81 w 1993"/>
              <a:gd name="T17" fmla="*/ 65 h 189"/>
              <a:gd name="T18" fmla="*/ 449 w 1993"/>
              <a:gd name="T19" fmla="*/ 78 h 189"/>
              <a:gd name="T20" fmla="*/ 471 w 1993"/>
              <a:gd name="T21" fmla="*/ 9 h 189"/>
              <a:gd name="T22" fmla="*/ 732 w 1993"/>
              <a:gd name="T23" fmla="*/ 109 h 189"/>
              <a:gd name="T24" fmla="*/ 802 w 1993"/>
              <a:gd name="T25" fmla="*/ 9 h 189"/>
              <a:gd name="T26" fmla="*/ 669 w 1993"/>
              <a:gd name="T27" fmla="*/ 11 h 189"/>
              <a:gd name="T28" fmla="*/ 975 w 1993"/>
              <a:gd name="T29" fmla="*/ 86 h 189"/>
              <a:gd name="T30" fmla="*/ 869 w 1993"/>
              <a:gd name="T31" fmla="*/ 15 h 189"/>
              <a:gd name="T32" fmla="*/ 1088 w 1993"/>
              <a:gd name="T33" fmla="*/ 18 h 189"/>
              <a:gd name="T34" fmla="*/ 1143 w 1993"/>
              <a:gd name="T35" fmla="*/ 47 h 189"/>
              <a:gd name="T36" fmla="*/ 1272 w 1993"/>
              <a:gd name="T37" fmla="*/ 60 h 189"/>
              <a:gd name="T38" fmla="*/ 1076 w 1993"/>
              <a:gd name="T39" fmla="*/ 23 h 189"/>
              <a:gd name="T40" fmla="*/ 1321 w 1993"/>
              <a:gd name="T41" fmla="*/ 12 h 189"/>
              <a:gd name="T42" fmla="*/ 1642 w 1993"/>
              <a:gd name="T43" fmla="*/ 66 h 189"/>
              <a:gd name="T44" fmla="*/ 1352 w 1993"/>
              <a:gd name="T45" fmla="*/ 11 h 189"/>
              <a:gd name="T46" fmla="*/ 1517 w 1993"/>
              <a:gd name="T47" fmla="*/ 112 h 189"/>
              <a:gd name="T48" fmla="*/ 1498 w 1993"/>
              <a:gd name="T49" fmla="*/ 11 h 189"/>
              <a:gd name="T50" fmla="*/ 1910 w 1993"/>
              <a:gd name="T51" fmla="*/ 94 h 189"/>
              <a:gd name="T52" fmla="*/ 1864 w 1993"/>
              <a:gd name="T53" fmla="*/ 42 h 189"/>
              <a:gd name="T54" fmla="*/ 1165 w 1993"/>
              <a:gd name="T55" fmla="*/ 38 h 189"/>
              <a:gd name="T56" fmla="*/ 978 w 1993"/>
              <a:gd name="T57" fmla="*/ 51 h 189"/>
              <a:gd name="T58" fmla="*/ 998 w 1993"/>
              <a:gd name="T59" fmla="*/ 100 h 189"/>
              <a:gd name="T60" fmla="*/ 520 w 1993"/>
              <a:gd name="T61" fmla="*/ 160 h 189"/>
              <a:gd name="T62" fmla="*/ 757 w 1993"/>
              <a:gd name="T63" fmla="*/ 38 h 189"/>
              <a:gd name="T64" fmla="*/ 211 w 1993"/>
              <a:gd name="T65" fmla="*/ 44 h 189"/>
              <a:gd name="T66" fmla="*/ 1688 w 1993"/>
              <a:gd name="T67" fmla="*/ 65 h 189"/>
              <a:gd name="T68" fmla="*/ 1428 w 1993"/>
              <a:gd name="T69" fmla="*/ 132 h 189"/>
              <a:gd name="T70" fmla="*/ 1161 w 1993"/>
              <a:gd name="T71" fmla="*/ 51 h 189"/>
              <a:gd name="T72" fmla="*/ 32 w 1993"/>
              <a:gd name="T73" fmla="*/ 55 h 189"/>
              <a:gd name="T74" fmla="*/ 962 w 1993"/>
              <a:gd name="T75" fmla="*/ 80 h 189"/>
              <a:gd name="T76" fmla="*/ 360 w 1993"/>
              <a:gd name="T77" fmla="*/ 62 h 189"/>
              <a:gd name="T78" fmla="*/ 1133 w 1993"/>
              <a:gd name="T79" fmla="*/ 105 h 189"/>
              <a:gd name="T80" fmla="*/ 1712 w 1993"/>
              <a:gd name="T81" fmla="*/ 68 h 189"/>
              <a:gd name="T82" fmla="*/ 201 w 1993"/>
              <a:gd name="T83" fmla="*/ 123 h 189"/>
              <a:gd name="T84" fmla="*/ 1149 w 1993"/>
              <a:gd name="T85" fmla="*/ 120 h 189"/>
              <a:gd name="T86" fmla="*/ 1759 w 1993"/>
              <a:gd name="T87" fmla="*/ 85 h 189"/>
              <a:gd name="T88" fmla="*/ 847 w 1993"/>
              <a:gd name="T89" fmla="*/ 119 h 189"/>
              <a:gd name="T90" fmla="*/ 699 w 1993"/>
              <a:gd name="T91" fmla="*/ 86 h 189"/>
              <a:gd name="T92" fmla="*/ 1633 w 1993"/>
              <a:gd name="T93" fmla="*/ 96 h 189"/>
              <a:gd name="T94" fmla="*/ 1618 w 1993"/>
              <a:gd name="T95" fmla="*/ 132 h 189"/>
              <a:gd name="T96" fmla="*/ 1720 w 1993"/>
              <a:gd name="T97" fmla="*/ 92 h 189"/>
              <a:gd name="T98" fmla="*/ 235 w 1993"/>
              <a:gd name="T99" fmla="*/ 153 h 189"/>
              <a:gd name="T100" fmla="*/ 1231 w 1993"/>
              <a:gd name="T101" fmla="*/ 110 h 189"/>
              <a:gd name="T102" fmla="*/ 714 w 1993"/>
              <a:gd name="T103" fmla="*/ 114 h 189"/>
              <a:gd name="T104" fmla="*/ 1026 w 1993"/>
              <a:gd name="T105" fmla="*/ 107 h 189"/>
              <a:gd name="T106" fmla="*/ 368 w 1993"/>
              <a:gd name="T107" fmla="*/ 159 h 189"/>
              <a:gd name="T108" fmla="*/ 891 w 1993"/>
              <a:gd name="T109" fmla="*/ 117 h 189"/>
              <a:gd name="T110" fmla="*/ 284 w 1993"/>
              <a:gd name="T111" fmla="*/ 121 h 189"/>
              <a:gd name="T112" fmla="*/ 1109 w 1993"/>
              <a:gd name="T113" fmla="*/ 143 h 189"/>
              <a:gd name="T114" fmla="*/ 1419 w 1993"/>
              <a:gd name="T115" fmla="*/ 132 h 189"/>
              <a:gd name="T116" fmla="*/ 436 w 1993"/>
              <a:gd name="T117" fmla="*/ 144 h 189"/>
              <a:gd name="T118" fmla="*/ 1581 w 1993"/>
              <a:gd name="T119" fmla="*/ 158 h 189"/>
              <a:gd name="T120" fmla="*/ 597 w 1993"/>
              <a:gd name="T121" fmla="*/ 181 h 189"/>
              <a:gd name="T122" fmla="*/ 1484 w 1993"/>
              <a:gd name="T123" fmla="*/ 18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3" h="189">
                <a:moveTo>
                  <a:pt x="295" y="2"/>
                </a:moveTo>
                <a:cubicBezTo>
                  <a:pt x="311" y="2"/>
                  <a:pt x="311" y="2"/>
                  <a:pt x="311" y="2"/>
                </a:cubicBezTo>
                <a:cubicBezTo>
                  <a:pt x="428" y="3"/>
                  <a:pt x="428" y="3"/>
                  <a:pt x="428" y="3"/>
                </a:cubicBezTo>
                <a:cubicBezTo>
                  <a:pt x="431" y="1"/>
                  <a:pt x="436" y="4"/>
                  <a:pt x="440" y="3"/>
                </a:cubicBezTo>
                <a:cubicBezTo>
                  <a:pt x="476" y="2"/>
                  <a:pt x="476" y="2"/>
                  <a:pt x="476" y="2"/>
                </a:cubicBezTo>
                <a:cubicBezTo>
                  <a:pt x="492" y="3"/>
                  <a:pt x="509" y="2"/>
                  <a:pt x="526" y="3"/>
                </a:cubicBezTo>
                <a:cubicBezTo>
                  <a:pt x="552" y="4"/>
                  <a:pt x="576" y="3"/>
                  <a:pt x="602" y="4"/>
                </a:cubicBezTo>
                <a:cubicBezTo>
                  <a:pt x="674" y="2"/>
                  <a:pt x="747" y="4"/>
                  <a:pt x="819" y="4"/>
                </a:cubicBezTo>
                <a:cubicBezTo>
                  <a:pt x="856" y="4"/>
                  <a:pt x="856" y="4"/>
                  <a:pt x="856" y="4"/>
                </a:cubicBezTo>
                <a:cubicBezTo>
                  <a:pt x="1029" y="4"/>
                  <a:pt x="1029" y="4"/>
                  <a:pt x="1029" y="4"/>
                </a:cubicBezTo>
                <a:cubicBezTo>
                  <a:pt x="1036" y="4"/>
                  <a:pt x="1036" y="4"/>
                  <a:pt x="1036" y="4"/>
                </a:cubicBezTo>
                <a:cubicBezTo>
                  <a:pt x="1056" y="5"/>
                  <a:pt x="1076" y="5"/>
                  <a:pt x="1094" y="5"/>
                </a:cubicBezTo>
                <a:cubicBezTo>
                  <a:pt x="1159" y="5"/>
                  <a:pt x="1222" y="4"/>
                  <a:pt x="1289" y="5"/>
                </a:cubicBezTo>
                <a:cubicBezTo>
                  <a:pt x="1430" y="6"/>
                  <a:pt x="1566" y="5"/>
                  <a:pt x="1710" y="6"/>
                </a:cubicBezTo>
                <a:cubicBezTo>
                  <a:pt x="1717" y="8"/>
                  <a:pt x="1726" y="4"/>
                  <a:pt x="1733" y="7"/>
                </a:cubicBezTo>
                <a:cubicBezTo>
                  <a:pt x="1759" y="5"/>
                  <a:pt x="1783" y="8"/>
                  <a:pt x="1808" y="6"/>
                </a:cubicBezTo>
                <a:cubicBezTo>
                  <a:pt x="1837" y="6"/>
                  <a:pt x="1869" y="6"/>
                  <a:pt x="1900" y="7"/>
                </a:cubicBezTo>
                <a:cubicBezTo>
                  <a:pt x="1928" y="6"/>
                  <a:pt x="1961" y="8"/>
                  <a:pt x="1989" y="7"/>
                </a:cubicBezTo>
                <a:cubicBezTo>
                  <a:pt x="1990" y="7"/>
                  <a:pt x="1991" y="8"/>
                  <a:pt x="1992" y="9"/>
                </a:cubicBezTo>
                <a:cubicBezTo>
                  <a:pt x="1992" y="11"/>
                  <a:pt x="1990" y="12"/>
                  <a:pt x="1989" y="12"/>
                </a:cubicBezTo>
                <a:cubicBezTo>
                  <a:pt x="1975" y="13"/>
                  <a:pt x="1975" y="13"/>
                  <a:pt x="1975" y="13"/>
                </a:cubicBezTo>
                <a:cubicBezTo>
                  <a:pt x="1975" y="21"/>
                  <a:pt x="1966" y="21"/>
                  <a:pt x="1962" y="26"/>
                </a:cubicBezTo>
                <a:cubicBezTo>
                  <a:pt x="1955" y="34"/>
                  <a:pt x="1944" y="40"/>
                  <a:pt x="1935" y="45"/>
                </a:cubicBezTo>
                <a:cubicBezTo>
                  <a:pt x="1936" y="50"/>
                  <a:pt x="1941" y="53"/>
                  <a:pt x="1945" y="57"/>
                </a:cubicBezTo>
                <a:cubicBezTo>
                  <a:pt x="1948" y="54"/>
                  <a:pt x="1951" y="52"/>
                  <a:pt x="1955" y="52"/>
                </a:cubicBezTo>
                <a:cubicBezTo>
                  <a:pt x="1963" y="46"/>
                  <a:pt x="1972" y="41"/>
                  <a:pt x="1979" y="34"/>
                </a:cubicBezTo>
                <a:cubicBezTo>
                  <a:pt x="1983" y="30"/>
                  <a:pt x="1985" y="22"/>
                  <a:pt x="1991" y="22"/>
                </a:cubicBezTo>
                <a:cubicBezTo>
                  <a:pt x="1991" y="29"/>
                  <a:pt x="1985" y="34"/>
                  <a:pt x="1980" y="38"/>
                </a:cubicBezTo>
                <a:cubicBezTo>
                  <a:pt x="1970" y="47"/>
                  <a:pt x="1960" y="56"/>
                  <a:pt x="1948" y="60"/>
                </a:cubicBezTo>
                <a:cubicBezTo>
                  <a:pt x="1947" y="61"/>
                  <a:pt x="1947" y="61"/>
                  <a:pt x="1947" y="61"/>
                </a:cubicBezTo>
                <a:cubicBezTo>
                  <a:pt x="1950" y="64"/>
                  <a:pt x="1947" y="74"/>
                  <a:pt x="1954" y="72"/>
                </a:cubicBezTo>
                <a:cubicBezTo>
                  <a:pt x="1968" y="66"/>
                  <a:pt x="1978" y="56"/>
                  <a:pt x="1989" y="45"/>
                </a:cubicBezTo>
                <a:cubicBezTo>
                  <a:pt x="1991" y="45"/>
                  <a:pt x="1993" y="45"/>
                  <a:pt x="1993" y="47"/>
                </a:cubicBezTo>
                <a:cubicBezTo>
                  <a:pt x="1983" y="58"/>
                  <a:pt x="1971" y="70"/>
                  <a:pt x="1956" y="75"/>
                </a:cubicBezTo>
                <a:cubicBezTo>
                  <a:pt x="1955" y="78"/>
                  <a:pt x="1951" y="76"/>
                  <a:pt x="1950" y="79"/>
                </a:cubicBezTo>
                <a:cubicBezTo>
                  <a:pt x="1951" y="81"/>
                  <a:pt x="1950" y="85"/>
                  <a:pt x="1953" y="86"/>
                </a:cubicBezTo>
                <a:cubicBezTo>
                  <a:pt x="1966" y="83"/>
                  <a:pt x="1977" y="75"/>
                  <a:pt x="1988" y="68"/>
                </a:cubicBezTo>
                <a:cubicBezTo>
                  <a:pt x="1989" y="68"/>
                  <a:pt x="1991" y="69"/>
                  <a:pt x="1991" y="70"/>
                </a:cubicBezTo>
                <a:cubicBezTo>
                  <a:pt x="1980" y="81"/>
                  <a:pt x="1965" y="86"/>
                  <a:pt x="1951" y="91"/>
                </a:cubicBezTo>
                <a:cubicBezTo>
                  <a:pt x="1950" y="95"/>
                  <a:pt x="1949" y="100"/>
                  <a:pt x="1948" y="105"/>
                </a:cubicBezTo>
                <a:cubicBezTo>
                  <a:pt x="1952" y="108"/>
                  <a:pt x="1954" y="103"/>
                  <a:pt x="1957" y="103"/>
                </a:cubicBezTo>
                <a:cubicBezTo>
                  <a:pt x="1967" y="101"/>
                  <a:pt x="1976" y="95"/>
                  <a:pt x="1985" y="89"/>
                </a:cubicBezTo>
                <a:cubicBezTo>
                  <a:pt x="1987" y="89"/>
                  <a:pt x="1988" y="91"/>
                  <a:pt x="1988" y="93"/>
                </a:cubicBezTo>
                <a:cubicBezTo>
                  <a:pt x="1977" y="99"/>
                  <a:pt x="1966" y="107"/>
                  <a:pt x="1954" y="109"/>
                </a:cubicBezTo>
                <a:cubicBezTo>
                  <a:pt x="1947" y="109"/>
                  <a:pt x="1944" y="115"/>
                  <a:pt x="1944" y="121"/>
                </a:cubicBezTo>
                <a:cubicBezTo>
                  <a:pt x="1944" y="125"/>
                  <a:pt x="1945" y="130"/>
                  <a:pt x="1949" y="132"/>
                </a:cubicBezTo>
                <a:cubicBezTo>
                  <a:pt x="1961" y="135"/>
                  <a:pt x="1971" y="134"/>
                  <a:pt x="1982" y="130"/>
                </a:cubicBezTo>
                <a:cubicBezTo>
                  <a:pt x="1984" y="131"/>
                  <a:pt x="1985" y="130"/>
                  <a:pt x="1986" y="132"/>
                </a:cubicBezTo>
                <a:cubicBezTo>
                  <a:pt x="1985" y="138"/>
                  <a:pt x="1978" y="136"/>
                  <a:pt x="1975" y="139"/>
                </a:cubicBezTo>
                <a:cubicBezTo>
                  <a:pt x="1964" y="140"/>
                  <a:pt x="1952" y="143"/>
                  <a:pt x="1943" y="136"/>
                </a:cubicBezTo>
                <a:cubicBezTo>
                  <a:pt x="1931" y="124"/>
                  <a:pt x="1943" y="109"/>
                  <a:pt x="1945" y="95"/>
                </a:cubicBezTo>
                <a:cubicBezTo>
                  <a:pt x="1944" y="82"/>
                  <a:pt x="1947" y="66"/>
                  <a:pt x="1935" y="57"/>
                </a:cubicBezTo>
                <a:cubicBezTo>
                  <a:pt x="1926" y="47"/>
                  <a:pt x="1914" y="44"/>
                  <a:pt x="1902" y="40"/>
                </a:cubicBezTo>
                <a:cubicBezTo>
                  <a:pt x="1895" y="40"/>
                  <a:pt x="1886" y="39"/>
                  <a:pt x="1880" y="43"/>
                </a:cubicBezTo>
                <a:cubicBezTo>
                  <a:pt x="1870" y="44"/>
                  <a:pt x="1863" y="53"/>
                  <a:pt x="1858" y="61"/>
                </a:cubicBezTo>
                <a:cubicBezTo>
                  <a:pt x="1857" y="68"/>
                  <a:pt x="1855" y="77"/>
                  <a:pt x="1860" y="83"/>
                </a:cubicBezTo>
                <a:cubicBezTo>
                  <a:pt x="1863" y="87"/>
                  <a:pt x="1869" y="88"/>
                  <a:pt x="1874" y="88"/>
                </a:cubicBezTo>
                <a:cubicBezTo>
                  <a:pt x="1885" y="87"/>
                  <a:pt x="1891" y="76"/>
                  <a:pt x="1896" y="67"/>
                </a:cubicBezTo>
                <a:cubicBezTo>
                  <a:pt x="1903" y="66"/>
                  <a:pt x="1911" y="67"/>
                  <a:pt x="1916" y="73"/>
                </a:cubicBezTo>
                <a:cubicBezTo>
                  <a:pt x="1921" y="77"/>
                  <a:pt x="1922" y="83"/>
                  <a:pt x="1922" y="89"/>
                </a:cubicBezTo>
                <a:cubicBezTo>
                  <a:pt x="1924" y="92"/>
                  <a:pt x="1924" y="92"/>
                  <a:pt x="1924" y="92"/>
                </a:cubicBezTo>
                <a:cubicBezTo>
                  <a:pt x="1917" y="95"/>
                  <a:pt x="1916" y="105"/>
                  <a:pt x="1908" y="106"/>
                </a:cubicBezTo>
                <a:cubicBezTo>
                  <a:pt x="1900" y="108"/>
                  <a:pt x="1892" y="113"/>
                  <a:pt x="1884" y="108"/>
                </a:cubicBezTo>
                <a:cubicBezTo>
                  <a:pt x="1871" y="105"/>
                  <a:pt x="1853" y="100"/>
                  <a:pt x="1842" y="111"/>
                </a:cubicBezTo>
                <a:cubicBezTo>
                  <a:pt x="1838" y="116"/>
                  <a:pt x="1837" y="123"/>
                  <a:pt x="1837" y="129"/>
                </a:cubicBezTo>
                <a:cubicBezTo>
                  <a:pt x="1840" y="135"/>
                  <a:pt x="1840" y="140"/>
                  <a:pt x="1844" y="144"/>
                </a:cubicBezTo>
                <a:cubicBezTo>
                  <a:pt x="1850" y="144"/>
                  <a:pt x="1850" y="136"/>
                  <a:pt x="1855" y="133"/>
                </a:cubicBezTo>
                <a:cubicBezTo>
                  <a:pt x="1861" y="128"/>
                  <a:pt x="1871" y="126"/>
                  <a:pt x="1879" y="131"/>
                </a:cubicBezTo>
                <a:cubicBezTo>
                  <a:pt x="1886" y="136"/>
                  <a:pt x="1892" y="144"/>
                  <a:pt x="1890" y="154"/>
                </a:cubicBezTo>
                <a:cubicBezTo>
                  <a:pt x="1890" y="155"/>
                  <a:pt x="1888" y="157"/>
                  <a:pt x="1889" y="158"/>
                </a:cubicBezTo>
                <a:cubicBezTo>
                  <a:pt x="1984" y="160"/>
                  <a:pt x="1984" y="160"/>
                  <a:pt x="1984" y="160"/>
                </a:cubicBezTo>
                <a:cubicBezTo>
                  <a:pt x="1985" y="160"/>
                  <a:pt x="1986" y="161"/>
                  <a:pt x="1986" y="161"/>
                </a:cubicBezTo>
                <a:cubicBezTo>
                  <a:pt x="1984" y="163"/>
                  <a:pt x="1984" y="163"/>
                  <a:pt x="1984" y="163"/>
                </a:cubicBezTo>
                <a:cubicBezTo>
                  <a:pt x="1831" y="164"/>
                  <a:pt x="1831" y="164"/>
                  <a:pt x="1831" y="164"/>
                </a:cubicBezTo>
                <a:cubicBezTo>
                  <a:pt x="1813" y="165"/>
                  <a:pt x="1794" y="162"/>
                  <a:pt x="1775" y="164"/>
                </a:cubicBezTo>
                <a:cubicBezTo>
                  <a:pt x="1481" y="164"/>
                  <a:pt x="1481" y="164"/>
                  <a:pt x="1481" y="164"/>
                </a:cubicBezTo>
                <a:cubicBezTo>
                  <a:pt x="1463" y="164"/>
                  <a:pt x="1463" y="164"/>
                  <a:pt x="1463" y="164"/>
                </a:cubicBezTo>
                <a:cubicBezTo>
                  <a:pt x="1330" y="164"/>
                  <a:pt x="1330" y="164"/>
                  <a:pt x="1330" y="164"/>
                </a:cubicBezTo>
                <a:cubicBezTo>
                  <a:pt x="1304" y="163"/>
                  <a:pt x="1282" y="165"/>
                  <a:pt x="1255" y="164"/>
                </a:cubicBezTo>
                <a:cubicBezTo>
                  <a:pt x="1206" y="163"/>
                  <a:pt x="1206" y="163"/>
                  <a:pt x="1206" y="163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862" y="164"/>
                  <a:pt x="818" y="164"/>
                  <a:pt x="772" y="164"/>
                </a:cubicBezTo>
                <a:cubicBezTo>
                  <a:pt x="669" y="164"/>
                  <a:pt x="669" y="164"/>
                  <a:pt x="669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480" y="164"/>
                  <a:pt x="414" y="164"/>
                  <a:pt x="349" y="164"/>
                </a:cubicBezTo>
                <a:cubicBezTo>
                  <a:pt x="342" y="164"/>
                  <a:pt x="333" y="164"/>
                  <a:pt x="325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13" y="164"/>
                  <a:pt x="57" y="164"/>
                  <a:pt x="3" y="164"/>
                </a:cubicBezTo>
                <a:cubicBezTo>
                  <a:pt x="3" y="162"/>
                  <a:pt x="3" y="160"/>
                  <a:pt x="5" y="160"/>
                </a:cubicBezTo>
                <a:cubicBezTo>
                  <a:pt x="39" y="160"/>
                  <a:pt x="73" y="160"/>
                  <a:pt x="107" y="159"/>
                </a:cubicBezTo>
                <a:cubicBezTo>
                  <a:pt x="120" y="160"/>
                  <a:pt x="133" y="160"/>
                  <a:pt x="146" y="159"/>
                </a:cubicBezTo>
                <a:cubicBezTo>
                  <a:pt x="146" y="155"/>
                  <a:pt x="151" y="154"/>
                  <a:pt x="152" y="151"/>
                </a:cubicBezTo>
                <a:cubicBezTo>
                  <a:pt x="163" y="137"/>
                  <a:pt x="164" y="117"/>
                  <a:pt x="158" y="101"/>
                </a:cubicBezTo>
                <a:cubicBezTo>
                  <a:pt x="151" y="88"/>
                  <a:pt x="139" y="74"/>
                  <a:pt x="123" y="74"/>
                </a:cubicBezTo>
                <a:cubicBezTo>
                  <a:pt x="116" y="72"/>
                  <a:pt x="111" y="75"/>
                  <a:pt x="105" y="79"/>
                </a:cubicBezTo>
                <a:cubicBezTo>
                  <a:pt x="100" y="84"/>
                  <a:pt x="99" y="92"/>
                  <a:pt x="99" y="98"/>
                </a:cubicBezTo>
                <a:cubicBezTo>
                  <a:pt x="103" y="108"/>
                  <a:pt x="115" y="100"/>
                  <a:pt x="122" y="105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11" y="121"/>
                  <a:pt x="97" y="133"/>
                  <a:pt x="79" y="130"/>
                </a:cubicBezTo>
                <a:cubicBezTo>
                  <a:pt x="75" y="129"/>
                  <a:pt x="70" y="128"/>
                  <a:pt x="68" y="123"/>
                </a:cubicBezTo>
                <a:cubicBezTo>
                  <a:pt x="61" y="109"/>
                  <a:pt x="72" y="97"/>
                  <a:pt x="74" y="84"/>
                </a:cubicBezTo>
                <a:cubicBezTo>
                  <a:pt x="77" y="68"/>
                  <a:pt x="69" y="52"/>
                  <a:pt x="59" y="40"/>
                </a:cubicBezTo>
                <a:cubicBezTo>
                  <a:pt x="51" y="31"/>
                  <a:pt x="36" y="30"/>
                  <a:pt x="25" y="34"/>
                </a:cubicBezTo>
                <a:cubicBezTo>
                  <a:pt x="17" y="38"/>
                  <a:pt x="7" y="44"/>
                  <a:pt x="4" y="54"/>
                </a:cubicBezTo>
                <a:cubicBezTo>
                  <a:pt x="4" y="37"/>
                  <a:pt x="4" y="37"/>
                  <a:pt x="4" y="37"/>
                </a:cubicBezTo>
                <a:cubicBezTo>
                  <a:pt x="7" y="37"/>
                  <a:pt x="10" y="36"/>
                  <a:pt x="11" y="34"/>
                </a:cubicBezTo>
                <a:cubicBezTo>
                  <a:pt x="11" y="30"/>
                  <a:pt x="7" y="31"/>
                  <a:pt x="5" y="30"/>
                </a:cubicBezTo>
                <a:cubicBezTo>
                  <a:pt x="4" y="28"/>
                  <a:pt x="4" y="26"/>
                  <a:pt x="4" y="24"/>
                </a:cubicBezTo>
                <a:cubicBezTo>
                  <a:pt x="15" y="30"/>
                  <a:pt x="28" y="25"/>
                  <a:pt x="40" y="25"/>
                </a:cubicBezTo>
                <a:cubicBezTo>
                  <a:pt x="48" y="27"/>
                  <a:pt x="57" y="22"/>
                  <a:pt x="65" y="18"/>
                </a:cubicBezTo>
                <a:cubicBezTo>
                  <a:pt x="67" y="14"/>
                  <a:pt x="73" y="13"/>
                  <a:pt x="73" y="8"/>
                </a:cubicBezTo>
                <a:cubicBezTo>
                  <a:pt x="68" y="6"/>
                  <a:pt x="63" y="7"/>
                  <a:pt x="58" y="8"/>
                </a:cubicBezTo>
                <a:cubicBezTo>
                  <a:pt x="44" y="22"/>
                  <a:pt x="23" y="20"/>
                  <a:pt x="5" y="19"/>
                </a:cubicBezTo>
                <a:cubicBezTo>
                  <a:pt x="3" y="17"/>
                  <a:pt x="5" y="15"/>
                  <a:pt x="4" y="12"/>
                </a:cubicBezTo>
                <a:cubicBezTo>
                  <a:pt x="19" y="17"/>
                  <a:pt x="35" y="18"/>
                  <a:pt x="47" y="8"/>
                </a:cubicBezTo>
                <a:cubicBezTo>
                  <a:pt x="47" y="6"/>
                  <a:pt x="43" y="7"/>
                  <a:pt x="40" y="7"/>
                </a:cubicBezTo>
                <a:cubicBezTo>
                  <a:pt x="28" y="5"/>
                  <a:pt x="16" y="7"/>
                  <a:pt x="5" y="7"/>
                </a:cubicBezTo>
                <a:cubicBezTo>
                  <a:pt x="4" y="6"/>
                  <a:pt x="4" y="3"/>
                  <a:pt x="5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4"/>
                  <a:pt x="68" y="4"/>
                  <a:pt x="68" y="4"/>
                </a:cubicBezTo>
                <a:cubicBezTo>
                  <a:pt x="72" y="0"/>
                  <a:pt x="80" y="2"/>
                  <a:pt x="86" y="2"/>
                </a:cubicBezTo>
                <a:cubicBezTo>
                  <a:pt x="155" y="0"/>
                  <a:pt x="225" y="3"/>
                  <a:pt x="295" y="2"/>
                </a:cubicBezTo>
                <a:close/>
                <a:moveTo>
                  <a:pt x="119" y="8"/>
                </a:moveTo>
                <a:cubicBezTo>
                  <a:pt x="115" y="7"/>
                  <a:pt x="111" y="7"/>
                  <a:pt x="106" y="8"/>
                </a:cubicBezTo>
                <a:cubicBezTo>
                  <a:pt x="96" y="20"/>
                  <a:pt x="82" y="33"/>
                  <a:pt x="67" y="39"/>
                </a:cubicBezTo>
                <a:cubicBezTo>
                  <a:pt x="69" y="42"/>
                  <a:pt x="70" y="46"/>
                  <a:pt x="74" y="47"/>
                </a:cubicBezTo>
                <a:cubicBezTo>
                  <a:pt x="84" y="43"/>
                  <a:pt x="92" y="35"/>
                  <a:pt x="101" y="29"/>
                </a:cubicBezTo>
                <a:cubicBezTo>
                  <a:pt x="109" y="23"/>
                  <a:pt x="115" y="16"/>
                  <a:pt x="119" y="8"/>
                </a:cubicBezTo>
                <a:close/>
                <a:moveTo>
                  <a:pt x="334" y="8"/>
                </a:moveTo>
                <a:cubicBezTo>
                  <a:pt x="312" y="7"/>
                  <a:pt x="291" y="9"/>
                  <a:pt x="271" y="7"/>
                </a:cubicBezTo>
                <a:cubicBezTo>
                  <a:pt x="250" y="8"/>
                  <a:pt x="230" y="7"/>
                  <a:pt x="209" y="7"/>
                </a:cubicBezTo>
                <a:cubicBezTo>
                  <a:pt x="206" y="8"/>
                  <a:pt x="206" y="8"/>
                  <a:pt x="206" y="8"/>
                </a:cubicBezTo>
                <a:cubicBezTo>
                  <a:pt x="210" y="16"/>
                  <a:pt x="221" y="17"/>
                  <a:pt x="225" y="26"/>
                </a:cubicBezTo>
                <a:cubicBezTo>
                  <a:pt x="228" y="32"/>
                  <a:pt x="226" y="37"/>
                  <a:pt x="224" y="43"/>
                </a:cubicBezTo>
                <a:cubicBezTo>
                  <a:pt x="217" y="51"/>
                  <a:pt x="209" y="64"/>
                  <a:pt x="196" y="62"/>
                </a:cubicBezTo>
                <a:cubicBezTo>
                  <a:pt x="183" y="61"/>
                  <a:pt x="196" y="51"/>
                  <a:pt x="192" y="45"/>
                </a:cubicBezTo>
                <a:cubicBezTo>
                  <a:pt x="190" y="41"/>
                  <a:pt x="185" y="43"/>
                  <a:pt x="181" y="42"/>
                </a:cubicBezTo>
                <a:cubicBezTo>
                  <a:pt x="177" y="44"/>
                  <a:pt x="172" y="47"/>
                  <a:pt x="170" y="52"/>
                </a:cubicBezTo>
                <a:cubicBezTo>
                  <a:pt x="169" y="61"/>
                  <a:pt x="170" y="71"/>
                  <a:pt x="176" y="79"/>
                </a:cubicBezTo>
                <a:cubicBezTo>
                  <a:pt x="179" y="82"/>
                  <a:pt x="184" y="81"/>
                  <a:pt x="188" y="82"/>
                </a:cubicBezTo>
                <a:cubicBezTo>
                  <a:pt x="194" y="83"/>
                  <a:pt x="200" y="82"/>
                  <a:pt x="205" y="79"/>
                </a:cubicBezTo>
                <a:cubicBezTo>
                  <a:pt x="215" y="72"/>
                  <a:pt x="224" y="64"/>
                  <a:pt x="235" y="62"/>
                </a:cubicBezTo>
                <a:cubicBezTo>
                  <a:pt x="244" y="61"/>
                  <a:pt x="251" y="66"/>
                  <a:pt x="256" y="72"/>
                </a:cubicBezTo>
                <a:cubicBezTo>
                  <a:pt x="255" y="74"/>
                  <a:pt x="259" y="76"/>
                  <a:pt x="256" y="77"/>
                </a:cubicBezTo>
                <a:cubicBezTo>
                  <a:pt x="258" y="83"/>
                  <a:pt x="258" y="83"/>
                  <a:pt x="258" y="83"/>
                </a:cubicBezTo>
                <a:cubicBezTo>
                  <a:pt x="260" y="91"/>
                  <a:pt x="257" y="99"/>
                  <a:pt x="254" y="106"/>
                </a:cubicBezTo>
                <a:cubicBezTo>
                  <a:pt x="251" y="113"/>
                  <a:pt x="245" y="115"/>
                  <a:pt x="239" y="118"/>
                </a:cubicBezTo>
                <a:cubicBezTo>
                  <a:pt x="236" y="120"/>
                  <a:pt x="232" y="118"/>
                  <a:pt x="230" y="116"/>
                </a:cubicBezTo>
                <a:cubicBezTo>
                  <a:pt x="228" y="113"/>
                  <a:pt x="232" y="111"/>
                  <a:pt x="234" y="109"/>
                </a:cubicBezTo>
                <a:cubicBezTo>
                  <a:pt x="236" y="101"/>
                  <a:pt x="235" y="94"/>
                  <a:pt x="229" y="89"/>
                </a:cubicBezTo>
                <a:cubicBezTo>
                  <a:pt x="224" y="87"/>
                  <a:pt x="221" y="91"/>
                  <a:pt x="217" y="93"/>
                </a:cubicBezTo>
                <a:cubicBezTo>
                  <a:pt x="210" y="100"/>
                  <a:pt x="207" y="112"/>
                  <a:pt x="210" y="123"/>
                </a:cubicBezTo>
                <a:cubicBezTo>
                  <a:pt x="214" y="130"/>
                  <a:pt x="217" y="138"/>
                  <a:pt x="224" y="143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2" y="145"/>
                  <a:pt x="246" y="143"/>
                  <a:pt x="251" y="143"/>
                </a:cubicBezTo>
                <a:cubicBezTo>
                  <a:pt x="261" y="141"/>
                  <a:pt x="269" y="134"/>
                  <a:pt x="275" y="127"/>
                </a:cubicBezTo>
                <a:cubicBezTo>
                  <a:pt x="278" y="126"/>
                  <a:pt x="280" y="125"/>
                  <a:pt x="282" y="122"/>
                </a:cubicBezTo>
                <a:cubicBezTo>
                  <a:pt x="280" y="119"/>
                  <a:pt x="284" y="116"/>
                  <a:pt x="284" y="113"/>
                </a:cubicBezTo>
                <a:cubicBezTo>
                  <a:pt x="289" y="108"/>
                  <a:pt x="287" y="100"/>
                  <a:pt x="288" y="93"/>
                </a:cubicBezTo>
                <a:cubicBezTo>
                  <a:pt x="284" y="89"/>
                  <a:pt x="285" y="82"/>
                  <a:pt x="282" y="77"/>
                </a:cubicBezTo>
                <a:cubicBezTo>
                  <a:pt x="278" y="67"/>
                  <a:pt x="262" y="63"/>
                  <a:pt x="266" y="50"/>
                </a:cubicBezTo>
                <a:cubicBezTo>
                  <a:pt x="270" y="40"/>
                  <a:pt x="280" y="32"/>
                  <a:pt x="290" y="29"/>
                </a:cubicBezTo>
                <a:cubicBezTo>
                  <a:pt x="298" y="28"/>
                  <a:pt x="306" y="27"/>
                  <a:pt x="314" y="27"/>
                </a:cubicBezTo>
                <a:cubicBezTo>
                  <a:pt x="322" y="28"/>
                  <a:pt x="331" y="34"/>
                  <a:pt x="332" y="43"/>
                </a:cubicBezTo>
                <a:cubicBezTo>
                  <a:pt x="328" y="51"/>
                  <a:pt x="328" y="51"/>
                  <a:pt x="328" y="51"/>
                </a:cubicBezTo>
                <a:cubicBezTo>
                  <a:pt x="323" y="51"/>
                  <a:pt x="320" y="55"/>
                  <a:pt x="317" y="57"/>
                </a:cubicBezTo>
                <a:cubicBezTo>
                  <a:pt x="313" y="62"/>
                  <a:pt x="310" y="68"/>
                  <a:pt x="313" y="74"/>
                </a:cubicBezTo>
                <a:cubicBezTo>
                  <a:pt x="314" y="77"/>
                  <a:pt x="311" y="81"/>
                  <a:pt x="315" y="83"/>
                </a:cubicBezTo>
                <a:cubicBezTo>
                  <a:pt x="319" y="88"/>
                  <a:pt x="325" y="83"/>
                  <a:pt x="329" y="83"/>
                </a:cubicBezTo>
                <a:cubicBezTo>
                  <a:pt x="344" y="75"/>
                  <a:pt x="353" y="59"/>
                  <a:pt x="355" y="42"/>
                </a:cubicBezTo>
                <a:cubicBezTo>
                  <a:pt x="356" y="33"/>
                  <a:pt x="355" y="21"/>
                  <a:pt x="345" y="16"/>
                </a:cubicBezTo>
                <a:cubicBezTo>
                  <a:pt x="340" y="14"/>
                  <a:pt x="335" y="13"/>
                  <a:pt x="334" y="8"/>
                </a:cubicBezTo>
                <a:close/>
                <a:moveTo>
                  <a:pt x="96" y="8"/>
                </a:moveTo>
                <a:cubicBezTo>
                  <a:pt x="93" y="6"/>
                  <a:pt x="87" y="8"/>
                  <a:pt x="84" y="8"/>
                </a:cubicBezTo>
                <a:cubicBezTo>
                  <a:pt x="72" y="18"/>
                  <a:pt x="72" y="18"/>
                  <a:pt x="72" y="18"/>
                </a:cubicBezTo>
                <a:cubicBezTo>
                  <a:pt x="68" y="24"/>
                  <a:pt x="60" y="24"/>
                  <a:pt x="58" y="30"/>
                </a:cubicBezTo>
                <a:cubicBezTo>
                  <a:pt x="60" y="32"/>
                  <a:pt x="62" y="34"/>
                  <a:pt x="65" y="36"/>
                </a:cubicBezTo>
                <a:cubicBezTo>
                  <a:pt x="68" y="33"/>
                  <a:pt x="68" y="33"/>
                  <a:pt x="68" y="33"/>
                </a:cubicBezTo>
                <a:cubicBezTo>
                  <a:pt x="77" y="29"/>
                  <a:pt x="85" y="21"/>
                  <a:pt x="93" y="15"/>
                </a:cubicBezTo>
                <a:cubicBezTo>
                  <a:pt x="94" y="13"/>
                  <a:pt x="96" y="11"/>
                  <a:pt x="96" y="8"/>
                </a:cubicBezTo>
                <a:close/>
                <a:moveTo>
                  <a:pt x="171" y="13"/>
                </a:moveTo>
                <a:cubicBezTo>
                  <a:pt x="172" y="8"/>
                  <a:pt x="172" y="8"/>
                  <a:pt x="172" y="8"/>
                </a:cubicBezTo>
                <a:cubicBezTo>
                  <a:pt x="164" y="8"/>
                  <a:pt x="152" y="7"/>
                  <a:pt x="143" y="8"/>
                </a:cubicBezTo>
                <a:cubicBezTo>
                  <a:pt x="142" y="16"/>
                  <a:pt x="139" y="22"/>
                  <a:pt x="135" y="28"/>
                </a:cubicBezTo>
                <a:cubicBezTo>
                  <a:pt x="123" y="44"/>
                  <a:pt x="106" y="61"/>
                  <a:pt x="89" y="69"/>
                </a:cubicBezTo>
                <a:cubicBezTo>
                  <a:pt x="86" y="71"/>
                  <a:pt x="83" y="69"/>
                  <a:pt x="81" y="73"/>
                </a:cubicBezTo>
                <a:cubicBezTo>
                  <a:pt x="82" y="79"/>
                  <a:pt x="80" y="86"/>
                  <a:pt x="81" y="92"/>
                </a:cubicBezTo>
                <a:cubicBezTo>
                  <a:pt x="94" y="93"/>
                  <a:pt x="92" y="78"/>
                  <a:pt x="102" y="73"/>
                </a:cubicBezTo>
                <a:cubicBezTo>
                  <a:pt x="111" y="67"/>
                  <a:pt x="122" y="65"/>
                  <a:pt x="132" y="67"/>
                </a:cubicBezTo>
                <a:cubicBezTo>
                  <a:pt x="153" y="55"/>
                  <a:pt x="159" y="32"/>
                  <a:pt x="171" y="13"/>
                </a:cubicBezTo>
                <a:close/>
                <a:moveTo>
                  <a:pt x="193" y="8"/>
                </a:moveTo>
                <a:cubicBezTo>
                  <a:pt x="189" y="7"/>
                  <a:pt x="185" y="7"/>
                  <a:pt x="181" y="8"/>
                </a:cubicBezTo>
                <a:cubicBezTo>
                  <a:pt x="180" y="12"/>
                  <a:pt x="177" y="16"/>
                  <a:pt x="177" y="20"/>
                </a:cubicBezTo>
                <a:cubicBezTo>
                  <a:pt x="186" y="29"/>
                  <a:pt x="198" y="34"/>
                  <a:pt x="211" y="38"/>
                </a:cubicBezTo>
                <a:cubicBezTo>
                  <a:pt x="213" y="38"/>
                  <a:pt x="216" y="39"/>
                  <a:pt x="218" y="36"/>
                </a:cubicBezTo>
                <a:cubicBezTo>
                  <a:pt x="218" y="34"/>
                  <a:pt x="219" y="31"/>
                  <a:pt x="217" y="30"/>
                </a:cubicBezTo>
                <a:cubicBezTo>
                  <a:pt x="205" y="25"/>
                  <a:pt x="193" y="23"/>
                  <a:pt x="183" y="17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3"/>
                  <a:pt x="183" y="12"/>
                  <a:pt x="184" y="12"/>
                </a:cubicBezTo>
                <a:cubicBezTo>
                  <a:pt x="190" y="14"/>
                  <a:pt x="196" y="18"/>
                  <a:pt x="202" y="19"/>
                </a:cubicBezTo>
                <a:cubicBezTo>
                  <a:pt x="203" y="18"/>
                  <a:pt x="203" y="18"/>
                  <a:pt x="203" y="18"/>
                </a:cubicBezTo>
                <a:cubicBezTo>
                  <a:pt x="199" y="15"/>
                  <a:pt x="196" y="11"/>
                  <a:pt x="193" y="8"/>
                </a:cubicBezTo>
                <a:close/>
                <a:moveTo>
                  <a:pt x="137" y="8"/>
                </a:moveTo>
                <a:cubicBezTo>
                  <a:pt x="126" y="3"/>
                  <a:pt x="123" y="18"/>
                  <a:pt x="115" y="22"/>
                </a:cubicBezTo>
                <a:cubicBezTo>
                  <a:pt x="103" y="35"/>
                  <a:pt x="91" y="44"/>
                  <a:pt x="77" y="53"/>
                </a:cubicBezTo>
                <a:cubicBezTo>
                  <a:pt x="81" y="65"/>
                  <a:pt x="81" y="65"/>
                  <a:pt x="81" y="65"/>
                </a:cubicBezTo>
                <a:cubicBezTo>
                  <a:pt x="90" y="64"/>
                  <a:pt x="98" y="57"/>
                  <a:pt x="106" y="51"/>
                </a:cubicBezTo>
                <a:cubicBezTo>
                  <a:pt x="108" y="49"/>
                  <a:pt x="109" y="47"/>
                  <a:pt x="112" y="46"/>
                </a:cubicBezTo>
                <a:cubicBezTo>
                  <a:pt x="121" y="34"/>
                  <a:pt x="136" y="24"/>
                  <a:pt x="137" y="8"/>
                </a:cubicBezTo>
                <a:close/>
                <a:moveTo>
                  <a:pt x="465" y="13"/>
                </a:moveTo>
                <a:cubicBezTo>
                  <a:pt x="462" y="7"/>
                  <a:pt x="453" y="8"/>
                  <a:pt x="447" y="8"/>
                </a:cubicBezTo>
                <a:cubicBezTo>
                  <a:pt x="445" y="8"/>
                  <a:pt x="441" y="7"/>
                  <a:pt x="440" y="9"/>
                </a:cubicBezTo>
                <a:cubicBezTo>
                  <a:pt x="452" y="21"/>
                  <a:pt x="466" y="27"/>
                  <a:pt x="479" y="34"/>
                </a:cubicBezTo>
                <a:cubicBezTo>
                  <a:pt x="491" y="25"/>
                  <a:pt x="507" y="22"/>
                  <a:pt x="523" y="27"/>
                </a:cubicBezTo>
                <a:cubicBezTo>
                  <a:pt x="532" y="24"/>
                  <a:pt x="541" y="19"/>
                  <a:pt x="546" y="9"/>
                </a:cubicBezTo>
                <a:cubicBezTo>
                  <a:pt x="543" y="7"/>
                  <a:pt x="537" y="9"/>
                  <a:pt x="533" y="8"/>
                </a:cubicBezTo>
                <a:cubicBezTo>
                  <a:pt x="524" y="15"/>
                  <a:pt x="513" y="18"/>
                  <a:pt x="502" y="21"/>
                </a:cubicBezTo>
                <a:cubicBezTo>
                  <a:pt x="488" y="23"/>
                  <a:pt x="477" y="18"/>
                  <a:pt x="465" y="13"/>
                </a:cubicBezTo>
                <a:close/>
                <a:moveTo>
                  <a:pt x="363" y="9"/>
                </a:moveTo>
                <a:cubicBezTo>
                  <a:pt x="359" y="9"/>
                  <a:pt x="353" y="6"/>
                  <a:pt x="350" y="9"/>
                </a:cubicBezTo>
                <a:cubicBezTo>
                  <a:pt x="355" y="16"/>
                  <a:pt x="362" y="22"/>
                  <a:pt x="363" y="31"/>
                </a:cubicBezTo>
                <a:cubicBezTo>
                  <a:pt x="365" y="37"/>
                  <a:pt x="361" y="44"/>
                  <a:pt x="361" y="51"/>
                </a:cubicBezTo>
                <a:cubicBezTo>
                  <a:pt x="361" y="54"/>
                  <a:pt x="365" y="56"/>
                  <a:pt x="367" y="57"/>
                </a:cubicBezTo>
                <a:cubicBezTo>
                  <a:pt x="380" y="82"/>
                  <a:pt x="408" y="95"/>
                  <a:pt x="432" y="106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58" y="97"/>
                  <a:pt x="458" y="97"/>
                  <a:pt x="458" y="97"/>
                </a:cubicBezTo>
                <a:cubicBezTo>
                  <a:pt x="472" y="95"/>
                  <a:pt x="484" y="105"/>
                  <a:pt x="496" y="96"/>
                </a:cubicBezTo>
                <a:cubicBezTo>
                  <a:pt x="501" y="93"/>
                  <a:pt x="507" y="89"/>
                  <a:pt x="506" y="84"/>
                </a:cubicBezTo>
                <a:cubicBezTo>
                  <a:pt x="487" y="88"/>
                  <a:pt x="467" y="86"/>
                  <a:pt x="449" y="78"/>
                </a:cubicBezTo>
                <a:cubicBezTo>
                  <a:pt x="440" y="75"/>
                  <a:pt x="431" y="71"/>
                  <a:pt x="422" y="65"/>
                </a:cubicBezTo>
                <a:cubicBezTo>
                  <a:pt x="413" y="56"/>
                  <a:pt x="399" y="49"/>
                  <a:pt x="390" y="39"/>
                </a:cubicBezTo>
                <a:cubicBezTo>
                  <a:pt x="386" y="33"/>
                  <a:pt x="380" y="26"/>
                  <a:pt x="373" y="21"/>
                </a:cubicBezTo>
                <a:cubicBezTo>
                  <a:pt x="370" y="17"/>
                  <a:pt x="367" y="13"/>
                  <a:pt x="363" y="9"/>
                </a:cubicBezTo>
                <a:close/>
                <a:moveTo>
                  <a:pt x="383" y="8"/>
                </a:moveTo>
                <a:cubicBezTo>
                  <a:pt x="380" y="8"/>
                  <a:pt x="376" y="8"/>
                  <a:pt x="374" y="9"/>
                </a:cubicBezTo>
                <a:cubicBezTo>
                  <a:pt x="374" y="11"/>
                  <a:pt x="374" y="12"/>
                  <a:pt x="375" y="13"/>
                </a:cubicBezTo>
                <a:cubicBezTo>
                  <a:pt x="387" y="25"/>
                  <a:pt x="396" y="40"/>
                  <a:pt x="411" y="50"/>
                </a:cubicBezTo>
                <a:cubicBezTo>
                  <a:pt x="426" y="62"/>
                  <a:pt x="443" y="71"/>
                  <a:pt x="461" y="78"/>
                </a:cubicBezTo>
                <a:cubicBezTo>
                  <a:pt x="467" y="78"/>
                  <a:pt x="472" y="80"/>
                  <a:pt x="479" y="80"/>
                </a:cubicBezTo>
                <a:cubicBezTo>
                  <a:pt x="475" y="75"/>
                  <a:pt x="469" y="72"/>
                  <a:pt x="467" y="65"/>
                </a:cubicBezTo>
                <a:cubicBezTo>
                  <a:pt x="453" y="60"/>
                  <a:pt x="439" y="53"/>
                  <a:pt x="425" y="47"/>
                </a:cubicBezTo>
                <a:cubicBezTo>
                  <a:pt x="409" y="37"/>
                  <a:pt x="393" y="24"/>
                  <a:pt x="383" y="8"/>
                </a:cubicBezTo>
                <a:close/>
                <a:moveTo>
                  <a:pt x="404" y="15"/>
                </a:moveTo>
                <a:cubicBezTo>
                  <a:pt x="401" y="13"/>
                  <a:pt x="401" y="8"/>
                  <a:pt x="397" y="8"/>
                </a:cubicBezTo>
                <a:cubicBezTo>
                  <a:pt x="395" y="9"/>
                  <a:pt x="391" y="8"/>
                  <a:pt x="392" y="10"/>
                </a:cubicBezTo>
                <a:cubicBezTo>
                  <a:pt x="396" y="15"/>
                  <a:pt x="400" y="22"/>
                  <a:pt x="405" y="26"/>
                </a:cubicBezTo>
                <a:cubicBezTo>
                  <a:pt x="422" y="41"/>
                  <a:pt x="443" y="49"/>
                  <a:pt x="464" y="58"/>
                </a:cubicBezTo>
                <a:cubicBezTo>
                  <a:pt x="466" y="57"/>
                  <a:pt x="466" y="57"/>
                  <a:pt x="466" y="57"/>
                </a:cubicBezTo>
                <a:cubicBezTo>
                  <a:pt x="466" y="55"/>
                  <a:pt x="467" y="53"/>
                  <a:pt x="465" y="51"/>
                </a:cubicBezTo>
                <a:cubicBezTo>
                  <a:pt x="443" y="43"/>
                  <a:pt x="422" y="32"/>
                  <a:pt x="404" y="15"/>
                </a:cubicBezTo>
                <a:close/>
                <a:moveTo>
                  <a:pt x="517" y="9"/>
                </a:moveTo>
                <a:cubicBezTo>
                  <a:pt x="501" y="7"/>
                  <a:pt x="486" y="8"/>
                  <a:pt x="471" y="9"/>
                </a:cubicBezTo>
                <a:cubicBezTo>
                  <a:pt x="476" y="14"/>
                  <a:pt x="484" y="14"/>
                  <a:pt x="491" y="16"/>
                </a:cubicBezTo>
                <a:cubicBezTo>
                  <a:pt x="500" y="16"/>
                  <a:pt x="509" y="14"/>
                  <a:pt x="517" y="9"/>
                </a:cubicBezTo>
                <a:close/>
                <a:moveTo>
                  <a:pt x="430" y="9"/>
                </a:moveTo>
                <a:cubicBezTo>
                  <a:pt x="423" y="9"/>
                  <a:pt x="415" y="7"/>
                  <a:pt x="409" y="10"/>
                </a:cubicBezTo>
                <a:cubicBezTo>
                  <a:pt x="415" y="20"/>
                  <a:pt x="427" y="27"/>
                  <a:pt x="438" y="33"/>
                </a:cubicBezTo>
                <a:cubicBezTo>
                  <a:pt x="448" y="37"/>
                  <a:pt x="457" y="46"/>
                  <a:pt x="469" y="45"/>
                </a:cubicBezTo>
                <a:cubicBezTo>
                  <a:pt x="470" y="42"/>
                  <a:pt x="475" y="40"/>
                  <a:pt x="474" y="37"/>
                </a:cubicBezTo>
                <a:cubicBezTo>
                  <a:pt x="458" y="32"/>
                  <a:pt x="444" y="20"/>
                  <a:pt x="430" y="9"/>
                </a:cubicBezTo>
                <a:close/>
                <a:moveTo>
                  <a:pt x="802" y="9"/>
                </a:moveTo>
                <a:cubicBezTo>
                  <a:pt x="785" y="8"/>
                  <a:pt x="771" y="11"/>
                  <a:pt x="755" y="8"/>
                </a:cubicBezTo>
                <a:cubicBezTo>
                  <a:pt x="748" y="10"/>
                  <a:pt x="740" y="9"/>
                  <a:pt x="734" y="9"/>
                </a:cubicBezTo>
                <a:cubicBezTo>
                  <a:pt x="722" y="10"/>
                  <a:pt x="709" y="8"/>
                  <a:pt x="698" y="9"/>
                </a:cubicBezTo>
                <a:cubicBezTo>
                  <a:pt x="693" y="12"/>
                  <a:pt x="699" y="16"/>
                  <a:pt x="698" y="20"/>
                </a:cubicBezTo>
                <a:cubicBezTo>
                  <a:pt x="698" y="32"/>
                  <a:pt x="698" y="45"/>
                  <a:pt x="685" y="51"/>
                </a:cubicBezTo>
                <a:cubicBezTo>
                  <a:pt x="679" y="55"/>
                  <a:pt x="669" y="58"/>
                  <a:pt x="663" y="52"/>
                </a:cubicBezTo>
                <a:cubicBezTo>
                  <a:pt x="663" y="51"/>
                  <a:pt x="663" y="49"/>
                  <a:pt x="664" y="48"/>
                </a:cubicBezTo>
                <a:cubicBezTo>
                  <a:pt x="667" y="43"/>
                  <a:pt x="666" y="37"/>
                  <a:pt x="662" y="34"/>
                </a:cubicBezTo>
                <a:cubicBezTo>
                  <a:pt x="658" y="32"/>
                  <a:pt x="653" y="33"/>
                  <a:pt x="649" y="34"/>
                </a:cubicBezTo>
                <a:cubicBezTo>
                  <a:pt x="641" y="41"/>
                  <a:pt x="641" y="52"/>
                  <a:pt x="643" y="61"/>
                </a:cubicBezTo>
                <a:cubicBezTo>
                  <a:pt x="645" y="68"/>
                  <a:pt x="652" y="72"/>
                  <a:pt x="658" y="75"/>
                </a:cubicBezTo>
                <a:cubicBezTo>
                  <a:pt x="676" y="82"/>
                  <a:pt x="688" y="62"/>
                  <a:pt x="705" y="63"/>
                </a:cubicBezTo>
                <a:cubicBezTo>
                  <a:pt x="715" y="65"/>
                  <a:pt x="723" y="69"/>
                  <a:pt x="729" y="77"/>
                </a:cubicBezTo>
                <a:cubicBezTo>
                  <a:pt x="737" y="86"/>
                  <a:pt x="734" y="99"/>
                  <a:pt x="732" y="109"/>
                </a:cubicBezTo>
                <a:cubicBezTo>
                  <a:pt x="728" y="117"/>
                  <a:pt x="720" y="124"/>
                  <a:pt x="710" y="123"/>
                </a:cubicBezTo>
                <a:cubicBezTo>
                  <a:pt x="707" y="122"/>
                  <a:pt x="703" y="122"/>
                  <a:pt x="703" y="118"/>
                </a:cubicBezTo>
                <a:cubicBezTo>
                  <a:pt x="705" y="113"/>
                  <a:pt x="708" y="106"/>
                  <a:pt x="706" y="100"/>
                </a:cubicBezTo>
                <a:cubicBezTo>
                  <a:pt x="704" y="97"/>
                  <a:pt x="700" y="96"/>
                  <a:pt x="697" y="95"/>
                </a:cubicBezTo>
                <a:cubicBezTo>
                  <a:pt x="693" y="96"/>
                  <a:pt x="688" y="93"/>
                  <a:pt x="686" y="99"/>
                </a:cubicBezTo>
                <a:cubicBezTo>
                  <a:pt x="679" y="108"/>
                  <a:pt x="682" y="122"/>
                  <a:pt x="688" y="131"/>
                </a:cubicBezTo>
                <a:cubicBezTo>
                  <a:pt x="693" y="142"/>
                  <a:pt x="704" y="146"/>
                  <a:pt x="715" y="147"/>
                </a:cubicBezTo>
                <a:cubicBezTo>
                  <a:pt x="734" y="147"/>
                  <a:pt x="752" y="138"/>
                  <a:pt x="762" y="121"/>
                </a:cubicBezTo>
                <a:cubicBezTo>
                  <a:pt x="762" y="115"/>
                  <a:pt x="764" y="110"/>
                  <a:pt x="763" y="104"/>
                </a:cubicBezTo>
                <a:cubicBezTo>
                  <a:pt x="760" y="84"/>
                  <a:pt x="738" y="69"/>
                  <a:pt x="742" y="47"/>
                </a:cubicBezTo>
                <a:cubicBezTo>
                  <a:pt x="743" y="39"/>
                  <a:pt x="750" y="32"/>
                  <a:pt x="757" y="30"/>
                </a:cubicBezTo>
                <a:cubicBezTo>
                  <a:pt x="762" y="27"/>
                  <a:pt x="767" y="27"/>
                  <a:pt x="772" y="26"/>
                </a:cubicBezTo>
                <a:cubicBezTo>
                  <a:pt x="780" y="23"/>
                  <a:pt x="788" y="27"/>
                  <a:pt x="794" y="31"/>
                </a:cubicBezTo>
                <a:cubicBezTo>
                  <a:pt x="802" y="35"/>
                  <a:pt x="802" y="43"/>
                  <a:pt x="803" y="48"/>
                </a:cubicBezTo>
                <a:cubicBezTo>
                  <a:pt x="804" y="52"/>
                  <a:pt x="804" y="58"/>
                  <a:pt x="800" y="61"/>
                </a:cubicBezTo>
                <a:cubicBezTo>
                  <a:pt x="795" y="65"/>
                  <a:pt x="795" y="58"/>
                  <a:pt x="792" y="56"/>
                </a:cubicBezTo>
                <a:cubicBezTo>
                  <a:pt x="787" y="53"/>
                  <a:pt x="782" y="56"/>
                  <a:pt x="779" y="58"/>
                </a:cubicBezTo>
                <a:cubicBezTo>
                  <a:pt x="777" y="63"/>
                  <a:pt x="776" y="68"/>
                  <a:pt x="777" y="74"/>
                </a:cubicBezTo>
                <a:cubicBezTo>
                  <a:pt x="779" y="82"/>
                  <a:pt x="787" y="87"/>
                  <a:pt x="795" y="89"/>
                </a:cubicBezTo>
                <a:cubicBezTo>
                  <a:pt x="808" y="89"/>
                  <a:pt x="820" y="80"/>
                  <a:pt x="824" y="69"/>
                </a:cubicBezTo>
                <a:cubicBezTo>
                  <a:pt x="827" y="61"/>
                  <a:pt x="829" y="53"/>
                  <a:pt x="828" y="45"/>
                </a:cubicBezTo>
                <a:cubicBezTo>
                  <a:pt x="825" y="32"/>
                  <a:pt x="816" y="24"/>
                  <a:pt x="806" y="16"/>
                </a:cubicBezTo>
                <a:cubicBezTo>
                  <a:pt x="805" y="14"/>
                  <a:pt x="804" y="10"/>
                  <a:pt x="802" y="9"/>
                </a:cubicBezTo>
                <a:close/>
                <a:moveTo>
                  <a:pt x="569" y="9"/>
                </a:moveTo>
                <a:cubicBezTo>
                  <a:pt x="565" y="8"/>
                  <a:pt x="559" y="8"/>
                  <a:pt x="555" y="9"/>
                </a:cubicBezTo>
                <a:cubicBezTo>
                  <a:pt x="548" y="17"/>
                  <a:pt x="540" y="25"/>
                  <a:pt x="532" y="31"/>
                </a:cubicBezTo>
                <a:cubicBezTo>
                  <a:pt x="532" y="33"/>
                  <a:pt x="533" y="35"/>
                  <a:pt x="536" y="34"/>
                </a:cubicBezTo>
                <a:cubicBezTo>
                  <a:pt x="558" y="22"/>
                  <a:pt x="558" y="22"/>
                  <a:pt x="558" y="22"/>
                </a:cubicBezTo>
                <a:cubicBezTo>
                  <a:pt x="562" y="19"/>
                  <a:pt x="568" y="15"/>
                  <a:pt x="569" y="9"/>
                </a:cubicBezTo>
                <a:close/>
                <a:moveTo>
                  <a:pt x="591" y="9"/>
                </a:moveTo>
                <a:cubicBezTo>
                  <a:pt x="591" y="9"/>
                  <a:pt x="591" y="9"/>
                  <a:pt x="591" y="9"/>
                </a:cubicBezTo>
                <a:cubicBezTo>
                  <a:pt x="586" y="8"/>
                  <a:pt x="582" y="9"/>
                  <a:pt x="577" y="10"/>
                </a:cubicBezTo>
                <a:cubicBezTo>
                  <a:pt x="569" y="23"/>
                  <a:pt x="554" y="30"/>
                  <a:pt x="542" y="38"/>
                </a:cubicBezTo>
                <a:cubicBezTo>
                  <a:pt x="538" y="41"/>
                  <a:pt x="545" y="44"/>
                  <a:pt x="545" y="47"/>
                </a:cubicBezTo>
                <a:cubicBezTo>
                  <a:pt x="547" y="49"/>
                  <a:pt x="550" y="47"/>
                  <a:pt x="553" y="46"/>
                </a:cubicBezTo>
                <a:cubicBezTo>
                  <a:pt x="568" y="37"/>
                  <a:pt x="581" y="23"/>
                  <a:pt x="591" y="9"/>
                </a:cubicBezTo>
                <a:close/>
                <a:moveTo>
                  <a:pt x="615" y="10"/>
                </a:moveTo>
                <a:cubicBezTo>
                  <a:pt x="610" y="8"/>
                  <a:pt x="603" y="9"/>
                  <a:pt x="598" y="10"/>
                </a:cubicBezTo>
                <a:cubicBezTo>
                  <a:pt x="597" y="15"/>
                  <a:pt x="592" y="17"/>
                  <a:pt x="591" y="21"/>
                </a:cubicBezTo>
                <a:cubicBezTo>
                  <a:pt x="577" y="33"/>
                  <a:pt x="565" y="48"/>
                  <a:pt x="548" y="55"/>
                </a:cubicBezTo>
                <a:cubicBezTo>
                  <a:pt x="547" y="58"/>
                  <a:pt x="546" y="63"/>
                  <a:pt x="549" y="66"/>
                </a:cubicBezTo>
                <a:cubicBezTo>
                  <a:pt x="563" y="61"/>
                  <a:pt x="563" y="61"/>
                  <a:pt x="563" y="61"/>
                </a:cubicBezTo>
                <a:cubicBezTo>
                  <a:pt x="576" y="51"/>
                  <a:pt x="590" y="41"/>
                  <a:pt x="602" y="29"/>
                </a:cubicBezTo>
                <a:cubicBezTo>
                  <a:pt x="604" y="27"/>
                  <a:pt x="605" y="22"/>
                  <a:pt x="608" y="24"/>
                </a:cubicBezTo>
                <a:cubicBezTo>
                  <a:pt x="609" y="19"/>
                  <a:pt x="614" y="16"/>
                  <a:pt x="615" y="10"/>
                </a:cubicBezTo>
                <a:close/>
                <a:moveTo>
                  <a:pt x="669" y="11"/>
                </a:moveTo>
                <a:cubicBezTo>
                  <a:pt x="668" y="9"/>
                  <a:pt x="668" y="9"/>
                  <a:pt x="668" y="9"/>
                </a:cubicBezTo>
                <a:cubicBezTo>
                  <a:pt x="627" y="9"/>
                  <a:pt x="627" y="9"/>
                  <a:pt x="627" y="9"/>
                </a:cubicBezTo>
                <a:cubicBezTo>
                  <a:pt x="623" y="8"/>
                  <a:pt x="624" y="12"/>
                  <a:pt x="621" y="14"/>
                </a:cubicBezTo>
                <a:cubicBezTo>
                  <a:pt x="609" y="33"/>
                  <a:pt x="591" y="47"/>
                  <a:pt x="572" y="61"/>
                </a:cubicBezTo>
                <a:cubicBezTo>
                  <a:pt x="565" y="67"/>
                  <a:pt x="556" y="69"/>
                  <a:pt x="548" y="74"/>
                </a:cubicBezTo>
                <a:cubicBezTo>
                  <a:pt x="547" y="83"/>
                  <a:pt x="541" y="91"/>
                  <a:pt x="542" y="101"/>
                </a:cubicBezTo>
                <a:cubicBezTo>
                  <a:pt x="543" y="103"/>
                  <a:pt x="544" y="106"/>
                  <a:pt x="546" y="105"/>
                </a:cubicBezTo>
                <a:cubicBezTo>
                  <a:pt x="554" y="103"/>
                  <a:pt x="561" y="102"/>
                  <a:pt x="568" y="100"/>
                </a:cubicBezTo>
                <a:cubicBezTo>
                  <a:pt x="574" y="98"/>
                  <a:pt x="570" y="91"/>
                  <a:pt x="574" y="87"/>
                </a:cubicBezTo>
                <a:cubicBezTo>
                  <a:pt x="581" y="72"/>
                  <a:pt x="597" y="70"/>
                  <a:pt x="611" y="70"/>
                </a:cubicBezTo>
                <a:cubicBezTo>
                  <a:pt x="620" y="64"/>
                  <a:pt x="627" y="53"/>
                  <a:pt x="635" y="45"/>
                </a:cubicBezTo>
                <a:cubicBezTo>
                  <a:pt x="636" y="38"/>
                  <a:pt x="639" y="33"/>
                  <a:pt x="645" y="28"/>
                </a:cubicBezTo>
                <a:cubicBezTo>
                  <a:pt x="650" y="26"/>
                  <a:pt x="655" y="26"/>
                  <a:pt x="660" y="24"/>
                </a:cubicBezTo>
                <a:cubicBezTo>
                  <a:pt x="669" y="11"/>
                  <a:pt x="669" y="11"/>
                  <a:pt x="669" y="11"/>
                </a:cubicBezTo>
                <a:close/>
                <a:moveTo>
                  <a:pt x="836" y="14"/>
                </a:moveTo>
                <a:cubicBezTo>
                  <a:pt x="833" y="7"/>
                  <a:pt x="824" y="11"/>
                  <a:pt x="818" y="9"/>
                </a:cubicBezTo>
                <a:cubicBezTo>
                  <a:pt x="816" y="10"/>
                  <a:pt x="813" y="9"/>
                  <a:pt x="813" y="12"/>
                </a:cubicBezTo>
                <a:cubicBezTo>
                  <a:pt x="823" y="23"/>
                  <a:pt x="838" y="34"/>
                  <a:pt x="835" y="52"/>
                </a:cubicBezTo>
                <a:cubicBezTo>
                  <a:pt x="844" y="65"/>
                  <a:pt x="855" y="75"/>
                  <a:pt x="867" y="84"/>
                </a:cubicBezTo>
                <a:cubicBezTo>
                  <a:pt x="878" y="89"/>
                  <a:pt x="888" y="98"/>
                  <a:pt x="900" y="101"/>
                </a:cubicBezTo>
                <a:cubicBezTo>
                  <a:pt x="909" y="95"/>
                  <a:pt x="919" y="92"/>
                  <a:pt x="930" y="93"/>
                </a:cubicBezTo>
                <a:cubicBezTo>
                  <a:pt x="939" y="95"/>
                  <a:pt x="947" y="100"/>
                  <a:pt x="956" y="99"/>
                </a:cubicBezTo>
                <a:cubicBezTo>
                  <a:pt x="963" y="96"/>
                  <a:pt x="972" y="93"/>
                  <a:pt x="975" y="86"/>
                </a:cubicBezTo>
                <a:cubicBezTo>
                  <a:pt x="961" y="87"/>
                  <a:pt x="948" y="86"/>
                  <a:pt x="934" y="84"/>
                </a:cubicBezTo>
                <a:cubicBezTo>
                  <a:pt x="930" y="83"/>
                  <a:pt x="927" y="80"/>
                  <a:pt x="923" y="80"/>
                </a:cubicBezTo>
                <a:cubicBezTo>
                  <a:pt x="913" y="75"/>
                  <a:pt x="902" y="71"/>
                  <a:pt x="892" y="65"/>
                </a:cubicBezTo>
                <a:cubicBezTo>
                  <a:pt x="878" y="54"/>
                  <a:pt x="862" y="45"/>
                  <a:pt x="849" y="32"/>
                </a:cubicBezTo>
                <a:cubicBezTo>
                  <a:pt x="846" y="26"/>
                  <a:pt x="840" y="20"/>
                  <a:pt x="836" y="14"/>
                </a:cubicBezTo>
                <a:close/>
                <a:moveTo>
                  <a:pt x="858" y="10"/>
                </a:moveTo>
                <a:cubicBezTo>
                  <a:pt x="844" y="9"/>
                  <a:pt x="844" y="9"/>
                  <a:pt x="844" y="9"/>
                </a:cubicBezTo>
                <a:cubicBezTo>
                  <a:pt x="843" y="10"/>
                  <a:pt x="841" y="9"/>
                  <a:pt x="841" y="11"/>
                </a:cubicBezTo>
                <a:cubicBezTo>
                  <a:pt x="850" y="28"/>
                  <a:pt x="866" y="41"/>
                  <a:pt x="883" y="52"/>
                </a:cubicBezTo>
                <a:cubicBezTo>
                  <a:pt x="897" y="65"/>
                  <a:pt x="915" y="69"/>
                  <a:pt x="931" y="78"/>
                </a:cubicBezTo>
                <a:cubicBezTo>
                  <a:pt x="940" y="79"/>
                  <a:pt x="940" y="79"/>
                  <a:pt x="940" y="79"/>
                </a:cubicBezTo>
                <a:cubicBezTo>
                  <a:pt x="937" y="73"/>
                  <a:pt x="932" y="67"/>
                  <a:pt x="931" y="60"/>
                </a:cubicBezTo>
                <a:cubicBezTo>
                  <a:pt x="918" y="53"/>
                  <a:pt x="903" y="50"/>
                  <a:pt x="891" y="40"/>
                </a:cubicBezTo>
                <a:cubicBezTo>
                  <a:pt x="879" y="32"/>
                  <a:pt x="867" y="22"/>
                  <a:pt x="858" y="10"/>
                </a:cubicBezTo>
                <a:close/>
                <a:moveTo>
                  <a:pt x="913" y="9"/>
                </a:moveTo>
                <a:cubicBezTo>
                  <a:pt x="903" y="9"/>
                  <a:pt x="903" y="9"/>
                  <a:pt x="903" y="9"/>
                </a:cubicBezTo>
                <a:cubicBezTo>
                  <a:pt x="899" y="10"/>
                  <a:pt x="896" y="8"/>
                  <a:pt x="892" y="10"/>
                </a:cubicBezTo>
                <a:cubicBezTo>
                  <a:pt x="897" y="21"/>
                  <a:pt x="910" y="23"/>
                  <a:pt x="918" y="32"/>
                </a:cubicBezTo>
                <a:cubicBezTo>
                  <a:pt x="926" y="33"/>
                  <a:pt x="937" y="44"/>
                  <a:pt x="943" y="34"/>
                </a:cubicBezTo>
                <a:cubicBezTo>
                  <a:pt x="944" y="33"/>
                  <a:pt x="945" y="31"/>
                  <a:pt x="944" y="30"/>
                </a:cubicBezTo>
                <a:cubicBezTo>
                  <a:pt x="933" y="25"/>
                  <a:pt x="922" y="20"/>
                  <a:pt x="913" y="9"/>
                </a:cubicBezTo>
                <a:close/>
                <a:moveTo>
                  <a:pt x="881" y="10"/>
                </a:moveTo>
                <a:cubicBezTo>
                  <a:pt x="877" y="11"/>
                  <a:pt x="863" y="6"/>
                  <a:pt x="869" y="15"/>
                </a:cubicBezTo>
                <a:cubicBezTo>
                  <a:pt x="885" y="29"/>
                  <a:pt x="900" y="42"/>
                  <a:pt x="918" y="50"/>
                </a:cubicBezTo>
                <a:cubicBezTo>
                  <a:pt x="923" y="51"/>
                  <a:pt x="927" y="55"/>
                  <a:pt x="932" y="53"/>
                </a:cubicBezTo>
                <a:cubicBezTo>
                  <a:pt x="933" y="50"/>
                  <a:pt x="937" y="45"/>
                  <a:pt x="933" y="43"/>
                </a:cubicBezTo>
                <a:cubicBezTo>
                  <a:pt x="912" y="38"/>
                  <a:pt x="897" y="23"/>
                  <a:pt x="881" y="10"/>
                </a:cubicBezTo>
                <a:close/>
                <a:moveTo>
                  <a:pt x="1011" y="9"/>
                </a:moveTo>
                <a:cubicBezTo>
                  <a:pt x="1000" y="10"/>
                  <a:pt x="988" y="10"/>
                  <a:pt x="977" y="9"/>
                </a:cubicBezTo>
                <a:cubicBezTo>
                  <a:pt x="960" y="10"/>
                  <a:pt x="941" y="9"/>
                  <a:pt x="925" y="10"/>
                </a:cubicBezTo>
                <a:cubicBezTo>
                  <a:pt x="925" y="11"/>
                  <a:pt x="925" y="11"/>
                  <a:pt x="925" y="11"/>
                </a:cubicBezTo>
                <a:cubicBezTo>
                  <a:pt x="931" y="19"/>
                  <a:pt x="941" y="23"/>
                  <a:pt x="951" y="26"/>
                </a:cubicBezTo>
                <a:cubicBezTo>
                  <a:pt x="959" y="29"/>
                  <a:pt x="964" y="19"/>
                  <a:pt x="973" y="22"/>
                </a:cubicBezTo>
                <a:cubicBezTo>
                  <a:pt x="978" y="21"/>
                  <a:pt x="982" y="22"/>
                  <a:pt x="987" y="23"/>
                </a:cubicBezTo>
                <a:cubicBezTo>
                  <a:pt x="994" y="20"/>
                  <a:pt x="1002" y="18"/>
                  <a:pt x="1009" y="15"/>
                </a:cubicBezTo>
                <a:cubicBezTo>
                  <a:pt x="1010" y="13"/>
                  <a:pt x="1013" y="12"/>
                  <a:pt x="1011" y="9"/>
                </a:cubicBezTo>
                <a:close/>
                <a:moveTo>
                  <a:pt x="1044" y="12"/>
                </a:moveTo>
                <a:cubicBezTo>
                  <a:pt x="1044" y="10"/>
                  <a:pt x="1044" y="10"/>
                  <a:pt x="1044" y="10"/>
                </a:cubicBezTo>
                <a:cubicBezTo>
                  <a:pt x="1037" y="10"/>
                  <a:pt x="1030" y="9"/>
                  <a:pt x="1023" y="10"/>
                </a:cubicBezTo>
                <a:cubicBezTo>
                  <a:pt x="1016" y="16"/>
                  <a:pt x="1009" y="21"/>
                  <a:pt x="1002" y="25"/>
                </a:cubicBezTo>
                <a:cubicBezTo>
                  <a:pt x="1002" y="29"/>
                  <a:pt x="1006" y="33"/>
                  <a:pt x="1010" y="34"/>
                </a:cubicBezTo>
                <a:cubicBezTo>
                  <a:pt x="1023" y="30"/>
                  <a:pt x="1032" y="20"/>
                  <a:pt x="1044" y="12"/>
                </a:cubicBezTo>
                <a:close/>
                <a:moveTo>
                  <a:pt x="1118" y="9"/>
                </a:moveTo>
                <a:cubicBezTo>
                  <a:pt x="1112" y="10"/>
                  <a:pt x="1112" y="10"/>
                  <a:pt x="1112" y="10"/>
                </a:cubicBezTo>
                <a:cubicBezTo>
                  <a:pt x="1105" y="10"/>
                  <a:pt x="1098" y="10"/>
                  <a:pt x="1092" y="10"/>
                </a:cubicBezTo>
                <a:cubicBezTo>
                  <a:pt x="1087" y="10"/>
                  <a:pt x="1091" y="16"/>
                  <a:pt x="1088" y="18"/>
                </a:cubicBezTo>
                <a:cubicBezTo>
                  <a:pt x="1076" y="34"/>
                  <a:pt x="1063" y="52"/>
                  <a:pt x="1046" y="64"/>
                </a:cubicBezTo>
                <a:cubicBezTo>
                  <a:pt x="1036" y="72"/>
                  <a:pt x="1025" y="74"/>
                  <a:pt x="1014" y="80"/>
                </a:cubicBezTo>
                <a:cubicBezTo>
                  <a:pt x="1013" y="88"/>
                  <a:pt x="1005" y="95"/>
                  <a:pt x="1007" y="103"/>
                </a:cubicBezTo>
                <a:cubicBezTo>
                  <a:pt x="1011" y="104"/>
                  <a:pt x="1013" y="101"/>
                  <a:pt x="1017" y="100"/>
                </a:cubicBezTo>
                <a:cubicBezTo>
                  <a:pt x="1021" y="100"/>
                  <a:pt x="1024" y="99"/>
                  <a:pt x="1026" y="95"/>
                </a:cubicBezTo>
                <a:cubicBezTo>
                  <a:pt x="1025" y="86"/>
                  <a:pt x="1032" y="80"/>
                  <a:pt x="1038" y="75"/>
                </a:cubicBezTo>
                <a:cubicBezTo>
                  <a:pt x="1048" y="67"/>
                  <a:pt x="1063" y="70"/>
                  <a:pt x="1074" y="74"/>
                </a:cubicBezTo>
                <a:cubicBezTo>
                  <a:pt x="1078" y="70"/>
                  <a:pt x="1085" y="68"/>
                  <a:pt x="1089" y="61"/>
                </a:cubicBezTo>
                <a:cubicBezTo>
                  <a:pt x="1100" y="47"/>
                  <a:pt x="1111" y="31"/>
                  <a:pt x="1119" y="15"/>
                </a:cubicBezTo>
                <a:cubicBezTo>
                  <a:pt x="1119" y="14"/>
                  <a:pt x="1121" y="10"/>
                  <a:pt x="1118" y="9"/>
                </a:cubicBezTo>
                <a:close/>
                <a:moveTo>
                  <a:pt x="687" y="15"/>
                </a:moveTo>
                <a:cubicBezTo>
                  <a:pt x="685" y="13"/>
                  <a:pt x="684" y="9"/>
                  <a:pt x="681" y="9"/>
                </a:cubicBezTo>
                <a:cubicBezTo>
                  <a:pt x="678" y="10"/>
                  <a:pt x="677" y="12"/>
                  <a:pt x="677" y="14"/>
                </a:cubicBezTo>
                <a:cubicBezTo>
                  <a:pt x="678" y="17"/>
                  <a:pt x="681" y="18"/>
                  <a:pt x="684" y="18"/>
                </a:cubicBezTo>
                <a:cubicBezTo>
                  <a:pt x="686" y="19"/>
                  <a:pt x="688" y="17"/>
                  <a:pt x="687" y="15"/>
                </a:cubicBezTo>
                <a:close/>
                <a:moveTo>
                  <a:pt x="1269" y="11"/>
                </a:moveTo>
                <a:cubicBezTo>
                  <a:pt x="1246" y="10"/>
                  <a:pt x="1219" y="10"/>
                  <a:pt x="1197" y="10"/>
                </a:cubicBezTo>
                <a:cubicBezTo>
                  <a:pt x="1174" y="10"/>
                  <a:pt x="1174" y="10"/>
                  <a:pt x="1174" y="10"/>
                </a:cubicBezTo>
                <a:cubicBezTo>
                  <a:pt x="1171" y="12"/>
                  <a:pt x="1165" y="7"/>
                  <a:pt x="1165" y="12"/>
                </a:cubicBezTo>
                <a:cubicBezTo>
                  <a:pt x="1172" y="20"/>
                  <a:pt x="1174" y="30"/>
                  <a:pt x="1174" y="41"/>
                </a:cubicBezTo>
                <a:cubicBezTo>
                  <a:pt x="1171" y="49"/>
                  <a:pt x="1166" y="61"/>
                  <a:pt x="1155" y="63"/>
                </a:cubicBezTo>
                <a:cubicBezTo>
                  <a:pt x="1151" y="64"/>
                  <a:pt x="1146" y="63"/>
                  <a:pt x="1142" y="60"/>
                </a:cubicBezTo>
                <a:cubicBezTo>
                  <a:pt x="1137" y="56"/>
                  <a:pt x="1143" y="51"/>
                  <a:pt x="1143" y="47"/>
                </a:cubicBezTo>
                <a:cubicBezTo>
                  <a:pt x="1143" y="42"/>
                  <a:pt x="1140" y="37"/>
                  <a:pt x="1136" y="35"/>
                </a:cubicBezTo>
                <a:cubicBezTo>
                  <a:pt x="1130" y="34"/>
                  <a:pt x="1125" y="38"/>
                  <a:pt x="1122" y="43"/>
                </a:cubicBezTo>
                <a:cubicBezTo>
                  <a:pt x="1120" y="52"/>
                  <a:pt x="1121" y="62"/>
                  <a:pt x="1128" y="69"/>
                </a:cubicBezTo>
                <a:cubicBezTo>
                  <a:pt x="1139" y="82"/>
                  <a:pt x="1157" y="73"/>
                  <a:pt x="1170" y="69"/>
                </a:cubicBezTo>
                <a:cubicBezTo>
                  <a:pt x="1174" y="66"/>
                  <a:pt x="1178" y="65"/>
                  <a:pt x="1184" y="65"/>
                </a:cubicBezTo>
                <a:cubicBezTo>
                  <a:pt x="1188" y="67"/>
                  <a:pt x="1194" y="69"/>
                  <a:pt x="1196" y="74"/>
                </a:cubicBezTo>
                <a:cubicBezTo>
                  <a:pt x="1200" y="88"/>
                  <a:pt x="1201" y="102"/>
                  <a:pt x="1196" y="115"/>
                </a:cubicBezTo>
                <a:cubicBezTo>
                  <a:pt x="1192" y="120"/>
                  <a:pt x="1190" y="126"/>
                  <a:pt x="1182" y="125"/>
                </a:cubicBezTo>
                <a:cubicBezTo>
                  <a:pt x="1173" y="122"/>
                  <a:pt x="1177" y="113"/>
                  <a:pt x="1178" y="107"/>
                </a:cubicBezTo>
                <a:cubicBezTo>
                  <a:pt x="1176" y="103"/>
                  <a:pt x="1176" y="97"/>
                  <a:pt x="1172" y="95"/>
                </a:cubicBezTo>
                <a:cubicBezTo>
                  <a:pt x="1168" y="96"/>
                  <a:pt x="1165" y="96"/>
                  <a:pt x="1162" y="98"/>
                </a:cubicBezTo>
                <a:cubicBezTo>
                  <a:pt x="1158" y="104"/>
                  <a:pt x="1159" y="111"/>
                  <a:pt x="1158" y="117"/>
                </a:cubicBezTo>
                <a:cubicBezTo>
                  <a:pt x="1156" y="130"/>
                  <a:pt x="1170" y="136"/>
                  <a:pt x="1178" y="141"/>
                </a:cubicBezTo>
                <a:cubicBezTo>
                  <a:pt x="1193" y="142"/>
                  <a:pt x="1193" y="142"/>
                  <a:pt x="1193" y="142"/>
                </a:cubicBezTo>
                <a:cubicBezTo>
                  <a:pt x="1206" y="140"/>
                  <a:pt x="1217" y="130"/>
                  <a:pt x="1223" y="118"/>
                </a:cubicBezTo>
                <a:cubicBezTo>
                  <a:pt x="1224" y="111"/>
                  <a:pt x="1225" y="101"/>
                  <a:pt x="1218" y="96"/>
                </a:cubicBezTo>
                <a:cubicBezTo>
                  <a:pt x="1216" y="94"/>
                  <a:pt x="1219" y="93"/>
                  <a:pt x="1220" y="91"/>
                </a:cubicBezTo>
                <a:cubicBezTo>
                  <a:pt x="1218" y="84"/>
                  <a:pt x="1214" y="78"/>
                  <a:pt x="1212" y="73"/>
                </a:cubicBezTo>
                <a:cubicBezTo>
                  <a:pt x="1212" y="69"/>
                  <a:pt x="1206" y="70"/>
                  <a:pt x="1209" y="67"/>
                </a:cubicBezTo>
                <a:cubicBezTo>
                  <a:pt x="1207" y="58"/>
                  <a:pt x="1208" y="47"/>
                  <a:pt x="1213" y="39"/>
                </a:cubicBezTo>
                <a:cubicBezTo>
                  <a:pt x="1220" y="26"/>
                  <a:pt x="1234" y="26"/>
                  <a:pt x="1247" y="25"/>
                </a:cubicBezTo>
                <a:cubicBezTo>
                  <a:pt x="1259" y="23"/>
                  <a:pt x="1269" y="32"/>
                  <a:pt x="1275" y="41"/>
                </a:cubicBezTo>
                <a:cubicBezTo>
                  <a:pt x="1275" y="47"/>
                  <a:pt x="1280" y="55"/>
                  <a:pt x="1272" y="60"/>
                </a:cubicBezTo>
                <a:cubicBezTo>
                  <a:pt x="1268" y="65"/>
                  <a:pt x="1265" y="58"/>
                  <a:pt x="1261" y="61"/>
                </a:cubicBezTo>
                <a:cubicBezTo>
                  <a:pt x="1256" y="63"/>
                  <a:pt x="1255" y="68"/>
                  <a:pt x="1255" y="72"/>
                </a:cubicBezTo>
                <a:cubicBezTo>
                  <a:pt x="1257" y="77"/>
                  <a:pt x="1260" y="80"/>
                  <a:pt x="1264" y="84"/>
                </a:cubicBezTo>
                <a:cubicBezTo>
                  <a:pt x="1268" y="88"/>
                  <a:pt x="1276" y="87"/>
                  <a:pt x="1281" y="86"/>
                </a:cubicBezTo>
                <a:cubicBezTo>
                  <a:pt x="1294" y="75"/>
                  <a:pt x="1294" y="75"/>
                  <a:pt x="1294" y="75"/>
                </a:cubicBezTo>
                <a:cubicBezTo>
                  <a:pt x="1300" y="64"/>
                  <a:pt x="1307" y="47"/>
                  <a:pt x="1297" y="35"/>
                </a:cubicBezTo>
                <a:cubicBezTo>
                  <a:pt x="1287" y="27"/>
                  <a:pt x="1277" y="21"/>
                  <a:pt x="1269" y="11"/>
                </a:cubicBezTo>
                <a:close/>
                <a:moveTo>
                  <a:pt x="1066" y="12"/>
                </a:moveTo>
                <a:cubicBezTo>
                  <a:pt x="1066" y="10"/>
                  <a:pt x="1066" y="10"/>
                  <a:pt x="1066" y="10"/>
                </a:cubicBezTo>
                <a:cubicBezTo>
                  <a:pt x="1062" y="9"/>
                  <a:pt x="1058" y="10"/>
                  <a:pt x="1054" y="10"/>
                </a:cubicBezTo>
                <a:cubicBezTo>
                  <a:pt x="1050" y="9"/>
                  <a:pt x="1050" y="13"/>
                  <a:pt x="1049" y="15"/>
                </a:cubicBezTo>
                <a:cubicBezTo>
                  <a:pt x="1025" y="33"/>
                  <a:pt x="1025" y="33"/>
                  <a:pt x="1025" y="33"/>
                </a:cubicBezTo>
                <a:cubicBezTo>
                  <a:pt x="1022" y="37"/>
                  <a:pt x="1015" y="36"/>
                  <a:pt x="1014" y="42"/>
                </a:cubicBezTo>
                <a:cubicBezTo>
                  <a:pt x="1015" y="44"/>
                  <a:pt x="1015" y="47"/>
                  <a:pt x="1017" y="47"/>
                </a:cubicBezTo>
                <a:cubicBezTo>
                  <a:pt x="1019" y="47"/>
                  <a:pt x="1022" y="45"/>
                  <a:pt x="1020" y="42"/>
                </a:cubicBezTo>
                <a:cubicBezTo>
                  <a:pt x="1028" y="41"/>
                  <a:pt x="1035" y="37"/>
                  <a:pt x="1041" y="32"/>
                </a:cubicBezTo>
                <a:cubicBezTo>
                  <a:pt x="1050" y="27"/>
                  <a:pt x="1058" y="21"/>
                  <a:pt x="1066" y="12"/>
                </a:cubicBezTo>
                <a:close/>
                <a:moveTo>
                  <a:pt x="1084" y="11"/>
                </a:moveTo>
                <a:cubicBezTo>
                  <a:pt x="1080" y="10"/>
                  <a:pt x="1072" y="8"/>
                  <a:pt x="1072" y="14"/>
                </a:cubicBezTo>
                <a:cubicBezTo>
                  <a:pt x="1063" y="20"/>
                  <a:pt x="1059" y="31"/>
                  <a:pt x="1048" y="34"/>
                </a:cubicBezTo>
                <a:cubicBezTo>
                  <a:pt x="1040" y="43"/>
                  <a:pt x="1027" y="47"/>
                  <a:pt x="1017" y="54"/>
                </a:cubicBezTo>
                <a:cubicBezTo>
                  <a:pt x="1017" y="59"/>
                  <a:pt x="1015" y="65"/>
                  <a:pt x="1017" y="71"/>
                </a:cubicBezTo>
                <a:cubicBezTo>
                  <a:pt x="1043" y="66"/>
                  <a:pt x="1061" y="43"/>
                  <a:pt x="1076" y="23"/>
                </a:cubicBezTo>
                <a:cubicBezTo>
                  <a:pt x="1080" y="20"/>
                  <a:pt x="1084" y="16"/>
                  <a:pt x="1084" y="11"/>
                </a:cubicBezTo>
                <a:close/>
                <a:moveTo>
                  <a:pt x="1151" y="10"/>
                </a:moveTo>
                <a:cubicBezTo>
                  <a:pt x="1147" y="10"/>
                  <a:pt x="1140" y="9"/>
                  <a:pt x="1137" y="11"/>
                </a:cubicBezTo>
                <a:cubicBezTo>
                  <a:pt x="1140" y="15"/>
                  <a:pt x="1144" y="15"/>
                  <a:pt x="1147" y="17"/>
                </a:cubicBezTo>
                <a:cubicBezTo>
                  <a:pt x="1151" y="17"/>
                  <a:pt x="1155" y="23"/>
                  <a:pt x="1160" y="19"/>
                </a:cubicBezTo>
                <a:cubicBezTo>
                  <a:pt x="1158" y="15"/>
                  <a:pt x="1154" y="12"/>
                  <a:pt x="1151" y="10"/>
                </a:cubicBezTo>
                <a:close/>
                <a:moveTo>
                  <a:pt x="1314" y="11"/>
                </a:moveTo>
                <a:cubicBezTo>
                  <a:pt x="1283" y="10"/>
                  <a:pt x="1283" y="10"/>
                  <a:pt x="1283" y="10"/>
                </a:cubicBezTo>
                <a:cubicBezTo>
                  <a:pt x="1281" y="12"/>
                  <a:pt x="1281" y="12"/>
                  <a:pt x="1281" y="12"/>
                </a:cubicBezTo>
                <a:cubicBezTo>
                  <a:pt x="1285" y="20"/>
                  <a:pt x="1294" y="23"/>
                  <a:pt x="1300" y="28"/>
                </a:cubicBezTo>
                <a:cubicBezTo>
                  <a:pt x="1308" y="36"/>
                  <a:pt x="1312" y="47"/>
                  <a:pt x="1309" y="57"/>
                </a:cubicBezTo>
                <a:cubicBezTo>
                  <a:pt x="1311" y="59"/>
                  <a:pt x="1311" y="59"/>
                  <a:pt x="1311" y="59"/>
                </a:cubicBezTo>
                <a:cubicBezTo>
                  <a:pt x="1315" y="71"/>
                  <a:pt x="1328" y="79"/>
                  <a:pt x="1336" y="88"/>
                </a:cubicBezTo>
                <a:cubicBezTo>
                  <a:pt x="1348" y="95"/>
                  <a:pt x="1359" y="103"/>
                  <a:pt x="1373" y="106"/>
                </a:cubicBezTo>
                <a:cubicBezTo>
                  <a:pt x="1383" y="99"/>
                  <a:pt x="1383" y="99"/>
                  <a:pt x="1383" y="99"/>
                </a:cubicBezTo>
                <a:cubicBezTo>
                  <a:pt x="1401" y="91"/>
                  <a:pt x="1420" y="103"/>
                  <a:pt x="1438" y="96"/>
                </a:cubicBezTo>
                <a:cubicBezTo>
                  <a:pt x="1442" y="94"/>
                  <a:pt x="1448" y="91"/>
                  <a:pt x="1449" y="87"/>
                </a:cubicBezTo>
                <a:cubicBezTo>
                  <a:pt x="1440" y="88"/>
                  <a:pt x="1431" y="87"/>
                  <a:pt x="1423" y="90"/>
                </a:cubicBezTo>
                <a:cubicBezTo>
                  <a:pt x="1417" y="88"/>
                  <a:pt x="1411" y="87"/>
                  <a:pt x="1407" y="82"/>
                </a:cubicBezTo>
                <a:cubicBezTo>
                  <a:pt x="1390" y="78"/>
                  <a:pt x="1377" y="69"/>
                  <a:pt x="1363" y="59"/>
                </a:cubicBezTo>
                <a:cubicBezTo>
                  <a:pt x="1345" y="45"/>
                  <a:pt x="1324" y="32"/>
                  <a:pt x="1314" y="11"/>
                </a:cubicBezTo>
                <a:close/>
                <a:moveTo>
                  <a:pt x="1342" y="11"/>
                </a:moveTo>
                <a:cubicBezTo>
                  <a:pt x="1336" y="10"/>
                  <a:pt x="1328" y="11"/>
                  <a:pt x="1321" y="12"/>
                </a:cubicBezTo>
                <a:cubicBezTo>
                  <a:pt x="1321" y="13"/>
                  <a:pt x="1322" y="14"/>
                  <a:pt x="1322" y="15"/>
                </a:cubicBezTo>
                <a:cubicBezTo>
                  <a:pt x="1333" y="29"/>
                  <a:pt x="1347" y="41"/>
                  <a:pt x="1362" y="52"/>
                </a:cubicBezTo>
                <a:cubicBezTo>
                  <a:pt x="1375" y="61"/>
                  <a:pt x="1387" y="71"/>
                  <a:pt x="1402" y="74"/>
                </a:cubicBezTo>
                <a:cubicBezTo>
                  <a:pt x="1402" y="60"/>
                  <a:pt x="1402" y="60"/>
                  <a:pt x="1402" y="60"/>
                </a:cubicBezTo>
                <a:cubicBezTo>
                  <a:pt x="1377" y="52"/>
                  <a:pt x="1358" y="32"/>
                  <a:pt x="1342" y="11"/>
                </a:cubicBezTo>
                <a:close/>
                <a:moveTo>
                  <a:pt x="1460" y="12"/>
                </a:moveTo>
                <a:cubicBezTo>
                  <a:pt x="1457" y="11"/>
                  <a:pt x="1453" y="11"/>
                  <a:pt x="1450" y="10"/>
                </a:cubicBezTo>
                <a:cubicBezTo>
                  <a:pt x="1436" y="12"/>
                  <a:pt x="1422" y="10"/>
                  <a:pt x="1408" y="12"/>
                </a:cubicBezTo>
                <a:cubicBezTo>
                  <a:pt x="1408" y="13"/>
                  <a:pt x="1408" y="13"/>
                  <a:pt x="1408" y="13"/>
                </a:cubicBezTo>
                <a:cubicBezTo>
                  <a:pt x="1413" y="17"/>
                  <a:pt x="1418" y="20"/>
                  <a:pt x="1424" y="21"/>
                </a:cubicBezTo>
                <a:cubicBezTo>
                  <a:pt x="1437" y="22"/>
                  <a:pt x="1452" y="22"/>
                  <a:pt x="1460" y="12"/>
                </a:cubicBezTo>
                <a:close/>
                <a:moveTo>
                  <a:pt x="1739" y="12"/>
                </a:moveTo>
                <a:cubicBezTo>
                  <a:pt x="1717" y="12"/>
                  <a:pt x="1717" y="12"/>
                  <a:pt x="1717" y="12"/>
                </a:cubicBezTo>
                <a:cubicBezTo>
                  <a:pt x="1680" y="12"/>
                  <a:pt x="1642" y="10"/>
                  <a:pt x="1606" y="12"/>
                </a:cubicBezTo>
                <a:cubicBezTo>
                  <a:pt x="1604" y="13"/>
                  <a:pt x="1606" y="15"/>
                  <a:pt x="1606" y="17"/>
                </a:cubicBezTo>
                <a:cubicBezTo>
                  <a:pt x="1609" y="26"/>
                  <a:pt x="1619" y="30"/>
                  <a:pt x="1626" y="36"/>
                </a:cubicBezTo>
                <a:cubicBezTo>
                  <a:pt x="1629" y="44"/>
                  <a:pt x="1624" y="50"/>
                  <a:pt x="1619" y="56"/>
                </a:cubicBezTo>
                <a:cubicBezTo>
                  <a:pt x="1612" y="62"/>
                  <a:pt x="1600" y="64"/>
                  <a:pt x="1591" y="60"/>
                </a:cubicBezTo>
                <a:cubicBezTo>
                  <a:pt x="1584" y="55"/>
                  <a:pt x="1593" y="47"/>
                  <a:pt x="1587" y="42"/>
                </a:cubicBezTo>
                <a:cubicBezTo>
                  <a:pt x="1585" y="41"/>
                  <a:pt x="1582" y="41"/>
                  <a:pt x="1580" y="43"/>
                </a:cubicBezTo>
                <a:cubicBezTo>
                  <a:pt x="1574" y="47"/>
                  <a:pt x="1571" y="53"/>
                  <a:pt x="1571" y="61"/>
                </a:cubicBezTo>
                <a:cubicBezTo>
                  <a:pt x="1574" y="66"/>
                  <a:pt x="1575" y="73"/>
                  <a:pt x="1581" y="75"/>
                </a:cubicBezTo>
                <a:cubicBezTo>
                  <a:pt x="1603" y="88"/>
                  <a:pt x="1621" y="65"/>
                  <a:pt x="1642" y="66"/>
                </a:cubicBezTo>
                <a:cubicBezTo>
                  <a:pt x="1651" y="66"/>
                  <a:pt x="1660" y="71"/>
                  <a:pt x="1662" y="80"/>
                </a:cubicBezTo>
                <a:cubicBezTo>
                  <a:pt x="1668" y="92"/>
                  <a:pt x="1665" y="108"/>
                  <a:pt x="1659" y="118"/>
                </a:cubicBezTo>
                <a:cubicBezTo>
                  <a:pt x="1655" y="123"/>
                  <a:pt x="1650" y="126"/>
                  <a:pt x="1644" y="125"/>
                </a:cubicBezTo>
                <a:cubicBezTo>
                  <a:pt x="1634" y="120"/>
                  <a:pt x="1650" y="113"/>
                  <a:pt x="1642" y="106"/>
                </a:cubicBezTo>
                <a:cubicBezTo>
                  <a:pt x="1640" y="104"/>
                  <a:pt x="1638" y="102"/>
                  <a:pt x="1635" y="103"/>
                </a:cubicBezTo>
                <a:cubicBezTo>
                  <a:pt x="1630" y="102"/>
                  <a:pt x="1626" y="106"/>
                  <a:pt x="1623" y="110"/>
                </a:cubicBezTo>
                <a:cubicBezTo>
                  <a:pt x="1621" y="118"/>
                  <a:pt x="1623" y="126"/>
                  <a:pt x="1626" y="134"/>
                </a:cubicBezTo>
                <a:cubicBezTo>
                  <a:pt x="1633" y="143"/>
                  <a:pt x="1644" y="148"/>
                  <a:pt x="1656" y="148"/>
                </a:cubicBezTo>
                <a:cubicBezTo>
                  <a:pt x="1671" y="147"/>
                  <a:pt x="1683" y="136"/>
                  <a:pt x="1690" y="123"/>
                </a:cubicBezTo>
                <a:cubicBezTo>
                  <a:pt x="1695" y="112"/>
                  <a:pt x="1691" y="97"/>
                  <a:pt x="1686" y="87"/>
                </a:cubicBezTo>
                <a:cubicBezTo>
                  <a:pt x="1682" y="78"/>
                  <a:pt x="1669" y="72"/>
                  <a:pt x="1671" y="60"/>
                </a:cubicBezTo>
                <a:cubicBezTo>
                  <a:pt x="1674" y="45"/>
                  <a:pt x="1688" y="39"/>
                  <a:pt x="1701" y="35"/>
                </a:cubicBezTo>
                <a:cubicBezTo>
                  <a:pt x="1710" y="34"/>
                  <a:pt x="1724" y="31"/>
                  <a:pt x="1731" y="38"/>
                </a:cubicBezTo>
                <a:cubicBezTo>
                  <a:pt x="1736" y="42"/>
                  <a:pt x="1738" y="48"/>
                  <a:pt x="1738" y="54"/>
                </a:cubicBezTo>
                <a:cubicBezTo>
                  <a:pt x="1735" y="61"/>
                  <a:pt x="1727" y="58"/>
                  <a:pt x="1723" y="63"/>
                </a:cubicBezTo>
                <a:cubicBezTo>
                  <a:pt x="1721" y="69"/>
                  <a:pt x="1717" y="74"/>
                  <a:pt x="1720" y="81"/>
                </a:cubicBezTo>
                <a:cubicBezTo>
                  <a:pt x="1723" y="85"/>
                  <a:pt x="1726" y="89"/>
                  <a:pt x="1731" y="89"/>
                </a:cubicBezTo>
                <a:cubicBezTo>
                  <a:pt x="1740" y="92"/>
                  <a:pt x="1748" y="86"/>
                  <a:pt x="1754" y="79"/>
                </a:cubicBezTo>
                <a:cubicBezTo>
                  <a:pt x="1756" y="73"/>
                  <a:pt x="1761" y="67"/>
                  <a:pt x="1758" y="60"/>
                </a:cubicBezTo>
                <a:cubicBezTo>
                  <a:pt x="1761" y="45"/>
                  <a:pt x="1745" y="36"/>
                  <a:pt x="1740" y="23"/>
                </a:cubicBezTo>
                <a:cubicBezTo>
                  <a:pt x="1739" y="20"/>
                  <a:pt x="1741" y="15"/>
                  <a:pt x="1739" y="12"/>
                </a:cubicBezTo>
                <a:close/>
                <a:moveTo>
                  <a:pt x="1373" y="11"/>
                </a:moveTo>
                <a:cubicBezTo>
                  <a:pt x="1352" y="11"/>
                  <a:pt x="1352" y="11"/>
                  <a:pt x="1352" y="11"/>
                </a:cubicBezTo>
                <a:cubicBezTo>
                  <a:pt x="1351" y="12"/>
                  <a:pt x="1351" y="12"/>
                  <a:pt x="1351" y="12"/>
                </a:cubicBezTo>
                <a:cubicBezTo>
                  <a:pt x="1363" y="31"/>
                  <a:pt x="1380" y="46"/>
                  <a:pt x="1401" y="54"/>
                </a:cubicBezTo>
                <a:cubicBezTo>
                  <a:pt x="1407" y="56"/>
                  <a:pt x="1408" y="47"/>
                  <a:pt x="1411" y="44"/>
                </a:cubicBezTo>
                <a:cubicBezTo>
                  <a:pt x="1396" y="38"/>
                  <a:pt x="1382" y="26"/>
                  <a:pt x="1373" y="11"/>
                </a:cubicBezTo>
                <a:close/>
                <a:moveTo>
                  <a:pt x="1545" y="14"/>
                </a:moveTo>
                <a:cubicBezTo>
                  <a:pt x="1544" y="11"/>
                  <a:pt x="1544" y="11"/>
                  <a:pt x="1544" y="11"/>
                </a:cubicBezTo>
                <a:cubicBezTo>
                  <a:pt x="1539" y="11"/>
                  <a:pt x="1532" y="11"/>
                  <a:pt x="1526" y="12"/>
                </a:cubicBezTo>
                <a:cubicBezTo>
                  <a:pt x="1519" y="21"/>
                  <a:pt x="1519" y="21"/>
                  <a:pt x="1519" y="21"/>
                </a:cubicBezTo>
                <a:cubicBezTo>
                  <a:pt x="1509" y="34"/>
                  <a:pt x="1493" y="40"/>
                  <a:pt x="1482" y="51"/>
                </a:cubicBezTo>
                <a:cubicBezTo>
                  <a:pt x="1489" y="62"/>
                  <a:pt x="1489" y="62"/>
                  <a:pt x="1489" y="62"/>
                </a:cubicBezTo>
                <a:cubicBezTo>
                  <a:pt x="1490" y="62"/>
                  <a:pt x="1490" y="62"/>
                  <a:pt x="1490" y="62"/>
                </a:cubicBezTo>
                <a:cubicBezTo>
                  <a:pt x="1506" y="55"/>
                  <a:pt x="1520" y="42"/>
                  <a:pt x="1532" y="28"/>
                </a:cubicBezTo>
                <a:cubicBezTo>
                  <a:pt x="1535" y="23"/>
                  <a:pt x="1542" y="21"/>
                  <a:pt x="1545" y="14"/>
                </a:cubicBezTo>
                <a:close/>
                <a:moveTo>
                  <a:pt x="1598" y="19"/>
                </a:moveTo>
                <a:cubicBezTo>
                  <a:pt x="1595" y="12"/>
                  <a:pt x="1595" y="12"/>
                  <a:pt x="1595" y="12"/>
                </a:cubicBezTo>
                <a:cubicBezTo>
                  <a:pt x="1581" y="12"/>
                  <a:pt x="1568" y="10"/>
                  <a:pt x="1554" y="12"/>
                </a:cubicBezTo>
                <a:cubicBezTo>
                  <a:pt x="1549" y="17"/>
                  <a:pt x="1545" y="25"/>
                  <a:pt x="1538" y="28"/>
                </a:cubicBezTo>
                <a:cubicBezTo>
                  <a:pt x="1525" y="46"/>
                  <a:pt x="1509" y="59"/>
                  <a:pt x="1490" y="69"/>
                </a:cubicBezTo>
                <a:cubicBezTo>
                  <a:pt x="1491" y="82"/>
                  <a:pt x="1491" y="82"/>
                  <a:pt x="1491" y="82"/>
                </a:cubicBezTo>
                <a:cubicBezTo>
                  <a:pt x="1491" y="93"/>
                  <a:pt x="1481" y="101"/>
                  <a:pt x="1483" y="113"/>
                </a:cubicBezTo>
                <a:cubicBezTo>
                  <a:pt x="1484" y="117"/>
                  <a:pt x="1486" y="122"/>
                  <a:pt x="1490" y="123"/>
                </a:cubicBezTo>
                <a:cubicBezTo>
                  <a:pt x="1497" y="125"/>
                  <a:pt x="1502" y="123"/>
                  <a:pt x="1508" y="122"/>
                </a:cubicBezTo>
                <a:cubicBezTo>
                  <a:pt x="1511" y="119"/>
                  <a:pt x="1519" y="118"/>
                  <a:pt x="1517" y="112"/>
                </a:cubicBezTo>
                <a:cubicBezTo>
                  <a:pt x="1511" y="110"/>
                  <a:pt x="1507" y="103"/>
                  <a:pt x="1505" y="98"/>
                </a:cubicBezTo>
                <a:cubicBezTo>
                  <a:pt x="1506" y="90"/>
                  <a:pt x="1508" y="82"/>
                  <a:pt x="1515" y="77"/>
                </a:cubicBezTo>
                <a:cubicBezTo>
                  <a:pt x="1526" y="69"/>
                  <a:pt x="1541" y="74"/>
                  <a:pt x="1551" y="80"/>
                </a:cubicBezTo>
                <a:cubicBezTo>
                  <a:pt x="1555" y="75"/>
                  <a:pt x="1559" y="70"/>
                  <a:pt x="1564" y="64"/>
                </a:cubicBezTo>
                <a:cubicBezTo>
                  <a:pt x="1565" y="50"/>
                  <a:pt x="1565" y="50"/>
                  <a:pt x="1565" y="50"/>
                </a:cubicBezTo>
                <a:cubicBezTo>
                  <a:pt x="1568" y="45"/>
                  <a:pt x="1572" y="38"/>
                  <a:pt x="1579" y="35"/>
                </a:cubicBezTo>
                <a:cubicBezTo>
                  <a:pt x="1584" y="33"/>
                  <a:pt x="1589" y="36"/>
                  <a:pt x="1594" y="39"/>
                </a:cubicBezTo>
                <a:cubicBezTo>
                  <a:pt x="1597" y="43"/>
                  <a:pt x="1595" y="49"/>
                  <a:pt x="1596" y="54"/>
                </a:cubicBezTo>
                <a:cubicBezTo>
                  <a:pt x="1602" y="55"/>
                  <a:pt x="1610" y="55"/>
                  <a:pt x="1615" y="50"/>
                </a:cubicBezTo>
                <a:cubicBezTo>
                  <a:pt x="1618" y="47"/>
                  <a:pt x="1620" y="44"/>
                  <a:pt x="1619" y="39"/>
                </a:cubicBezTo>
                <a:cubicBezTo>
                  <a:pt x="1610" y="35"/>
                  <a:pt x="1603" y="28"/>
                  <a:pt x="1598" y="19"/>
                </a:cubicBezTo>
                <a:close/>
                <a:moveTo>
                  <a:pt x="1399" y="11"/>
                </a:moveTo>
                <a:cubicBezTo>
                  <a:pt x="1385" y="11"/>
                  <a:pt x="1385" y="11"/>
                  <a:pt x="1385" y="11"/>
                </a:cubicBezTo>
                <a:cubicBezTo>
                  <a:pt x="1383" y="11"/>
                  <a:pt x="1382" y="13"/>
                  <a:pt x="1382" y="15"/>
                </a:cubicBezTo>
                <a:cubicBezTo>
                  <a:pt x="1391" y="25"/>
                  <a:pt x="1402" y="39"/>
                  <a:pt x="1417" y="40"/>
                </a:cubicBezTo>
                <a:cubicBezTo>
                  <a:pt x="1427" y="37"/>
                  <a:pt x="1437" y="32"/>
                  <a:pt x="1448" y="34"/>
                </a:cubicBezTo>
                <a:cubicBezTo>
                  <a:pt x="1464" y="40"/>
                  <a:pt x="1476" y="25"/>
                  <a:pt x="1488" y="17"/>
                </a:cubicBezTo>
                <a:cubicBezTo>
                  <a:pt x="1488" y="15"/>
                  <a:pt x="1491" y="12"/>
                  <a:pt x="1488" y="11"/>
                </a:cubicBezTo>
                <a:cubicBezTo>
                  <a:pt x="1471" y="11"/>
                  <a:pt x="1471" y="11"/>
                  <a:pt x="1471" y="11"/>
                </a:cubicBezTo>
                <a:cubicBezTo>
                  <a:pt x="1461" y="21"/>
                  <a:pt x="1449" y="26"/>
                  <a:pt x="1435" y="27"/>
                </a:cubicBezTo>
                <a:cubicBezTo>
                  <a:pt x="1421" y="27"/>
                  <a:pt x="1408" y="22"/>
                  <a:pt x="1399" y="11"/>
                </a:cubicBezTo>
                <a:close/>
                <a:moveTo>
                  <a:pt x="1517" y="12"/>
                </a:moveTo>
                <a:cubicBezTo>
                  <a:pt x="1498" y="11"/>
                  <a:pt x="1498" y="11"/>
                  <a:pt x="1498" y="11"/>
                </a:cubicBezTo>
                <a:cubicBezTo>
                  <a:pt x="1496" y="12"/>
                  <a:pt x="1496" y="12"/>
                  <a:pt x="1496" y="12"/>
                </a:cubicBezTo>
                <a:cubicBezTo>
                  <a:pt x="1492" y="23"/>
                  <a:pt x="1480" y="30"/>
                  <a:pt x="1470" y="36"/>
                </a:cubicBezTo>
                <a:cubicBezTo>
                  <a:pt x="1468" y="41"/>
                  <a:pt x="1475" y="42"/>
                  <a:pt x="1477" y="45"/>
                </a:cubicBezTo>
                <a:cubicBezTo>
                  <a:pt x="1489" y="38"/>
                  <a:pt x="1502" y="32"/>
                  <a:pt x="1511" y="21"/>
                </a:cubicBezTo>
                <a:cubicBezTo>
                  <a:pt x="1513" y="18"/>
                  <a:pt x="1518" y="16"/>
                  <a:pt x="1517" y="12"/>
                </a:cubicBezTo>
                <a:close/>
                <a:moveTo>
                  <a:pt x="1777" y="12"/>
                </a:moveTo>
                <a:cubicBezTo>
                  <a:pt x="1767" y="12"/>
                  <a:pt x="1758" y="12"/>
                  <a:pt x="1749" y="12"/>
                </a:cubicBezTo>
                <a:cubicBezTo>
                  <a:pt x="1746" y="14"/>
                  <a:pt x="1747" y="18"/>
                  <a:pt x="1747" y="21"/>
                </a:cubicBezTo>
                <a:cubicBezTo>
                  <a:pt x="1753" y="34"/>
                  <a:pt x="1767" y="46"/>
                  <a:pt x="1766" y="62"/>
                </a:cubicBezTo>
                <a:cubicBezTo>
                  <a:pt x="1778" y="82"/>
                  <a:pt x="1796" y="96"/>
                  <a:pt x="1814" y="109"/>
                </a:cubicBezTo>
                <a:cubicBezTo>
                  <a:pt x="1820" y="110"/>
                  <a:pt x="1824" y="118"/>
                  <a:pt x="1831" y="116"/>
                </a:cubicBezTo>
                <a:cubicBezTo>
                  <a:pt x="1832" y="109"/>
                  <a:pt x="1840" y="103"/>
                  <a:pt x="1845" y="99"/>
                </a:cubicBezTo>
                <a:cubicBezTo>
                  <a:pt x="1834" y="91"/>
                  <a:pt x="1823" y="81"/>
                  <a:pt x="1814" y="71"/>
                </a:cubicBezTo>
                <a:cubicBezTo>
                  <a:pt x="1800" y="59"/>
                  <a:pt x="1791" y="44"/>
                  <a:pt x="1782" y="27"/>
                </a:cubicBezTo>
                <a:cubicBezTo>
                  <a:pt x="1780" y="22"/>
                  <a:pt x="1780" y="16"/>
                  <a:pt x="1777" y="12"/>
                </a:cubicBezTo>
                <a:close/>
                <a:moveTo>
                  <a:pt x="1804" y="28"/>
                </a:moveTo>
                <a:cubicBezTo>
                  <a:pt x="1800" y="22"/>
                  <a:pt x="1800" y="10"/>
                  <a:pt x="1790" y="12"/>
                </a:cubicBezTo>
                <a:cubicBezTo>
                  <a:pt x="1788" y="13"/>
                  <a:pt x="1784" y="11"/>
                  <a:pt x="1784" y="13"/>
                </a:cubicBezTo>
                <a:cubicBezTo>
                  <a:pt x="1789" y="29"/>
                  <a:pt x="1797" y="42"/>
                  <a:pt x="1805" y="56"/>
                </a:cubicBezTo>
                <a:cubicBezTo>
                  <a:pt x="1818" y="69"/>
                  <a:pt x="1833" y="86"/>
                  <a:pt x="1849" y="94"/>
                </a:cubicBezTo>
                <a:cubicBezTo>
                  <a:pt x="1855" y="100"/>
                  <a:pt x="1865" y="96"/>
                  <a:pt x="1873" y="99"/>
                </a:cubicBezTo>
                <a:cubicBezTo>
                  <a:pt x="1881" y="99"/>
                  <a:pt x="1887" y="104"/>
                  <a:pt x="1895" y="102"/>
                </a:cubicBezTo>
                <a:cubicBezTo>
                  <a:pt x="1901" y="100"/>
                  <a:pt x="1909" y="100"/>
                  <a:pt x="1910" y="94"/>
                </a:cubicBezTo>
                <a:cubicBezTo>
                  <a:pt x="1903" y="95"/>
                  <a:pt x="1896" y="91"/>
                  <a:pt x="1890" y="89"/>
                </a:cubicBezTo>
                <a:cubicBezTo>
                  <a:pt x="1883" y="94"/>
                  <a:pt x="1874" y="95"/>
                  <a:pt x="1866" y="95"/>
                </a:cubicBezTo>
                <a:cubicBezTo>
                  <a:pt x="1857" y="92"/>
                  <a:pt x="1851" y="84"/>
                  <a:pt x="1850" y="76"/>
                </a:cubicBezTo>
                <a:cubicBezTo>
                  <a:pt x="1847" y="74"/>
                  <a:pt x="1844" y="71"/>
                  <a:pt x="1841" y="68"/>
                </a:cubicBezTo>
                <a:cubicBezTo>
                  <a:pt x="1827" y="56"/>
                  <a:pt x="1815" y="42"/>
                  <a:pt x="1804" y="28"/>
                </a:cubicBezTo>
                <a:close/>
                <a:moveTo>
                  <a:pt x="1813" y="21"/>
                </a:moveTo>
                <a:cubicBezTo>
                  <a:pt x="1809" y="19"/>
                  <a:pt x="1812" y="10"/>
                  <a:pt x="1804" y="12"/>
                </a:cubicBezTo>
                <a:cubicBezTo>
                  <a:pt x="1803" y="12"/>
                  <a:pt x="1803" y="13"/>
                  <a:pt x="1803" y="14"/>
                </a:cubicBezTo>
                <a:cubicBezTo>
                  <a:pt x="1814" y="32"/>
                  <a:pt x="1814" y="32"/>
                  <a:pt x="1814" y="32"/>
                </a:cubicBezTo>
                <a:cubicBezTo>
                  <a:pt x="1817" y="40"/>
                  <a:pt x="1826" y="44"/>
                  <a:pt x="1830" y="51"/>
                </a:cubicBezTo>
                <a:cubicBezTo>
                  <a:pt x="1836" y="56"/>
                  <a:pt x="1842" y="64"/>
                  <a:pt x="1850" y="67"/>
                </a:cubicBezTo>
                <a:cubicBezTo>
                  <a:pt x="1851" y="63"/>
                  <a:pt x="1852" y="60"/>
                  <a:pt x="1853" y="56"/>
                </a:cubicBezTo>
                <a:cubicBezTo>
                  <a:pt x="1837" y="47"/>
                  <a:pt x="1827" y="34"/>
                  <a:pt x="1813" y="21"/>
                </a:cubicBezTo>
                <a:close/>
                <a:moveTo>
                  <a:pt x="1829" y="12"/>
                </a:moveTo>
                <a:cubicBezTo>
                  <a:pt x="1824" y="13"/>
                  <a:pt x="1819" y="10"/>
                  <a:pt x="1815" y="13"/>
                </a:cubicBezTo>
                <a:cubicBezTo>
                  <a:pt x="1818" y="22"/>
                  <a:pt x="1828" y="27"/>
                  <a:pt x="1833" y="34"/>
                </a:cubicBezTo>
                <a:cubicBezTo>
                  <a:pt x="1840" y="40"/>
                  <a:pt x="1847" y="47"/>
                  <a:pt x="1856" y="51"/>
                </a:cubicBezTo>
                <a:cubicBezTo>
                  <a:pt x="1857" y="49"/>
                  <a:pt x="1860" y="48"/>
                  <a:pt x="1859" y="46"/>
                </a:cubicBezTo>
                <a:cubicBezTo>
                  <a:pt x="1846" y="38"/>
                  <a:pt x="1838" y="24"/>
                  <a:pt x="1829" y="12"/>
                </a:cubicBezTo>
                <a:close/>
                <a:moveTo>
                  <a:pt x="1856" y="22"/>
                </a:moveTo>
                <a:cubicBezTo>
                  <a:pt x="1852" y="18"/>
                  <a:pt x="1852" y="9"/>
                  <a:pt x="1843" y="12"/>
                </a:cubicBezTo>
                <a:cubicBezTo>
                  <a:pt x="1841" y="13"/>
                  <a:pt x="1836" y="11"/>
                  <a:pt x="1837" y="15"/>
                </a:cubicBezTo>
                <a:cubicBezTo>
                  <a:pt x="1845" y="24"/>
                  <a:pt x="1851" y="37"/>
                  <a:pt x="1864" y="42"/>
                </a:cubicBezTo>
                <a:cubicBezTo>
                  <a:pt x="1867" y="40"/>
                  <a:pt x="1870" y="40"/>
                  <a:pt x="1871" y="36"/>
                </a:cubicBezTo>
                <a:cubicBezTo>
                  <a:pt x="1866" y="32"/>
                  <a:pt x="1861" y="28"/>
                  <a:pt x="1856" y="22"/>
                </a:cubicBezTo>
                <a:close/>
                <a:moveTo>
                  <a:pt x="1882" y="13"/>
                </a:moveTo>
                <a:cubicBezTo>
                  <a:pt x="1860" y="12"/>
                  <a:pt x="1860" y="12"/>
                  <a:pt x="1860" y="12"/>
                </a:cubicBezTo>
                <a:cubicBezTo>
                  <a:pt x="1858" y="14"/>
                  <a:pt x="1858" y="14"/>
                  <a:pt x="1858" y="14"/>
                </a:cubicBezTo>
                <a:cubicBezTo>
                  <a:pt x="1860" y="21"/>
                  <a:pt x="1868" y="28"/>
                  <a:pt x="1875" y="32"/>
                </a:cubicBezTo>
                <a:cubicBezTo>
                  <a:pt x="1877" y="35"/>
                  <a:pt x="1881" y="30"/>
                  <a:pt x="1883" y="34"/>
                </a:cubicBezTo>
                <a:cubicBezTo>
                  <a:pt x="1899" y="30"/>
                  <a:pt x="1913" y="36"/>
                  <a:pt x="1926" y="42"/>
                </a:cubicBezTo>
                <a:cubicBezTo>
                  <a:pt x="1938" y="41"/>
                  <a:pt x="1948" y="33"/>
                  <a:pt x="1957" y="25"/>
                </a:cubicBezTo>
                <a:cubicBezTo>
                  <a:pt x="1960" y="20"/>
                  <a:pt x="1969" y="20"/>
                  <a:pt x="1968" y="13"/>
                </a:cubicBezTo>
                <a:cubicBezTo>
                  <a:pt x="1949" y="13"/>
                  <a:pt x="1949" y="13"/>
                  <a:pt x="1949" y="13"/>
                </a:cubicBezTo>
                <a:cubicBezTo>
                  <a:pt x="1939" y="25"/>
                  <a:pt x="1923" y="30"/>
                  <a:pt x="1908" y="28"/>
                </a:cubicBezTo>
                <a:cubicBezTo>
                  <a:pt x="1897" y="26"/>
                  <a:pt x="1890" y="19"/>
                  <a:pt x="1882" y="13"/>
                </a:cubicBezTo>
                <a:close/>
                <a:moveTo>
                  <a:pt x="1940" y="14"/>
                </a:moveTo>
                <a:cubicBezTo>
                  <a:pt x="1930" y="11"/>
                  <a:pt x="1921" y="13"/>
                  <a:pt x="1911" y="12"/>
                </a:cubicBezTo>
                <a:cubicBezTo>
                  <a:pt x="1904" y="14"/>
                  <a:pt x="1897" y="11"/>
                  <a:pt x="1892" y="13"/>
                </a:cubicBezTo>
                <a:cubicBezTo>
                  <a:pt x="1895" y="18"/>
                  <a:pt x="1902" y="21"/>
                  <a:pt x="1908" y="23"/>
                </a:cubicBezTo>
                <a:cubicBezTo>
                  <a:pt x="1920" y="25"/>
                  <a:pt x="1933" y="23"/>
                  <a:pt x="1940" y="14"/>
                </a:cubicBezTo>
                <a:close/>
                <a:moveTo>
                  <a:pt x="1162" y="25"/>
                </a:moveTo>
                <a:cubicBezTo>
                  <a:pt x="1149" y="25"/>
                  <a:pt x="1140" y="18"/>
                  <a:pt x="1128" y="14"/>
                </a:cubicBezTo>
                <a:cubicBezTo>
                  <a:pt x="1127" y="17"/>
                  <a:pt x="1124" y="19"/>
                  <a:pt x="1125" y="22"/>
                </a:cubicBezTo>
                <a:cubicBezTo>
                  <a:pt x="1130" y="27"/>
                  <a:pt x="1136" y="28"/>
                  <a:pt x="1142" y="31"/>
                </a:cubicBezTo>
                <a:cubicBezTo>
                  <a:pt x="1147" y="38"/>
                  <a:pt x="1157" y="39"/>
                  <a:pt x="1165" y="38"/>
                </a:cubicBezTo>
                <a:cubicBezTo>
                  <a:pt x="1166" y="34"/>
                  <a:pt x="1167" y="28"/>
                  <a:pt x="1162" y="25"/>
                </a:cubicBezTo>
                <a:close/>
                <a:moveTo>
                  <a:pt x="690" y="26"/>
                </a:moveTo>
                <a:cubicBezTo>
                  <a:pt x="686" y="21"/>
                  <a:pt x="678" y="24"/>
                  <a:pt x="672" y="22"/>
                </a:cubicBezTo>
                <a:cubicBezTo>
                  <a:pt x="670" y="23"/>
                  <a:pt x="668" y="26"/>
                  <a:pt x="669" y="28"/>
                </a:cubicBezTo>
                <a:cubicBezTo>
                  <a:pt x="674" y="33"/>
                  <a:pt x="681" y="33"/>
                  <a:pt x="687" y="34"/>
                </a:cubicBezTo>
                <a:cubicBezTo>
                  <a:pt x="690" y="33"/>
                  <a:pt x="690" y="29"/>
                  <a:pt x="690" y="26"/>
                </a:cubicBezTo>
                <a:close/>
                <a:moveTo>
                  <a:pt x="184" y="34"/>
                </a:moveTo>
                <a:cubicBezTo>
                  <a:pt x="181" y="30"/>
                  <a:pt x="177" y="28"/>
                  <a:pt x="173" y="27"/>
                </a:cubicBezTo>
                <a:cubicBezTo>
                  <a:pt x="170" y="28"/>
                  <a:pt x="170" y="31"/>
                  <a:pt x="169" y="33"/>
                </a:cubicBezTo>
                <a:cubicBezTo>
                  <a:pt x="168" y="34"/>
                  <a:pt x="166" y="38"/>
                  <a:pt x="169" y="38"/>
                </a:cubicBezTo>
                <a:cubicBezTo>
                  <a:pt x="174" y="37"/>
                  <a:pt x="178" y="35"/>
                  <a:pt x="184" y="34"/>
                </a:cubicBezTo>
                <a:close/>
                <a:moveTo>
                  <a:pt x="1122" y="29"/>
                </a:moveTo>
                <a:cubicBezTo>
                  <a:pt x="1120" y="29"/>
                  <a:pt x="1119" y="32"/>
                  <a:pt x="1118" y="34"/>
                </a:cubicBezTo>
                <a:cubicBezTo>
                  <a:pt x="1118" y="34"/>
                  <a:pt x="1120" y="34"/>
                  <a:pt x="1120" y="34"/>
                </a:cubicBezTo>
                <a:cubicBezTo>
                  <a:pt x="1121" y="32"/>
                  <a:pt x="1123" y="31"/>
                  <a:pt x="1122" y="29"/>
                </a:cubicBezTo>
                <a:close/>
                <a:moveTo>
                  <a:pt x="1005" y="44"/>
                </a:moveTo>
                <a:cubicBezTo>
                  <a:pt x="1002" y="39"/>
                  <a:pt x="998" y="33"/>
                  <a:pt x="992" y="31"/>
                </a:cubicBezTo>
                <a:cubicBezTo>
                  <a:pt x="984" y="31"/>
                  <a:pt x="976" y="28"/>
                  <a:pt x="967" y="30"/>
                </a:cubicBezTo>
                <a:cubicBezTo>
                  <a:pt x="956" y="34"/>
                  <a:pt x="943" y="39"/>
                  <a:pt x="940" y="53"/>
                </a:cubicBezTo>
                <a:cubicBezTo>
                  <a:pt x="940" y="58"/>
                  <a:pt x="939" y="65"/>
                  <a:pt x="944" y="69"/>
                </a:cubicBezTo>
                <a:cubicBezTo>
                  <a:pt x="946" y="72"/>
                  <a:pt x="950" y="74"/>
                  <a:pt x="954" y="73"/>
                </a:cubicBezTo>
                <a:cubicBezTo>
                  <a:pt x="965" y="69"/>
                  <a:pt x="958" y="58"/>
                  <a:pt x="965" y="52"/>
                </a:cubicBezTo>
                <a:cubicBezTo>
                  <a:pt x="970" y="51"/>
                  <a:pt x="974" y="49"/>
                  <a:pt x="978" y="51"/>
                </a:cubicBezTo>
                <a:cubicBezTo>
                  <a:pt x="985" y="53"/>
                  <a:pt x="988" y="59"/>
                  <a:pt x="990" y="64"/>
                </a:cubicBezTo>
                <a:cubicBezTo>
                  <a:pt x="993" y="75"/>
                  <a:pt x="988" y="84"/>
                  <a:pt x="981" y="91"/>
                </a:cubicBezTo>
                <a:cubicBezTo>
                  <a:pt x="972" y="100"/>
                  <a:pt x="960" y="110"/>
                  <a:pt x="946" y="106"/>
                </a:cubicBezTo>
                <a:cubicBezTo>
                  <a:pt x="933" y="102"/>
                  <a:pt x="915" y="96"/>
                  <a:pt x="905" y="109"/>
                </a:cubicBezTo>
                <a:cubicBezTo>
                  <a:pt x="899" y="114"/>
                  <a:pt x="898" y="121"/>
                  <a:pt x="899" y="128"/>
                </a:cubicBezTo>
                <a:cubicBezTo>
                  <a:pt x="901" y="132"/>
                  <a:pt x="903" y="138"/>
                  <a:pt x="909" y="139"/>
                </a:cubicBezTo>
                <a:cubicBezTo>
                  <a:pt x="913" y="141"/>
                  <a:pt x="917" y="140"/>
                  <a:pt x="919" y="136"/>
                </a:cubicBezTo>
                <a:cubicBezTo>
                  <a:pt x="921" y="133"/>
                  <a:pt x="922" y="129"/>
                  <a:pt x="921" y="126"/>
                </a:cubicBezTo>
                <a:cubicBezTo>
                  <a:pt x="916" y="122"/>
                  <a:pt x="921" y="116"/>
                  <a:pt x="922" y="112"/>
                </a:cubicBezTo>
                <a:cubicBezTo>
                  <a:pt x="927" y="109"/>
                  <a:pt x="935" y="110"/>
                  <a:pt x="941" y="110"/>
                </a:cubicBezTo>
                <a:cubicBezTo>
                  <a:pt x="949" y="115"/>
                  <a:pt x="955" y="125"/>
                  <a:pt x="953" y="135"/>
                </a:cubicBezTo>
                <a:cubicBezTo>
                  <a:pt x="952" y="144"/>
                  <a:pt x="944" y="151"/>
                  <a:pt x="939" y="158"/>
                </a:cubicBezTo>
                <a:cubicBezTo>
                  <a:pt x="939" y="158"/>
                  <a:pt x="939" y="158"/>
                  <a:pt x="939" y="158"/>
                </a:cubicBezTo>
                <a:cubicBezTo>
                  <a:pt x="977" y="159"/>
                  <a:pt x="1015" y="159"/>
                  <a:pt x="1053" y="159"/>
                </a:cubicBezTo>
                <a:cubicBezTo>
                  <a:pt x="1056" y="160"/>
                  <a:pt x="1056" y="156"/>
                  <a:pt x="1057" y="154"/>
                </a:cubicBezTo>
                <a:cubicBezTo>
                  <a:pt x="1073" y="150"/>
                  <a:pt x="1078" y="133"/>
                  <a:pt x="1083" y="120"/>
                </a:cubicBezTo>
                <a:cubicBezTo>
                  <a:pt x="1086" y="106"/>
                  <a:pt x="1083" y="90"/>
                  <a:pt x="1071" y="81"/>
                </a:cubicBezTo>
                <a:cubicBezTo>
                  <a:pt x="1063" y="78"/>
                  <a:pt x="1052" y="75"/>
                  <a:pt x="1044" y="80"/>
                </a:cubicBezTo>
                <a:cubicBezTo>
                  <a:pt x="1035" y="85"/>
                  <a:pt x="1033" y="95"/>
                  <a:pt x="1033" y="104"/>
                </a:cubicBezTo>
                <a:cubicBezTo>
                  <a:pt x="1039" y="116"/>
                  <a:pt x="1052" y="100"/>
                  <a:pt x="1057" y="111"/>
                </a:cubicBezTo>
                <a:cubicBezTo>
                  <a:pt x="1053" y="122"/>
                  <a:pt x="1041" y="129"/>
                  <a:pt x="1030" y="129"/>
                </a:cubicBezTo>
                <a:cubicBezTo>
                  <a:pt x="1022" y="133"/>
                  <a:pt x="1015" y="129"/>
                  <a:pt x="1008" y="126"/>
                </a:cubicBezTo>
                <a:cubicBezTo>
                  <a:pt x="1000" y="119"/>
                  <a:pt x="996" y="110"/>
                  <a:pt x="998" y="100"/>
                </a:cubicBezTo>
                <a:cubicBezTo>
                  <a:pt x="1004" y="87"/>
                  <a:pt x="1010" y="72"/>
                  <a:pt x="1008" y="56"/>
                </a:cubicBezTo>
                <a:cubicBezTo>
                  <a:pt x="1006" y="53"/>
                  <a:pt x="1009" y="47"/>
                  <a:pt x="1005" y="44"/>
                </a:cubicBezTo>
                <a:close/>
                <a:moveTo>
                  <a:pt x="538" y="50"/>
                </a:moveTo>
                <a:cubicBezTo>
                  <a:pt x="526" y="36"/>
                  <a:pt x="526" y="36"/>
                  <a:pt x="526" y="36"/>
                </a:cubicBezTo>
                <a:cubicBezTo>
                  <a:pt x="514" y="30"/>
                  <a:pt x="499" y="31"/>
                  <a:pt x="488" y="38"/>
                </a:cubicBezTo>
                <a:cubicBezTo>
                  <a:pt x="481" y="43"/>
                  <a:pt x="472" y="50"/>
                  <a:pt x="474" y="60"/>
                </a:cubicBezTo>
                <a:cubicBezTo>
                  <a:pt x="475" y="65"/>
                  <a:pt x="478" y="70"/>
                  <a:pt x="483" y="73"/>
                </a:cubicBezTo>
                <a:cubicBezTo>
                  <a:pt x="486" y="73"/>
                  <a:pt x="489" y="75"/>
                  <a:pt x="492" y="73"/>
                </a:cubicBezTo>
                <a:cubicBezTo>
                  <a:pt x="496" y="68"/>
                  <a:pt x="501" y="63"/>
                  <a:pt x="499" y="56"/>
                </a:cubicBezTo>
                <a:cubicBezTo>
                  <a:pt x="500" y="53"/>
                  <a:pt x="504" y="52"/>
                  <a:pt x="507" y="52"/>
                </a:cubicBezTo>
                <a:cubicBezTo>
                  <a:pt x="512" y="54"/>
                  <a:pt x="519" y="55"/>
                  <a:pt x="522" y="61"/>
                </a:cubicBezTo>
                <a:cubicBezTo>
                  <a:pt x="525" y="70"/>
                  <a:pt x="521" y="78"/>
                  <a:pt x="516" y="85"/>
                </a:cubicBezTo>
                <a:cubicBezTo>
                  <a:pt x="509" y="97"/>
                  <a:pt x="497" y="107"/>
                  <a:pt x="482" y="107"/>
                </a:cubicBezTo>
                <a:cubicBezTo>
                  <a:pt x="463" y="103"/>
                  <a:pt x="463" y="103"/>
                  <a:pt x="463" y="103"/>
                </a:cubicBezTo>
                <a:cubicBezTo>
                  <a:pt x="454" y="105"/>
                  <a:pt x="445" y="106"/>
                  <a:pt x="439" y="113"/>
                </a:cubicBezTo>
                <a:cubicBezTo>
                  <a:pt x="433" y="118"/>
                  <a:pt x="434" y="128"/>
                  <a:pt x="437" y="135"/>
                </a:cubicBezTo>
                <a:cubicBezTo>
                  <a:pt x="440" y="139"/>
                  <a:pt x="444" y="139"/>
                  <a:pt x="449" y="139"/>
                </a:cubicBezTo>
                <a:cubicBezTo>
                  <a:pt x="462" y="139"/>
                  <a:pt x="455" y="123"/>
                  <a:pt x="463" y="117"/>
                </a:cubicBezTo>
                <a:cubicBezTo>
                  <a:pt x="467" y="115"/>
                  <a:pt x="472" y="115"/>
                  <a:pt x="477" y="116"/>
                </a:cubicBezTo>
                <a:cubicBezTo>
                  <a:pt x="481" y="118"/>
                  <a:pt x="486" y="122"/>
                  <a:pt x="487" y="127"/>
                </a:cubicBezTo>
                <a:cubicBezTo>
                  <a:pt x="491" y="135"/>
                  <a:pt x="489" y="145"/>
                  <a:pt x="484" y="152"/>
                </a:cubicBezTo>
                <a:cubicBezTo>
                  <a:pt x="482" y="156"/>
                  <a:pt x="478" y="155"/>
                  <a:pt x="477" y="159"/>
                </a:cubicBezTo>
                <a:cubicBezTo>
                  <a:pt x="490" y="160"/>
                  <a:pt x="506" y="159"/>
                  <a:pt x="520" y="160"/>
                </a:cubicBezTo>
                <a:cubicBezTo>
                  <a:pt x="612" y="159"/>
                  <a:pt x="612" y="159"/>
                  <a:pt x="612" y="159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33" y="140"/>
                  <a:pt x="632" y="121"/>
                  <a:pt x="636" y="104"/>
                </a:cubicBezTo>
                <a:cubicBezTo>
                  <a:pt x="634" y="102"/>
                  <a:pt x="633" y="100"/>
                  <a:pt x="633" y="99"/>
                </a:cubicBezTo>
                <a:cubicBezTo>
                  <a:pt x="626" y="92"/>
                  <a:pt x="623" y="81"/>
                  <a:pt x="613" y="78"/>
                </a:cubicBezTo>
                <a:cubicBezTo>
                  <a:pt x="605" y="76"/>
                  <a:pt x="597" y="78"/>
                  <a:pt x="590" y="81"/>
                </a:cubicBezTo>
                <a:cubicBezTo>
                  <a:pt x="585" y="84"/>
                  <a:pt x="579" y="89"/>
                  <a:pt x="578" y="96"/>
                </a:cubicBezTo>
                <a:cubicBezTo>
                  <a:pt x="578" y="101"/>
                  <a:pt x="581" y="106"/>
                  <a:pt x="584" y="110"/>
                </a:cubicBezTo>
                <a:cubicBezTo>
                  <a:pt x="590" y="115"/>
                  <a:pt x="600" y="105"/>
                  <a:pt x="604" y="116"/>
                </a:cubicBezTo>
                <a:cubicBezTo>
                  <a:pt x="603" y="119"/>
                  <a:pt x="600" y="122"/>
                  <a:pt x="598" y="123"/>
                </a:cubicBezTo>
                <a:cubicBezTo>
                  <a:pt x="596" y="127"/>
                  <a:pt x="590" y="126"/>
                  <a:pt x="588" y="130"/>
                </a:cubicBezTo>
                <a:cubicBezTo>
                  <a:pt x="576" y="133"/>
                  <a:pt x="565" y="139"/>
                  <a:pt x="552" y="134"/>
                </a:cubicBezTo>
                <a:cubicBezTo>
                  <a:pt x="540" y="126"/>
                  <a:pt x="534" y="111"/>
                  <a:pt x="535" y="97"/>
                </a:cubicBezTo>
                <a:cubicBezTo>
                  <a:pt x="539" y="82"/>
                  <a:pt x="542" y="65"/>
                  <a:pt x="538" y="50"/>
                </a:cubicBezTo>
                <a:close/>
                <a:moveTo>
                  <a:pt x="1259" y="36"/>
                </a:moveTo>
                <a:cubicBezTo>
                  <a:pt x="1258" y="34"/>
                  <a:pt x="1258" y="34"/>
                  <a:pt x="1258" y="34"/>
                </a:cubicBezTo>
                <a:cubicBezTo>
                  <a:pt x="1246" y="31"/>
                  <a:pt x="1232" y="32"/>
                  <a:pt x="1223" y="39"/>
                </a:cubicBezTo>
                <a:cubicBezTo>
                  <a:pt x="1220" y="43"/>
                  <a:pt x="1216" y="47"/>
                  <a:pt x="1217" y="51"/>
                </a:cubicBezTo>
                <a:cubicBezTo>
                  <a:pt x="1222" y="51"/>
                  <a:pt x="1227" y="50"/>
                  <a:pt x="1232" y="49"/>
                </a:cubicBezTo>
                <a:cubicBezTo>
                  <a:pt x="1243" y="48"/>
                  <a:pt x="1251" y="41"/>
                  <a:pt x="1259" y="36"/>
                </a:cubicBezTo>
                <a:close/>
                <a:moveTo>
                  <a:pt x="773" y="34"/>
                </a:moveTo>
                <a:cubicBezTo>
                  <a:pt x="770" y="34"/>
                  <a:pt x="770" y="34"/>
                  <a:pt x="770" y="34"/>
                </a:cubicBezTo>
                <a:cubicBezTo>
                  <a:pt x="766" y="36"/>
                  <a:pt x="761" y="35"/>
                  <a:pt x="757" y="38"/>
                </a:cubicBezTo>
                <a:cubicBezTo>
                  <a:pt x="754" y="41"/>
                  <a:pt x="749" y="44"/>
                  <a:pt x="750" y="49"/>
                </a:cubicBezTo>
                <a:cubicBezTo>
                  <a:pt x="756" y="48"/>
                  <a:pt x="760" y="44"/>
                  <a:pt x="765" y="42"/>
                </a:cubicBezTo>
                <a:cubicBezTo>
                  <a:pt x="768" y="40"/>
                  <a:pt x="772" y="37"/>
                  <a:pt x="773" y="34"/>
                </a:cubicBezTo>
                <a:close/>
                <a:moveTo>
                  <a:pt x="316" y="36"/>
                </a:moveTo>
                <a:cubicBezTo>
                  <a:pt x="314" y="34"/>
                  <a:pt x="311" y="35"/>
                  <a:pt x="309" y="34"/>
                </a:cubicBezTo>
                <a:cubicBezTo>
                  <a:pt x="301" y="37"/>
                  <a:pt x="290" y="34"/>
                  <a:pt x="283" y="40"/>
                </a:cubicBezTo>
                <a:cubicBezTo>
                  <a:pt x="280" y="42"/>
                  <a:pt x="275" y="47"/>
                  <a:pt x="274" y="51"/>
                </a:cubicBezTo>
                <a:cubicBezTo>
                  <a:pt x="283" y="49"/>
                  <a:pt x="294" y="47"/>
                  <a:pt x="302" y="43"/>
                </a:cubicBezTo>
                <a:cubicBezTo>
                  <a:pt x="307" y="41"/>
                  <a:pt x="312" y="40"/>
                  <a:pt x="316" y="36"/>
                </a:cubicBezTo>
                <a:close/>
                <a:moveTo>
                  <a:pt x="794" y="45"/>
                </a:moveTo>
                <a:cubicBezTo>
                  <a:pt x="794" y="40"/>
                  <a:pt x="789" y="35"/>
                  <a:pt x="783" y="35"/>
                </a:cubicBezTo>
                <a:cubicBezTo>
                  <a:pt x="773" y="43"/>
                  <a:pt x="762" y="51"/>
                  <a:pt x="751" y="57"/>
                </a:cubicBezTo>
                <a:cubicBezTo>
                  <a:pt x="751" y="59"/>
                  <a:pt x="751" y="59"/>
                  <a:pt x="751" y="59"/>
                </a:cubicBezTo>
                <a:cubicBezTo>
                  <a:pt x="751" y="62"/>
                  <a:pt x="751" y="67"/>
                  <a:pt x="755" y="68"/>
                </a:cubicBezTo>
                <a:cubicBezTo>
                  <a:pt x="765" y="65"/>
                  <a:pt x="771" y="57"/>
                  <a:pt x="778" y="49"/>
                </a:cubicBezTo>
                <a:cubicBezTo>
                  <a:pt x="783" y="48"/>
                  <a:pt x="788" y="46"/>
                  <a:pt x="793" y="48"/>
                </a:cubicBezTo>
                <a:cubicBezTo>
                  <a:pt x="794" y="48"/>
                  <a:pt x="794" y="46"/>
                  <a:pt x="794" y="45"/>
                </a:cubicBezTo>
                <a:close/>
                <a:moveTo>
                  <a:pt x="685" y="40"/>
                </a:moveTo>
                <a:cubicBezTo>
                  <a:pt x="682" y="38"/>
                  <a:pt x="679" y="38"/>
                  <a:pt x="676" y="38"/>
                </a:cubicBezTo>
                <a:cubicBezTo>
                  <a:pt x="673" y="40"/>
                  <a:pt x="672" y="43"/>
                  <a:pt x="673" y="47"/>
                </a:cubicBezTo>
                <a:cubicBezTo>
                  <a:pt x="676" y="47"/>
                  <a:pt x="676" y="47"/>
                  <a:pt x="676" y="47"/>
                </a:cubicBezTo>
                <a:cubicBezTo>
                  <a:pt x="680" y="46"/>
                  <a:pt x="683" y="42"/>
                  <a:pt x="685" y="40"/>
                </a:cubicBezTo>
                <a:close/>
                <a:moveTo>
                  <a:pt x="211" y="44"/>
                </a:moveTo>
                <a:cubicBezTo>
                  <a:pt x="200" y="40"/>
                  <a:pt x="200" y="40"/>
                  <a:pt x="200" y="40"/>
                </a:cubicBezTo>
                <a:cubicBezTo>
                  <a:pt x="199" y="40"/>
                  <a:pt x="198" y="40"/>
                  <a:pt x="198" y="41"/>
                </a:cubicBezTo>
                <a:cubicBezTo>
                  <a:pt x="201" y="45"/>
                  <a:pt x="200" y="50"/>
                  <a:pt x="201" y="54"/>
                </a:cubicBezTo>
                <a:cubicBezTo>
                  <a:pt x="204" y="54"/>
                  <a:pt x="206" y="52"/>
                  <a:pt x="208" y="50"/>
                </a:cubicBezTo>
                <a:cubicBezTo>
                  <a:pt x="209" y="48"/>
                  <a:pt x="213" y="47"/>
                  <a:pt x="211" y="44"/>
                </a:cubicBezTo>
                <a:close/>
                <a:moveTo>
                  <a:pt x="324" y="42"/>
                </a:moveTo>
                <a:cubicBezTo>
                  <a:pt x="323" y="41"/>
                  <a:pt x="322" y="40"/>
                  <a:pt x="321" y="40"/>
                </a:cubicBezTo>
                <a:cubicBezTo>
                  <a:pt x="312" y="46"/>
                  <a:pt x="302" y="49"/>
                  <a:pt x="293" y="52"/>
                </a:cubicBezTo>
                <a:cubicBezTo>
                  <a:pt x="287" y="54"/>
                  <a:pt x="281" y="56"/>
                  <a:pt x="275" y="58"/>
                </a:cubicBezTo>
                <a:cubicBezTo>
                  <a:pt x="280" y="61"/>
                  <a:pt x="281" y="69"/>
                  <a:pt x="288" y="67"/>
                </a:cubicBezTo>
                <a:cubicBezTo>
                  <a:pt x="298" y="64"/>
                  <a:pt x="309" y="61"/>
                  <a:pt x="314" y="50"/>
                </a:cubicBezTo>
                <a:cubicBezTo>
                  <a:pt x="317" y="47"/>
                  <a:pt x="323" y="47"/>
                  <a:pt x="324" y="42"/>
                </a:cubicBezTo>
                <a:close/>
                <a:moveTo>
                  <a:pt x="1712" y="44"/>
                </a:moveTo>
                <a:cubicBezTo>
                  <a:pt x="1712" y="41"/>
                  <a:pt x="1712" y="41"/>
                  <a:pt x="1712" y="41"/>
                </a:cubicBezTo>
                <a:cubicBezTo>
                  <a:pt x="1708" y="40"/>
                  <a:pt x="1708" y="40"/>
                  <a:pt x="1708" y="40"/>
                </a:cubicBezTo>
                <a:cubicBezTo>
                  <a:pt x="1697" y="44"/>
                  <a:pt x="1684" y="47"/>
                  <a:pt x="1678" y="58"/>
                </a:cubicBezTo>
                <a:cubicBezTo>
                  <a:pt x="1678" y="60"/>
                  <a:pt x="1677" y="63"/>
                  <a:pt x="1679" y="64"/>
                </a:cubicBezTo>
                <a:cubicBezTo>
                  <a:pt x="1692" y="61"/>
                  <a:pt x="1701" y="52"/>
                  <a:pt x="1712" y="44"/>
                </a:cubicBezTo>
                <a:close/>
                <a:moveTo>
                  <a:pt x="1730" y="50"/>
                </a:moveTo>
                <a:cubicBezTo>
                  <a:pt x="1728" y="44"/>
                  <a:pt x="1728" y="44"/>
                  <a:pt x="1728" y="44"/>
                </a:cubicBezTo>
                <a:cubicBezTo>
                  <a:pt x="1726" y="43"/>
                  <a:pt x="1723" y="39"/>
                  <a:pt x="1720" y="41"/>
                </a:cubicBezTo>
                <a:cubicBezTo>
                  <a:pt x="1717" y="47"/>
                  <a:pt x="1710" y="51"/>
                  <a:pt x="1705" y="56"/>
                </a:cubicBezTo>
                <a:cubicBezTo>
                  <a:pt x="1699" y="60"/>
                  <a:pt x="1694" y="64"/>
                  <a:pt x="1688" y="65"/>
                </a:cubicBezTo>
                <a:cubicBezTo>
                  <a:pt x="1686" y="68"/>
                  <a:pt x="1682" y="68"/>
                  <a:pt x="1683" y="71"/>
                </a:cubicBezTo>
                <a:cubicBezTo>
                  <a:pt x="1684" y="73"/>
                  <a:pt x="1685" y="74"/>
                  <a:pt x="1687" y="74"/>
                </a:cubicBezTo>
                <a:cubicBezTo>
                  <a:pt x="1693" y="70"/>
                  <a:pt x="1701" y="72"/>
                  <a:pt x="1707" y="65"/>
                </a:cubicBezTo>
                <a:cubicBezTo>
                  <a:pt x="1714" y="64"/>
                  <a:pt x="1718" y="59"/>
                  <a:pt x="1723" y="54"/>
                </a:cubicBezTo>
                <a:cubicBezTo>
                  <a:pt x="1726" y="52"/>
                  <a:pt x="1731" y="54"/>
                  <a:pt x="1730" y="50"/>
                </a:cubicBezTo>
                <a:close/>
                <a:moveTo>
                  <a:pt x="1470" y="49"/>
                </a:moveTo>
                <a:cubicBezTo>
                  <a:pt x="1463" y="39"/>
                  <a:pt x="1453" y="44"/>
                  <a:pt x="1444" y="41"/>
                </a:cubicBezTo>
                <a:cubicBezTo>
                  <a:pt x="1431" y="41"/>
                  <a:pt x="1418" y="46"/>
                  <a:pt x="1411" y="58"/>
                </a:cubicBezTo>
                <a:cubicBezTo>
                  <a:pt x="1409" y="64"/>
                  <a:pt x="1407" y="73"/>
                  <a:pt x="1412" y="78"/>
                </a:cubicBezTo>
                <a:cubicBezTo>
                  <a:pt x="1416" y="81"/>
                  <a:pt x="1421" y="83"/>
                  <a:pt x="1425" y="82"/>
                </a:cubicBezTo>
                <a:cubicBezTo>
                  <a:pt x="1434" y="78"/>
                  <a:pt x="1431" y="69"/>
                  <a:pt x="1433" y="62"/>
                </a:cubicBezTo>
                <a:cubicBezTo>
                  <a:pt x="1435" y="57"/>
                  <a:pt x="1440" y="56"/>
                  <a:pt x="1444" y="54"/>
                </a:cubicBezTo>
                <a:cubicBezTo>
                  <a:pt x="1451" y="52"/>
                  <a:pt x="1456" y="60"/>
                  <a:pt x="1460" y="63"/>
                </a:cubicBezTo>
                <a:cubicBezTo>
                  <a:pt x="1461" y="69"/>
                  <a:pt x="1462" y="75"/>
                  <a:pt x="1460" y="82"/>
                </a:cubicBezTo>
                <a:cubicBezTo>
                  <a:pt x="1454" y="99"/>
                  <a:pt x="1437" y="107"/>
                  <a:pt x="1419" y="106"/>
                </a:cubicBezTo>
                <a:cubicBezTo>
                  <a:pt x="1406" y="105"/>
                  <a:pt x="1389" y="99"/>
                  <a:pt x="1380" y="112"/>
                </a:cubicBezTo>
                <a:cubicBezTo>
                  <a:pt x="1378" y="117"/>
                  <a:pt x="1376" y="125"/>
                  <a:pt x="1378" y="131"/>
                </a:cubicBezTo>
                <a:cubicBezTo>
                  <a:pt x="1380" y="134"/>
                  <a:pt x="1383" y="140"/>
                  <a:pt x="1388" y="139"/>
                </a:cubicBezTo>
                <a:cubicBezTo>
                  <a:pt x="1390" y="138"/>
                  <a:pt x="1393" y="137"/>
                  <a:pt x="1394" y="134"/>
                </a:cubicBezTo>
                <a:cubicBezTo>
                  <a:pt x="1396" y="131"/>
                  <a:pt x="1393" y="128"/>
                  <a:pt x="1391" y="126"/>
                </a:cubicBezTo>
                <a:cubicBezTo>
                  <a:pt x="1389" y="120"/>
                  <a:pt x="1397" y="116"/>
                  <a:pt x="1401" y="113"/>
                </a:cubicBezTo>
                <a:cubicBezTo>
                  <a:pt x="1407" y="110"/>
                  <a:pt x="1413" y="113"/>
                  <a:pt x="1418" y="114"/>
                </a:cubicBezTo>
                <a:cubicBezTo>
                  <a:pt x="1425" y="118"/>
                  <a:pt x="1425" y="126"/>
                  <a:pt x="1428" y="132"/>
                </a:cubicBezTo>
                <a:cubicBezTo>
                  <a:pt x="1430" y="142"/>
                  <a:pt x="1425" y="152"/>
                  <a:pt x="1418" y="158"/>
                </a:cubicBezTo>
                <a:cubicBezTo>
                  <a:pt x="1418" y="159"/>
                  <a:pt x="1419" y="159"/>
                  <a:pt x="1420" y="159"/>
                </a:cubicBezTo>
                <a:cubicBezTo>
                  <a:pt x="1444" y="158"/>
                  <a:pt x="1467" y="159"/>
                  <a:pt x="1490" y="159"/>
                </a:cubicBezTo>
                <a:cubicBezTo>
                  <a:pt x="1507" y="158"/>
                  <a:pt x="1524" y="159"/>
                  <a:pt x="1540" y="158"/>
                </a:cubicBezTo>
                <a:cubicBezTo>
                  <a:pt x="1550" y="153"/>
                  <a:pt x="1558" y="143"/>
                  <a:pt x="1562" y="132"/>
                </a:cubicBezTo>
                <a:cubicBezTo>
                  <a:pt x="1568" y="116"/>
                  <a:pt x="1564" y="99"/>
                  <a:pt x="1551" y="88"/>
                </a:cubicBezTo>
                <a:cubicBezTo>
                  <a:pt x="1542" y="84"/>
                  <a:pt x="1530" y="76"/>
                  <a:pt x="1519" y="83"/>
                </a:cubicBezTo>
                <a:cubicBezTo>
                  <a:pt x="1515" y="86"/>
                  <a:pt x="1513" y="90"/>
                  <a:pt x="1512" y="95"/>
                </a:cubicBezTo>
                <a:cubicBezTo>
                  <a:pt x="1513" y="102"/>
                  <a:pt x="1520" y="105"/>
                  <a:pt x="1525" y="109"/>
                </a:cubicBezTo>
                <a:cubicBezTo>
                  <a:pt x="1527" y="112"/>
                  <a:pt x="1525" y="115"/>
                  <a:pt x="1524" y="118"/>
                </a:cubicBezTo>
                <a:cubicBezTo>
                  <a:pt x="1516" y="128"/>
                  <a:pt x="1503" y="133"/>
                  <a:pt x="1490" y="131"/>
                </a:cubicBezTo>
                <a:cubicBezTo>
                  <a:pt x="1486" y="129"/>
                  <a:pt x="1482" y="126"/>
                  <a:pt x="1480" y="123"/>
                </a:cubicBezTo>
                <a:cubicBezTo>
                  <a:pt x="1474" y="118"/>
                  <a:pt x="1475" y="109"/>
                  <a:pt x="1476" y="103"/>
                </a:cubicBezTo>
                <a:cubicBezTo>
                  <a:pt x="1482" y="93"/>
                  <a:pt x="1487" y="79"/>
                  <a:pt x="1481" y="67"/>
                </a:cubicBezTo>
                <a:cubicBezTo>
                  <a:pt x="1481" y="60"/>
                  <a:pt x="1475" y="55"/>
                  <a:pt x="1470" y="49"/>
                </a:cubicBezTo>
                <a:close/>
                <a:moveTo>
                  <a:pt x="1113" y="41"/>
                </a:moveTo>
                <a:cubicBezTo>
                  <a:pt x="1112" y="43"/>
                  <a:pt x="1109" y="45"/>
                  <a:pt x="1109" y="48"/>
                </a:cubicBezTo>
                <a:cubicBezTo>
                  <a:pt x="1109" y="50"/>
                  <a:pt x="1110" y="51"/>
                  <a:pt x="1112" y="52"/>
                </a:cubicBezTo>
                <a:cubicBezTo>
                  <a:pt x="1113" y="48"/>
                  <a:pt x="1114" y="45"/>
                  <a:pt x="1113" y="41"/>
                </a:cubicBezTo>
                <a:close/>
                <a:moveTo>
                  <a:pt x="1162" y="44"/>
                </a:moveTo>
                <a:cubicBezTo>
                  <a:pt x="1159" y="44"/>
                  <a:pt x="1154" y="41"/>
                  <a:pt x="1150" y="42"/>
                </a:cubicBezTo>
                <a:cubicBezTo>
                  <a:pt x="1151" y="47"/>
                  <a:pt x="1148" y="52"/>
                  <a:pt x="1149" y="56"/>
                </a:cubicBezTo>
                <a:cubicBezTo>
                  <a:pt x="1155" y="59"/>
                  <a:pt x="1157" y="54"/>
                  <a:pt x="1161" y="51"/>
                </a:cubicBezTo>
                <a:cubicBezTo>
                  <a:pt x="1162" y="49"/>
                  <a:pt x="1164" y="47"/>
                  <a:pt x="1162" y="44"/>
                </a:cubicBezTo>
                <a:close/>
                <a:moveTo>
                  <a:pt x="1269" y="48"/>
                </a:moveTo>
                <a:cubicBezTo>
                  <a:pt x="1267" y="43"/>
                  <a:pt x="1267" y="43"/>
                  <a:pt x="1267" y="43"/>
                </a:cubicBezTo>
                <a:cubicBezTo>
                  <a:pt x="1265" y="41"/>
                  <a:pt x="1263" y="44"/>
                  <a:pt x="1261" y="43"/>
                </a:cubicBezTo>
                <a:cubicBezTo>
                  <a:pt x="1248" y="53"/>
                  <a:pt x="1231" y="54"/>
                  <a:pt x="1216" y="58"/>
                </a:cubicBezTo>
                <a:cubicBezTo>
                  <a:pt x="1215" y="62"/>
                  <a:pt x="1215" y="67"/>
                  <a:pt x="1219" y="70"/>
                </a:cubicBezTo>
                <a:cubicBezTo>
                  <a:pt x="1234" y="69"/>
                  <a:pt x="1247" y="64"/>
                  <a:pt x="1257" y="55"/>
                </a:cubicBezTo>
                <a:cubicBezTo>
                  <a:pt x="1261" y="51"/>
                  <a:pt x="1270" y="56"/>
                  <a:pt x="1269" y="48"/>
                </a:cubicBezTo>
                <a:close/>
                <a:moveTo>
                  <a:pt x="162" y="53"/>
                </a:moveTo>
                <a:cubicBezTo>
                  <a:pt x="163" y="51"/>
                  <a:pt x="163" y="48"/>
                  <a:pt x="163" y="46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60" y="52"/>
                  <a:pt x="160" y="53"/>
                  <a:pt x="162" y="53"/>
                </a:cubicBezTo>
                <a:close/>
                <a:moveTo>
                  <a:pt x="1113" y="62"/>
                </a:moveTo>
                <a:cubicBezTo>
                  <a:pt x="1110" y="60"/>
                  <a:pt x="1109" y="55"/>
                  <a:pt x="1105" y="54"/>
                </a:cubicBezTo>
                <a:cubicBezTo>
                  <a:pt x="1103" y="55"/>
                  <a:pt x="1102" y="57"/>
                  <a:pt x="1102" y="58"/>
                </a:cubicBezTo>
                <a:cubicBezTo>
                  <a:pt x="1105" y="67"/>
                  <a:pt x="1110" y="74"/>
                  <a:pt x="1119" y="79"/>
                </a:cubicBezTo>
                <a:cubicBezTo>
                  <a:pt x="1127" y="89"/>
                  <a:pt x="1139" y="94"/>
                  <a:pt x="1149" y="101"/>
                </a:cubicBezTo>
                <a:cubicBezTo>
                  <a:pt x="1153" y="103"/>
                  <a:pt x="1155" y="97"/>
                  <a:pt x="1157" y="94"/>
                </a:cubicBezTo>
                <a:cubicBezTo>
                  <a:pt x="1158" y="91"/>
                  <a:pt x="1162" y="92"/>
                  <a:pt x="1162" y="89"/>
                </a:cubicBezTo>
                <a:cubicBezTo>
                  <a:pt x="1153" y="84"/>
                  <a:pt x="1144" y="82"/>
                  <a:pt x="1134" y="81"/>
                </a:cubicBezTo>
                <a:cubicBezTo>
                  <a:pt x="1124" y="78"/>
                  <a:pt x="1120" y="68"/>
                  <a:pt x="1113" y="62"/>
                </a:cubicBezTo>
                <a:close/>
                <a:moveTo>
                  <a:pt x="43" y="61"/>
                </a:moveTo>
                <a:cubicBezTo>
                  <a:pt x="40" y="58"/>
                  <a:pt x="36" y="55"/>
                  <a:pt x="32" y="55"/>
                </a:cubicBezTo>
                <a:cubicBezTo>
                  <a:pt x="25" y="56"/>
                  <a:pt x="25" y="63"/>
                  <a:pt x="20" y="67"/>
                </a:cubicBezTo>
                <a:cubicBezTo>
                  <a:pt x="17" y="71"/>
                  <a:pt x="12" y="70"/>
                  <a:pt x="9" y="68"/>
                </a:cubicBezTo>
                <a:cubicBezTo>
                  <a:pt x="7" y="68"/>
                  <a:pt x="6" y="64"/>
                  <a:pt x="4" y="64"/>
                </a:cubicBezTo>
                <a:cubicBezTo>
                  <a:pt x="4" y="69"/>
                  <a:pt x="5" y="74"/>
                  <a:pt x="4" y="79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3"/>
                  <a:pt x="33" y="86"/>
                  <a:pt x="31" y="87"/>
                </a:cubicBezTo>
                <a:cubicBezTo>
                  <a:pt x="24" y="95"/>
                  <a:pt x="14" y="97"/>
                  <a:pt x="5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101"/>
                  <a:pt x="9" y="99"/>
                  <a:pt x="13" y="101"/>
                </a:cubicBezTo>
                <a:cubicBezTo>
                  <a:pt x="20" y="101"/>
                  <a:pt x="26" y="99"/>
                  <a:pt x="32" y="96"/>
                </a:cubicBezTo>
                <a:cubicBezTo>
                  <a:pt x="36" y="93"/>
                  <a:pt x="36" y="87"/>
                  <a:pt x="41" y="86"/>
                </a:cubicBezTo>
                <a:cubicBezTo>
                  <a:pt x="45" y="78"/>
                  <a:pt x="48" y="68"/>
                  <a:pt x="43" y="61"/>
                </a:cubicBezTo>
                <a:close/>
                <a:moveTo>
                  <a:pt x="163" y="67"/>
                </a:moveTo>
                <a:cubicBezTo>
                  <a:pt x="161" y="63"/>
                  <a:pt x="157" y="62"/>
                  <a:pt x="156" y="58"/>
                </a:cubicBezTo>
                <a:cubicBezTo>
                  <a:pt x="155" y="57"/>
                  <a:pt x="153" y="59"/>
                  <a:pt x="152" y="60"/>
                </a:cubicBezTo>
                <a:cubicBezTo>
                  <a:pt x="148" y="64"/>
                  <a:pt x="156" y="69"/>
                  <a:pt x="158" y="73"/>
                </a:cubicBezTo>
                <a:cubicBezTo>
                  <a:pt x="161" y="74"/>
                  <a:pt x="164" y="78"/>
                  <a:pt x="166" y="79"/>
                </a:cubicBezTo>
                <a:cubicBezTo>
                  <a:pt x="166" y="74"/>
                  <a:pt x="163" y="71"/>
                  <a:pt x="163" y="67"/>
                </a:cubicBezTo>
                <a:close/>
                <a:moveTo>
                  <a:pt x="982" y="70"/>
                </a:moveTo>
                <a:cubicBezTo>
                  <a:pt x="982" y="66"/>
                  <a:pt x="980" y="62"/>
                  <a:pt x="978" y="59"/>
                </a:cubicBezTo>
                <a:cubicBezTo>
                  <a:pt x="977" y="58"/>
                  <a:pt x="975" y="59"/>
                  <a:pt x="973" y="59"/>
                </a:cubicBezTo>
                <a:cubicBezTo>
                  <a:pt x="969" y="59"/>
                  <a:pt x="969" y="63"/>
                  <a:pt x="969" y="67"/>
                </a:cubicBezTo>
                <a:cubicBezTo>
                  <a:pt x="968" y="72"/>
                  <a:pt x="963" y="75"/>
                  <a:pt x="962" y="80"/>
                </a:cubicBezTo>
                <a:cubicBezTo>
                  <a:pt x="965" y="83"/>
                  <a:pt x="970" y="80"/>
                  <a:pt x="974" y="80"/>
                </a:cubicBezTo>
                <a:cubicBezTo>
                  <a:pt x="979" y="78"/>
                  <a:pt x="984" y="75"/>
                  <a:pt x="982" y="70"/>
                </a:cubicBezTo>
                <a:close/>
                <a:moveTo>
                  <a:pt x="516" y="68"/>
                </a:moveTo>
                <a:cubicBezTo>
                  <a:pt x="516" y="63"/>
                  <a:pt x="511" y="59"/>
                  <a:pt x="507" y="61"/>
                </a:cubicBezTo>
                <a:cubicBezTo>
                  <a:pt x="507" y="68"/>
                  <a:pt x="500" y="73"/>
                  <a:pt x="499" y="78"/>
                </a:cubicBezTo>
                <a:cubicBezTo>
                  <a:pt x="502" y="80"/>
                  <a:pt x="505" y="77"/>
                  <a:pt x="509" y="78"/>
                </a:cubicBezTo>
                <a:cubicBezTo>
                  <a:pt x="513" y="77"/>
                  <a:pt x="517" y="73"/>
                  <a:pt x="516" y="68"/>
                </a:cubicBezTo>
                <a:close/>
                <a:moveTo>
                  <a:pt x="637" y="68"/>
                </a:moveTo>
                <a:cubicBezTo>
                  <a:pt x="636" y="65"/>
                  <a:pt x="637" y="61"/>
                  <a:pt x="633" y="60"/>
                </a:cubicBezTo>
                <a:cubicBezTo>
                  <a:pt x="631" y="61"/>
                  <a:pt x="628" y="64"/>
                  <a:pt x="628" y="67"/>
                </a:cubicBezTo>
                <a:cubicBezTo>
                  <a:pt x="645" y="82"/>
                  <a:pt x="645" y="82"/>
                  <a:pt x="645" y="82"/>
                </a:cubicBezTo>
                <a:cubicBezTo>
                  <a:pt x="655" y="85"/>
                  <a:pt x="663" y="92"/>
                  <a:pt x="672" y="96"/>
                </a:cubicBezTo>
                <a:cubicBezTo>
                  <a:pt x="674" y="98"/>
                  <a:pt x="677" y="97"/>
                  <a:pt x="678" y="95"/>
                </a:cubicBezTo>
                <a:cubicBezTo>
                  <a:pt x="679" y="94"/>
                  <a:pt x="681" y="91"/>
                  <a:pt x="679" y="89"/>
                </a:cubicBezTo>
                <a:cubicBezTo>
                  <a:pt x="675" y="89"/>
                  <a:pt x="672" y="86"/>
                  <a:pt x="668" y="85"/>
                </a:cubicBezTo>
                <a:cubicBezTo>
                  <a:pt x="655" y="84"/>
                  <a:pt x="644" y="79"/>
                  <a:pt x="637" y="68"/>
                </a:cubicBezTo>
                <a:close/>
                <a:moveTo>
                  <a:pt x="1453" y="66"/>
                </a:moveTo>
                <a:cubicBezTo>
                  <a:pt x="1451" y="62"/>
                  <a:pt x="1448" y="61"/>
                  <a:pt x="1445" y="61"/>
                </a:cubicBezTo>
                <a:cubicBezTo>
                  <a:pt x="1437" y="62"/>
                  <a:pt x="1441" y="71"/>
                  <a:pt x="1438" y="76"/>
                </a:cubicBezTo>
                <a:cubicBezTo>
                  <a:pt x="1438" y="78"/>
                  <a:pt x="1436" y="80"/>
                  <a:pt x="1437" y="82"/>
                </a:cubicBezTo>
                <a:cubicBezTo>
                  <a:pt x="1442" y="83"/>
                  <a:pt x="1448" y="82"/>
                  <a:pt x="1452" y="79"/>
                </a:cubicBezTo>
                <a:cubicBezTo>
                  <a:pt x="1455" y="75"/>
                  <a:pt x="1454" y="70"/>
                  <a:pt x="1453" y="66"/>
                </a:cubicBezTo>
                <a:close/>
                <a:moveTo>
                  <a:pt x="360" y="62"/>
                </a:moveTo>
                <a:cubicBezTo>
                  <a:pt x="355" y="62"/>
                  <a:pt x="354" y="68"/>
                  <a:pt x="352" y="71"/>
                </a:cubicBezTo>
                <a:cubicBezTo>
                  <a:pt x="345" y="81"/>
                  <a:pt x="335" y="92"/>
                  <a:pt x="321" y="92"/>
                </a:cubicBezTo>
                <a:cubicBezTo>
                  <a:pt x="312" y="97"/>
                  <a:pt x="304" y="99"/>
                  <a:pt x="296" y="103"/>
                </a:cubicBezTo>
                <a:cubicBezTo>
                  <a:pt x="296" y="108"/>
                  <a:pt x="291" y="112"/>
                  <a:pt x="293" y="115"/>
                </a:cubicBezTo>
                <a:cubicBezTo>
                  <a:pt x="308" y="111"/>
                  <a:pt x="308" y="111"/>
                  <a:pt x="308" y="111"/>
                </a:cubicBezTo>
                <a:cubicBezTo>
                  <a:pt x="311" y="110"/>
                  <a:pt x="314" y="106"/>
                  <a:pt x="318" y="106"/>
                </a:cubicBezTo>
                <a:cubicBezTo>
                  <a:pt x="335" y="98"/>
                  <a:pt x="352" y="89"/>
                  <a:pt x="365" y="74"/>
                </a:cubicBezTo>
                <a:cubicBezTo>
                  <a:pt x="368" y="69"/>
                  <a:pt x="362" y="66"/>
                  <a:pt x="360" y="62"/>
                </a:cubicBezTo>
                <a:close/>
                <a:moveTo>
                  <a:pt x="39" y="68"/>
                </a:moveTo>
                <a:cubicBezTo>
                  <a:pt x="38" y="65"/>
                  <a:pt x="36" y="64"/>
                  <a:pt x="34" y="63"/>
                </a:cubicBezTo>
                <a:cubicBezTo>
                  <a:pt x="30" y="66"/>
                  <a:pt x="26" y="71"/>
                  <a:pt x="25" y="74"/>
                </a:cubicBezTo>
                <a:cubicBezTo>
                  <a:pt x="29" y="76"/>
                  <a:pt x="33" y="74"/>
                  <a:pt x="36" y="74"/>
                </a:cubicBezTo>
                <a:cubicBezTo>
                  <a:pt x="39" y="73"/>
                  <a:pt x="39" y="70"/>
                  <a:pt x="39" y="68"/>
                </a:cubicBezTo>
                <a:close/>
                <a:moveTo>
                  <a:pt x="838" y="68"/>
                </a:moveTo>
                <a:cubicBezTo>
                  <a:pt x="837" y="67"/>
                  <a:pt x="836" y="64"/>
                  <a:pt x="834" y="64"/>
                </a:cubicBezTo>
                <a:cubicBezTo>
                  <a:pt x="832" y="66"/>
                  <a:pt x="833" y="70"/>
                  <a:pt x="831" y="72"/>
                </a:cubicBezTo>
                <a:cubicBezTo>
                  <a:pt x="831" y="73"/>
                  <a:pt x="832" y="73"/>
                  <a:pt x="833" y="73"/>
                </a:cubicBezTo>
                <a:cubicBezTo>
                  <a:pt x="835" y="72"/>
                  <a:pt x="838" y="71"/>
                  <a:pt x="838" y="68"/>
                </a:cubicBezTo>
                <a:close/>
                <a:moveTo>
                  <a:pt x="1114" y="82"/>
                </a:moveTo>
                <a:cubicBezTo>
                  <a:pt x="1109" y="80"/>
                  <a:pt x="1106" y="74"/>
                  <a:pt x="1103" y="70"/>
                </a:cubicBezTo>
                <a:cubicBezTo>
                  <a:pt x="1099" y="70"/>
                  <a:pt x="1098" y="62"/>
                  <a:pt x="1095" y="66"/>
                </a:cubicBezTo>
                <a:cubicBezTo>
                  <a:pt x="1093" y="68"/>
                  <a:pt x="1095" y="70"/>
                  <a:pt x="1095" y="71"/>
                </a:cubicBezTo>
                <a:cubicBezTo>
                  <a:pt x="1105" y="86"/>
                  <a:pt x="1120" y="94"/>
                  <a:pt x="1133" y="105"/>
                </a:cubicBezTo>
                <a:cubicBezTo>
                  <a:pt x="1139" y="107"/>
                  <a:pt x="1144" y="112"/>
                  <a:pt x="1150" y="113"/>
                </a:cubicBezTo>
                <a:cubicBezTo>
                  <a:pt x="1151" y="112"/>
                  <a:pt x="1151" y="110"/>
                  <a:pt x="1150" y="108"/>
                </a:cubicBezTo>
                <a:cubicBezTo>
                  <a:pt x="1137" y="100"/>
                  <a:pt x="1124" y="92"/>
                  <a:pt x="1114" y="82"/>
                </a:cubicBezTo>
                <a:close/>
                <a:moveTo>
                  <a:pt x="769" y="73"/>
                </a:moveTo>
                <a:cubicBezTo>
                  <a:pt x="770" y="62"/>
                  <a:pt x="760" y="72"/>
                  <a:pt x="757" y="74"/>
                </a:cubicBezTo>
                <a:cubicBezTo>
                  <a:pt x="758" y="76"/>
                  <a:pt x="759" y="77"/>
                  <a:pt x="760" y="78"/>
                </a:cubicBezTo>
                <a:cubicBezTo>
                  <a:pt x="764" y="77"/>
                  <a:pt x="768" y="77"/>
                  <a:pt x="769" y="73"/>
                </a:cubicBezTo>
                <a:close/>
                <a:moveTo>
                  <a:pt x="1312" y="75"/>
                </a:moveTo>
                <a:cubicBezTo>
                  <a:pt x="1310" y="73"/>
                  <a:pt x="1309" y="67"/>
                  <a:pt x="1306" y="69"/>
                </a:cubicBezTo>
                <a:cubicBezTo>
                  <a:pt x="1304" y="74"/>
                  <a:pt x="1301" y="79"/>
                  <a:pt x="1297" y="83"/>
                </a:cubicBezTo>
                <a:cubicBezTo>
                  <a:pt x="1302" y="83"/>
                  <a:pt x="1307" y="78"/>
                  <a:pt x="1312" y="76"/>
                </a:cubicBezTo>
                <a:cubicBezTo>
                  <a:pt x="1312" y="75"/>
                  <a:pt x="1312" y="75"/>
                  <a:pt x="1312" y="75"/>
                </a:cubicBezTo>
                <a:close/>
                <a:moveTo>
                  <a:pt x="306" y="76"/>
                </a:moveTo>
                <a:cubicBezTo>
                  <a:pt x="304" y="74"/>
                  <a:pt x="305" y="71"/>
                  <a:pt x="303" y="68"/>
                </a:cubicBezTo>
                <a:cubicBezTo>
                  <a:pt x="297" y="68"/>
                  <a:pt x="294" y="73"/>
                  <a:pt x="289" y="73"/>
                </a:cubicBezTo>
                <a:cubicBezTo>
                  <a:pt x="288" y="77"/>
                  <a:pt x="294" y="81"/>
                  <a:pt x="289" y="84"/>
                </a:cubicBezTo>
                <a:cubicBezTo>
                  <a:pt x="296" y="83"/>
                  <a:pt x="302" y="81"/>
                  <a:pt x="306" y="76"/>
                </a:cubicBezTo>
                <a:close/>
                <a:moveTo>
                  <a:pt x="1712" y="68"/>
                </a:moveTo>
                <a:cubicBezTo>
                  <a:pt x="1709" y="69"/>
                  <a:pt x="1707" y="71"/>
                  <a:pt x="1705" y="73"/>
                </a:cubicBezTo>
                <a:cubicBezTo>
                  <a:pt x="1700" y="75"/>
                  <a:pt x="1693" y="74"/>
                  <a:pt x="1689" y="79"/>
                </a:cubicBezTo>
                <a:cubicBezTo>
                  <a:pt x="1691" y="81"/>
                  <a:pt x="1691" y="85"/>
                  <a:pt x="1694" y="86"/>
                </a:cubicBezTo>
                <a:cubicBezTo>
                  <a:pt x="1700" y="85"/>
                  <a:pt x="1706" y="82"/>
                  <a:pt x="1711" y="79"/>
                </a:cubicBezTo>
                <a:cubicBezTo>
                  <a:pt x="1712" y="76"/>
                  <a:pt x="1712" y="72"/>
                  <a:pt x="1712" y="68"/>
                </a:cubicBezTo>
                <a:close/>
                <a:moveTo>
                  <a:pt x="1248" y="69"/>
                </a:moveTo>
                <a:cubicBezTo>
                  <a:pt x="1240" y="70"/>
                  <a:pt x="1233" y="74"/>
                  <a:pt x="1224" y="74"/>
                </a:cubicBezTo>
                <a:cubicBezTo>
                  <a:pt x="1222" y="76"/>
                  <a:pt x="1222" y="76"/>
                  <a:pt x="1222" y="76"/>
                </a:cubicBezTo>
                <a:cubicBezTo>
                  <a:pt x="1225" y="79"/>
                  <a:pt x="1225" y="79"/>
                  <a:pt x="1225" y="79"/>
                </a:cubicBezTo>
                <a:cubicBezTo>
                  <a:pt x="1233" y="80"/>
                  <a:pt x="1240" y="78"/>
                  <a:pt x="1247" y="75"/>
                </a:cubicBezTo>
                <a:cubicBezTo>
                  <a:pt x="1249" y="73"/>
                  <a:pt x="1247" y="70"/>
                  <a:pt x="1248" y="69"/>
                </a:cubicBezTo>
                <a:close/>
                <a:moveTo>
                  <a:pt x="245" y="74"/>
                </a:moveTo>
                <a:cubicBezTo>
                  <a:pt x="244" y="69"/>
                  <a:pt x="237" y="70"/>
                  <a:pt x="232" y="70"/>
                </a:cubicBezTo>
                <a:cubicBezTo>
                  <a:pt x="231" y="70"/>
                  <a:pt x="228" y="72"/>
                  <a:pt x="229" y="74"/>
                </a:cubicBezTo>
                <a:cubicBezTo>
                  <a:pt x="234" y="77"/>
                  <a:pt x="241" y="75"/>
                  <a:pt x="245" y="74"/>
                </a:cubicBezTo>
                <a:close/>
                <a:moveTo>
                  <a:pt x="649" y="89"/>
                </a:moveTo>
                <a:cubicBezTo>
                  <a:pt x="637" y="87"/>
                  <a:pt x="632" y="76"/>
                  <a:pt x="623" y="71"/>
                </a:cubicBezTo>
                <a:cubicBezTo>
                  <a:pt x="622" y="72"/>
                  <a:pt x="620" y="72"/>
                  <a:pt x="621" y="74"/>
                </a:cubicBezTo>
                <a:cubicBezTo>
                  <a:pt x="628" y="78"/>
                  <a:pt x="631" y="87"/>
                  <a:pt x="637" y="92"/>
                </a:cubicBezTo>
                <a:cubicBezTo>
                  <a:pt x="641" y="107"/>
                  <a:pt x="659" y="110"/>
                  <a:pt x="672" y="114"/>
                </a:cubicBezTo>
                <a:cubicBezTo>
                  <a:pt x="675" y="112"/>
                  <a:pt x="675" y="107"/>
                  <a:pt x="675" y="103"/>
                </a:cubicBezTo>
                <a:cubicBezTo>
                  <a:pt x="666" y="98"/>
                  <a:pt x="657" y="94"/>
                  <a:pt x="649" y="89"/>
                </a:cubicBezTo>
                <a:close/>
                <a:moveTo>
                  <a:pt x="149" y="72"/>
                </a:moveTo>
                <a:cubicBezTo>
                  <a:pt x="143" y="71"/>
                  <a:pt x="143" y="71"/>
                  <a:pt x="143" y="71"/>
                </a:cubicBezTo>
                <a:cubicBezTo>
                  <a:pt x="143" y="73"/>
                  <a:pt x="146" y="76"/>
                  <a:pt x="149" y="77"/>
                </a:cubicBezTo>
                <a:cubicBezTo>
                  <a:pt x="155" y="85"/>
                  <a:pt x="163" y="92"/>
                  <a:pt x="166" y="102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87" y="116"/>
                  <a:pt x="192" y="125"/>
                  <a:pt x="201" y="123"/>
                </a:cubicBezTo>
                <a:cubicBezTo>
                  <a:pt x="202" y="119"/>
                  <a:pt x="204" y="115"/>
                  <a:pt x="201" y="112"/>
                </a:cubicBezTo>
                <a:cubicBezTo>
                  <a:pt x="190" y="105"/>
                  <a:pt x="178" y="97"/>
                  <a:pt x="167" y="90"/>
                </a:cubicBezTo>
                <a:cubicBezTo>
                  <a:pt x="161" y="84"/>
                  <a:pt x="157" y="77"/>
                  <a:pt x="149" y="72"/>
                </a:cubicBezTo>
                <a:close/>
                <a:moveTo>
                  <a:pt x="716" y="75"/>
                </a:moveTo>
                <a:cubicBezTo>
                  <a:pt x="713" y="73"/>
                  <a:pt x="708" y="72"/>
                  <a:pt x="704" y="71"/>
                </a:cubicBezTo>
                <a:cubicBezTo>
                  <a:pt x="703" y="72"/>
                  <a:pt x="700" y="72"/>
                  <a:pt x="701" y="74"/>
                </a:cubicBezTo>
                <a:cubicBezTo>
                  <a:pt x="704" y="77"/>
                  <a:pt x="712" y="77"/>
                  <a:pt x="716" y="75"/>
                </a:cubicBezTo>
                <a:close/>
                <a:moveTo>
                  <a:pt x="1089" y="73"/>
                </a:moveTo>
                <a:cubicBezTo>
                  <a:pt x="1086" y="73"/>
                  <a:pt x="1083" y="76"/>
                  <a:pt x="1081" y="79"/>
                </a:cubicBezTo>
                <a:cubicBezTo>
                  <a:pt x="1084" y="85"/>
                  <a:pt x="1089" y="91"/>
                  <a:pt x="1089" y="99"/>
                </a:cubicBezTo>
                <a:cubicBezTo>
                  <a:pt x="1094" y="107"/>
                  <a:pt x="1086" y="116"/>
                  <a:pt x="1095" y="124"/>
                </a:cubicBezTo>
                <a:cubicBezTo>
                  <a:pt x="1114" y="140"/>
                  <a:pt x="1137" y="149"/>
                  <a:pt x="1161" y="155"/>
                </a:cubicBezTo>
                <a:cubicBezTo>
                  <a:pt x="1162" y="162"/>
                  <a:pt x="1171" y="157"/>
                  <a:pt x="1175" y="159"/>
                </a:cubicBezTo>
                <a:cubicBezTo>
                  <a:pt x="1207" y="160"/>
                  <a:pt x="1242" y="159"/>
                  <a:pt x="1274" y="159"/>
                </a:cubicBezTo>
                <a:cubicBezTo>
                  <a:pt x="1280" y="153"/>
                  <a:pt x="1287" y="152"/>
                  <a:pt x="1294" y="150"/>
                </a:cubicBezTo>
                <a:cubicBezTo>
                  <a:pt x="1307" y="142"/>
                  <a:pt x="1319" y="132"/>
                  <a:pt x="1330" y="121"/>
                </a:cubicBezTo>
                <a:cubicBezTo>
                  <a:pt x="1336" y="116"/>
                  <a:pt x="1344" y="111"/>
                  <a:pt x="1346" y="103"/>
                </a:cubicBezTo>
                <a:cubicBezTo>
                  <a:pt x="1340" y="97"/>
                  <a:pt x="1332" y="94"/>
                  <a:pt x="1325" y="88"/>
                </a:cubicBezTo>
                <a:cubicBezTo>
                  <a:pt x="1309" y="100"/>
                  <a:pt x="1293" y="110"/>
                  <a:pt x="1276" y="119"/>
                </a:cubicBezTo>
                <a:cubicBezTo>
                  <a:pt x="1259" y="126"/>
                  <a:pt x="1242" y="133"/>
                  <a:pt x="1223" y="132"/>
                </a:cubicBezTo>
                <a:cubicBezTo>
                  <a:pt x="1214" y="138"/>
                  <a:pt x="1207" y="148"/>
                  <a:pt x="1195" y="149"/>
                </a:cubicBezTo>
                <a:cubicBezTo>
                  <a:pt x="1183" y="152"/>
                  <a:pt x="1173" y="145"/>
                  <a:pt x="1163" y="140"/>
                </a:cubicBezTo>
                <a:cubicBezTo>
                  <a:pt x="1156" y="136"/>
                  <a:pt x="1151" y="128"/>
                  <a:pt x="1149" y="120"/>
                </a:cubicBezTo>
                <a:cubicBezTo>
                  <a:pt x="1145" y="117"/>
                  <a:pt x="1141" y="115"/>
                  <a:pt x="1136" y="112"/>
                </a:cubicBezTo>
                <a:cubicBezTo>
                  <a:pt x="1118" y="103"/>
                  <a:pt x="1103" y="88"/>
                  <a:pt x="1089" y="73"/>
                </a:cubicBezTo>
                <a:close/>
                <a:moveTo>
                  <a:pt x="1187" y="75"/>
                </a:moveTo>
                <a:cubicBezTo>
                  <a:pt x="1186" y="74"/>
                  <a:pt x="1183" y="73"/>
                  <a:pt x="1180" y="73"/>
                </a:cubicBezTo>
                <a:cubicBezTo>
                  <a:pt x="1178" y="73"/>
                  <a:pt x="1176" y="74"/>
                  <a:pt x="1175" y="75"/>
                </a:cubicBezTo>
                <a:cubicBezTo>
                  <a:pt x="1177" y="77"/>
                  <a:pt x="1179" y="77"/>
                  <a:pt x="1181" y="77"/>
                </a:cubicBezTo>
                <a:cubicBezTo>
                  <a:pt x="1183" y="77"/>
                  <a:pt x="1187" y="78"/>
                  <a:pt x="1187" y="75"/>
                </a:cubicBezTo>
                <a:close/>
                <a:moveTo>
                  <a:pt x="1656" y="82"/>
                </a:moveTo>
                <a:cubicBezTo>
                  <a:pt x="1654" y="75"/>
                  <a:pt x="1646" y="73"/>
                  <a:pt x="1639" y="73"/>
                </a:cubicBezTo>
                <a:cubicBezTo>
                  <a:pt x="1635" y="74"/>
                  <a:pt x="1631" y="73"/>
                  <a:pt x="1629" y="77"/>
                </a:cubicBezTo>
                <a:cubicBezTo>
                  <a:pt x="1635" y="85"/>
                  <a:pt x="1647" y="86"/>
                  <a:pt x="1656" y="90"/>
                </a:cubicBezTo>
                <a:cubicBezTo>
                  <a:pt x="1659" y="89"/>
                  <a:pt x="1656" y="85"/>
                  <a:pt x="1656" y="82"/>
                </a:cubicBezTo>
                <a:close/>
                <a:moveTo>
                  <a:pt x="1593" y="99"/>
                </a:moveTo>
                <a:cubicBezTo>
                  <a:pt x="1582" y="93"/>
                  <a:pt x="1579" y="78"/>
                  <a:pt x="1567" y="73"/>
                </a:cubicBezTo>
                <a:cubicBezTo>
                  <a:pt x="1566" y="74"/>
                  <a:pt x="1563" y="75"/>
                  <a:pt x="1564" y="77"/>
                </a:cubicBezTo>
                <a:cubicBezTo>
                  <a:pt x="1568" y="87"/>
                  <a:pt x="1577" y="96"/>
                  <a:pt x="1584" y="104"/>
                </a:cubicBezTo>
                <a:cubicBezTo>
                  <a:pt x="1593" y="110"/>
                  <a:pt x="1600" y="119"/>
                  <a:pt x="1609" y="123"/>
                </a:cubicBezTo>
                <a:cubicBezTo>
                  <a:pt x="1611" y="125"/>
                  <a:pt x="1614" y="127"/>
                  <a:pt x="1616" y="126"/>
                </a:cubicBezTo>
                <a:cubicBezTo>
                  <a:pt x="1617" y="121"/>
                  <a:pt x="1615" y="118"/>
                  <a:pt x="1614" y="114"/>
                </a:cubicBezTo>
                <a:cubicBezTo>
                  <a:pt x="1607" y="110"/>
                  <a:pt x="1599" y="105"/>
                  <a:pt x="1593" y="99"/>
                </a:cubicBezTo>
                <a:close/>
                <a:moveTo>
                  <a:pt x="1767" y="76"/>
                </a:moveTo>
                <a:cubicBezTo>
                  <a:pt x="1766" y="75"/>
                  <a:pt x="1766" y="73"/>
                  <a:pt x="1764" y="73"/>
                </a:cubicBezTo>
                <a:cubicBezTo>
                  <a:pt x="1759" y="85"/>
                  <a:pt x="1759" y="85"/>
                  <a:pt x="1759" y="85"/>
                </a:cubicBezTo>
                <a:cubicBezTo>
                  <a:pt x="1751" y="92"/>
                  <a:pt x="1751" y="92"/>
                  <a:pt x="1751" y="92"/>
                </a:cubicBezTo>
                <a:cubicBezTo>
                  <a:pt x="1757" y="89"/>
                  <a:pt x="1765" y="83"/>
                  <a:pt x="1767" y="76"/>
                </a:cubicBezTo>
                <a:close/>
                <a:moveTo>
                  <a:pt x="1914" y="82"/>
                </a:moveTo>
                <a:cubicBezTo>
                  <a:pt x="1911" y="77"/>
                  <a:pt x="1907" y="74"/>
                  <a:pt x="1901" y="74"/>
                </a:cubicBezTo>
                <a:cubicBezTo>
                  <a:pt x="1898" y="76"/>
                  <a:pt x="1896" y="80"/>
                  <a:pt x="1895" y="85"/>
                </a:cubicBezTo>
                <a:cubicBezTo>
                  <a:pt x="1900" y="88"/>
                  <a:pt x="1908" y="89"/>
                  <a:pt x="1914" y="88"/>
                </a:cubicBezTo>
                <a:cubicBezTo>
                  <a:pt x="1915" y="87"/>
                  <a:pt x="1915" y="84"/>
                  <a:pt x="1914" y="82"/>
                </a:cubicBezTo>
                <a:close/>
                <a:moveTo>
                  <a:pt x="857" y="85"/>
                </a:moveTo>
                <a:cubicBezTo>
                  <a:pt x="846" y="75"/>
                  <a:pt x="846" y="75"/>
                  <a:pt x="846" y="75"/>
                </a:cubicBezTo>
                <a:cubicBezTo>
                  <a:pt x="837" y="73"/>
                  <a:pt x="833" y="83"/>
                  <a:pt x="825" y="83"/>
                </a:cubicBezTo>
                <a:cubicBezTo>
                  <a:pt x="818" y="91"/>
                  <a:pt x="807" y="93"/>
                  <a:pt x="800" y="103"/>
                </a:cubicBezTo>
                <a:cubicBezTo>
                  <a:pt x="790" y="109"/>
                  <a:pt x="781" y="118"/>
                  <a:pt x="770" y="121"/>
                </a:cubicBezTo>
                <a:cubicBezTo>
                  <a:pt x="766" y="127"/>
                  <a:pt x="766" y="127"/>
                  <a:pt x="766" y="127"/>
                </a:cubicBezTo>
                <a:cubicBezTo>
                  <a:pt x="762" y="137"/>
                  <a:pt x="752" y="141"/>
                  <a:pt x="744" y="147"/>
                </a:cubicBezTo>
                <a:cubicBezTo>
                  <a:pt x="731" y="152"/>
                  <a:pt x="713" y="157"/>
                  <a:pt x="699" y="151"/>
                </a:cubicBezTo>
                <a:cubicBezTo>
                  <a:pt x="686" y="146"/>
                  <a:pt x="680" y="132"/>
                  <a:pt x="675" y="121"/>
                </a:cubicBezTo>
                <a:cubicBezTo>
                  <a:pt x="666" y="117"/>
                  <a:pt x="655" y="116"/>
                  <a:pt x="647" y="111"/>
                </a:cubicBezTo>
                <a:cubicBezTo>
                  <a:pt x="637" y="104"/>
                  <a:pt x="644" y="119"/>
                  <a:pt x="637" y="121"/>
                </a:cubicBezTo>
                <a:cubicBezTo>
                  <a:pt x="643" y="126"/>
                  <a:pt x="636" y="132"/>
                  <a:pt x="639" y="138"/>
                </a:cubicBezTo>
                <a:cubicBezTo>
                  <a:pt x="646" y="143"/>
                  <a:pt x="654" y="147"/>
                  <a:pt x="663" y="151"/>
                </a:cubicBezTo>
                <a:cubicBezTo>
                  <a:pt x="668" y="152"/>
                  <a:pt x="675" y="153"/>
                  <a:pt x="677" y="159"/>
                </a:cubicBezTo>
                <a:cubicBezTo>
                  <a:pt x="777" y="159"/>
                  <a:pt x="777" y="159"/>
                  <a:pt x="777" y="159"/>
                </a:cubicBezTo>
                <a:cubicBezTo>
                  <a:pt x="803" y="151"/>
                  <a:pt x="825" y="136"/>
                  <a:pt x="847" y="119"/>
                </a:cubicBezTo>
                <a:cubicBezTo>
                  <a:pt x="854" y="111"/>
                  <a:pt x="867" y="105"/>
                  <a:pt x="870" y="94"/>
                </a:cubicBezTo>
                <a:cubicBezTo>
                  <a:pt x="857" y="85"/>
                  <a:pt x="857" y="85"/>
                  <a:pt x="857" y="85"/>
                </a:cubicBezTo>
                <a:close/>
                <a:moveTo>
                  <a:pt x="229" y="81"/>
                </a:moveTo>
                <a:cubicBezTo>
                  <a:pt x="227" y="80"/>
                  <a:pt x="224" y="78"/>
                  <a:pt x="224" y="76"/>
                </a:cubicBezTo>
                <a:cubicBezTo>
                  <a:pt x="223" y="76"/>
                  <a:pt x="222" y="77"/>
                  <a:pt x="220" y="77"/>
                </a:cubicBezTo>
                <a:cubicBezTo>
                  <a:pt x="215" y="82"/>
                  <a:pt x="208" y="86"/>
                  <a:pt x="203" y="89"/>
                </a:cubicBezTo>
                <a:cubicBezTo>
                  <a:pt x="204" y="91"/>
                  <a:pt x="206" y="92"/>
                  <a:pt x="207" y="93"/>
                </a:cubicBezTo>
                <a:cubicBezTo>
                  <a:pt x="213" y="87"/>
                  <a:pt x="220" y="82"/>
                  <a:pt x="229" y="81"/>
                </a:cubicBezTo>
                <a:close/>
                <a:moveTo>
                  <a:pt x="379" y="83"/>
                </a:moveTo>
                <a:cubicBezTo>
                  <a:pt x="376" y="81"/>
                  <a:pt x="374" y="77"/>
                  <a:pt x="370" y="77"/>
                </a:cubicBezTo>
                <a:cubicBezTo>
                  <a:pt x="362" y="87"/>
                  <a:pt x="350" y="94"/>
                  <a:pt x="339" y="101"/>
                </a:cubicBezTo>
                <a:cubicBezTo>
                  <a:pt x="328" y="106"/>
                  <a:pt x="318" y="114"/>
                  <a:pt x="305" y="114"/>
                </a:cubicBezTo>
                <a:cubicBezTo>
                  <a:pt x="300" y="115"/>
                  <a:pt x="296" y="119"/>
                  <a:pt x="290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3" y="125"/>
                  <a:pt x="288" y="123"/>
                  <a:pt x="285" y="126"/>
                </a:cubicBezTo>
                <a:cubicBezTo>
                  <a:pt x="279" y="135"/>
                  <a:pt x="279" y="135"/>
                  <a:pt x="279" y="135"/>
                </a:cubicBezTo>
                <a:cubicBezTo>
                  <a:pt x="293" y="132"/>
                  <a:pt x="307" y="127"/>
                  <a:pt x="320" y="122"/>
                </a:cubicBezTo>
                <a:cubicBezTo>
                  <a:pt x="341" y="113"/>
                  <a:pt x="359" y="100"/>
                  <a:pt x="378" y="86"/>
                </a:cubicBezTo>
                <a:cubicBezTo>
                  <a:pt x="379" y="83"/>
                  <a:pt x="379" y="83"/>
                  <a:pt x="379" y="83"/>
                </a:cubicBezTo>
                <a:close/>
                <a:moveTo>
                  <a:pt x="716" y="82"/>
                </a:moveTo>
                <a:cubicBezTo>
                  <a:pt x="705" y="84"/>
                  <a:pt x="697" y="80"/>
                  <a:pt x="687" y="77"/>
                </a:cubicBezTo>
                <a:cubicBezTo>
                  <a:pt x="684" y="79"/>
                  <a:pt x="681" y="80"/>
                  <a:pt x="679" y="82"/>
                </a:cubicBezTo>
                <a:cubicBezTo>
                  <a:pt x="684" y="88"/>
                  <a:pt x="692" y="86"/>
                  <a:pt x="699" y="86"/>
                </a:cubicBezTo>
                <a:cubicBezTo>
                  <a:pt x="707" y="91"/>
                  <a:pt x="716" y="95"/>
                  <a:pt x="726" y="93"/>
                </a:cubicBezTo>
                <a:cubicBezTo>
                  <a:pt x="727" y="91"/>
                  <a:pt x="726" y="88"/>
                  <a:pt x="725" y="87"/>
                </a:cubicBezTo>
                <a:cubicBezTo>
                  <a:pt x="725" y="83"/>
                  <a:pt x="720" y="81"/>
                  <a:pt x="716" y="82"/>
                </a:cubicBezTo>
                <a:close/>
                <a:moveTo>
                  <a:pt x="1188" y="83"/>
                </a:moveTo>
                <a:cubicBezTo>
                  <a:pt x="1181" y="81"/>
                  <a:pt x="1172" y="82"/>
                  <a:pt x="1165" y="78"/>
                </a:cubicBezTo>
                <a:cubicBezTo>
                  <a:pt x="1163" y="79"/>
                  <a:pt x="1161" y="80"/>
                  <a:pt x="1159" y="82"/>
                </a:cubicBezTo>
                <a:cubicBezTo>
                  <a:pt x="1163" y="83"/>
                  <a:pt x="1167" y="86"/>
                  <a:pt x="1171" y="86"/>
                </a:cubicBezTo>
                <a:cubicBezTo>
                  <a:pt x="1177" y="87"/>
                  <a:pt x="1184" y="89"/>
                  <a:pt x="1190" y="87"/>
                </a:cubicBezTo>
                <a:cubicBezTo>
                  <a:pt x="1191" y="86"/>
                  <a:pt x="1190" y="84"/>
                  <a:pt x="1188" y="83"/>
                </a:cubicBezTo>
                <a:close/>
                <a:moveTo>
                  <a:pt x="1255" y="86"/>
                </a:moveTo>
                <a:cubicBezTo>
                  <a:pt x="1254" y="77"/>
                  <a:pt x="1245" y="80"/>
                  <a:pt x="1240" y="83"/>
                </a:cubicBezTo>
                <a:cubicBezTo>
                  <a:pt x="1236" y="85"/>
                  <a:pt x="1230" y="83"/>
                  <a:pt x="1226" y="86"/>
                </a:cubicBezTo>
                <a:cubicBezTo>
                  <a:pt x="1227" y="88"/>
                  <a:pt x="1227" y="91"/>
                  <a:pt x="1228" y="93"/>
                </a:cubicBezTo>
                <a:cubicBezTo>
                  <a:pt x="1239" y="95"/>
                  <a:pt x="1248" y="90"/>
                  <a:pt x="1255" y="86"/>
                </a:cubicBezTo>
                <a:close/>
                <a:moveTo>
                  <a:pt x="250" y="80"/>
                </a:moveTo>
                <a:cubicBezTo>
                  <a:pt x="242" y="80"/>
                  <a:pt x="242" y="80"/>
                  <a:pt x="242" y="80"/>
                </a:cubicBezTo>
                <a:cubicBezTo>
                  <a:pt x="239" y="82"/>
                  <a:pt x="235" y="79"/>
                  <a:pt x="233" y="82"/>
                </a:cubicBezTo>
                <a:cubicBezTo>
                  <a:pt x="239" y="86"/>
                  <a:pt x="238" y="97"/>
                  <a:pt x="247" y="94"/>
                </a:cubicBezTo>
                <a:cubicBezTo>
                  <a:pt x="253" y="91"/>
                  <a:pt x="250" y="86"/>
                  <a:pt x="250" y="80"/>
                </a:cubicBezTo>
                <a:close/>
                <a:moveTo>
                  <a:pt x="1635" y="88"/>
                </a:moveTo>
                <a:cubicBezTo>
                  <a:pt x="1630" y="86"/>
                  <a:pt x="1626" y="81"/>
                  <a:pt x="1621" y="80"/>
                </a:cubicBezTo>
                <a:cubicBezTo>
                  <a:pt x="1619" y="81"/>
                  <a:pt x="1614" y="81"/>
                  <a:pt x="1615" y="85"/>
                </a:cubicBezTo>
                <a:cubicBezTo>
                  <a:pt x="1621" y="88"/>
                  <a:pt x="1626" y="93"/>
                  <a:pt x="1633" y="96"/>
                </a:cubicBezTo>
                <a:cubicBezTo>
                  <a:pt x="1643" y="92"/>
                  <a:pt x="1647" y="105"/>
                  <a:pt x="1657" y="101"/>
                </a:cubicBezTo>
                <a:cubicBezTo>
                  <a:pt x="1658" y="100"/>
                  <a:pt x="1659" y="96"/>
                  <a:pt x="1656" y="95"/>
                </a:cubicBezTo>
                <a:cubicBezTo>
                  <a:pt x="1648" y="94"/>
                  <a:pt x="1642" y="90"/>
                  <a:pt x="1635" y="88"/>
                </a:cubicBezTo>
                <a:close/>
                <a:moveTo>
                  <a:pt x="1319" y="83"/>
                </a:moveTo>
                <a:cubicBezTo>
                  <a:pt x="1319" y="82"/>
                  <a:pt x="1317" y="80"/>
                  <a:pt x="1315" y="80"/>
                </a:cubicBezTo>
                <a:cubicBezTo>
                  <a:pt x="1301" y="87"/>
                  <a:pt x="1301" y="87"/>
                  <a:pt x="1301" y="87"/>
                </a:cubicBezTo>
                <a:cubicBezTo>
                  <a:pt x="1286" y="97"/>
                  <a:pt x="1269" y="104"/>
                  <a:pt x="1252" y="111"/>
                </a:cubicBezTo>
                <a:cubicBezTo>
                  <a:pt x="1243" y="115"/>
                  <a:pt x="1227" y="112"/>
                  <a:pt x="1227" y="125"/>
                </a:cubicBezTo>
                <a:cubicBezTo>
                  <a:pt x="1227" y="126"/>
                  <a:pt x="1228" y="126"/>
                  <a:pt x="1229" y="127"/>
                </a:cubicBezTo>
                <a:cubicBezTo>
                  <a:pt x="1254" y="124"/>
                  <a:pt x="1277" y="115"/>
                  <a:pt x="1297" y="101"/>
                </a:cubicBezTo>
                <a:cubicBezTo>
                  <a:pt x="1305" y="96"/>
                  <a:pt x="1314" y="91"/>
                  <a:pt x="1319" y="83"/>
                </a:cubicBezTo>
                <a:close/>
                <a:moveTo>
                  <a:pt x="779" y="90"/>
                </a:moveTo>
                <a:cubicBezTo>
                  <a:pt x="776" y="87"/>
                  <a:pt x="773" y="81"/>
                  <a:pt x="768" y="82"/>
                </a:cubicBezTo>
                <a:cubicBezTo>
                  <a:pt x="760" y="84"/>
                  <a:pt x="768" y="91"/>
                  <a:pt x="768" y="95"/>
                </a:cubicBezTo>
                <a:cubicBezTo>
                  <a:pt x="770" y="96"/>
                  <a:pt x="770" y="96"/>
                  <a:pt x="770" y="96"/>
                </a:cubicBezTo>
                <a:cubicBezTo>
                  <a:pt x="773" y="94"/>
                  <a:pt x="777" y="93"/>
                  <a:pt x="779" y="90"/>
                </a:cubicBezTo>
                <a:close/>
                <a:moveTo>
                  <a:pt x="1778" y="88"/>
                </a:moveTo>
                <a:cubicBezTo>
                  <a:pt x="1777" y="86"/>
                  <a:pt x="1774" y="82"/>
                  <a:pt x="1771" y="82"/>
                </a:cubicBezTo>
                <a:cubicBezTo>
                  <a:pt x="1762" y="92"/>
                  <a:pt x="1752" y="99"/>
                  <a:pt x="1742" y="107"/>
                </a:cubicBezTo>
                <a:cubicBezTo>
                  <a:pt x="1728" y="115"/>
                  <a:pt x="1713" y="121"/>
                  <a:pt x="1697" y="124"/>
                </a:cubicBezTo>
                <a:cubicBezTo>
                  <a:pt x="1694" y="130"/>
                  <a:pt x="1690" y="136"/>
                  <a:pt x="1684" y="142"/>
                </a:cubicBezTo>
                <a:cubicBezTo>
                  <a:pt x="1674" y="152"/>
                  <a:pt x="1659" y="155"/>
                  <a:pt x="1645" y="154"/>
                </a:cubicBezTo>
                <a:cubicBezTo>
                  <a:pt x="1634" y="151"/>
                  <a:pt x="1622" y="143"/>
                  <a:pt x="1618" y="132"/>
                </a:cubicBezTo>
                <a:cubicBezTo>
                  <a:pt x="1608" y="131"/>
                  <a:pt x="1599" y="123"/>
                  <a:pt x="1591" y="116"/>
                </a:cubicBezTo>
                <a:cubicBezTo>
                  <a:pt x="1583" y="112"/>
                  <a:pt x="1577" y="103"/>
                  <a:pt x="1569" y="98"/>
                </a:cubicBezTo>
                <a:cubicBezTo>
                  <a:pt x="1568" y="96"/>
                  <a:pt x="1568" y="93"/>
                  <a:pt x="1566" y="93"/>
                </a:cubicBezTo>
                <a:cubicBezTo>
                  <a:pt x="1573" y="101"/>
                  <a:pt x="1572" y="113"/>
                  <a:pt x="1571" y="123"/>
                </a:cubicBezTo>
                <a:cubicBezTo>
                  <a:pt x="1571" y="128"/>
                  <a:pt x="1568" y="133"/>
                  <a:pt x="1568" y="138"/>
                </a:cubicBezTo>
                <a:cubicBezTo>
                  <a:pt x="1571" y="141"/>
                  <a:pt x="1574" y="145"/>
                  <a:pt x="1579" y="147"/>
                </a:cubicBezTo>
                <a:cubicBezTo>
                  <a:pt x="1584" y="153"/>
                  <a:pt x="1593" y="152"/>
                  <a:pt x="1597" y="159"/>
                </a:cubicBezTo>
                <a:cubicBezTo>
                  <a:pt x="1652" y="159"/>
                  <a:pt x="1708" y="159"/>
                  <a:pt x="1765" y="159"/>
                </a:cubicBezTo>
                <a:cubicBezTo>
                  <a:pt x="1767" y="155"/>
                  <a:pt x="1767" y="155"/>
                  <a:pt x="1767" y="155"/>
                </a:cubicBezTo>
                <a:cubicBezTo>
                  <a:pt x="1786" y="146"/>
                  <a:pt x="1798" y="130"/>
                  <a:pt x="1809" y="114"/>
                </a:cubicBezTo>
                <a:cubicBezTo>
                  <a:pt x="1802" y="106"/>
                  <a:pt x="1791" y="101"/>
                  <a:pt x="1783" y="94"/>
                </a:cubicBezTo>
                <a:cubicBezTo>
                  <a:pt x="1764" y="113"/>
                  <a:pt x="1741" y="130"/>
                  <a:pt x="1714" y="135"/>
                </a:cubicBezTo>
                <a:cubicBezTo>
                  <a:pt x="1708" y="135"/>
                  <a:pt x="1701" y="137"/>
                  <a:pt x="1696" y="135"/>
                </a:cubicBezTo>
                <a:cubicBezTo>
                  <a:pt x="1695" y="134"/>
                  <a:pt x="1696" y="132"/>
                  <a:pt x="1697" y="132"/>
                </a:cubicBezTo>
                <a:cubicBezTo>
                  <a:pt x="1712" y="130"/>
                  <a:pt x="1728" y="129"/>
                  <a:pt x="1740" y="120"/>
                </a:cubicBezTo>
                <a:cubicBezTo>
                  <a:pt x="1742" y="119"/>
                  <a:pt x="1744" y="119"/>
                  <a:pt x="1745" y="118"/>
                </a:cubicBezTo>
                <a:cubicBezTo>
                  <a:pt x="1758" y="111"/>
                  <a:pt x="1771" y="101"/>
                  <a:pt x="1778" y="88"/>
                </a:cubicBezTo>
                <a:close/>
                <a:moveTo>
                  <a:pt x="311" y="89"/>
                </a:moveTo>
                <a:cubicBezTo>
                  <a:pt x="310" y="87"/>
                  <a:pt x="309" y="83"/>
                  <a:pt x="306" y="83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4" y="91"/>
                  <a:pt x="295" y="94"/>
                  <a:pt x="296" y="96"/>
                </a:cubicBezTo>
                <a:cubicBezTo>
                  <a:pt x="301" y="95"/>
                  <a:pt x="308" y="94"/>
                  <a:pt x="311" y="89"/>
                </a:cubicBezTo>
                <a:close/>
                <a:moveTo>
                  <a:pt x="1720" y="92"/>
                </a:moveTo>
                <a:cubicBezTo>
                  <a:pt x="1718" y="89"/>
                  <a:pt x="1715" y="85"/>
                  <a:pt x="1711" y="85"/>
                </a:cubicBezTo>
                <a:cubicBezTo>
                  <a:pt x="1706" y="89"/>
                  <a:pt x="1700" y="88"/>
                  <a:pt x="1695" y="91"/>
                </a:cubicBezTo>
                <a:cubicBezTo>
                  <a:pt x="1698" y="99"/>
                  <a:pt x="1700" y="108"/>
                  <a:pt x="1700" y="116"/>
                </a:cubicBezTo>
                <a:cubicBezTo>
                  <a:pt x="1704" y="116"/>
                  <a:pt x="1704" y="116"/>
                  <a:pt x="1704" y="116"/>
                </a:cubicBezTo>
                <a:cubicBezTo>
                  <a:pt x="1722" y="113"/>
                  <a:pt x="1739" y="106"/>
                  <a:pt x="1751" y="92"/>
                </a:cubicBezTo>
                <a:cubicBezTo>
                  <a:pt x="1744" y="96"/>
                  <a:pt x="1735" y="97"/>
                  <a:pt x="1727" y="96"/>
                </a:cubicBezTo>
                <a:cubicBezTo>
                  <a:pt x="1720" y="101"/>
                  <a:pt x="1720" y="101"/>
                  <a:pt x="1720" y="101"/>
                </a:cubicBezTo>
                <a:cubicBezTo>
                  <a:pt x="1713" y="103"/>
                  <a:pt x="1707" y="107"/>
                  <a:pt x="1701" y="106"/>
                </a:cubicBezTo>
                <a:cubicBezTo>
                  <a:pt x="1700" y="100"/>
                  <a:pt x="1708" y="102"/>
                  <a:pt x="1712" y="100"/>
                </a:cubicBezTo>
                <a:cubicBezTo>
                  <a:pt x="1714" y="98"/>
                  <a:pt x="1720" y="98"/>
                  <a:pt x="1720" y="92"/>
                </a:cubicBezTo>
                <a:close/>
                <a:moveTo>
                  <a:pt x="1623" y="97"/>
                </a:moveTo>
                <a:cubicBezTo>
                  <a:pt x="1608" y="87"/>
                  <a:pt x="1608" y="87"/>
                  <a:pt x="1608" y="87"/>
                </a:cubicBezTo>
                <a:cubicBezTo>
                  <a:pt x="1605" y="85"/>
                  <a:pt x="1600" y="87"/>
                  <a:pt x="1596" y="86"/>
                </a:cubicBezTo>
                <a:cubicBezTo>
                  <a:pt x="1594" y="87"/>
                  <a:pt x="1591" y="86"/>
                  <a:pt x="1590" y="88"/>
                </a:cubicBezTo>
                <a:cubicBezTo>
                  <a:pt x="1598" y="97"/>
                  <a:pt x="1606" y="104"/>
                  <a:pt x="1616" y="109"/>
                </a:cubicBezTo>
                <a:cubicBezTo>
                  <a:pt x="1618" y="105"/>
                  <a:pt x="1623" y="101"/>
                  <a:pt x="1623" y="97"/>
                </a:cubicBezTo>
                <a:close/>
                <a:moveTo>
                  <a:pt x="392" y="92"/>
                </a:moveTo>
                <a:cubicBezTo>
                  <a:pt x="389" y="92"/>
                  <a:pt x="388" y="88"/>
                  <a:pt x="384" y="88"/>
                </a:cubicBezTo>
                <a:cubicBezTo>
                  <a:pt x="374" y="96"/>
                  <a:pt x="363" y="102"/>
                  <a:pt x="353" y="110"/>
                </a:cubicBezTo>
                <a:cubicBezTo>
                  <a:pt x="349" y="114"/>
                  <a:pt x="344" y="115"/>
                  <a:pt x="340" y="117"/>
                </a:cubicBezTo>
                <a:cubicBezTo>
                  <a:pt x="321" y="131"/>
                  <a:pt x="297" y="134"/>
                  <a:pt x="276" y="143"/>
                </a:cubicBezTo>
                <a:cubicBezTo>
                  <a:pt x="270" y="142"/>
                  <a:pt x="270" y="142"/>
                  <a:pt x="270" y="142"/>
                </a:cubicBezTo>
                <a:cubicBezTo>
                  <a:pt x="259" y="148"/>
                  <a:pt x="248" y="152"/>
                  <a:pt x="235" y="153"/>
                </a:cubicBezTo>
                <a:cubicBezTo>
                  <a:pt x="227" y="152"/>
                  <a:pt x="217" y="149"/>
                  <a:pt x="212" y="141"/>
                </a:cubicBezTo>
                <a:cubicBezTo>
                  <a:pt x="208" y="139"/>
                  <a:pt x="208" y="129"/>
                  <a:pt x="201" y="131"/>
                </a:cubicBezTo>
                <a:cubicBezTo>
                  <a:pt x="190" y="126"/>
                  <a:pt x="179" y="121"/>
                  <a:pt x="169" y="113"/>
                </a:cubicBezTo>
                <a:cubicBezTo>
                  <a:pt x="169" y="113"/>
                  <a:pt x="169" y="114"/>
                  <a:pt x="168" y="115"/>
                </a:cubicBezTo>
                <a:cubicBezTo>
                  <a:pt x="170" y="124"/>
                  <a:pt x="167" y="133"/>
                  <a:pt x="166" y="141"/>
                </a:cubicBezTo>
                <a:cubicBezTo>
                  <a:pt x="175" y="147"/>
                  <a:pt x="183" y="155"/>
                  <a:pt x="194" y="156"/>
                </a:cubicBezTo>
                <a:cubicBezTo>
                  <a:pt x="198" y="162"/>
                  <a:pt x="205" y="158"/>
                  <a:pt x="210" y="160"/>
                </a:cubicBezTo>
                <a:cubicBezTo>
                  <a:pt x="253" y="159"/>
                  <a:pt x="299" y="160"/>
                  <a:pt x="341" y="159"/>
                </a:cubicBezTo>
                <a:cubicBezTo>
                  <a:pt x="343" y="155"/>
                  <a:pt x="343" y="155"/>
                  <a:pt x="343" y="155"/>
                </a:cubicBezTo>
                <a:cubicBezTo>
                  <a:pt x="356" y="150"/>
                  <a:pt x="368" y="141"/>
                  <a:pt x="381" y="132"/>
                </a:cubicBezTo>
                <a:cubicBezTo>
                  <a:pt x="409" y="105"/>
                  <a:pt x="409" y="105"/>
                  <a:pt x="409" y="105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3" y="100"/>
                  <a:pt x="398" y="95"/>
                  <a:pt x="392" y="92"/>
                </a:cubicBezTo>
                <a:close/>
                <a:moveTo>
                  <a:pt x="196" y="92"/>
                </a:moveTo>
                <a:cubicBezTo>
                  <a:pt x="190" y="92"/>
                  <a:pt x="183" y="87"/>
                  <a:pt x="178" y="89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86" y="96"/>
                  <a:pt x="193" y="103"/>
                  <a:pt x="203" y="105"/>
                </a:cubicBezTo>
                <a:cubicBezTo>
                  <a:pt x="209" y="99"/>
                  <a:pt x="199" y="96"/>
                  <a:pt x="196" y="92"/>
                </a:cubicBezTo>
                <a:close/>
                <a:moveTo>
                  <a:pt x="1275" y="94"/>
                </a:moveTo>
                <a:cubicBezTo>
                  <a:pt x="1270" y="94"/>
                  <a:pt x="1265" y="92"/>
                  <a:pt x="1260" y="91"/>
                </a:cubicBezTo>
                <a:cubicBezTo>
                  <a:pt x="1254" y="92"/>
                  <a:pt x="1249" y="95"/>
                  <a:pt x="1244" y="97"/>
                </a:cubicBezTo>
                <a:cubicBezTo>
                  <a:pt x="1240" y="100"/>
                  <a:pt x="1233" y="96"/>
                  <a:pt x="1230" y="100"/>
                </a:cubicBezTo>
                <a:cubicBezTo>
                  <a:pt x="1230" y="103"/>
                  <a:pt x="1229" y="107"/>
                  <a:pt x="1231" y="110"/>
                </a:cubicBezTo>
                <a:cubicBezTo>
                  <a:pt x="1246" y="111"/>
                  <a:pt x="1257" y="101"/>
                  <a:pt x="1270" y="98"/>
                </a:cubicBezTo>
                <a:cubicBezTo>
                  <a:pt x="1272" y="98"/>
                  <a:pt x="1275" y="96"/>
                  <a:pt x="1275" y="94"/>
                </a:cubicBezTo>
                <a:close/>
                <a:moveTo>
                  <a:pt x="1192" y="96"/>
                </a:moveTo>
                <a:cubicBezTo>
                  <a:pt x="1191" y="92"/>
                  <a:pt x="1184" y="93"/>
                  <a:pt x="1181" y="93"/>
                </a:cubicBezTo>
                <a:cubicBezTo>
                  <a:pt x="1183" y="98"/>
                  <a:pt x="1183" y="104"/>
                  <a:pt x="1188" y="106"/>
                </a:cubicBezTo>
                <a:cubicBezTo>
                  <a:pt x="1193" y="106"/>
                  <a:pt x="1191" y="100"/>
                  <a:pt x="1192" y="96"/>
                </a:cubicBezTo>
                <a:close/>
                <a:moveTo>
                  <a:pt x="797" y="96"/>
                </a:moveTo>
                <a:cubicBezTo>
                  <a:pt x="793" y="95"/>
                  <a:pt x="790" y="95"/>
                  <a:pt x="786" y="94"/>
                </a:cubicBezTo>
                <a:cubicBezTo>
                  <a:pt x="781" y="99"/>
                  <a:pt x="775" y="99"/>
                  <a:pt x="770" y="104"/>
                </a:cubicBezTo>
                <a:cubicBezTo>
                  <a:pt x="771" y="107"/>
                  <a:pt x="768" y="112"/>
                  <a:pt x="772" y="113"/>
                </a:cubicBezTo>
                <a:cubicBezTo>
                  <a:pt x="781" y="111"/>
                  <a:pt x="788" y="104"/>
                  <a:pt x="795" y="99"/>
                </a:cubicBezTo>
                <a:cubicBezTo>
                  <a:pt x="797" y="96"/>
                  <a:pt x="797" y="96"/>
                  <a:pt x="797" y="96"/>
                </a:cubicBezTo>
                <a:close/>
                <a:moveTo>
                  <a:pt x="96" y="105"/>
                </a:moveTo>
                <a:cubicBezTo>
                  <a:pt x="91" y="96"/>
                  <a:pt x="91" y="96"/>
                  <a:pt x="91" y="96"/>
                </a:cubicBezTo>
                <a:cubicBezTo>
                  <a:pt x="86" y="96"/>
                  <a:pt x="82" y="100"/>
                  <a:pt x="77" y="100"/>
                </a:cubicBezTo>
                <a:cubicBezTo>
                  <a:pt x="74" y="106"/>
                  <a:pt x="70" y="113"/>
                  <a:pt x="73" y="119"/>
                </a:cubicBezTo>
                <a:cubicBezTo>
                  <a:pt x="75" y="125"/>
                  <a:pt x="81" y="124"/>
                  <a:pt x="85" y="124"/>
                </a:cubicBezTo>
                <a:cubicBezTo>
                  <a:pt x="92" y="123"/>
                  <a:pt x="99" y="123"/>
                  <a:pt x="104" y="116"/>
                </a:cubicBezTo>
                <a:cubicBezTo>
                  <a:pt x="106" y="114"/>
                  <a:pt x="111" y="113"/>
                  <a:pt x="109" y="110"/>
                </a:cubicBezTo>
                <a:cubicBezTo>
                  <a:pt x="103" y="112"/>
                  <a:pt x="100" y="108"/>
                  <a:pt x="96" y="105"/>
                </a:cubicBezTo>
                <a:close/>
                <a:moveTo>
                  <a:pt x="727" y="101"/>
                </a:moveTo>
                <a:cubicBezTo>
                  <a:pt x="727" y="95"/>
                  <a:pt x="718" y="99"/>
                  <a:pt x="714" y="99"/>
                </a:cubicBezTo>
                <a:cubicBezTo>
                  <a:pt x="714" y="114"/>
                  <a:pt x="714" y="114"/>
                  <a:pt x="714" y="114"/>
                </a:cubicBezTo>
                <a:cubicBezTo>
                  <a:pt x="715" y="115"/>
                  <a:pt x="717" y="114"/>
                  <a:pt x="718" y="114"/>
                </a:cubicBezTo>
                <a:cubicBezTo>
                  <a:pt x="723" y="112"/>
                  <a:pt x="725" y="106"/>
                  <a:pt x="727" y="101"/>
                </a:cubicBezTo>
                <a:close/>
                <a:moveTo>
                  <a:pt x="890" y="107"/>
                </a:moveTo>
                <a:cubicBezTo>
                  <a:pt x="888" y="105"/>
                  <a:pt x="886" y="102"/>
                  <a:pt x="883" y="100"/>
                </a:cubicBezTo>
                <a:cubicBezTo>
                  <a:pt x="881" y="100"/>
                  <a:pt x="877" y="99"/>
                  <a:pt x="875" y="101"/>
                </a:cubicBezTo>
                <a:cubicBezTo>
                  <a:pt x="861" y="117"/>
                  <a:pt x="846" y="132"/>
                  <a:pt x="827" y="143"/>
                </a:cubicBezTo>
                <a:cubicBezTo>
                  <a:pt x="819" y="148"/>
                  <a:pt x="810" y="152"/>
                  <a:pt x="803" y="158"/>
                </a:cubicBezTo>
                <a:cubicBezTo>
                  <a:pt x="810" y="160"/>
                  <a:pt x="818" y="158"/>
                  <a:pt x="825" y="159"/>
                </a:cubicBezTo>
                <a:cubicBezTo>
                  <a:pt x="836" y="152"/>
                  <a:pt x="847" y="145"/>
                  <a:pt x="858" y="138"/>
                </a:cubicBezTo>
                <a:cubicBezTo>
                  <a:pt x="869" y="127"/>
                  <a:pt x="883" y="121"/>
                  <a:pt x="890" y="107"/>
                </a:cubicBezTo>
                <a:close/>
                <a:moveTo>
                  <a:pt x="247" y="100"/>
                </a:moveTo>
                <a:cubicBezTo>
                  <a:pt x="244" y="99"/>
                  <a:pt x="242" y="103"/>
                  <a:pt x="243" y="106"/>
                </a:cubicBezTo>
                <a:cubicBezTo>
                  <a:pt x="244" y="106"/>
                  <a:pt x="244" y="106"/>
                  <a:pt x="244" y="106"/>
                </a:cubicBezTo>
                <a:cubicBezTo>
                  <a:pt x="246" y="105"/>
                  <a:pt x="248" y="102"/>
                  <a:pt x="247" y="100"/>
                </a:cubicBezTo>
                <a:close/>
                <a:moveTo>
                  <a:pt x="580" y="116"/>
                </a:moveTo>
                <a:cubicBezTo>
                  <a:pt x="572" y="106"/>
                  <a:pt x="572" y="106"/>
                  <a:pt x="572" y="106"/>
                </a:cubicBezTo>
                <a:cubicBezTo>
                  <a:pt x="564" y="108"/>
                  <a:pt x="555" y="110"/>
                  <a:pt x="546" y="112"/>
                </a:cubicBezTo>
                <a:cubicBezTo>
                  <a:pt x="545" y="114"/>
                  <a:pt x="545" y="114"/>
                  <a:pt x="545" y="114"/>
                </a:cubicBezTo>
                <a:cubicBezTo>
                  <a:pt x="547" y="121"/>
                  <a:pt x="553" y="127"/>
                  <a:pt x="560" y="129"/>
                </a:cubicBezTo>
                <a:cubicBezTo>
                  <a:pt x="570" y="127"/>
                  <a:pt x="582" y="129"/>
                  <a:pt x="587" y="120"/>
                </a:cubicBezTo>
                <a:cubicBezTo>
                  <a:pt x="585" y="118"/>
                  <a:pt x="582" y="118"/>
                  <a:pt x="580" y="116"/>
                </a:cubicBezTo>
                <a:close/>
                <a:moveTo>
                  <a:pt x="1034" y="115"/>
                </a:moveTo>
                <a:cubicBezTo>
                  <a:pt x="1026" y="107"/>
                  <a:pt x="1026" y="107"/>
                  <a:pt x="1026" y="107"/>
                </a:cubicBezTo>
                <a:cubicBezTo>
                  <a:pt x="1019" y="106"/>
                  <a:pt x="1015" y="111"/>
                  <a:pt x="1008" y="112"/>
                </a:cubicBezTo>
                <a:cubicBezTo>
                  <a:pt x="1007" y="115"/>
                  <a:pt x="1012" y="117"/>
                  <a:pt x="1013" y="120"/>
                </a:cubicBezTo>
                <a:cubicBezTo>
                  <a:pt x="1018" y="124"/>
                  <a:pt x="1026" y="124"/>
                  <a:pt x="1032" y="123"/>
                </a:cubicBezTo>
                <a:cubicBezTo>
                  <a:pt x="1035" y="122"/>
                  <a:pt x="1040" y="121"/>
                  <a:pt x="1041" y="117"/>
                </a:cubicBezTo>
                <a:cubicBezTo>
                  <a:pt x="1034" y="115"/>
                  <a:pt x="1034" y="115"/>
                  <a:pt x="1034" y="115"/>
                </a:cubicBezTo>
                <a:close/>
                <a:moveTo>
                  <a:pt x="1655" y="110"/>
                </a:moveTo>
                <a:cubicBezTo>
                  <a:pt x="1656" y="107"/>
                  <a:pt x="1653" y="107"/>
                  <a:pt x="1651" y="108"/>
                </a:cubicBezTo>
                <a:cubicBezTo>
                  <a:pt x="1651" y="110"/>
                  <a:pt x="1651" y="113"/>
                  <a:pt x="1652" y="114"/>
                </a:cubicBezTo>
                <a:cubicBezTo>
                  <a:pt x="1654" y="113"/>
                  <a:pt x="1655" y="111"/>
                  <a:pt x="1655" y="110"/>
                </a:cubicBezTo>
                <a:close/>
                <a:moveTo>
                  <a:pt x="1363" y="113"/>
                </a:moveTo>
                <a:cubicBezTo>
                  <a:pt x="1366" y="108"/>
                  <a:pt x="1357" y="110"/>
                  <a:pt x="1355" y="107"/>
                </a:cubicBezTo>
                <a:cubicBezTo>
                  <a:pt x="1350" y="111"/>
                  <a:pt x="1347" y="116"/>
                  <a:pt x="1343" y="119"/>
                </a:cubicBezTo>
                <a:cubicBezTo>
                  <a:pt x="1328" y="133"/>
                  <a:pt x="1312" y="149"/>
                  <a:pt x="1293" y="158"/>
                </a:cubicBezTo>
                <a:cubicBezTo>
                  <a:pt x="1293" y="159"/>
                  <a:pt x="1293" y="159"/>
                  <a:pt x="1293" y="159"/>
                </a:cubicBezTo>
                <a:cubicBezTo>
                  <a:pt x="1308" y="158"/>
                  <a:pt x="1308" y="158"/>
                  <a:pt x="1308" y="158"/>
                </a:cubicBezTo>
                <a:cubicBezTo>
                  <a:pt x="1308" y="156"/>
                  <a:pt x="1309" y="153"/>
                  <a:pt x="1312" y="152"/>
                </a:cubicBezTo>
                <a:cubicBezTo>
                  <a:pt x="1320" y="151"/>
                  <a:pt x="1327" y="144"/>
                  <a:pt x="1334" y="139"/>
                </a:cubicBezTo>
                <a:cubicBezTo>
                  <a:pt x="1343" y="131"/>
                  <a:pt x="1355" y="125"/>
                  <a:pt x="1363" y="113"/>
                </a:cubicBezTo>
                <a:close/>
                <a:moveTo>
                  <a:pt x="428" y="113"/>
                </a:moveTo>
                <a:cubicBezTo>
                  <a:pt x="426" y="110"/>
                  <a:pt x="422" y="108"/>
                  <a:pt x="418" y="108"/>
                </a:cubicBezTo>
                <a:cubicBezTo>
                  <a:pt x="404" y="118"/>
                  <a:pt x="394" y="135"/>
                  <a:pt x="377" y="143"/>
                </a:cubicBezTo>
                <a:cubicBezTo>
                  <a:pt x="371" y="149"/>
                  <a:pt x="362" y="153"/>
                  <a:pt x="357" y="158"/>
                </a:cubicBezTo>
                <a:cubicBezTo>
                  <a:pt x="368" y="159"/>
                  <a:pt x="368" y="159"/>
                  <a:pt x="368" y="159"/>
                </a:cubicBezTo>
                <a:cubicBezTo>
                  <a:pt x="373" y="158"/>
                  <a:pt x="376" y="161"/>
                  <a:pt x="381" y="159"/>
                </a:cubicBezTo>
                <a:cubicBezTo>
                  <a:pt x="382" y="154"/>
                  <a:pt x="382" y="154"/>
                  <a:pt x="382" y="154"/>
                </a:cubicBezTo>
                <a:cubicBezTo>
                  <a:pt x="396" y="147"/>
                  <a:pt x="408" y="136"/>
                  <a:pt x="419" y="125"/>
                </a:cubicBezTo>
                <a:cubicBezTo>
                  <a:pt x="423" y="121"/>
                  <a:pt x="425" y="116"/>
                  <a:pt x="428" y="113"/>
                </a:cubicBezTo>
                <a:close/>
                <a:moveTo>
                  <a:pt x="1188" y="112"/>
                </a:moveTo>
                <a:cubicBezTo>
                  <a:pt x="1187" y="111"/>
                  <a:pt x="1185" y="111"/>
                  <a:pt x="1184" y="112"/>
                </a:cubicBezTo>
                <a:cubicBezTo>
                  <a:pt x="1184" y="113"/>
                  <a:pt x="1183" y="116"/>
                  <a:pt x="1185" y="116"/>
                </a:cubicBezTo>
                <a:cubicBezTo>
                  <a:pt x="1187" y="115"/>
                  <a:pt x="1189" y="113"/>
                  <a:pt x="1188" y="112"/>
                </a:cubicBezTo>
                <a:close/>
                <a:moveTo>
                  <a:pt x="1371" y="130"/>
                </a:moveTo>
                <a:cubicBezTo>
                  <a:pt x="1370" y="126"/>
                  <a:pt x="1371" y="120"/>
                  <a:pt x="1369" y="116"/>
                </a:cubicBezTo>
                <a:cubicBezTo>
                  <a:pt x="1366" y="117"/>
                  <a:pt x="1364" y="120"/>
                  <a:pt x="1363" y="122"/>
                </a:cubicBezTo>
                <a:cubicBezTo>
                  <a:pt x="1350" y="133"/>
                  <a:pt x="1337" y="144"/>
                  <a:pt x="1323" y="153"/>
                </a:cubicBezTo>
                <a:cubicBezTo>
                  <a:pt x="1321" y="156"/>
                  <a:pt x="1316" y="154"/>
                  <a:pt x="1315" y="158"/>
                </a:cubicBezTo>
                <a:cubicBezTo>
                  <a:pt x="1321" y="159"/>
                  <a:pt x="1327" y="159"/>
                  <a:pt x="1334" y="159"/>
                </a:cubicBezTo>
                <a:cubicBezTo>
                  <a:pt x="1350" y="149"/>
                  <a:pt x="1350" y="149"/>
                  <a:pt x="1350" y="149"/>
                </a:cubicBezTo>
                <a:cubicBezTo>
                  <a:pt x="1357" y="142"/>
                  <a:pt x="1366" y="139"/>
                  <a:pt x="1371" y="130"/>
                </a:cubicBezTo>
                <a:close/>
                <a:moveTo>
                  <a:pt x="891" y="117"/>
                </a:moveTo>
                <a:cubicBezTo>
                  <a:pt x="890" y="117"/>
                  <a:pt x="890" y="117"/>
                  <a:pt x="890" y="117"/>
                </a:cubicBezTo>
                <a:cubicBezTo>
                  <a:pt x="874" y="135"/>
                  <a:pt x="855" y="145"/>
                  <a:pt x="837" y="158"/>
                </a:cubicBezTo>
                <a:cubicBezTo>
                  <a:pt x="845" y="161"/>
                  <a:pt x="853" y="159"/>
                  <a:pt x="861" y="159"/>
                </a:cubicBezTo>
                <a:cubicBezTo>
                  <a:pt x="863" y="160"/>
                  <a:pt x="865" y="157"/>
                  <a:pt x="865" y="155"/>
                </a:cubicBezTo>
                <a:cubicBezTo>
                  <a:pt x="871" y="147"/>
                  <a:pt x="879" y="144"/>
                  <a:pt x="886" y="136"/>
                </a:cubicBezTo>
                <a:cubicBezTo>
                  <a:pt x="894" y="133"/>
                  <a:pt x="890" y="124"/>
                  <a:pt x="891" y="117"/>
                </a:cubicBezTo>
                <a:close/>
                <a:moveTo>
                  <a:pt x="940" y="121"/>
                </a:moveTo>
                <a:cubicBezTo>
                  <a:pt x="938" y="116"/>
                  <a:pt x="930" y="116"/>
                  <a:pt x="928" y="120"/>
                </a:cubicBezTo>
                <a:cubicBezTo>
                  <a:pt x="929" y="123"/>
                  <a:pt x="928" y="128"/>
                  <a:pt x="931" y="131"/>
                </a:cubicBezTo>
                <a:cubicBezTo>
                  <a:pt x="936" y="130"/>
                  <a:pt x="937" y="124"/>
                  <a:pt x="940" y="121"/>
                </a:cubicBezTo>
                <a:close/>
                <a:moveTo>
                  <a:pt x="1822" y="121"/>
                </a:moveTo>
                <a:cubicBezTo>
                  <a:pt x="1819" y="121"/>
                  <a:pt x="1817" y="118"/>
                  <a:pt x="1815" y="118"/>
                </a:cubicBezTo>
                <a:cubicBezTo>
                  <a:pt x="1807" y="128"/>
                  <a:pt x="1800" y="140"/>
                  <a:pt x="1790" y="149"/>
                </a:cubicBezTo>
                <a:cubicBezTo>
                  <a:pt x="1786" y="151"/>
                  <a:pt x="1781" y="154"/>
                  <a:pt x="1778" y="158"/>
                </a:cubicBezTo>
                <a:cubicBezTo>
                  <a:pt x="1781" y="159"/>
                  <a:pt x="1783" y="159"/>
                  <a:pt x="1786" y="159"/>
                </a:cubicBezTo>
                <a:cubicBezTo>
                  <a:pt x="1796" y="151"/>
                  <a:pt x="1808" y="142"/>
                  <a:pt x="1817" y="134"/>
                </a:cubicBezTo>
                <a:cubicBezTo>
                  <a:pt x="1821" y="131"/>
                  <a:pt x="1820" y="125"/>
                  <a:pt x="1822" y="121"/>
                </a:cubicBezTo>
                <a:close/>
                <a:moveTo>
                  <a:pt x="1417" y="123"/>
                </a:moveTo>
                <a:cubicBezTo>
                  <a:pt x="1415" y="120"/>
                  <a:pt x="1411" y="119"/>
                  <a:pt x="1408" y="119"/>
                </a:cubicBezTo>
                <a:cubicBezTo>
                  <a:pt x="1404" y="118"/>
                  <a:pt x="1402" y="121"/>
                  <a:pt x="1400" y="125"/>
                </a:cubicBezTo>
                <a:cubicBezTo>
                  <a:pt x="1402" y="127"/>
                  <a:pt x="1402" y="131"/>
                  <a:pt x="1402" y="135"/>
                </a:cubicBezTo>
                <a:cubicBezTo>
                  <a:pt x="1399" y="140"/>
                  <a:pt x="1394" y="147"/>
                  <a:pt x="1386" y="147"/>
                </a:cubicBezTo>
                <a:cubicBezTo>
                  <a:pt x="1382" y="149"/>
                  <a:pt x="1377" y="153"/>
                  <a:pt x="1374" y="158"/>
                </a:cubicBezTo>
                <a:cubicBezTo>
                  <a:pt x="1382" y="163"/>
                  <a:pt x="1387" y="153"/>
                  <a:pt x="1393" y="150"/>
                </a:cubicBezTo>
                <a:cubicBezTo>
                  <a:pt x="1399" y="141"/>
                  <a:pt x="1414" y="135"/>
                  <a:pt x="1417" y="123"/>
                </a:cubicBezTo>
                <a:close/>
                <a:moveTo>
                  <a:pt x="284" y="121"/>
                </a:moveTo>
                <a:cubicBezTo>
                  <a:pt x="285" y="121"/>
                  <a:pt x="285" y="121"/>
                  <a:pt x="285" y="121"/>
                </a:cubicBezTo>
                <a:cubicBezTo>
                  <a:pt x="286" y="121"/>
                  <a:pt x="286" y="121"/>
                  <a:pt x="286" y="121"/>
                </a:cubicBezTo>
                <a:cubicBezTo>
                  <a:pt x="284" y="121"/>
                  <a:pt x="284" y="121"/>
                  <a:pt x="284" y="121"/>
                </a:cubicBezTo>
                <a:close/>
                <a:moveTo>
                  <a:pt x="7" y="145"/>
                </a:moveTo>
                <a:cubicBezTo>
                  <a:pt x="8" y="137"/>
                  <a:pt x="10" y="128"/>
                  <a:pt x="4" y="123"/>
                </a:cubicBezTo>
                <a:cubicBezTo>
                  <a:pt x="4" y="131"/>
                  <a:pt x="3" y="140"/>
                  <a:pt x="4" y="148"/>
                </a:cubicBezTo>
                <a:cubicBezTo>
                  <a:pt x="7" y="145"/>
                  <a:pt x="7" y="145"/>
                  <a:pt x="7" y="145"/>
                </a:cubicBezTo>
                <a:close/>
                <a:moveTo>
                  <a:pt x="475" y="125"/>
                </a:moveTo>
                <a:cubicBezTo>
                  <a:pt x="474" y="123"/>
                  <a:pt x="472" y="123"/>
                  <a:pt x="469" y="123"/>
                </a:cubicBezTo>
                <a:cubicBezTo>
                  <a:pt x="467" y="123"/>
                  <a:pt x="467" y="126"/>
                  <a:pt x="466" y="128"/>
                </a:cubicBezTo>
                <a:cubicBezTo>
                  <a:pt x="466" y="132"/>
                  <a:pt x="463" y="137"/>
                  <a:pt x="464" y="139"/>
                </a:cubicBezTo>
                <a:cubicBezTo>
                  <a:pt x="468" y="136"/>
                  <a:pt x="473" y="130"/>
                  <a:pt x="475" y="125"/>
                </a:cubicBezTo>
                <a:close/>
                <a:moveTo>
                  <a:pt x="428" y="135"/>
                </a:moveTo>
                <a:cubicBezTo>
                  <a:pt x="427" y="126"/>
                  <a:pt x="427" y="126"/>
                  <a:pt x="427" y="126"/>
                </a:cubicBezTo>
                <a:cubicBezTo>
                  <a:pt x="423" y="128"/>
                  <a:pt x="420" y="130"/>
                  <a:pt x="417" y="134"/>
                </a:cubicBezTo>
                <a:cubicBezTo>
                  <a:pt x="408" y="144"/>
                  <a:pt x="397" y="151"/>
                  <a:pt x="387" y="158"/>
                </a:cubicBezTo>
                <a:cubicBezTo>
                  <a:pt x="394" y="160"/>
                  <a:pt x="399" y="159"/>
                  <a:pt x="406" y="159"/>
                </a:cubicBezTo>
                <a:cubicBezTo>
                  <a:pt x="406" y="158"/>
                  <a:pt x="405" y="155"/>
                  <a:pt x="407" y="154"/>
                </a:cubicBezTo>
                <a:cubicBezTo>
                  <a:pt x="415" y="150"/>
                  <a:pt x="422" y="142"/>
                  <a:pt x="428" y="135"/>
                </a:cubicBezTo>
                <a:close/>
                <a:moveTo>
                  <a:pt x="944" y="138"/>
                </a:moveTo>
                <a:cubicBezTo>
                  <a:pt x="945" y="135"/>
                  <a:pt x="946" y="129"/>
                  <a:pt x="943" y="127"/>
                </a:cubicBezTo>
                <a:cubicBezTo>
                  <a:pt x="932" y="137"/>
                  <a:pt x="926" y="149"/>
                  <a:pt x="914" y="157"/>
                </a:cubicBezTo>
                <a:cubicBezTo>
                  <a:pt x="914" y="158"/>
                  <a:pt x="914" y="158"/>
                  <a:pt x="914" y="158"/>
                </a:cubicBezTo>
                <a:cubicBezTo>
                  <a:pt x="917" y="159"/>
                  <a:pt x="922" y="160"/>
                  <a:pt x="923" y="156"/>
                </a:cubicBezTo>
                <a:cubicBezTo>
                  <a:pt x="932" y="153"/>
                  <a:pt x="939" y="146"/>
                  <a:pt x="944" y="138"/>
                </a:cubicBezTo>
                <a:close/>
                <a:moveTo>
                  <a:pt x="1109" y="143"/>
                </a:moveTo>
                <a:cubicBezTo>
                  <a:pt x="1103" y="138"/>
                  <a:pt x="1095" y="133"/>
                  <a:pt x="1088" y="128"/>
                </a:cubicBezTo>
                <a:cubicBezTo>
                  <a:pt x="1086" y="131"/>
                  <a:pt x="1086" y="131"/>
                  <a:pt x="1086" y="131"/>
                </a:cubicBezTo>
                <a:cubicBezTo>
                  <a:pt x="1082" y="136"/>
                  <a:pt x="1088" y="139"/>
                  <a:pt x="1091" y="142"/>
                </a:cubicBezTo>
                <a:cubicBezTo>
                  <a:pt x="1100" y="149"/>
                  <a:pt x="1111" y="151"/>
                  <a:pt x="1118" y="159"/>
                </a:cubicBezTo>
                <a:cubicBezTo>
                  <a:pt x="1140" y="159"/>
                  <a:pt x="1140" y="159"/>
                  <a:pt x="1140" y="159"/>
                </a:cubicBezTo>
                <a:cubicBezTo>
                  <a:pt x="1142" y="158"/>
                  <a:pt x="1142" y="158"/>
                  <a:pt x="1142" y="158"/>
                </a:cubicBezTo>
                <a:cubicBezTo>
                  <a:pt x="1141" y="156"/>
                  <a:pt x="1141" y="156"/>
                  <a:pt x="1141" y="156"/>
                </a:cubicBezTo>
                <a:cubicBezTo>
                  <a:pt x="1129" y="154"/>
                  <a:pt x="1121" y="146"/>
                  <a:pt x="1109" y="143"/>
                </a:cubicBezTo>
                <a:close/>
                <a:moveTo>
                  <a:pt x="1830" y="128"/>
                </a:moveTo>
                <a:cubicBezTo>
                  <a:pt x="1829" y="128"/>
                  <a:pt x="1829" y="128"/>
                  <a:pt x="1829" y="128"/>
                </a:cubicBezTo>
                <a:cubicBezTo>
                  <a:pt x="1818" y="138"/>
                  <a:pt x="1808" y="150"/>
                  <a:pt x="1796" y="158"/>
                </a:cubicBezTo>
                <a:cubicBezTo>
                  <a:pt x="1801" y="159"/>
                  <a:pt x="1807" y="158"/>
                  <a:pt x="1813" y="159"/>
                </a:cubicBezTo>
                <a:cubicBezTo>
                  <a:pt x="1822" y="158"/>
                  <a:pt x="1827" y="149"/>
                  <a:pt x="1832" y="142"/>
                </a:cubicBezTo>
                <a:cubicBezTo>
                  <a:pt x="1835" y="138"/>
                  <a:pt x="1831" y="133"/>
                  <a:pt x="1830" y="128"/>
                </a:cubicBezTo>
                <a:close/>
                <a:moveTo>
                  <a:pt x="482" y="139"/>
                </a:moveTo>
                <a:cubicBezTo>
                  <a:pt x="483" y="135"/>
                  <a:pt x="480" y="126"/>
                  <a:pt x="476" y="134"/>
                </a:cubicBezTo>
                <a:cubicBezTo>
                  <a:pt x="470" y="143"/>
                  <a:pt x="461" y="150"/>
                  <a:pt x="457" y="158"/>
                </a:cubicBezTo>
                <a:cubicBezTo>
                  <a:pt x="461" y="161"/>
                  <a:pt x="467" y="159"/>
                  <a:pt x="471" y="159"/>
                </a:cubicBezTo>
                <a:cubicBezTo>
                  <a:pt x="472" y="158"/>
                  <a:pt x="471" y="156"/>
                  <a:pt x="471" y="155"/>
                </a:cubicBezTo>
                <a:cubicBezTo>
                  <a:pt x="471" y="152"/>
                  <a:pt x="475" y="152"/>
                  <a:pt x="477" y="150"/>
                </a:cubicBezTo>
                <a:cubicBezTo>
                  <a:pt x="480" y="147"/>
                  <a:pt x="483" y="143"/>
                  <a:pt x="482" y="139"/>
                </a:cubicBezTo>
                <a:close/>
                <a:moveTo>
                  <a:pt x="1420" y="145"/>
                </a:moveTo>
                <a:cubicBezTo>
                  <a:pt x="1420" y="141"/>
                  <a:pt x="1423" y="135"/>
                  <a:pt x="1419" y="132"/>
                </a:cubicBezTo>
                <a:cubicBezTo>
                  <a:pt x="1411" y="140"/>
                  <a:pt x="1401" y="150"/>
                  <a:pt x="1393" y="158"/>
                </a:cubicBezTo>
                <a:cubicBezTo>
                  <a:pt x="1396" y="159"/>
                  <a:pt x="1402" y="160"/>
                  <a:pt x="1406" y="158"/>
                </a:cubicBezTo>
                <a:cubicBezTo>
                  <a:pt x="1408" y="151"/>
                  <a:pt x="1417" y="151"/>
                  <a:pt x="1420" y="145"/>
                </a:cubicBezTo>
                <a:close/>
                <a:moveTo>
                  <a:pt x="1874" y="138"/>
                </a:moveTo>
                <a:cubicBezTo>
                  <a:pt x="1869" y="133"/>
                  <a:pt x="1863" y="138"/>
                  <a:pt x="1858" y="139"/>
                </a:cubicBezTo>
                <a:cubicBezTo>
                  <a:pt x="1855" y="143"/>
                  <a:pt x="1855" y="149"/>
                  <a:pt x="1851" y="152"/>
                </a:cubicBezTo>
                <a:cubicBezTo>
                  <a:pt x="1844" y="156"/>
                  <a:pt x="1842" y="149"/>
                  <a:pt x="1836" y="148"/>
                </a:cubicBezTo>
                <a:cubicBezTo>
                  <a:pt x="1827" y="158"/>
                  <a:pt x="1827" y="158"/>
                  <a:pt x="1827" y="158"/>
                </a:cubicBezTo>
                <a:cubicBezTo>
                  <a:pt x="1837" y="158"/>
                  <a:pt x="1847" y="160"/>
                  <a:pt x="1857" y="157"/>
                </a:cubicBezTo>
                <a:cubicBezTo>
                  <a:pt x="1873" y="139"/>
                  <a:pt x="1873" y="139"/>
                  <a:pt x="1873" y="139"/>
                </a:cubicBezTo>
                <a:cubicBezTo>
                  <a:pt x="1874" y="138"/>
                  <a:pt x="1874" y="138"/>
                  <a:pt x="1874" y="138"/>
                </a:cubicBezTo>
                <a:close/>
                <a:moveTo>
                  <a:pt x="899" y="142"/>
                </a:moveTo>
                <a:cubicBezTo>
                  <a:pt x="898" y="140"/>
                  <a:pt x="896" y="137"/>
                  <a:pt x="893" y="137"/>
                </a:cubicBezTo>
                <a:cubicBezTo>
                  <a:pt x="886" y="142"/>
                  <a:pt x="880" y="149"/>
                  <a:pt x="873" y="155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6" y="159"/>
                  <a:pt x="881" y="159"/>
                  <a:pt x="885" y="159"/>
                </a:cubicBezTo>
                <a:cubicBezTo>
                  <a:pt x="889" y="152"/>
                  <a:pt x="895" y="149"/>
                  <a:pt x="899" y="142"/>
                </a:cubicBezTo>
                <a:close/>
                <a:moveTo>
                  <a:pt x="1379" y="144"/>
                </a:moveTo>
                <a:cubicBezTo>
                  <a:pt x="1376" y="141"/>
                  <a:pt x="1375" y="139"/>
                  <a:pt x="1372" y="138"/>
                </a:cubicBezTo>
                <a:cubicBezTo>
                  <a:pt x="1364" y="144"/>
                  <a:pt x="1356" y="152"/>
                  <a:pt x="1348" y="158"/>
                </a:cubicBezTo>
                <a:cubicBezTo>
                  <a:pt x="1353" y="159"/>
                  <a:pt x="1360" y="161"/>
                  <a:pt x="1364" y="156"/>
                </a:cubicBezTo>
                <a:cubicBezTo>
                  <a:pt x="1369" y="152"/>
                  <a:pt x="1376" y="149"/>
                  <a:pt x="1379" y="144"/>
                </a:cubicBezTo>
                <a:close/>
                <a:moveTo>
                  <a:pt x="436" y="144"/>
                </a:moveTo>
                <a:cubicBezTo>
                  <a:pt x="434" y="141"/>
                  <a:pt x="434" y="141"/>
                  <a:pt x="434" y="141"/>
                </a:cubicBezTo>
                <a:cubicBezTo>
                  <a:pt x="430" y="138"/>
                  <a:pt x="429" y="143"/>
                  <a:pt x="426" y="145"/>
                </a:cubicBezTo>
                <a:cubicBezTo>
                  <a:pt x="422" y="150"/>
                  <a:pt x="415" y="153"/>
                  <a:pt x="413" y="158"/>
                </a:cubicBezTo>
                <a:cubicBezTo>
                  <a:pt x="422" y="159"/>
                  <a:pt x="433" y="160"/>
                  <a:pt x="443" y="159"/>
                </a:cubicBezTo>
                <a:cubicBezTo>
                  <a:pt x="449" y="155"/>
                  <a:pt x="456" y="151"/>
                  <a:pt x="460" y="143"/>
                </a:cubicBezTo>
                <a:cubicBezTo>
                  <a:pt x="454" y="146"/>
                  <a:pt x="449" y="148"/>
                  <a:pt x="443" y="147"/>
                </a:cubicBezTo>
                <a:cubicBezTo>
                  <a:pt x="438" y="149"/>
                  <a:pt x="435" y="156"/>
                  <a:pt x="429" y="158"/>
                </a:cubicBezTo>
                <a:cubicBezTo>
                  <a:pt x="423" y="152"/>
                  <a:pt x="435" y="150"/>
                  <a:pt x="436" y="144"/>
                </a:cubicBezTo>
                <a:close/>
                <a:moveTo>
                  <a:pt x="1883" y="152"/>
                </a:moveTo>
                <a:cubicBezTo>
                  <a:pt x="1882" y="149"/>
                  <a:pt x="1883" y="144"/>
                  <a:pt x="1879" y="142"/>
                </a:cubicBezTo>
                <a:cubicBezTo>
                  <a:pt x="1874" y="147"/>
                  <a:pt x="1870" y="152"/>
                  <a:pt x="1866" y="158"/>
                </a:cubicBezTo>
                <a:cubicBezTo>
                  <a:pt x="1876" y="159"/>
                  <a:pt x="1876" y="159"/>
                  <a:pt x="1876" y="159"/>
                </a:cubicBezTo>
                <a:cubicBezTo>
                  <a:pt x="1880" y="158"/>
                  <a:pt x="1882" y="154"/>
                  <a:pt x="1883" y="152"/>
                </a:cubicBezTo>
                <a:close/>
                <a:moveTo>
                  <a:pt x="1108" y="158"/>
                </a:moveTo>
                <a:cubicBezTo>
                  <a:pt x="1100" y="151"/>
                  <a:pt x="1090" y="149"/>
                  <a:pt x="1082" y="142"/>
                </a:cubicBezTo>
                <a:cubicBezTo>
                  <a:pt x="1073" y="151"/>
                  <a:pt x="1090" y="152"/>
                  <a:pt x="1091" y="159"/>
                </a:cubicBezTo>
                <a:cubicBezTo>
                  <a:pt x="1096" y="160"/>
                  <a:pt x="1102" y="159"/>
                  <a:pt x="1108" y="158"/>
                </a:cubicBezTo>
                <a:close/>
                <a:moveTo>
                  <a:pt x="653" y="153"/>
                </a:moveTo>
                <a:cubicBezTo>
                  <a:pt x="647" y="152"/>
                  <a:pt x="642" y="146"/>
                  <a:pt x="636" y="145"/>
                </a:cubicBezTo>
                <a:cubicBezTo>
                  <a:pt x="632" y="149"/>
                  <a:pt x="628" y="153"/>
                  <a:pt x="627" y="159"/>
                </a:cubicBezTo>
                <a:cubicBezTo>
                  <a:pt x="637" y="161"/>
                  <a:pt x="648" y="159"/>
                  <a:pt x="658" y="158"/>
                </a:cubicBezTo>
                <a:cubicBezTo>
                  <a:pt x="658" y="155"/>
                  <a:pt x="654" y="155"/>
                  <a:pt x="653" y="153"/>
                </a:cubicBezTo>
                <a:close/>
                <a:moveTo>
                  <a:pt x="1581" y="158"/>
                </a:moveTo>
                <a:cubicBezTo>
                  <a:pt x="1576" y="153"/>
                  <a:pt x="1570" y="149"/>
                  <a:pt x="1564" y="145"/>
                </a:cubicBezTo>
                <a:cubicBezTo>
                  <a:pt x="1561" y="150"/>
                  <a:pt x="1556" y="154"/>
                  <a:pt x="1554" y="158"/>
                </a:cubicBezTo>
                <a:cubicBezTo>
                  <a:pt x="1561" y="160"/>
                  <a:pt x="1571" y="158"/>
                  <a:pt x="1579" y="159"/>
                </a:cubicBezTo>
                <a:cubicBezTo>
                  <a:pt x="1581" y="158"/>
                  <a:pt x="1581" y="158"/>
                  <a:pt x="1581" y="158"/>
                </a:cubicBezTo>
                <a:close/>
                <a:moveTo>
                  <a:pt x="913" y="148"/>
                </a:moveTo>
                <a:cubicBezTo>
                  <a:pt x="904" y="146"/>
                  <a:pt x="904" y="146"/>
                  <a:pt x="904" y="146"/>
                </a:cubicBezTo>
                <a:cubicBezTo>
                  <a:pt x="896" y="155"/>
                  <a:pt x="896" y="155"/>
                  <a:pt x="896" y="155"/>
                </a:cubicBezTo>
                <a:cubicBezTo>
                  <a:pt x="896" y="156"/>
                  <a:pt x="894" y="158"/>
                  <a:pt x="896" y="159"/>
                </a:cubicBezTo>
                <a:cubicBezTo>
                  <a:pt x="902" y="157"/>
                  <a:pt x="910" y="154"/>
                  <a:pt x="913" y="148"/>
                </a:cubicBezTo>
                <a:close/>
                <a:moveTo>
                  <a:pt x="178" y="158"/>
                </a:moveTo>
                <a:cubicBezTo>
                  <a:pt x="174" y="153"/>
                  <a:pt x="168" y="151"/>
                  <a:pt x="162" y="148"/>
                </a:cubicBezTo>
                <a:cubicBezTo>
                  <a:pt x="160" y="152"/>
                  <a:pt x="156" y="154"/>
                  <a:pt x="155" y="158"/>
                </a:cubicBezTo>
                <a:cubicBezTo>
                  <a:pt x="163" y="160"/>
                  <a:pt x="171" y="160"/>
                  <a:pt x="178" y="158"/>
                </a:cubicBezTo>
                <a:close/>
                <a:moveTo>
                  <a:pt x="1081" y="158"/>
                </a:moveTo>
                <a:cubicBezTo>
                  <a:pt x="1080" y="156"/>
                  <a:pt x="1079" y="154"/>
                  <a:pt x="1077" y="153"/>
                </a:cubicBezTo>
                <a:cubicBezTo>
                  <a:pt x="1073" y="150"/>
                  <a:pt x="1070" y="154"/>
                  <a:pt x="1068" y="158"/>
                </a:cubicBezTo>
                <a:cubicBezTo>
                  <a:pt x="1072" y="159"/>
                  <a:pt x="1077" y="160"/>
                  <a:pt x="1081" y="158"/>
                </a:cubicBezTo>
                <a:close/>
                <a:moveTo>
                  <a:pt x="67" y="180"/>
                </a:moveTo>
                <a:cubicBezTo>
                  <a:pt x="69" y="180"/>
                  <a:pt x="67" y="185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85" y="180"/>
                  <a:pt x="101" y="180"/>
                  <a:pt x="117" y="180"/>
                </a:cubicBezTo>
                <a:cubicBezTo>
                  <a:pt x="141" y="181"/>
                  <a:pt x="165" y="180"/>
                  <a:pt x="191" y="181"/>
                </a:cubicBezTo>
                <a:cubicBezTo>
                  <a:pt x="326" y="179"/>
                  <a:pt x="462" y="183"/>
                  <a:pt x="597" y="181"/>
                </a:cubicBezTo>
                <a:cubicBezTo>
                  <a:pt x="755" y="181"/>
                  <a:pt x="755" y="181"/>
                  <a:pt x="755" y="181"/>
                </a:cubicBezTo>
                <a:cubicBezTo>
                  <a:pt x="820" y="181"/>
                  <a:pt x="885" y="181"/>
                  <a:pt x="949" y="181"/>
                </a:cubicBezTo>
                <a:cubicBezTo>
                  <a:pt x="1023" y="180"/>
                  <a:pt x="1098" y="181"/>
                  <a:pt x="1174" y="181"/>
                </a:cubicBezTo>
                <a:cubicBezTo>
                  <a:pt x="1226" y="181"/>
                  <a:pt x="1275" y="182"/>
                  <a:pt x="1327" y="181"/>
                </a:cubicBezTo>
                <a:cubicBezTo>
                  <a:pt x="1365" y="183"/>
                  <a:pt x="1400" y="179"/>
                  <a:pt x="1438" y="183"/>
                </a:cubicBezTo>
                <a:cubicBezTo>
                  <a:pt x="1447" y="180"/>
                  <a:pt x="1455" y="182"/>
                  <a:pt x="1464" y="182"/>
                </a:cubicBezTo>
                <a:cubicBezTo>
                  <a:pt x="1481" y="182"/>
                  <a:pt x="1497" y="182"/>
                  <a:pt x="1514" y="183"/>
                </a:cubicBezTo>
                <a:cubicBezTo>
                  <a:pt x="1517" y="182"/>
                  <a:pt x="1517" y="182"/>
                  <a:pt x="1517" y="182"/>
                </a:cubicBezTo>
                <a:cubicBezTo>
                  <a:pt x="1567" y="183"/>
                  <a:pt x="1621" y="181"/>
                  <a:pt x="1670" y="181"/>
                </a:cubicBezTo>
                <a:cubicBezTo>
                  <a:pt x="1682" y="180"/>
                  <a:pt x="1693" y="183"/>
                  <a:pt x="1705" y="181"/>
                </a:cubicBezTo>
                <a:cubicBezTo>
                  <a:pt x="1755" y="182"/>
                  <a:pt x="1801" y="181"/>
                  <a:pt x="1853" y="182"/>
                </a:cubicBezTo>
                <a:cubicBezTo>
                  <a:pt x="1875" y="181"/>
                  <a:pt x="1899" y="182"/>
                  <a:pt x="1923" y="181"/>
                </a:cubicBezTo>
                <a:cubicBezTo>
                  <a:pt x="1944" y="181"/>
                  <a:pt x="1963" y="182"/>
                  <a:pt x="1985" y="182"/>
                </a:cubicBezTo>
                <a:cubicBezTo>
                  <a:pt x="1986" y="183"/>
                  <a:pt x="1986" y="185"/>
                  <a:pt x="1986" y="186"/>
                </a:cubicBezTo>
                <a:cubicBezTo>
                  <a:pt x="1983" y="188"/>
                  <a:pt x="1983" y="188"/>
                  <a:pt x="1983" y="188"/>
                </a:cubicBezTo>
                <a:cubicBezTo>
                  <a:pt x="1898" y="188"/>
                  <a:pt x="1809" y="188"/>
                  <a:pt x="1722" y="187"/>
                </a:cubicBezTo>
                <a:cubicBezTo>
                  <a:pt x="1718" y="186"/>
                  <a:pt x="1713" y="186"/>
                  <a:pt x="1709" y="187"/>
                </a:cubicBezTo>
                <a:cubicBezTo>
                  <a:pt x="1686" y="188"/>
                  <a:pt x="1660" y="187"/>
                  <a:pt x="1636" y="187"/>
                </a:cubicBezTo>
                <a:cubicBezTo>
                  <a:pt x="1618" y="187"/>
                  <a:pt x="1600" y="187"/>
                  <a:pt x="1582" y="186"/>
                </a:cubicBezTo>
                <a:cubicBezTo>
                  <a:pt x="1567" y="189"/>
                  <a:pt x="1550" y="186"/>
                  <a:pt x="1533" y="187"/>
                </a:cubicBezTo>
                <a:cubicBezTo>
                  <a:pt x="1525" y="187"/>
                  <a:pt x="1516" y="188"/>
                  <a:pt x="1508" y="187"/>
                </a:cubicBezTo>
                <a:cubicBezTo>
                  <a:pt x="1505" y="187"/>
                  <a:pt x="1505" y="187"/>
                  <a:pt x="1505" y="187"/>
                </a:cubicBezTo>
                <a:cubicBezTo>
                  <a:pt x="1484" y="187"/>
                  <a:pt x="1484" y="187"/>
                  <a:pt x="1484" y="187"/>
                </a:cubicBezTo>
                <a:cubicBezTo>
                  <a:pt x="1479" y="187"/>
                  <a:pt x="1472" y="188"/>
                  <a:pt x="1467" y="187"/>
                </a:cubicBezTo>
                <a:cubicBezTo>
                  <a:pt x="1411" y="189"/>
                  <a:pt x="1357" y="186"/>
                  <a:pt x="1300" y="188"/>
                </a:cubicBezTo>
                <a:cubicBezTo>
                  <a:pt x="1226" y="188"/>
                  <a:pt x="1155" y="186"/>
                  <a:pt x="1083" y="187"/>
                </a:cubicBezTo>
                <a:cubicBezTo>
                  <a:pt x="1046" y="186"/>
                  <a:pt x="1010" y="188"/>
                  <a:pt x="972" y="187"/>
                </a:cubicBezTo>
                <a:cubicBezTo>
                  <a:pt x="930" y="186"/>
                  <a:pt x="891" y="187"/>
                  <a:pt x="850" y="187"/>
                </a:cubicBezTo>
                <a:cubicBezTo>
                  <a:pt x="819" y="187"/>
                  <a:pt x="787" y="186"/>
                  <a:pt x="755" y="187"/>
                </a:cubicBezTo>
                <a:cubicBezTo>
                  <a:pt x="706" y="186"/>
                  <a:pt x="654" y="187"/>
                  <a:pt x="604" y="187"/>
                </a:cubicBezTo>
                <a:cubicBezTo>
                  <a:pt x="577" y="186"/>
                  <a:pt x="547" y="188"/>
                  <a:pt x="520" y="186"/>
                </a:cubicBezTo>
                <a:cubicBezTo>
                  <a:pt x="489" y="187"/>
                  <a:pt x="458" y="186"/>
                  <a:pt x="425" y="187"/>
                </a:cubicBezTo>
                <a:cubicBezTo>
                  <a:pt x="326" y="185"/>
                  <a:pt x="231" y="186"/>
                  <a:pt x="131" y="186"/>
                </a:cubicBezTo>
                <a:cubicBezTo>
                  <a:pt x="88" y="186"/>
                  <a:pt x="46" y="186"/>
                  <a:pt x="3" y="185"/>
                </a:cubicBezTo>
                <a:cubicBezTo>
                  <a:pt x="4" y="181"/>
                  <a:pt x="4" y="181"/>
                  <a:pt x="4" y="181"/>
                </a:cubicBezTo>
                <a:cubicBezTo>
                  <a:pt x="25" y="179"/>
                  <a:pt x="45" y="181"/>
                  <a:pt x="67" y="18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矩形: 圆顶角 67">
            <a:extLst>
              <a:ext uri="{FF2B5EF4-FFF2-40B4-BE49-F238E27FC236}">
                <a16:creationId xmlns:a16="http://schemas.microsoft.com/office/drawing/2014/main" id="{6557A763-8D42-4CE5-9C18-A3726CC021A9}"/>
              </a:ext>
            </a:extLst>
          </p:cNvPr>
          <p:cNvSpPr/>
          <p:nvPr/>
        </p:nvSpPr>
        <p:spPr>
          <a:xfrm rot="5400000">
            <a:off x="2195182" y="2907149"/>
            <a:ext cx="378620" cy="207284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41A6D663-2356-4D04-BBE8-8BC7B6CCAD05}"/>
              </a:ext>
            </a:extLst>
          </p:cNvPr>
          <p:cNvSpPr>
            <a:spLocks noEditPoints="1"/>
          </p:cNvSpPr>
          <p:nvPr/>
        </p:nvSpPr>
        <p:spPr bwMode="auto">
          <a:xfrm>
            <a:off x="1362353" y="4305759"/>
            <a:ext cx="3428176" cy="398145"/>
          </a:xfrm>
          <a:custGeom>
            <a:avLst/>
            <a:gdLst>
              <a:gd name="T0" fmla="*/ 1935 w 1993"/>
              <a:gd name="T1" fmla="*/ 45 h 189"/>
              <a:gd name="T2" fmla="*/ 1949 w 1993"/>
              <a:gd name="T3" fmla="*/ 132 h 189"/>
              <a:gd name="T4" fmla="*/ 1890 w 1993"/>
              <a:gd name="T5" fmla="*/ 154 h 189"/>
              <a:gd name="T6" fmla="*/ 146 w 1993"/>
              <a:gd name="T7" fmla="*/ 159 h 189"/>
              <a:gd name="T8" fmla="*/ 4 w 1993"/>
              <a:gd name="T9" fmla="*/ 12 h 189"/>
              <a:gd name="T10" fmla="*/ 181 w 1993"/>
              <a:gd name="T11" fmla="*/ 42 h 189"/>
              <a:gd name="T12" fmla="*/ 282 w 1993"/>
              <a:gd name="T13" fmla="*/ 77 h 189"/>
              <a:gd name="T14" fmla="*/ 143 w 1993"/>
              <a:gd name="T15" fmla="*/ 8 h 189"/>
              <a:gd name="T16" fmla="*/ 81 w 1993"/>
              <a:gd name="T17" fmla="*/ 65 h 189"/>
              <a:gd name="T18" fmla="*/ 449 w 1993"/>
              <a:gd name="T19" fmla="*/ 78 h 189"/>
              <a:gd name="T20" fmla="*/ 471 w 1993"/>
              <a:gd name="T21" fmla="*/ 9 h 189"/>
              <a:gd name="T22" fmla="*/ 732 w 1993"/>
              <a:gd name="T23" fmla="*/ 109 h 189"/>
              <a:gd name="T24" fmla="*/ 802 w 1993"/>
              <a:gd name="T25" fmla="*/ 9 h 189"/>
              <a:gd name="T26" fmla="*/ 669 w 1993"/>
              <a:gd name="T27" fmla="*/ 11 h 189"/>
              <a:gd name="T28" fmla="*/ 975 w 1993"/>
              <a:gd name="T29" fmla="*/ 86 h 189"/>
              <a:gd name="T30" fmla="*/ 869 w 1993"/>
              <a:gd name="T31" fmla="*/ 15 h 189"/>
              <a:gd name="T32" fmla="*/ 1088 w 1993"/>
              <a:gd name="T33" fmla="*/ 18 h 189"/>
              <a:gd name="T34" fmla="*/ 1143 w 1993"/>
              <a:gd name="T35" fmla="*/ 47 h 189"/>
              <a:gd name="T36" fmla="*/ 1272 w 1993"/>
              <a:gd name="T37" fmla="*/ 60 h 189"/>
              <a:gd name="T38" fmla="*/ 1076 w 1993"/>
              <a:gd name="T39" fmla="*/ 23 h 189"/>
              <a:gd name="T40" fmla="*/ 1321 w 1993"/>
              <a:gd name="T41" fmla="*/ 12 h 189"/>
              <a:gd name="T42" fmla="*/ 1642 w 1993"/>
              <a:gd name="T43" fmla="*/ 66 h 189"/>
              <a:gd name="T44" fmla="*/ 1352 w 1993"/>
              <a:gd name="T45" fmla="*/ 11 h 189"/>
              <a:gd name="T46" fmla="*/ 1517 w 1993"/>
              <a:gd name="T47" fmla="*/ 112 h 189"/>
              <a:gd name="T48" fmla="*/ 1498 w 1993"/>
              <a:gd name="T49" fmla="*/ 11 h 189"/>
              <a:gd name="T50" fmla="*/ 1910 w 1993"/>
              <a:gd name="T51" fmla="*/ 94 h 189"/>
              <a:gd name="T52" fmla="*/ 1864 w 1993"/>
              <a:gd name="T53" fmla="*/ 42 h 189"/>
              <a:gd name="T54" fmla="*/ 1165 w 1993"/>
              <a:gd name="T55" fmla="*/ 38 h 189"/>
              <a:gd name="T56" fmla="*/ 978 w 1993"/>
              <a:gd name="T57" fmla="*/ 51 h 189"/>
              <a:gd name="T58" fmla="*/ 998 w 1993"/>
              <a:gd name="T59" fmla="*/ 100 h 189"/>
              <a:gd name="T60" fmla="*/ 520 w 1993"/>
              <a:gd name="T61" fmla="*/ 160 h 189"/>
              <a:gd name="T62" fmla="*/ 757 w 1993"/>
              <a:gd name="T63" fmla="*/ 38 h 189"/>
              <a:gd name="T64" fmla="*/ 211 w 1993"/>
              <a:gd name="T65" fmla="*/ 44 h 189"/>
              <a:gd name="T66" fmla="*/ 1688 w 1993"/>
              <a:gd name="T67" fmla="*/ 65 h 189"/>
              <a:gd name="T68" fmla="*/ 1428 w 1993"/>
              <a:gd name="T69" fmla="*/ 132 h 189"/>
              <a:gd name="T70" fmla="*/ 1161 w 1993"/>
              <a:gd name="T71" fmla="*/ 51 h 189"/>
              <a:gd name="T72" fmla="*/ 32 w 1993"/>
              <a:gd name="T73" fmla="*/ 55 h 189"/>
              <a:gd name="T74" fmla="*/ 962 w 1993"/>
              <a:gd name="T75" fmla="*/ 80 h 189"/>
              <a:gd name="T76" fmla="*/ 360 w 1993"/>
              <a:gd name="T77" fmla="*/ 62 h 189"/>
              <a:gd name="T78" fmla="*/ 1133 w 1993"/>
              <a:gd name="T79" fmla="*/ 105 h 189"/>
              <a:gd name="T80" fmla="*/ 1712 w 1993"/>
              <a:gd name="T81" fmla="*/ 68 h 189"/>
              <a:gd name="T82" fmla="*/ 201 w 1993"/>
              <a:gd name="T83" fmla="*/ 123 h 189"/>
              <a:gd name="T84" fmla="*/ 1149 w 1993"/>
              <a:gd name="T85" fmla="*/ 120 h 189"/>
              <a:gd name="T86" fmla="*/ 1759 w 1993"/>
              <a:gd name="T87" fmla="*/ 85 h 189"/>
              <a:gd name="T88" fmla="*/ 847 w 1993"/>
              <a:gd name="T89" fmla="*/ 119 h 189"/>
              <a:gd name="T90" fmla="*/ 699 w 1993"/>
              <a:gd name="T91" fmla="*/ 86 h 189"/>
              <a:gd name="T92" fmla="*/ 1633 w 1993"/>
              <a:gd name="T93" fmla="*/ 96 h 189"/>
              <a:gd name="T94" fmla="*/ 1618 w 1993"/>
              <a:gd name="T95" fmla="*/ 132 h 189"/>
              <a:gd name="T96" fmla="*/ 1720 w 1993"/>
              <a:gd name="T97" fmla="*/ 92 h 189"/>
              <a:gd name="T98" fmla="*/ 235 w 1993"/>
              <a:gd name="T99" fmla="*/ 153 h 189"/>
              <a:gd name="T100" fmla="*/ 1231 w 1993"/>
              <a:gd name="T101" fmla="*/ 110 h 189"/>
              <a:gd name="T102" fmla="*/ 714 w 1993"/>
              <a:gd name="T103" fmla="*/ 114 h 189"/>
              <a:gd name="T104" fmla="*/ 1026 w 1993"/>
              <a:gd name="T105" fmla="*/ 107 h 189"/>
              <a:gd name="T106" fmla="*/ 368 w 1993"/>
              <a:gd name="T107" fmla="*/ 159 h 189"/>
              <a:gd name="T108" fmla="*/ 891 w 1993"/>
              <a:gd name="T109" fmla="*/ 117 h 189"/>
              <a:gd name="T110" fmla="*/ 284 w 1993"/>
              <a:gd name="T111" fmla="*/ 121 h 189"/>
              <a:gd name="T112" fmla="*/ 1109 w 1993"/>
              <a:gd name="T113" fmla="*/ 143 h 189"/>
              <a:gd name="T114" fmla="*/ 1419 w 1993"/>
              <a:gd name="T115" fmla="*/ 132 h 189"/>
              <a:gd name="T116" fmla="*/ 436 w 1993"/>
              <a:gd name="T117" fmla="*/ 144 h 189"/>
              <a:gd name="T118" fmla="*/ 1581 w 1993"/>
              <a:gd name="T119" fmla="*/ 158 h 189"/>
              <a:gd name="T120" fmla="*/ 597 w 1993"/>
              <a:gd name="T121" fmla="*/ 181 h 189"/>
              <a:gd name="T122" fmla="*/ 1484 w 1993"/>
              <a:gd name="T123" fmla="*/ 187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3" h="189">
                <a:moveTo>
                  <a:pt x="295" y="2"/>
                </a:moveTo>
                <a:cubicBezTo>
                  <a:pt x="311" y="2"/>
                  <a:pt x="311" y="2"/>
                  <a:pt x="311" y="2"/>
                </a:cubicBezTo>
                <a:cubicBezTo>
                  <a:pt x="428" y="3"/>
                  <a:pt x="428" y="3"/>
                  <a:pt x="428" y="3"/>
                </a:cubicBezTo>
                <a:cubicBezTo>
                  <a:pt x="431" y="1"/>
                  <a:pt x="436" y="4"/>
                  <a:pt x="440" y="3"/>
                </a:cubicBezTo>
                <a:cubicBezTo>
                  <a:pt x="476" y="2"/>
                  <a:pt x="476" y="2"/>
                  <a:pt x="476" y="2"/>
                </a:cubicBezTo>
                <a:cubicBezTo>
                  <a:pt x="492" y="3"/>
                  <a:pt x="509" y="2"/>
                  <a:pt x="526" y="3"/>
                </a:cubicBezTo>
                <a:cubicBezTo>
                  <a:pt x="552" y="4"/>
                  <a:pt x="576" y="3"/>
                  <a:pt x="602" y="4"/>
                </a:cubicBezTo>
                <a:cubicBezTo>
                  <a:pt x="674" y="2"/>
                  <a:pt x="747" y="4"/>
                  <a:pt x="819" y="4"/>
                </a:cubicBezTo>
                <a:cubicBezTo>
                  <a:pt x="856" y="4"/>
                  <a:pt x="856" y="4"/>
                  <a:pt x="856" y="4"/>
                </a:cubicBezTo>
                <a:cubicBezTo>
                  <a:pt x="1029" y="4"/>
                  <a:pt x="1029" y="4"/>
                  <a:pt x="1029" y="4"/>
                </a:cubicBezTo>
                <a:cubicBezTo>
                  <a:pt x="1036" y="4"/>
                  <a:pt x="1036" y="4"/>
                  <a:pt x="1036" y="4"/>
                </a:cubicBezTo>
                <a:cubicBezTo>
                  <a:pt x="1056" y="5"/>
                  <a:pt x="1076" y="5"/>
                  <a:pt x="1094" y="5"/>
                </a:cubicBezTo>
                <a:cubicBezTo>
                  <a:pt x="1159" y="5"/>
                  <a:pt x="1222" y="4"/>
                  <a:pt x="1289" y="5"/>
                </a:cubicBezTo>
                <a:cubicBezTo>
                  <a:pt x="1430" y="6"/>
                  <a:pt x="1566" y="5"/>
                  <a:pt x="1710" y="6"/>
                </a:cubicBezTo>
                <a:cubicBezTo>
                  <a:pt x="1717" y="8"/>
                  <a:pt x="1726" y="4"/>
                  <a:pt x="1733" y="7"/>
                </a:cubicBezTo>
                <a:cubicBezTo>
                  <a:pt x="1759" y="5"/>
                  <a:pt x="1783" y="8"/>
                  <a:pt x="1808" y="6"/>
                </a:cubicBezTo>
                <a:cubicBezTo>
                  <a:pt x="1837" y="6"/>
                  <a:pt x="1869" y="6"/>
                  <a:pt x="1900" y="7"/>
                </a:cubicBezTo>
                <a:cubicBezTo>
                  <a:pt x="1928" y="6"/>
                  <a:pt x="1961" y="8"/>
                  <a:pt x="1989" y="7"/>
                </a:cubicBezTo>
                <a:cubicBezTo>
                  <a:pt x="1990" y="7"/>
                  <a:pt x="1991" y="8"/>
                  <a:pt x="1992" y="9"/>
                </a:cubicBezTo>
                <a:cubicBezTo>
                  <a:pt x="1992" y="11"/>
                  <a:pt x="1990" y="12"/>
                  <a:pt x="1989" y="12"/>
                </a:cubicBezTo>
                <a:cubicBezTo>
                  <a:pt x="1975" y="13"/>
                  <a:pt x="1975" y="13"/>
                  <a:pt x="1975" y="13"/>
                </a:cubicBezTo>
                <a:cubicBezTo>
                  <a:pt x="1975" y="21"/>
                  <a:pt x="1966" y="21"/>
                  <a:pt x="1962" y="26"/>
                </a:cubicBezTo>
                <a:cubicBezTo>
                  <a:pt x="1955" y="34"/>
                  <a:pt x="1944" y="40"/>
                  <a:pt x="1935" y="45"/>
                </a:cubicBezTo>
                <a:cubicBezTo>
                  <a:pt x="1936" y="50"/>
                  <a:pt x="1941" y="53"/>
                  <a:pt x="1945" y="57"/>
                </a:cubicBezTo>
                <a:cubicBezTo>
                  <a:pt x="1948" y="54"/>
                  <a:pt x="1951" y="52"/>
                  <a:pt x="1955" y="52"/>
                </a:cubicBezTo>
                <a:cubicBezTo>
                  <a:pt x="1963" y="46"/>
                  <a:pt x="1972" y="41"/>
                  <a:pt x="1979" y="34"/>
                </a:cubicBezTo>
                <a:cubicBezTo>
                  <a:pt x="1983" y="30"/>
                  <a:pt x="1985" y="22"/>
                  <a:pt x="1991" y="22"/>
                </a:cubicBezTo>
                <a:cubicBezTo>
                  <a:pt x="1991" y="29"/>
                  <a:pt x="1985" y="34"/>
                  <a:pt x="1980" y="38"/>
                </a:cubicBezTo>
                <a:cubicBezTo>
                  <a:pt x="1970" y="47"/>
                  <a:pt x="1960" y="56"/>
                  <a:pt x="1948" y="60"/>
                </a:cubicBezTo>
                <a:cubicBezTo>
                  <a:pt x="1947" y="61"/>
                  <a:pt x="1947" y="61"/>
                  <a:pt x="1947" y="61"/>
                </a:cubicBezTo>
                <a:cubicBezTo>
                  <a:pt x="1950" y="64"/>
                  <a:pt x="1947" y="74"/>
                  <a:pt x="1954" y="72"/>
                </a:cubicBezTo>
                <a:cubicBezTo>
                  <a:pt x="1968" y="66"/>
                  <a:pt x="1978" y="56"/>
                  <a:pt x="1989" y="45"/>
                </a:cubicBezTo>
                <a:cubicBezTo>
                  <a:pt x="1991" y="45"/>
                  <a:pt x="1993" y="45"/>
                  <a:pt x="1993" y="47"/>
                </a:cubicBezTo>
                <a:cubicBezTo>
                  <a:pt x="1983" y="58"/>
                  <a:pt x="1971" y="70"/>
                  <a:pt x="1956" y="75"/>
                </a:cubicBezTo>
                <a:cubicBezTo>
                  <a:pt x="1955" y="78"/>
                  <a:pt x="1951" y="76"/>
                  <a:pt x="1950" y="79"/>
                </a:cubicBezTo>
                <a:cubicBezTo>
                  <a:pt x="1951" y="81"/>
                  <a:pt x="1950" y="85"/>
                  <a:pt x="1953" y="86"/>
                </a:cubicBezTo>
                <a:cubicBezTo>
                  <a:pt x="1966" y="83"/>
                  <a:pt x="1977" y="75"/>
                  <a:pt x="1988" y="68"/>
                </a:cubicBezTo>
                <a:cubicBezTo>
                  <a:pt x="1989" y="68"/>
                  <a:pt x="1991" y="69"/>
                  <a:pt x="1991" y="70"/>
                </a:cubicBezTo>
                <a:cubicBezTo>
                  <a:pt x="1980" y="81"/>
                  <a:pt x="1965" y="86"/>
                  <a:pt x="1951" y="91"/>
                </a:cubicBezTo>
                <a:cubicBezTo>
                  <a:pt x="1950" y="95"/>
                  <a:pt x="1949" y="100"/>
                  <a:pt x="1948" y="105"/>
                </a:cubicBezTo>
                <a:cubicBezTo>
                  <a:pt x="1952" y="108"/>
                  <a:pt x="1954" y="103"/>
                  <a:pt x="1957" y="103"/>
                </a:cubicBezTo>
                <a:cubicBezTo>
                  <a:pt x="1967" y="101"/>
                  <a:pt x="1976" y="95"/>
                  <a:pt x="1985" y="89"/>
                </a:cubicBezTo>
                <a:cubicBezTo>
                  <a:pt x="1987" y="89"/>
                  <a:pt x="1988" y="91"/>
                  <a:pt x="1988" y="93"/>
                </a:cubicBezTo>
                <a:cubicBezTo>
                  <a:pt x="1977" y="99"/>
                  <a:pt x="1966" y="107"/>
                  <a:pt x="1954" y="109"/>
                </a:cubicBezTo>
                <a:cubicBezTo>
                  <a:pt x="1947" y="109"/>
                  <a:pt x="1944" y="115"/>
                  <a:pt x="1944" y="121"/>
                </a:cubicBezTo>
                <a:cubicBezTo>
                  <a:pt x="1944" y="125"/>
                  <a:pt x="1945" y="130"/>
                  <a:pt x="1949" y="132"/>
                </a:cubicBezTo>
                <a:cubicBezTo>
                  <a:pt x="1961" y="135"/>
                  <a:pt x="1971" y="134"/>
                  <a:pt x="1982" y="130"/>
                </a:cubicBezTo>
                <a:cubicBezTo>
                  <a:pt x="1984" y="131"/>
                  <a:pt x="1985" y="130"/>
                  <a:pt x="1986" y="132"/>
                </a:cubicBezTo>
                <a:cubicBezTo>
                  <a:pt x="1985" y="138"/>
                  <a:pt x="1978" y="136"/>
                  <a:pt x="1975" y="139"/>
                </a:cubicBezTo>
                <a:cubicBezTo>
                  <a:pt x="1964" y="140"/>
                  <a:pt x="1952" y="143"/>
                  <a:pt x="1943" y="136"/>
                </a:cubicBezTo>
                <a:cubicBezTo>
                  <a:pt x="1931" y="124"/>
                  <a:pt x="1943" y="109"/>
                  <a:pt x="1945" y="95"/>
                </a:cubicBezTo>
                <a:cubicBezTo>
                  <a:pt x="1944" y="82"/>
                  <a:pt x="1947" y="66"/>
                  <a:pt x="1935" y="57"/>
                </a:cubicBezTo>
                <a:cubicBezTo>
                  <a:pt x="1926" y="47"/>
                  <a:pt x="1914" y="44"/>
                  <a:pt x="1902" y="40"/>
                </a:cubicBezTo>
                <a:cubicBezTo>
                  <a:pt x="1895" y="40"/>
                  <a:pt x="1886" y="39"/>
                  <a:pt x="1880" y="43"/>
                </a:cubicBezTo>
                <a:cubicBezTo>
                  <a:pt x="1870" y="44"/>
                  <a:pt x="1863" y="53"/>
                  <a:pt x="1858" y="61"/>
                </a:cubicBezTo>
                <a:cubicBezTo>
                  <a:pt x="1857" y="68"/>
                  <a:pt x="1855" y="77"/>
                  <a:pt x="1860" y="83"/>
                </a:cubicBezTo>
                <a:cubicBezTo>
                  <a:pt x="1863" y="87"/>
                  <a:pt x="1869" y="88"/>
                  <a:pt x="1874" y="88"/>
                </a:cubicBezTo>
                <a:cubicBezTo>
                  <a:pt x="1885" y="87"/>
                  <a:pt x="1891" y="76"/>
                  <a:pt x="1896" y="67"/>
                </a:cubicBezTo>
                <a:cubicBezTo>
                  <a:pt x="1903" y="66"/>
                  <a:pt x="1911" y="67"/>
                  <a:pt x="1916" y="73"/>
                </a:cubicBezTo>
                <a:cubicBezTo>
                  <a:pt x="1921" y="77"/>
                  <a:pt x="1922" y="83"/>
                  <a:pt x="1922" y="89"/>
                </a:cubicBezTo>
                <a:cubicBezTo>
                  <a:pt x="1924" y="92"/>
                  <a:pt x="1924" y="92"/>
                  <a:pt x="1924" y="92"/>
                </a:cubicBezTo>
                <a:cubicBezTo>
                  <a:pt x="1917" y="95"/>
                  <a:pt x="1916" y="105"/>
                  <a:pt x="1908" y="106"/>
                </a:cubicBezTo>
                <a:cubicBezTo>
                  <a:pt x="1900" y="108"/>
                  <a:pt x="1892" y="113"/>
                  <a:pt x="1884" y="108"/>
                </a:cubicBezTo>
                <a:cubicBezTo>
                  <a:pt x="1871" y="105"/>
                  <a:pt x="1853" y="100"/>
                  <a:pt x="1842" y="111"/>
                </a:cubicBezTo>
                <a:cubicBezTo>
                  <a:pt x="1838" y="116"/>
                  <a:pt x="1837" y="123"/>
                  <a:pt x="1837" y="129"/>
                </a:cubicBezTo>
                <a:cubicBezTo>
                  <a:pt x="1840" y="135"/>
                  <a:pt x="1840" y="140"/>
                  <a:pt x="1844" y="144"/>
                </a:cubicBezTo>
                <a:cubicBezTo>
                  <a:pt x="1850" y="144"/>
                  <a:pt x="1850" y="136"/>
                  <a:pt x="1855" y="133"/>
                </a:cubicBezTo>
                <a:cubicBezTo>
                  <a:pt x="1861" y="128"/>
                  <a:pt x="1871" y="126"/>
                  <a:pt x="1879" y="131"/>
                </a:cubicBezTo>
                <a:cubicBezTo>
                  <a:pt x="1886" y="136"/>
                  <a:pt x="1892" y="144"/>
                  <a:pt x="1890" y="154"/>
                </a:cubicBezTo>
                <a:cubicBezTo>
                  <a:pt x="1890" y="155"/>
                  <a:pt x="1888" y="157"/>
                  <a:pt x="1889" y="158"/>
                </a:cubicBezTo>
                <a:cubicBezTo>
                  <a:pt x="1984" y="160"/>
                  <a:pt x="1984" y="160"/>
                  <a:pt x="1984" y="160"/>
                </a:cubicBezTo>
                <a:cubicBezTo>
                  <a:pt x="1985" y="160"/>
                  <a:pt x="1986" y="161"/>
                  <a:pt x="1986" y="161"/>
                </a:cubicBezTo>
                <a:cubicBezTo>
                  <a:pt x="1984" y="163"/>
                  <a:pt x="1984" y="163"/>
                  <a:pt x="1984" y="163"/>
                </a:cubicBezTo>
                <a:cubicBezTo>
                  <a:pt x="1831" y="164"/>
                  <a:pt x="1831" y="164"/>
                  <a:pt x="1831" y="164"/>
                </a:cubicBezTo>
                <a:cubicBezTo>
                  <a:pt x="1813" y="165"/>
                  <a:pt x="1794" y="162"/>
                  <a:pt x="1775" y="164"/>
                </a:cubicBezTo>
                <a:cubicBezTo>
                  <a:pt x="1481" y="164"/>
                  <a:pt x="1481" y="164"/>
                  <a:pt x="1481" y="164"/>
                </a:cubicBezTo>
                <a:cubicBezTo>
                  <a:pt x="1463" y="164"/>
                  <a:pt x="1463" y="164"/>
                  <a:pt x="1463" y="164"/>
                </a:cubicBezTo>
                <a:cubicBezTo>
                  <a:pt x="1330" y="164"/>
                  <a:pt x="1330" y="164"/>
                  <a:pt x="1330" y="164"/>
                </a:cubicBezTo>
                <a:cubicBezTo>
                  <a:pt x="1304" y="163"/>
                  <a:pt x="1282" y="165"/>
                  <a:pt x="1255" y="164"/>
                </a:cubicBezTo>
                <a:cubicBezTo>
                  <a:pt x="1206" y="163"/>
                  <a:pt x="1206" y="163"/>
                  <a:pt x="1206" y="163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862" y="164"/>
                  <a:pt x="818" y="164"/>
                  <a:pt x="772" y="164"/>
                </a:cubicBezTo>
                <a:cubicBezTo>
                  <a:pt x="669" y="164"/>
                  <a:pt x="669" y="164"/>
                  <a:pt x="669" y="164"/>
                </a:cubicBezTo>
                <a:cubicBezTo>
                  <a:pt x="545" y="164"/>
                  <a:pt x="545" y="164"/>
                  <a:pt x="545" y="164"/>
                </a:cubicBezTo>
                <a:cubicBezTo>
                  <a:pt x="480" y="164"/>
                  <a:pt x="414" y="164"/>
                  <a:pt x="349" y="164"/>
                </a:cubicBezTo>
                <a:cubicBezTo>
                  <a:pt x="342" y="164"/>
                  <a:pt x="333" y="164"/>
                  <a:pt x="325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13" y="164"/>
                  <a:pt x="57" y="164"/>
                  <a:pt x="3" y="164"/>
                </a:cubicBezTo>
                <a:cubicBezTo>
                  <a:pt x="3" y="162"/>
                  <a:pt x="3" y="160"/>
                  <a:pt x="5" y="160"/>
                </a:cubicBezTo>
                <a:cubicBezTo>
                  <a:pt x="39" y="160"/>
                  <a:pt x="73" y="160"/>
                  <a:pt x="107" y="159"/>
                </a:cubicBezTo>
                <a:cubicBezTo>
                  <a:pt x="120" y="160"/>
                  <a:pt x="133" y="160"/>
                  <a:pt x="146" y="159"/>
                </a:cubicBezTo>
                <a:cubicBezTo>
                  <a:pt x="146" y="155"/>
                  <a:pt x="151" y="154"/>
                  <a:pt x="152" y="151"/>
                </a:cubicBezTo>
                <a:cubicBezTo>
                  <a:pt x="163" y="137"/>
                  <a:pt x="164" y="117"/>
                  <a:pt x="158" y="101"/>
                </a:cubicBezTo>
                <a:cubicBezTo>
                  <a:pt x="151" y="88"/>
                  <a:pt x="139" y="74"/>
                  <a:pt x="123" y="74"/>
                </a:cubicBezTo>
                <a:cubicBezTo>
                  <a:pt x="116" y="72"/>
                  <a:pt x="111" y="75"/>
                  <a:pt x="105" y="79"/>
                </a:cubicBezTo>
                <a:cubicBezTo>
                  <a:pt x="100" y="84"/>
                  <a:pt x="99" y="92"/>
                  <a:pt x="99" y="98"/>
                </a:cubicBezTo>
                <a:cubicBezTo>
                  <a:pt x="103" y="108"/>
                  <a:pt x="115" y="100"/>
                  <a:pt x="122" y="105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11" y="121"/>
                  <a:pt x="97" y="133"/>
                  <a:pt x="79" y="130"/>
                </a:cubicBezTo>
                <a:cubicBezTo>
                  <a:pt x="75" y="129"/>
                  <a:pt x="70" y="128"/>
                  <a:pt x="68" y="123"/>
                </a:cubicBezTo>
                <a:cubicBezTo>
                  <a:pt x="61" y="109"/>
                  <a:pt x="72" y="97"/>
                  <a:pt x="74" y="84"/>
                </a:cubicBezTo>
                <a:cubicBezTo>
                  <a:pt x="77" y="68"/>
                  <a:pt x="69" y="52"/>
                  <a:pt x="59" y="40"/>
                </a:cubicBezTo>
                <a:cubicBezTo>
                  <a:pt x="51" y="31"/>
                  <a:pt x="36" y="30"/>
                  <a:pt x="25" y="34"/>
                </a:cubicBezTo>
                <a:cubicBezTo>
                  <a:pt x="17" y="38"/>
                  <a:pt x="7" y="44"/>
                  <a:pt x="4" y="54"/>
                </a:cubicBezTo>
                <a:cubicBezTo>
                  <a:pt x="4" y="37"/>
                  <a:pt x="4" y="37"/>
                  <a:pt x="4" y="37"/>
                </a:cubicBezTo>
                <a:cubicBezTo>
                  <a:pt x="7" y="37"/>
                  <a:pt x="10" y="36"/>
                  <a:pt x="11" y="34"/>
                </a:cubicBezTo>
                <a:cubicBezTo>
                  <a:pt x="11" y="30"/>
                  <a:pt x="7" y="31"/>
                  <a:pt x="5" y="30"/>
                </a:cubicBezTo>
                <a:cubicBezTo>
                  <a:pt x="4" y="28"/>
                  <a:pt x="4" y="26"/>
                  <a:pt x="4" y="24"/>
                </a:cubicBezTo>
                <a:cubicBezTo>
                  <a:pt x="15" y="30"/>
                  <a:pt x="28" y="25"/>
                  <a:pt x="40" y="25"/>
                </a:cubicBezTo>
                <a:cubicBezTo>
                  <a:pt x="48" y="27"/>
                  <a:pt x="57" y="22"/>
                  <a:pt x="65" y="18"/>
                </a:cubicBezTo>
                <a:cubicBezTo>
                  <a:pt x="67" y="14"/>
                  <a:pt x="73" y="13"/>
                  <a:pt x="73" y="8"/>
                </a:cubicBezTo>
                <a:cubicBezTo>
                  <a:pt x="68" y="6"/>
                  <a:pt x="63" y="7"/>
                  <a:pt x="58" y="8"/>
                </a:cubicBezTo>
                <a:cubicBezTo>
                  <a:pt x="44" y="22"/>
                  <a:pt x="23" y="20"/>
                  <a:pt x="5" y="19"/>
                </a:cubicBezTo>
                <a:cubicBezTo>
                  <a:pt x="3" y="17"/>
                  <a:pt x="5" y="15"/>
                  <a:pt x="4" y="12"/>
                </a:cubicBezTo>
                <a:cubicBezTo>
                  <a:pt x="19" y="17"/>
                  <a:pt x="35" y="18"/>
                  <a:pt x="47" y="8"/>
                </a:cubicBezTo>
                <a:cubicBezTo>
                  <a:pt x="47" y="6"/>
                  <a:pt x="43" y="7"/>
                  <a:pt x="40" y="7"/>
                </a:cubicBezTo>
                <a:cubicBezTo>
                  <a:pt x="28" y="5"/>
                  <a:pt x="16" y="7"/>
                  <a:pt x="5" y="7"/>
                </a:cubicBezTo>
                <a:cubicBezTo>
                  <a:pt x="4" y="6"/>
                  <a:pt x="4" y="3"/>
                  <a:pt x="5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4"/>
                  <a:pt x="68" y="4"/>
                  <a:pt x="68" y="4"/>
                </a:cubicBezTo>
                <a:cubicBezTo>
                  <a:pt x="72" y="0"/>
                  <a:pt x="80" y="2"/>
                  <a:pt x="86" y="2"/>
                </a:cubicBezTo>
                <a:cubicBezTo>
                  <a:pt x="155" y="0"/>
                  <a:pt x="225" y="3"/>
                  <a:pt x="295" y="2"/>
                </a:cubicBezTo>
                <a:close/>
                <a:moveTo>
                  <a:pt x="119" y="8"/>
                </a:moveTo>
                <a:cubicBezTo>
                  <a:pt x="115" y="7"/>
                  <a:pt x="111" y="7"/>
                  <a:pt x="106" y="8"/>
                </a:cubicBezTo>
                <a:cubicBezTo>
                  <a:pt x="96" y="20"/>
                  <a:pt x="82" y="33"/>
                  <a:pt x="67" y="39"/>
                </a:cubicBezTo>
                <a:cubicBezTo>
                  <a:pt x="69" y="42"/>
                  <a:pt x="70" y="46"/>
                  <a:pt x="74" y="47"/>
                </a:cubicBezTo>
                <a:cubicBezTo>
                  <a:pt x="84" y="43"/>
                  <a:pt x="92" y="35"/>
                  <a:pt x="101" y="29"/>
                </a:cubicBezTo>
                <a:cubicBezTo>
                  <a:pt x="109" y="23"/>
                  <a:pt x="115" y="16"/>
                  <a:pt x="119" y="8"/>
                </a:cubicBezTo>
                <a:close/>
                <a:moveTo>
                  <a:pt x="334" y="8"/>
                </a:moveTo>
                <a:cubicBezTo>
                  <a:pt x="312" y="7"/>
                  <a:pt x="291" y="9"/>
                  <a:pt x="271" y="7"/>
                </a:cubicBezTo>
                <a:cubicBezTo>
                  <a:pt x="250" y="8"/>
                  <a:pt x="230" y="7"/>
                  <a:pt x="209" y="7"/>
                </a:cubicBezTo>
                <a:cubicBezTo>
                  <a:pt x="206" y="8"/>
                  <a:pt x="206" y="8"/>
                  <a:pt x="206" y="8"/>
                </a:cubicBezTo>
                <a:cubicBezTo>
                  <a:pt x="210" y="16"/>
                  <a:pt x="221" y="17"/>
                  <a:pt x="225" y="26"/>
                </a:cubicBezTo>
                <a:cubicBezTo>
                  <a:pt x="228" y="32"/>
                  <a:pt x="226" y="37"/>
                  <a:pt x="224" y="43"/>
                </a:cubicBezTo>
                <a:cubicBezTo>
                  <a:pt x="217" y="51"/>
                  <a:pt x="209" y="64"/>
                  <a:pt x="196" y="62"/>
                </a:cubicBezTo>
                <a:cubicBezTo>
                  <a:pt x="183" y="61"/>
                  <a:pt x="196" y="51"/>
                  <a:pt x="192" y="45"/>
                </a:cubicBezTo>
                <a:cubicBezTo>
                  <a:pt x="190" y="41"/>
                  <a:pt x="185" y="43"/>
                  <a:pt x="181" y="42"/>
                </a:cubicBezTo>
                <a:cubicBezTo>
                  <a:pt x="177" y="44"/>
                  <a:pt x="172" y="47"/>
                  <a:pt x="170" y="52"/>
                </a:cubicBezTo>
                <a:cubicBezTo>
                  <a:pt x="169" y="61"/>
                  <a:pt x="170" y="71"/>
                  <a:pt x="176" y="79"/>
                </a:cubicBezTo>
                <a:cubicBezTo>
                  <a:pt x="179" y="82"/>
                  <a:pt x="184" y="81"/>
                  <a:pt x="188" y="82"/>
                </a:cubicBezTo>
                <a:cubicBezTo>
                  <a:pt x="194" y="83"/>
                  <a:pt x="200" y="82"/>
                  <a:pt x="205" y="79"/>
                </a:cubicBezTo>
                <a:cubicBezTo>
                  <a:pt x="215" y="72"/>
                  <a:pt x="224" y="64"/>
                  <a:pt x="235" y="62"/>
                </a:cubicBezTo>
                <a:cubicBezTo>
                  <a:pt x="244" y="61"/>
                  <a:pt x="251" y="66"/>
                  <a:pt x="256" y="72"/>
                </a:cubicBezTo>
                <a:cubicBezTo>
                  <a:pt x="255" y="74"/>
                  <a:pt x="259" y="76"/>
                  <a:pt x="256" y="77"/>
                </a:cubicBezTo>
                <a:cubicBezTo>
                  <a:pt x="258" y="83"/>
                  <a:pt x="258" y="83"/>
                  <a:pt x="258" y="83"/>
                </a:cubicBezTo>
                <a:cubicBezTo>
                  <a:pt x="260" y="91"/>
                  <a:pt x="257" y="99"/>
                  <a:pt x="254" y="106"/>
                </a:cubicBezTo>
                <a:cubicBezTo>
                  <a:pt x="251" y="113"/>
                  <a:pt x="245" y="115"/>
                  <a:pt x="239" y="118"/>
                </a:cubicBezTo>
                <a:cubicBezTo>
                  <a:pt x="236" y="120"/>
                  <a:pt x="232" y="118"/>
                  <a:pt x="230" y="116"/>
                </a:cubicBezTo>
                <a:cubicBezTo>
                  <a:pt x="228" y="113"/>
                  <a:pt x="232" y="111"/>
                  <a:pt x="234" y="109"/>
                </a:cubicBezTo>
                <a:cubicBezTo>
                  <a:pt x="236" y="101"/>
                  <a:pt x="235" y="94"/>
                  <a:pt x="229" y="89"/>
                </a:cubicBezTo>
                <a:cubicBezTo>
                  <a:pt x="224" y="87"/>
                  <a:pt x="221" y="91"/>
                  <a:pt x="217" y="93"/>
                </a:cubicBezTo>
                <a:cubicBezTo>
                  <a:pt x="210" y="100"/>
                  <a:pt x="207" y="112"/>
                  <a:pt x="210" y="123"/>
                </a:cubicBezTo>
                <a:cubicBezTo>
                  <a:pt x="214" y="130"/>
                  <a:pt x="217" y="138"/>
                  <a:pt x="224" y="143"/>
                </a:cubicBezTo>
                <a:cubicBezTo>
                  <a:pt x="238" y="146"/>
                  <a:pt x="238" y="146"/>
                  <a:pt x="238" y="146"/>
                </a:cubicBezTo>
                <a:cubicBezTo>
                  <a:pt x="242" y="145"/>
                  <a:pt x="246" y="143"/>
                  <a:pt x="251" y="143"/>
                </a:cubicBezTo>
                <a:cubicBezTo>
                  <a:pt x="261" y="141"/>
                  <a:pt x="269" y="134"/>
                  <a:pt x="275" y="127"/>
                </a:cubicBezTo>
                <a:cubicBezTo>
                  <a:pt x="278" y="126"/>
                  <a:pt x="280" y="125"/>
                  <a:pt x="282" y="122"/>
                </a:cubicBezTo>
                <a:cubicBezTo>
                  <a:pt x="280" y="119"/>
                  <a:pt x="284" y="116"/>
                  <a:pt x="284" y="113"/>
                </a:cubicBezTo>
                <a:cubicBezTo>
                  <a:pt x="289" y="108"/>
                  <a:pt x="287" y="100"/>
                  <a:pt x="288" y="93"/>
                </a:cubicBezTo>
                <a:cubicBezTo>
                  <a:pt x="284" y="89"/>
                  <a:pt x="285" y="82"/>
                  <a:pt x="282" y="77"/>
                </a:cubicBezTo>
                <a:cubicBezTo>
                  <a:pt x="278" y="67"/>
                  <a:pt x="262" y="63"/>
                  <a:pt x="266" y="50"/>
                </a:cubicBezTo>
                <a:cubicBezTo>
                  <a:pt x="270" y="40"/>
                  <a:pt x="280" y="32"/>
                  <a:pt x="290" y="29"/>
                </a:cubicBezTo>
                <a:cubicBezTo>
                  <a:pt x="298" y="28"/>
                  <a:pt x="306" y="27"/>
                  <a:pt x="314" y="27"/>
                </a:cubicBezTo>
                <a:cubicBezTo>
                  <a:pt x="322" y="28"/>
                  <a:pt x="331" y="34"/>
                  <a:pt x="332" y="43"/>
                </a:cubicBezTo>
                <a:cubicBezTo>
                  <a:pt x="328" y="51"/>
                  <a:pt x="328" y="51"/>
                  <a:pt x="328" y="51"/>
                </a:cubicBezTo>
                <a:cubicBezTo>
                  <a:pt x="323" y="51"/>
                  <a:pt x="320" y="55"/>
                  <a:pt x="317" y="57"/>
                </a:cubicBezTo>
                <a:cubicBezTo>
                  <a:pt x="313" y="62"/>
                  <a:pt x="310" y="68"/>
                  <a:pt x="313" y="74"/>
                </a:cubicBezTo>
                <a:cubicBezTo>
                  <a:pt x="314" y="77"/>
                  <a:pt x="311" y="81"/>
                  <a:pt x="315" y="83"/>
                </a:cubicBezTo>
                <a:cubicBezTo>
                  <a:pt x="319" y="88"/>
                  <a:pt x="325" y="83"/>
                  <a:pt x="329" y="83"/>
                </a:cubicBezTo>
                <a:cubicBezTo>
                  <a:pt x="344" y="75"/>
                  <a:pt x="353" y="59"/>
                  <a:pt x="355" y="42"/>
                </a:cubicBezTo>
                <a:cubicBezTo>
                  <a:pt x="356" y="33"/>
                  <a:pt x="355" y="21"/>
                  <a:pt x="345" y="16"/>
                </a:cubicBezTo>
                <a:cubicBezTo>
                  <a:pt x="340" y="14"/>
                  <a:pt x="335" y="13"/>
                  <a:pt x="334" y="8"/>
                </a:cubicBezTo>
                <a:close/>
                <a:moveTo>
                  <a:pt x="96" y="8"/>
                </a:moveTo>
                <a:cubicBezTo>
                  <a:pt x="93" y="6"/>
                  <a:pt x="87" y="8"/>
                  <a:pt x="84" y="8"/>
                </a:cubicBezTo>
                <a:cubicBezTo>
                  <a:pt x="72" y="18"/>
                  <a:pt x="72" y="18"/>
                  <a:pt x="72" y="18"/>
                </a:cubicBezTo>
                <a:cubicBezTo>
                  <a:pt x="68" y="24"/>
                  <a:pt x="60" y="24"/>
                  <a:pt x="58" y="30"/>
                </a:cubicBezTo>
                <a:cubicBezTo>
                  <a:pt x="60" y="32"/>
                  <a:pt x="62" y="34"/>
                  <a:pt x="65" y="36"/>
                </a:cubicBezTo>
                <a:cubicBezTo>
                  <a:pt x="68" y="33"/>
                  <a:pt x="68" y="33"/>
                  <a:pt x="68" y="33"/>
                </a:cubicBezTo>
                <a:cubicBezTo>
                  <a:pt x="77" y="29"/>
                  <a:pt x="85" y="21"/>
                  <a:pt x="93" y="15"/>
                </a:cubicBezTo>
                <a:cubicBezTo>
                  <a:pt x="94" y="13"/>
                  <a:pt x="96" y="11"/>
                  <a:pt x="96" y="8"/>
                </a:cubicBezTo>
                <a:close/>
                <a:moveTo>
                  <a:pt x="171" y="13"/>
                </a:moveTo>
                <a:cubicBezTo>
                  <a:pt x="172" y="8"/>
                  <a:pt x="172" y="8"/>
                  <a:pt x="172" y="8"/>
                </a:cubicBezTo>
                <a:cubicBezTo>
                  <a:pt x="164" y="8"/>
                  <a:pt x="152" y="7"/>
                  <a:pt x="143" y="8"/>
                </a:cubicBezTo>
                <a:cubicBezTo>
                  <a:pt x="142" y="16"/>
                  <a:pt x="139" y="22"/>
                  <a:pt x="135" y="28"/>
                </a:cubicBezTo>
                <a:cubicBezTo>
                  <a:pt x="123" y="44"/>
                  <a:pt x="106" y="61"/>
                  <a:pt x="89" y="69"/>
                </a:cubicBezTo>
                <a:cubicBezTo>
                  <a:pt x="86" y="71"/>
                  <a:pt x="83" y="69"/>
                  <a:pt x="81" y="73"/>
                </a:cubicBezTo>
                <a:cubicBezTo>
                  <a:pt x="82" y="79"/>
                  <a:pt x="80" y="86"/>
                  <a:pt x="81" y="92"/>
                </a:cubicBezTo>
                <a:cubicBezTo>
                  <a:pt x="94" y="93"/>
                  <a:pt x="92" y="78"/>
                  <a:pt x="102" y="73"/>
                </a:cubicBezTo>
                <a:cubicBezTo>
                  <a:pt x="111" y="67"/>
                  <a:pt x="122" y="65"/>
                  <a:pt x="132" y="67"/>
                </a:cubicBezTo>
                <a:cubicBezTo>
                  <a:pt x="153" y="55"/>
                  <a:pt x="159" y="32"/>
                  <a:pt x="171" y="13"/>
                </a:cubicBezTo>
                <a:close/>
                <a:moveTo>
                  <a:pt x="193" y="8"/>
                </a:moveTo>
                <a:cubicBezTo>
                  <a:pt x="189" y="7"/>
                  <a:pt x="185" y="7"/>
                  <a:pt x="181" y="8"/>
                </a:cubicBezTo>
                <a:cubicBezTo>
                  <a:pt x="180" y="12"/>
                  <a:pt x="177" y="16"/>
                  <a:pt x="177" y="20"/>
                </a:cubicBezTo>
                <a:cubicBezTo>
                  <a:pt x="186" y="29"/>
                  <a:pt x="198" y="34"/>
                  <a:pt x="211" y="38"/>
                </a:cubicBezTo>
                <a:cubicBezTo>
                  <a:pt x="213" y="38"/>
                  <a:pt x="216" y="39"/>
                  <a:pt x="218" y="36"/>
                </a:cubicBezTo>
                <a:cubicBezTo>
                  <a:pt x="218" y="34"/>
                  <a:pt x="219" y="31"/>
                  <a:pt x="217" y="30"/>
                </a:cubicBezTo>
                <a:cubicBezTo>
                  <a:pt x="205" y="25"/>
                  <a:pt x="193" y="23"/>
                  <a:pt x="183" y="17"/>
                </a:cubicBezTo>
                <a:cubicBezTo>
                  <a:pt x="182" y="14"/>
                  <a:pt x="182" y="14"/>
                  <a:pt x="182" y="14"/>
                </a:cubicBezTo>
                <a:cubicBezTo>
                  <a:pt x="182" y="13"/>
                  <a:pt x="183" y="12"/>
                  <a:pt x="184" y="12"/>
                </a:cubicBezTo>
                <a:cubicBezTo>
                  <a:pt x="190" y="14"/>
                  <a:pt x="196" y="18"/>
                  <a:pt x="202" y="19"/>
                </a:cubicBezTo>
                <a:cubicBezTo>
                  <a:pt x="203" y="18"/>
                  <a:pt x="203" y="18"/>
                  <a:pt x="203" y="18"/>
                </a:cubicBezTo>
                <a:cubicBezTo>
                  <a:pt x="199" y="15"/>
                  <a:pt x="196" y="11"/>
                  <a:pt x="193" y="8"/>
                </a:cubicBezTo>
                <a:close/>
                <a:moveTo>
                  <a:pt x="137" y="8"/>
                </a:moveTo>
                <a:cubicBezTo>
                  <a:pt x="126" y="3"/>
                  <a:pt x="123" y="18"/>
                  <a:pt x="115" y="22"/>
                </a:cubicBezTo>
                <a:cubicBezTo>
                  <a:pt x="103" y="35"/>
                  <a:pt x="91" y="44"/>
                  <a:pt x="77" y="53"/>
                </a:cubicBezTo>
                <a:cubicBezTo>
                  <a:pt x="81" y="65"/>
                  <a:pt x="81" y="65"/>
                  <a:pt x="81" y="65"/>
                </a:cubicBezTo>
                <a:cubicBezTo>
                  <a:pt x="90" y="64"/>
                  <a:pt x="98" y="57"/>
                  <a:pt x="106" y="51"/>
                </a:cubicBezTo>
                <a:cubicBezTo>
                  <a:pt x="108" y="49"/>
                  <a:pt x="109" y="47"/>
                  <a:pt x="112" y="46"/>
                </a:cubicBezTo>
                <a:cubicBezTo>
                  <a:pt x="121" y="34"/>
                  <a:pt x="136" y="24"/>
                  <a:pt x="137" y="8"/>
                </a:cubicBezTo>
                <a:close/>
                <a:moveTo>
                  <a:pt x="465" y="13"/>
                </a:moveTo>
                <a:cubicBezTo>
                  <a:pt x="462" y="7"/>
                  <a:pt x="453" y="8"/>
                  <a:pt x="447" y="8"/>
                </a:cubicBezTo>
                <a:cubicBezTo>
                  <a:pt x="445" y="8"/>
                  <a:pt x="441" y="7"/>
                  <a:pt x="440" y="9"/>
                </a:cubicBezTo>
                <a:cubicBezTo>
                  <a:pt x="452" y="21"/>
                  <a:pt x="466" y="27"/>
                  <a:pt x="479" y="34"/>
                </a:cubicBezTo>
                <a:cubicBezTo>
                  <a:pt x="491" y="25"/>
                  <a:pt x="507" y="22"/>
                  <a:pt x="523" y="27"/>
                </a:cubicBezTo>
                <a:cubicBezTo>
                  <a:pt x="532" y="24"/>
                  <a:pt x="541" y="19"/>
                  <a:pt x="546" y="9"/>
                </a:cubicBezTo>
                <a:cubicBezTo>
                  <a:pt x="543" y="7"/>
                  <a:pt x="537" y="9"/>
                  <a:pt x="533" y="8"/>
                </a:cubicBezTo>
                <a:cubicBezTo>
                  <a:pt x="524" y="15"/>
                  <a:pt x="513" y="18"/>
                  <a:pt x="502" y="21"/>
                </a:cubicBezTo>
                <a:cubicBezTo>
                  <a:pt x="488" y="23"/>
                  <a:pt x="477" y="18"/>
                  <a:pt x="465" y="13"/>
                </a:cubicBezTo>
                <a:close/>
                <a:moveTo>
                  <a:pt x="363" y="9"/>
                </a:moveTo>
                <a:cubicBezTo>
                  <a:pt x="359" y="9"/>
                  <a:pt x="353" y="6"/>
                  <a:pt x="350" y="9"/>
                </a:cubicBezTo>
                <a:cubicBezTo>
                  <a:pt x="355" y="16"/>
                  <a:pt x="362" y="22"/>
                  <a:pt x="363" y="31"/>
                </a:cubicBezTo>
                <a:cubicBezTo>
                  <a:pt x="365" y="37"/>
                  <a:pt x="361" y="44"/>
                  <a:pt x="361" y="51"/>
                </a:cubicBezTo>
                <a:cubicBezTo>
                  <a:pt x="361" y="54"/>
                  <a:pt x="365" y="56"/>
                  <a:pt x="367" y="57"/>
                </a:cubicBezTo>
                <a:cubicBezTo>
                  <a:pt x="380" y="82"/>
                  <a:pt x="408" y="95"/>
                  <a:pt x="432" y="106"/>
                </a:cubicBezTo>
                <a:cubicBezTo>
                  <a:pt x="446" y="99"/>
                  <a:pt x="446" y="99"/>
                  <a:pt x="446" y="99"/>
                </a:cubicBezTo>
                <a:cubicBezTo>
                  <a:pt x="458" y="97"/>
                  <a:pt x="458" y="97"/>
                  <a:pt x="458" y="97"/>
                </a:cubicBezTo>
                <a:cubicBezTo>
                  <a:pt x="472" y="95"/>
                  <a:pt x="484" y="105"/>
                  <a:pt x="496" y="96"/>
                </a:cubicBezTo>
                <a:cubicBezTo>
                  <a:pt x="501" y="93"/>
                  <a:pt x="507" y="89"/>
                  <a:pt x="506" y="84"/>
                </a:cubicBezTo>
                <a:cubicBezTo>
                  <a:pt x="487" y="88"/>
                  <a:pt x="467" y="86"/>
                  <a:pt x="449" y="78"/>
                </a:cubicBezTo>
                <a:cubicBezTo>
                  <a:pt x="440" y="75"/>
                  <a:pt x="431" y="71"/>
                  <a:pt x="422" y="65"/>
                </a:cubicBezTo>
                <a:cubicBezTo>
                  <a:pt x="413" y="56"/>
                  <a:pt x="399" y="49"/>
                  <a:pt x="390" y="39"/>
                </a:cubicBezTo>
                <a:cubicBezTo>
                  <a:pt x="386" y="33"/>
                  <a:pt x="380" y="26"/>
                  <a:pt x="373" y="21"/>
                </a:cubicBezTo>
                <a:cubicBezTo>
                  <a:pt x="370" y="17"/>
                  <a:pt x="367" y="13"/>
                  <a:pt x="363" y="9"/>
                </a:cubicBezTo>
                <a:close/>
                <a:moveTo>
                  <a:pt x="383" y="8"/>
                </a:moveTo>
                <a:cubicBezTo>
                  <a:pt x="380" y="8"/>
                  <a:pt x="376" y="8"/>
                  <a:pt x="374" y="9"/>
                </a:cubicBezTo>
                <a:cubicBezTo>
                  <a:pt x="374" y="11"/>
                  <a:pt x="374" y="12"/>
                  <a:pt x="375" y="13"/>
                </a:cubicBezTo>
                <a:cubicBezTo>
                  <a:pt x="387" y="25"/>
                  <a:pt x="396" y="40"/>
                  <a:pt x="411" y="50"/>
                </a:cubicBezTo>
                <a:cubicBezTo>
                  <a:pt x="426" y="62"/>
                  <a:pt x="443" y="71"/>
                  <a:pt x="461" y="78"/>
                </a:cubicBezTo>
                <a:cubicBezTo>
                  <a:pt x="467" y="78"/>
                  <a:pt x="472" y="80"/>
                  <a:pt x="479" y="80"/>
                </a:cubicBezTo>
                <a:cubicBezTo>
                  <a:pt x="475" y="75"/>
                  <a:pt x="469" y="72"/>
                  <a:pt x="467" y="65"/>
                </a:cubicBezTo>
                <a:cubicBezTo>
                  <a:pt x="453" y="60"/>
                  <a:pt x="439" y="53"/>
                  <a:pt x="425" y="47"/>
                </a:cubicBezTo>
                <a:cubicBezTo>
                  <a:pt x="409" y="37"/>
                  <a:pt x="393" y="24"/>
                  <a:pt x="383" y="8"/>
                </a:cubicBezTo>
                <a:close/>
                <a:moveTo>
                  <a:pt x="404" y="15"/>
                </a:moveTo>
                <a:cubicBezTo>
                  <a:pt x="401" y="13"/>
                  <a:pt x="401" y="8"/>
                  <a:pt x="397" y="8"/>
                </a:cubicBezTo>
                <a:cubicBezTo>
                  <a:pt x="395" y="9"/>
                  <a:pt x="391" y="8"/>
                  <a:pt x="392" y="10"/>
                </a:cubicBezTo>
                <a:cubicBezTo>
                  <a:pt x="396" y="15"/>
                  <a:pt x="400" y="22"/>
                  <a:pt x="405" y="26"/>
                </a:cubicBezTo>
                <a:cubicBezTo>
                  <a:pt x="422" y="41"/>
                  <a:pt x="443" y="49"/>
                  <a:pt x="464" y="58"/>
                </a:cubicBezTo>
                <a:cubicBezTo>
                  <a:pt x="466" y="57"/>
                  <a:pt x="466" y="57"/>
                  <a:pt x="466" y="57"/>
                </a:cubicBezTo>
                <a:cubicBezTo>
                  <a:pt x="466" y="55"/>
                  <a:pt x="467" y="53"/>
                  <a:pt x="465" y="51"/>
                </a:cubicBezTo>
                <a:cubicBezTo>
                  <a:pt x="443" y="43"/>
                  <a:pt x="422" y="32"/>
                  <a:pt x="404" y="15"/>
                </a:cubicBezTo>
                <a:close/>
                <a:moveTo>
                  <a:pt x="517" y="9"/>
                </a:moveTo>
                <a:cubicBezTo>
                  <a:pt x="501" y="7"/>
                  <a:pt x="486" y="8"/>
                  <a:pt x="471" y="9"/>
                </a:cubicBezTo>
                <a:cubicBezTo>
                  <a:pt x="476" y="14"/>
                  <a:pt x="484" y="14"/>
                  <a:pt x="491" y="16"/>
                </a:cubicBezTo>
                <a:cubicBezTo>
                  <a:pt x="500" y="16"/>
                  <a:pt x="509" y="14"/>
                  <a:pt x="517" y="9"/>
                </a:cubicBezTo>
                <a:close/>
                <a:moveTo>
                  <a:pt x="430" y="9"/>
                </a:moveTo>
                <a:cubicBezTo>
                  <a:pt x="423" y="9"/>
                  <a:pt x="415" y="7"/>
                  <a:pt x="409" y="10"/>
                </a:cubicBezTo>
                <a:cubicBezTo>
                  <a:pt x="415" y="20"/>
                  <a:pt x="427" y="27"/>
                  <a:pt x="438" y="33"/>
                </a:cubicBezTo>
                <a:cubicBezTo>
                  <a:pt x="448" y="37"/>
                  <a:pt x="457" y="46"/>
                  <a:pt x="469" y="45"/>
                </a:cubicBezTo>
                <a:cubicBezTo>
                  <a:pt x="470" y="42"/>
                  <a:pt x="475" y="40"/>
                  <a:pt x="474" y="37"/>
                </a:cubicBezTo>
                <a:cubicBezTo>
                  <a:pt x="458" y="32"/>
                  <a:pt x="444" y="20"/>
                  <a:pt x="430" y="9"/>
                </a:cubicBezTo>
                <a:close/>
                <a:moveTo>
                  <a:pt x="802" y="9"/>
                </a:moveTo>
                <a:cubicBezTo>
                  <a:pt x="785" y="8"/>
                  <a:pt x="771" y="11"/>
                  <a:pt x="755" y="8"/>
                </a:cubicBezTo>
                <a:cubicBezTo>
                  <a:pt x="748" y="10"/>
                  <a:pt x="740" y="9"/>
                  <a:pt x="734" y="9"/>
                </a:cubicBezTo>
                <a:cubicBezTo>
                  <a:pt x="722" y="10"/>
                  <a:pt x="709" y="8"/>
                  <a:pt x="698" y="9"/>
                </a:cubicBezTo>
                <a:cubicBezTo>
                  <a:pt x="693" y="12"/>
                  <a:pt x="699" y="16"/>
                  <a:pt x="698" y="20"/>
                </a:cubicBezTo>
                <a:cubicBezTo>
                  <a:pt x="698" y="32"/>
                  <a:pt x="698" y="45"/>
                  <a:pt x="685" y="51"/>
                </a:cubicBezTo>
                <a:cubicBezTo>
                  <a:pt x="679" y="55"/>
                  <a:pt x="669" y="58"/>
                  <a:pt x="663" y="52"/>
                </a:cubicBezTo>
                <a:cubicBezTo>
                  <a:pt x="663" y="51"/>
                  <a:pt x="663" y="49"/>
                  <a:pt x="664" y="48"/>
                </a:cubicBezTo>
                <a:cubicBezTo>
                  <a:pt x="667" y="43"/>
                  <a:pt x="666" y="37"/>
                  <a:pt x="662" y="34"/>
                </a:cubicBezTo>
                <a:cubicBezTo>
                  <a:pt x="658" y="32"/>
                  <a:pt x="653" y="33"/>
                  <a:pt x="649" y="34"/>
                </a:cubicBezTo>
                <a:cubicBezTo>
                  <a:pt x="641" y="41"/>
                  <a:pt x="641" y="52"/>
                  <a:pt x="643" y="61"/>
                </a:cubicBezTo>
                <a:cubicBezTo>
                  <a:pt x="645" y="68"/>
                  <a:pt x="652" y="72"/>
                  <a:pt x="658" y="75"/>
                </a:cubicBezTo>
                <a:cubicBezTo>
                  <a:pt x="676" y="82"/>
                  <a:pt x="688" y="62"/>
                  <a:pt x="705" y="63"/>
                </a:cubicBezTo>
                <a:cubicBezTo>
                  <a:pt x="715" y="65"/>
                  <a:pt x="723" y="69"/>
                  <a:pt x="729" y="77"/>
                </a:cubicBezTo>
                <a:cubicBezTo>
                  <a:pt x="737" y="86"/>
                  <a:pt x="734" y="99"/>
                  <a:pt x="732" y="109"/>
                </a:cubicBezTo>
                <a:cubicBezTo>
                  <a:pt x="728" y="117"/>
                  <a:pt x="720" y="124"/>
                  <a:pt x="710" y="123"/>
                </a:cubicBezTo>
                <a:cubicBezTo>
                  <a:pt x="707" y="122"/>
                  <a:pt x="703" y="122"/>
                  <a:pt x="703" y="118"/>
                </a:cubicBezTo>
                <a:cubicBezTo>
                  <a:pt x="705" y="113"/>
                  <a:pt x="708" y="106"/>
                  <a:pt x="706" y="100"/>
                </a:cubicBezTo>
                <a:cubicBezTo>
                  <a:pt x="704" y="97"/>
                  <a:pt x="700" y="96"/>
                  <a:pt x="697" y="95"/>
                </a:cubicBezTo>
                <a:cubicBezTo>
                  <a:pt x="693" y="96"/>
                  <a:pt x="688" y="93"/>
                  <a:pt x="686" y="99"/>
                </a:cubicBezTo>
                <a:cubicBezTo>
                  <a:pt x="679" y="108"/>
                  <a:pt x="682" y="122"/>
                  <a:pt x="688" y="131"/>
                </a:cubicBezTo>
                <a:cubicBezTo>
                  <a:pt x="693" y="142"/>
                  <a:pt x="704" y="146"/>
                  <a:pt x="715" y="147"/>
                </a:cubicBezTo>
                <a:cubicBezTo>
                  <a:pt x="734" y="147"/>
                  <a:pt x="752" y="138"/>
                  <a:pt x="762" y="121"/>
                </a:cubicBezTo>
                <a:cubicBezTo>
                  <a:pt x="762" y="115"/>
                  <a:pt x="764" y="110"/>
                  <a:pt x="763" y="104"/>
                </a:cubicBezTo>
                <a:cubicBezTo>
                  <a:pt x="760" y="84"/>
                  <a:pt x="738" y="69"/>
                  <a:pt x="742" y="47"/>
                </a:cubicBezTo>
                <a:cubicBezTo>
                  <a:pt x="743" y="39"/>
                  <a:pt x="750" y="32"/>
                  <a:pt x="757" y="30"/>
                </a:cubicBezTo>
                <a:cubicBezTo>
                  <a:pt x="762" y="27"/>
                  <a:pt x="767" y="27"/>
                  <a:pt x="772" y="26"/>
                </a:cubicBezTo>
                <a:cubicBezTo>
                  <a:pt x="780" y="23"/>
                  <a:pt x="788" y="27"/>
                  <a:pt x="794" y="31"/>
                </a:cubicBezTo>
                <a:cubicBezTo>
                  <a:pt x="802" y="35"/>
                  <a:pt x="802" y="43"/>
                  <a:pt x="803" y="48"/>
                </a:cubicBezTo>
                <a:cubicBezTo>
                  <a:pt x="804" y="52"/>
                  <a:pt x="804" y="58"/>
                  <a:pt x="800" y="61"/>
                </a:cubicBezTo>
                <a:cubicBezTo>
                  <a:pt x="795" y="65"/>
                  <a:pt x="795" y="58"/>
                  <a:pt x="792" y="56"/>
                </a:cubicBezTo>
                <a:cubicBezTo>
                  <a:pt x="787" y="53"/>
                  <a:pt x="782" y="56"/>
                  <a:pt x="779" y="58"/>
                </a:cubicBezTo>
                <a:cubicBezTo>
                  <a:pt x="777" y="63"/>
                  <a:pt x="776" y="68"/>
                  <a:pt x="777" y="74"/>
                </a:cubicBezTo>
                <a:cubicBezTo>
                  <a:pt x="779" y="82"/>
                  <a:pt x="787" y="87"/>
                  <a:pt x="795" y="89"/>
                </a:cubicBezTo>
                <a:cubicBezTo>
                  <a:pt x="808" y="89"/>
                  <a:pt x="820" y="80"/>
                  <a:pt x="824" y="69"/>
                </a:cubicBezTo>
                <a:cubicBezTo>
                  <a:pt x="827" y="61"/>
                  <a:pt x="829" y="53"/>
                  <a:pt x="828" y="45"/>
                </a:cubicBezTo>
                <a:cubicBezTo>
                  <a:pt x="825" y="32"/>
                  <a:pt x="816" y="24"/>
                  <a:pt x="806" y="16"/>
                </a:cubicBezTo>
                <a:cubicBezTo>
                  <a:pt x="805" y="14"/>
                  <a:pt x="804" y="10"/>
                  <a:pt x="802" y="9"/>
                </a:cubicBezTo>
                <a:close/>
                <a:moveTo>
                  <a:pt x="569" y="9"/>
                </a:moveTo>
                <a:cubicBezTo>
                  <a:pt x="565" y="8"/>
                  <a:pt x="559" y="8"/>
                  <a:pt x="555" y="9"/>
                </a:cubicBezTo>
                <a:cubicBezTo>
                  <a:pt x="548" y="17"/>
                  <a:pt x="540" y="25"/>
                  <a:pt x="532" y="31"/>
                </a:cubicBezTo>
                <a:cubicBezTo>
                  <a:pt x="532" y="33"/>
                  <a:pt x="533" y="35"/>
                  <a:pt x="536" y="34"/>
                </a:cubicBezTo>
                <a:cubicBezTo>
                  <a:pt x="558" y="22"/>
                  <a:pt x="558" y="22"/>
                  <a:pt x="558" y="22"/>
                </a:cubicBezTo>
                <a:cubicBezTo>
                  <a:pt x="562" y="19"/>
                  <a:pt x="568" y="15"/>
                  <a:pt x="569" y="9"/>
                </a:cubicBezTo>
                <a:close/>
                <a:moveTo>
                  <a:pt x="591" y="9"/>
                </a:moveTo>
                <a:cubicBezTo>
                  <a:pt x="591" y="9"/>
                  <a:pt x="591" y="9"/>
                  <a:pt x="591" y="9"/>
                </a:cubicBezTo>
                <a:cubicBezTo>
                  <a:pt x="586" y="8"/>
                  <a:pt x="582" y="9"/>
                  <a:pt x="577" y="10"/>
                </a:cubicBezTo>
                <a:cubicBezTo>
                  <a:pt x="569" y="23"/>
                  <a:pt x="554" y="30"/>
                  <a:pt x="542" y="38"/>
                </a:cubicBezTo>
                <a:cubicBezTo>
                  <a:pt x="538" y="41"/>
                  <a:pt x="545" y="44"/>
                  <a:pt x="545" y="47"/>
                </a:cubicBezTo>
                <a:cubicBezTo>
                  <a:pt x="547" y="49"/>
                  <a:pt x="550" y="47"/>
                  <a:pt x="553" y="46"/>
                </a:cubicBezTo>
                <a:cubicBezTo>
                  <a:pt x="568" y="37"/>
                  <a:pt x="581" y="23"/>
                  <a:pt x="591" y="9"/>
                </a:cubicBezTo>
                <a:close/>
                <a:moveTo>
                  <a:pt x="615" y="10"/>
                </a:moveTo>
                <a:cubicBezTo>
                  <a:pt x="610" y="8"/>
                  <a:pt x="603" y="9"/>
                  <a:pt x="598" y="10"/>
                </a:cubicBezTo>
                <a:cubicBezTo>
                  <a:pt x="597" y="15"/>
                  <a:pt x="592" y="17"/>
                  <a:pt x="591" y="21"/>
                </a:cubicBezTo>
                <a:cubicBezTo>
                  <a:pt x="577" y="33"/>
                  <a:pt x="565" y="48"/>
                  <a:pt x="548" y="55"/>
                </a:cubicBezTo>
                <a:cubicBezTo>
                  <a:pt x="547" y="58"/>
                  <a:pt x="546" y="63"/>
                  <a:pt x="549" y="66"/>
                </a:cubicBezTo>
                <a:cubicBezTo>
                  <a:pt x="563" y="61"/>
                  <a:pt x="563" y="61"/>
                  <a:pt x="563" y="61"/>
                </a:cubicBezTo>
                <a:cubicBezTo>
                  <a:pt x="576" y="51"/>
                  <a:pt x="590" y="41"/>
                  <a:pt x="602" y="29"/>
                </a:cubicBezTo>
                <a:cubicBezTo>
                  <a:pt x="604" y="27"/>
                  <a:pt x="605" y="22"/>
                  <a:pt x="608" y="24"/>
                </a:cubicBezTo>
                <a:cubicBezTo>
                  <a:pt x="609" y="19"/>
                  <a:pt x="614" y="16"/>
                  <a:pt x="615" y="10"/>
                </a:cubicBezTo>
                <a:close/>
                <a:moveTo>
                  <a:pt x="669" y="11"/>
                </a:moveTo>
                <a:cubicBezTo>
                  <a:pt x="668" y="9"/>
                  <a:pt x="668" y="9"/>
                  <a:pt x="668" y="9"/>
                </a:cubicBezTo>
                <a:cubicBezTo>
                  <a:pt x="627" y="9"/>
                  <a:pt x="627" y="9"/>
                  <a:pt x="627" y="9"/>
                </a:cubicBezTo>
                <a:cubicBezTo>
                  <a:pt x="623" y="8"/>
                  <a:pt x="624" y="12"/>
                  <a:pt x="621" y="14"/>
                </a:cubicBezTo>
                <a:cubicBezTo>
                  <a:pt x="609" y="33"/>
                  <a:pt x="591" y="47"/>
                  <a:pt x="572" y="61"/>
                </a:cubicBezTo>
                <a:cubicBezTo>
                  <a:pt x="565" y="67"/>
                  <a:pt x="556" y="69"/>
                  <a:pt x="548" y="74"/>
                </a:cubicBezTo>
                <a:cubicBezTo>
                  <a:pt x="547" y="83"/>
                  <a:pt x="541" y="91"/>
                  <a:pt x="542" y="101"/>
                </a:cubicBezTo>
                <a:cubicBezTo>
                  <a:pt x="543" y="103"/>
                  <a:pt x="544" y="106"/>
                  <a:pt x="546" y="105"/>
                </a:cubicBezTo>
                <a:cubicBezTo>
                  <a:pt x="554" y="103"/>
                  <a:pt x="561" y="102"/>
                  <a:pt x="568" y="100"/>
                </a:cubicBezTo>
                <a:cubicBezTo>
                  <a:pt x="574" y="98"/>
                  <a:pt x="570" y="91"/>
                  <a:pt x="574" y="87"/>
                </a:cubicBezTo>
                <a:cubicBezTo>
                  <a:pt x="581" y="72"/>
                  <a:pt x="597" y="70"/>
                  <a:pt x="611" y="70"/>
                </a:cubicBezTo>
                <a:cubicBezTo>
                  <a:pt x="620" y="64"/>
                  <a:pt x="627" y="53"/>
                  <a:pt x="635" y="45"/>
                </a:cubicBezTo>
                <a:cubicBezTo>
                  <a:pt x="636" y="38"/>
                  <a:pt x="639" y="33"/>
                  <a:pt x="645" y="28"/>
                </a:cubicBezTo>
                <a:cubicBezTo>
                  <a:pt x="650" y="26"/>
                  <a:pt x="655" y="26"/>
                  <a:pt x="660" y="24"/>
                </a:cubicBezTo>
                <a:cubicBezTo>
                  <a:pt x="669" y="11"/>
                  <a:pt x="669" y="11"/>
                  <a:pt x="669" y="11"/>
                </a:cubicBezTo>
                <a:close/>
                <a:moveTo>
                  <a:pt x="836" y="14"/>
                </a:moveTo>
                <a:cubicBezTo>
                  <a:pt x="833" y="7"/>
                  <a:pt x="824" y="11"/>
                  <a:pt x="818" y="9"/>
                </a:cubicBezTo>
                <a:cubicBezTo>
                  <a:pt x="816" y="10"/>
                  <a:pt x="813" y="9"/>
                  <a:pt x="813" y="12"/>
                </a:cubicBezTo>
                <a:cubicBezTo>
                  <a:pt x="823" y="23"/>
                  <a:pt x="838" y="34"/>
                  <a:pt x="835" y="52"/>
                </a:cubicBezTo>
                <a:cubicBezTo>
                  <a:pt x="844" y="65"/>
                  <a:pt x="855" y="75"/>
                  <a:pt x="867" y="84"/>
                </a:cubicBezTo>
                <a:cubicBezTo>
                  <a:pt x="878" y="89"/>
                  <a:pt x="888" y="98"/>
                  <a:pt x="900" y="101"/>
                </a:cubicBezTo>
                <a:cubicBezTo>
                  <a:pt x="909" y="95"/>
                  <a:pt x="919" y="92"/>
                  <a:pt x="930" y="93"/>
                </a:cubicBezTo>
                <a:cubicBezTo>
                  <a:pt x="939" y="95"/>
                  <a:pt x="947" y="100"/>
                  <a:pt x="956" y="99"/>
                </a:cubicBezTo>
                <a:cubicBezTo>
                  <a:pt x="963" y="96"/>
                  <a:pt x="972" y="93"/>
                  <a:pt x="975" y="86"/>
                </a:cubicBezTo>
                <a:cubicBezTo>
                  <a:pt x="961" y="87"/>
                  <a:pt x="948" y="86"/>
                  <a:pt x="934" y="84"/>
                </a:cubicBezTo>
                <a:cubicBezTo>
                  <a:pt x="930" y="83"/>
                  <a:pt x="927" y="80"/>
                  <a:pt x="923" y="80"/>
                </a:cubicBezTo>
                <a:cubicBezTo>
                  <a:pt x="913" y="75"/>
                  <a:pt x="902" y="71"/>
                  <a:pt x="892" y="65"/>
                </a:cubicBezTo>
                <a:cubicBezTo>
                  <a:pt x="878" y="54"/>
                  <a:pt x="862" y="45"/>
                  <a:pt x="849" y="32"/>
                </a:cubicBezTo>
                <a:cubicBezTo>
                  <a:pt x="846" y="26"/>
                  <a:pt x="840" y="20"/>
                  <a:pt x="836" y="14"/>
                </a:cubicBezTo>
                <a:close/>
                <a:moveTo>
                  <a:pt x="858" y="10"/>
                </a:moveTo>
                <a:cubicBezTo>
                  <a:pt x="844" y="9"/>
                  <a:pt x="844" y="9"/>
                  <a:pt x="844" y="9"/>
                </a:cubicBezTo>
                <a:cubicBezTo>
                  <a:pt x="843" y="10"/>
                  <a:pt x="841" y="9"/>
                  <a:pt x="841" y="11"/>
                </a:cubicBezTo>
                <a:cubicBezTo>
                  <a:pt x="850" y="28"/>
                  <a:pt x="866" y="41"/>
                  <a:pt x="883" y="52"/>
                </a:cubicBezTo>
                <a:cubicBezTo>
                  <a:pt x="897" y="65"/>
                  <a:pt x="915" y="69"/>
                  <a:pt x="931" y="78"/>
                </a:cubicBezTo>
                <a:cubicBezTo>
                  <a:pt x="940" y="79"/>
                  <a:pt x="940" y="79"/>
                  <a:pt x="940" y="79"/>
                </a:cubicBezTo>
                <a:cubicBezTo>
                  <a:pt x="937" y="73"/>
                  <a:pt x="932" y="67"/>
                  <a:pt x="931" y="60"/>
                </a:cubicBezTo>
                <a:cubicBezTo>
                  <a:pt x="918" y="53"/>
                  <a:pt x="903" y="50"/>
                  <a:pt x="891" y="40"/>
                </a:cubicBezTo>
                <a:cubicBezTo>
                  <a:pt x="879" y="32"/>
                  <a:pt x="867" y="22"/>
                  <a:pt x="858" y="10"/>
                </a:cubicBezTo>
                <a:close/>
                <a:moveTo>
                  <a:pt x="913" y="9"/>
                </a:moveTo>
                <a:cubicBezTo>
                  <a:pt x="903" y="9"/>
                  <a:pt x="903" y="9"/>
                  <a:pt x="903" y="9"/>
                </a:cubicBezTo>
                <a:cubicBezTo>
                  <a:pt x="899" y="10"/>
                  <a:pt x="896" y="8"/>
                  <a:pt x="892" y="10"/>
                </a:cubicBezTo>
                <a:cubicBezTo>
                  <a:pt x="897" y="21"/>
                  <a:pt x="910" y="23"/>
                  <a:pt x="918" y="32"/>
                </a:cubicBezTo>
                <a:cubicBezTo>
                  <a:pt x="926" y="33"/>
                  <a:pt x="937" y="44"/>
                  <a:pt x="943" y="34"/>
                </a:cubicBezTo>
                <a:cubicBezTo>
                  <a:pt x="944" y="33"/>
                  <a:pt x="945" y="31"/>
                  <a:pt x="944" y="30"/>
                </a:cubicBezTo>
                <a:cubicBezTo>
                  <a:pt x="933" y="25"/>
                  <a:pt x="922" y="20"/>
                  <a:pt x="913" y="9"/>
                </a:cubicBezTo>
                <a:close/>
                <a:moveTo>
                  <a:pt x="881" y="10"/>
                </a:moveTo>
                <a:cubicBezTo>
                  <a:pt x="877" y="11"/>
                  <a:pt x="863" y="6"/>
                  <a:pt x="869" y="15"/>
                </a:cubicBezTo>
                <a:cubicBezTo>
                  <a:pt x="885" y="29"/>
                  <a:pt x="900" y="42"/>
                  <a:pt x="918" y="50"/>
                </a:cubicBezTo>
                <a:cubicBezTo>
                  <a:pt x="923" y="51"/>
                  <a:pt x="927" y="55"/>
                  <a:pt x="932" y="53"/>
                </a:cubicBezTo>
                <a:cubicBezTo>
                  <a:pt x="933" y="50"/>
                  <a:pt x="937" y="45"/>
                  <a:pt x="933" y="43"/>
                </a:cubicBezTo>
                <a:cubicBezTo>
                  <a:pt x="912" y="38"/>
                  <a:pt x="897" y="23"/>
                  <a:pt x="881" y="10"/>
                </a:cubicBezTo>
                <a:close/>
                <a:moveTo>
                  <a:pt x="1011" y="9"/>
                </a:moveTo>
                <a:cubicBezTo>
                  <a:pt x="1000" y="10"/>
                  <a:pt x="988" y="10"/>
                  <a:pt x="977" y="9"/>
                </a:cubicBezTo>
                <a:cubicBezTo>
                  <a:pt x="960" y="10"/>
                  <a:pt x="941" y="9"/>
                  <a:pt x="925" y="10"/>
                </a:cubicBezTo>
                <a:cubicBezTo>
                  <a:pt x="925" y="11"/>
                  <a:pt x="925" y="11"/>
                  <a:pt x="925" y="11"/>
                </a:cubicBezTo>
                <a:cubicBezTo>
                  <a:pt x="931" y="19"/>
                  <a:pt x="941" y="23"/>
                  <a:pt x="951" y="26"/>
                </a:cubicBezTo>
                <a:cubicBezTo>
                  <a:pt x="959" y="29"/>
                  <a:pt x="964" y="19"/>
                  <a:pt x="973" y="22"/>
                </a:cubicBezTo>
                <a:cubicBezTo>
                  <a:pt x="978" y="21"/>
                  <a:pt x="982" y="22"/>
                  <a:pt x="987" y="23"/>
                </a:cubicBezTo>
                <a:cubicBezTo>
                  <a:pt x="994" y="20"/>
                  <a:pt x="1002" y="18"/>
                  <a:pt x="1009" y="15"/>
                </a:cubicBezTo>
                <a:cubicBezTo>
                  <a:pt x="1010" y="13"/>
                  <a:pt x="1013" y="12"/>
                  <a:pt x="1011" y="9"/>
                </a:cubicBezTo>
                <a:close/>
                <a:moveTo>
                  <a:pt x="1044" y="12"/>
                </a:moveTo>
                <a:cubicBezTo>
                  <a:pt x="1044" y="10"/>
                  <a:pt x="1044" y="10"/>
                  <a:pt x="1044" y="10"/>
                </a:cubicBezTo>
                <a:cubicBezTo>
                  <a:pt x="1037" y="10"/>
                  <a:pt x="1030" y="9"/>
                  <a:pt x="1023" y="10"/>
                </a:cubicBezTo>
                <a:cubicBezTo>
                  <a:pt x="1016" y="16"/>
                  <a:pt x="1009" y="21"/>
                  <a:pt x="1002" y="25"/>
                </a:cubicBezTo>
                <a:cubicBezTo>
                  <a:pt x="1002" y="29"/>
                  <a:pt x="1006" y="33"/>
                  <a:pt x="1010" y="34"/>
                </a:cubicBezTo>
                <a:cubicBezTo>
                  <a:pt x="1023" y="30"/>
                  <a:pt x="1032" y="20"/>
                  <a:pt x="1044" y="12"/>
                </a:cubicBezTo>
                <a:close/>
                <a:moveTo>
                  <a:pt x="1118" y="9"/>
                </a:moveTo>
                <a:cubicBezTo>
                  <a:pt x="1112" y="10"/>
                  <a:pt x="1112" y="10"/>
                  <a:pt x="1112" y="10"/>
                </a:cubicBezTo>
                <a:cubicBezTo>
                  <a:pt x="1105" y="10"/>
                  <a:pt x="1098" y="10"/>
                  <a:pt x="1092" y="10"/>
                </a:cubicBezTo>
                <a:cubicBezTo>
                  <a:pt x="1087" y="10"/>
                  <a:pt x="1091" y="16"/>
                  <a:pt x="1088" y="18"/>
                </a:cubicBezTo>
                <a:cubicBezTo>
                  <a:pt x="1076" y="34"/>
                  <a:pt x="1063" y="52"/>
                  <a:pt x="1046" y="64"/>
                </a:cubicBezTo>
                <a:cubicBezTo>
                  <a:pt x="1036" y="72"/>
                  <a:pt x="1025" y="74"/>
                  <a:pt x="1014" y="80"/>
                </a:cubicBezTo>
                <a:cubicBezTo>
                  <a:pt x="1013" y="88"/>
                  <a:pt x="1005" y="95"/>
                  <a:pt x="1007" y="103"/>
                </a:cubicBezTo>
                <a:cubicBezTo>
                  <a:pt x="1011" y="104"/>
                  <a:pt x="1013" y="101"/>
                  <a:pt x="1017" y="100"/>
                </a:cubicBezTo>
                <a:cubicBezTo>
                  <a:pt x="1021" y="100"/>
                  <a:pt x="1024" y="99"/>
                  <a:pt x="1026" y="95"/>
                </a:cubicBezTo>
                <a:cubicBezTo>
                  <a:pt x="1025" y="86"/>
                  <a:pt x="1032" y="80"/>
                  <a:pt x="1038" y="75"/>
                </a:cubicBezTo>
                <a:cubicBezTo>
                  <a:pt x="1048" y="67"/>
                  <a:pt x="1063" y="70"/>
                  <a:pt x="1074" y="74"/>
                </a:cubicBezTo>
                <a:cubicBezTo>
                  <a:pt x="1078" y="70"/>
                  <a:pt x="1085" y="68"/>
                  <a:pt x="1089" y="61"/>
                </a:cubicBezTo>
                <a:cubicBezTo>
                  <a:pt x="1100" y="47"/>
                  <a:pt x="1111" y="31"/>
                  <a:pt x="1119" y="15"/>
                </a:cubicBezTo>
                <a:cubicBezTo>
                  <a:pt x="1119" y="14"/>
                  <a:pt x="1121" y="10"/>
                  <a:pt x="1118" y="9"/>
                </a:cubicBezTo>
                <a:close/>
                <a:moveTo>
                  <a:pt x="687" y="15"/>
                </a:moveTo>
                <a:cubicBezTo>
                  <a:pt x="685" y="13"/>
                  <a:pt x="684" y="9"/>
                  <a:pt x="681" y="9"/>
                </a:cubicBezTo>
                <a:cubicBezTo>
                  <a:pt x="678" y="10"/>
                  <a:pt x="677" y="12"/>
                  <a:pt x="677" y="14"/>
                </a:cubicBezTo>
                <a:cubicBezTo>
                  <a:pt x="678" y="17"/>
                  <a:pt x="681" y="18"/>
                  <a:pt x="684" y="18"/>
                </a:cubicBezTo>
                <a:cubicBezTo>
                  <a:pt x="686" y="19"/>
                  <a:pt x="688" y="17"/>
                  <a:pt x="687" y="15"/>
                </a:cubicBezTo>
                <a:close/>
                <a:moveTo>
                  <a:pt x="1269" y="11"/>
                </a:moveTo>
                <a:cubicBezTo>
                  <a:pt x="1246" y="10"/>
                  <a:pt x="1219" y="10"/>
                  <a:pt x="1197" y="10"/>
                </a:cubicBezTo>
                <a:cubicBezTo>
                  <a:pt x="1174" y="10"/>
                  <a:pt x="1174" y="10"/>
                  <a:pt x="1174" y="10"/>
                </a:cubicBezTo>
                <a:cubicBezTo>
                  <a:pt x="1171" y="12"/>
                  <a:pt x="1165" y="7"/>
                  <a:pt x="1165" y="12"/>
                </a:cubicBezTo>
                <a:cubicBezTo>
                  <a:pt x="1172" y="20"/>
                  <a:pt x="1174" y="30"/>
                  <a:pt x="1174" y="41"/>
                </a:cubicBezTo>
                <a:cubicBezTo>
                  <a:pt x="1171" y="49"/>
                  <a:pt x="1166" y="61"/>
                  <a:pt x="1155" y="63"/>
                </a:cubicBezTo>
                <a:cubicBezTo>
                  <a:pt x="1151" y="64"/>
                  <a:pt x="1146" y="63"/>
                  <a:pt x="1142" y="60"/>
                </a:cubicBezTo>
                <a:cubicBezTo>
                  <a:pt x="1137" y="56"/>
                  <a:pt x="1143" y="51"/>
                  <a:pt x="1143" y="47"/>
                </a:cubicBezTo>
                <a:cubicBezTo>
                  <a:pt x="1143" y="42"/>
                  <a:pt x="1140" y="37"/>
                  <a:pt x="1136" y="35"/>
                </a:cubicBezTo>
                <a:cubicBezTo>
                  <a:pt x="1130" y="34"/>
                  <a:pt x="1125" y="38"/>
                  <a:pt x="1122" y="43"/>
                </a:cubicBezTo>
                <a:cubicBezTo>
                  <a:pt x="1120" y="52"/>
                  <a:pt x="1121" y="62"/>
                  <a:pt x="1128" y="69"/>
                </a:cubicBezTo>
                <a:cubicBezTo>
                  <a:pt x="1139" y="82"/>
                  <a:pt x="1157" y="73"/>
                  <a:pt x="1170" y="69"/>
                </a:cubicBezTo>
                <a:cubicBezTo>
                  <a:pt x="1174" y="66"/>
                  <a:pt x="1178" y="65"/>
                  <a:pt x="1184" y="65"/>
                </a:cubicBezTo>
                <a:cubicBezTo>
                  <a:pt x="1188" y="67"/>
                  <a:pt x="1194" y="69"/>
                  <a:pt x="1196" y="74"/>
                </a:cubicBezTo>
                <a:cubicBezTo>
                  <a:pt x="1200" y="88"/>
                  <a:pt x="1201" y="102"/>
                  <a:pt x="1196" y="115"/>
                </a:cubicBezTo>
                <a:cubicBezTo>
                  <a:pt x="1192" y="120"/>
                  <a:pt x="1190" y="126"/>
                  <a:pt x="1182" y="125"/>
                </a:cubicBezTo>
                <a:cubicBezTo>
                  <a:pt x="1173" y="122"/>
                  <a:pt x="1177" y="113"/>
                  <a:pt x="1178" y="107"/>
                </a:cubicBezTo>
                <a:cubicBezTo>
                  <a:pt x="1176" y="103"/>
                  <a:pt x="1176" y="97"/>
                  <a:pt x="1172" y="95"/>
                </a:cubicBezTo>
                <a:cubicBezTo>
                  <a:pt x="1168" y="96"/>
                  <a:pt x="1165" y="96"/>
                  <a:pt x="1162" y="98"/>
                </a:cubicBezTo>
                <a:cubicBezTo>
                  <a:pt x="1158" y="104"/>
                  <a:pt x="1159" y="111"/>
                  <a:pt x="1158" y="117"/>
                </a:cubicBezTo>
                <a:cubicBezTo>
                  <a:pt x="1156" y="130"/>
                  <a:pt x="1170" y="136"/>
                  <a:pt x="1178" y="141"/>
                </a:cubicBezTo>
                <a:cubicBezTo>
                  <a:pt x="1193" y="142"/>
                  <a:pt x="1193" y="142"/>
                  <a:pt x="1193" y="142"/>
                </a:cubicBezTo>
                <a:cubicBezTo>
                  <a:pt x="1206" y="140"/>
                  <a:pt x="1217" y="130"/>
                  <a:pt x="1223" y="118"/>
                </a:cubicBezTo>
                <a:cubicBezTo>
                  <a:pt x="1224" y="111"/>
                  <a:pt x="1225" y="101"/>
                  <a:pt x="1218" y="96"/>
                </a:cubicBezTo>
                <a:cubicBezTo>
                  <a:pt x="1216" y="94"/>
                  <a:pt x="1219" y="93"/>
                  <a:pt x="1220" y="91"/>
                </a:cubicBezTo>
                <a:cubicBezTo>
                  <a:pt x="1218" y="84"/>
                  <a:pt x="1214" y="78"/>
                  <a:pt x="1212" y="73"/>
                </a:cubicBezTo>
                <a:cubicBezTo>
                  <a:pt x="1212" y="69"/>
                  <a:pt x="1206" y="70"/>
                  <a:pt x="1209" y="67"/>
                </a:cubicBezTo>
                <a:cubicBezTo>
                  <a:pt x="1207" y="58"/>
                  <a:pt x="1208" y="47"/>
                  <a:pt x="1213" y="39"/>
                </a:cubicBezTo>
                <a:cubicBezTo>
                  <a:pt x="1220" y="26"/>
                  <a:pt x="1234" y="26"/>
                  <a:pt x="1247" y="25"/>
                </a:cubicBezTo>
                <a:cubicBezTo>
                  <a:pt x="1259" y="23"/>
                  <a:pt x="1269" y="32"/>
                  <a:pt x="1275" y="41"/>
                </a:cubicBezTo>
                <a:cubicBezTo>
                  <a:pt x="1275" y="47"/>
                  <a:pt x="1280" y="55"/>
                  <a:pt x="1272" y="60"/>
                </a:cubicBezTo>
                <a:cubicBezTo>
                  <a:pt x="1268" y="65"/>
                  <a:pt x="1265" y="58"/>
                  <a:pt x="1261" y="61"/>
                </a:cubicBezTo>
                <a:cubicBezTo>
                  <a:pt x="1256" y="63"/>
                  <a:pt x="1255" y="68"/>
                  <a:pt x="1255" y="72"/>
                </a:cubicBezTo>
                <a:cubicBezTo>
                  <a:pt x="1257" y="77"/>
                  <a:pt x="1260" y="80"/>
                  <a:pt x="1264" y="84"/>
                </a:cubicBezTo>
                <a:cubicBezTo>
                  <a:pt x="1268" y="88"/>
                  <a:pt x="1276" y="87"/>
                  <a:pt x="1281" y="86"/>
                </a:cubicBezTo>
                <a:cubicBezTo>
                  <a:pt x="1294" y="75"/>
                  <a:pt x="1294" y="75"/>
                  <a:pt x="1294" y="75"/>
                </a:cubicBezTo>
                <a:cubicBezTo>
                  <a:pt x="1300" y="64"/>
                  <a:pt x="1307" y="47"/>
                  <a:pt x="1297" y="35"/>
                </a:cubicBezTo>
                <a:cubicBezTo>
                  <a:pt x="1287" y="27"/>
                  <a:pt x="1277" y="21"/>
                  <a:pt x="1269" y="11"/>
                </a:cubicBezTo>
                <a:close/>
                <a:moveTo>
                  <a:pt x="1066" y="12"/>
                </a:moveTo>
                <a:cubicBezTo>
                  <a:pt x="1066" y="10"/>
                  <a:pt x="1066" y="10"/>
                  <a:pt x="1066" y="10"/>
                </a:cubicBezTo>
                <a:cubicBezTo>
                  <a:pt x="1062" y="9"/>
                  <a:pt x="1058" y="10"/>
                  <a:pt x="1054" y="10"/>
                </a:cubicBezTo>
                <a:cubicBezTo>
                  <a:pt x="1050" y="9"/>
                  <a:pt x="1050" y="13"/>
                  <a:pt x="1049" y="15"/>
                </a:cubicBezTo>
                <a:cubicBezTo>
                  <a:pt x="1025" y="33"/>
                  <a:pt x="1025" y="33"/>
                  <a:pt x="1025" y="33"/>
                </a:cubicBezTo>
                <a:cubicBezTo>
                  <a:pt x="1022" y="37"/>
                  <a:pt x="1015" y="36"/>
                  <a:pt x="1014" y="42"/>
                </a:cubicBezTo>
                <a:cubicBezTo>
                  <a:pt x="1015" y="44"/>
                  <a:pt x="1015" y="47"/>
                  <a:pt x="1017" y="47"/>
                </a:cubicBezTo>
                <a:cubicBezTo>
                  <a:pt x="1019" y="47"/>
                  <a:pt x="1022" y="45"/>
                  <a:pt x="1020" y="42"/>
                </a:cubicBezTo>
                <a:cubicBezTo>
                  <a:pt x="1028" y="41"/>
                  <a:pt x="1035" y="37"/>
                  <a:pt x="1041" y="32"/>
                </a:cubicBezTo>
                <a:cubicBezTo>
                  <a:pt x="1050" y="27"/>
                  <a:pt x="1058" y="21"/>
                  <a:pt x="1066" y="12"/>
                </a:cubicBezTo>
                <a:close/>
                <a:moveTo>
                  <a:pt x="1084" y="11"/>
                </a:moveTo>
                <a:cubicBezTo>
                  <a:pt x="1080" y="10"/>
                  <a:pt x="1072" y="8"/>
                  <a:pt x="1072" y="14"/>
                </a:cubicBezTo>
                <a:cubicBezTo>
                  <a:pt x="1063" y="20"/>
                  <a:pt x="1059" y="31"/>
                  <a:pt x="1048" y="34"/>
                </a:cubicBezTo>
                <a:cubicBezTo>
                  <a:pt x="1040" y="43"/>
                  <a:pt x="1027" y="47"/>
                  <a:pt x="1017" y="54"/>
                </a:cubicBezTo>
                <a:cubicBezTo>
                  <a:pt x="1017" y="59"/>
                  <a:pt x="1015" y="65"/>
                  <a:pt x="1017" y="71"/>
                </a:cubicBezTo>
                <a:cubicBezTo>
                  <a:pt x="1043" y="66"/>
                  <a:pt x="1061" y="43"/>
                  <a:pt x="1076" y="23"/>
                </a:cubicBezTo>
                <a:cubicBezTo>
                  <a:pt x="1080" y="20"/>
                  <a:pt x="1084" y="16"/>
                  <a:pt x="1084" y="11"/>
                </a:cubicBezTo>
                <a:close/>
                <a:moveTo>
                  <a:pt x="1151" y="10"/>
                </a:moveTo>
                <a:cubicBezTo>
                  <a:pt x="1147" y="10"/>
                  <a:pt x="1140" y="9"/>
                  <a:pt x="1137" y="11"/>
                </a:cubicBezTo>
                <a:cubicBezTo>
                  <a:pt x="1140" y="15"/>
                  <a:pt x="1144" y="15"/>
                  <a:pt x="1147" y="17"/>
                </a:cubicBezTo>
                <a:cubicBezTo>
                  <a:pt x="1151" y="17"/>
                  <a:pt x="1155" y="23"/>
                  <a:pt x="1160" y="19"/>
                </a:cubicBezTo>
                <a:cubicBezTo>
                  <a:pt x="1158" y="15"/>
                  <a:pt x="1154" y="12"/>
                  <a:pt x="1151" y="10"/>
                </a:cubicBezTo>
                <a:close/>
                <a:moveTo>
                  <a:pt x="1314" y="11"/>
                </a:moveTo>
                <a:cubicBezTo>
                  <a:pt x="1283" y="10"/>
                  <a:pt x="1283" y="10"/>
                  <a:pt x="1283" y="10"/>
                </a:cubicBezTo>
                <a:cubicBezTo>
                  <a:pt x="1281" y="12"/>
                  <a:pt x="1281" y="12"/>
                  <a:pt x="1281" y="12"/>
                </a:cubicBezTo>
                <a:cubicBezTo>
                  <a:pt x="1285" y="20"/>
                  <a:pt x="1294" y="23"/>
                  <a:pt x="1300" y="28"/>
                </a:cubicBezTo>
                <a:cubicBezTo>
                  <a:pt x="1308" y="36"/>
                  <a:pt x="1312" y="47"/>
                  <a:pt x="1309" y="57"/>
                </a:cubicBezTo>
                <a:cubicBezTo>
                  <a:pt x="1311" y="59"/>
                  <a:pt x="1311" y="59"/>
                  <a:pt x="1311" y="59"/>
                </a:cubicBezTo>
                <a:cubicBezTo>
                  <a:pt x="1315" y="71"/>
                  <a:pt x="1328" y="79"/>
                  <a:pt x="1336" y="88"/>
                </a:cubicBezTo>
                <a:cubicBezTo>
                  <a:pt x="1348" y="95"/>
                  <a:pt x="1359" y="103"/>
                  <a:pt x="1373" y="106"/>
                </a:cubicBezTo>
                <a:cubicBezTo>
                  <a:pt x="1383" y="99"/>
                  <a:pt x="1383" y="99"/>
                  <a:pt x="1383" y="99"/>
                </a:cubicBezTo>
                <a:cubicBezTo>
                  <a:pt x="1401" y="91"/>
                  <a:pt x="1420" y="103"/>
                  <a:pt x="1438" y="96"/>
                </a:cubicBezTo>
                <a:cubicBezTo>
                  <a:pt x="1442" y="94"/>
                  <a:pt x="1448" y="91"/>
                  <a:pt x="1449" y="87"/>
                </a:cubicBezTo>
                <a:cubicBezTo>
                  <a:pt x="1440" y="88"/>
                  <a:pt x="1431" y="87"/>
                  <a:pt x="1423" y="90"/>
                </a:cubicBezTo>
                <a:cubicBezTo>
                  <a:pt x="1417" y="88"/>
                  <a:pt x="1411" y="87"/>
                  <a:pt x="1407" y="82"/>
                </a:cubicBezTo>
                <a:cubicBezTo>
                  <a:pt x="1390" y="78"/>
                  <a:pt x="1377" y="69"/>
                  <a:pt x="1363" y="59"/>
                </a:cubicBezTo>
                <a:cubicBezTo>
                  <a:pt x="1345" y="45"/>
                  <a:pt x="1324" y="32"/>
                  <a:pt x="1314" y="11"/>
                </a:cubicBezTo>
                <a:close/>
                <a:moveTo>
                  <a:pt x="1342" y="11"/>
                </a:moveTo>
                <a:cubicBezTo>
                  <a:pt x="1336" y="10"/>
                  <a:pt x="1328" y="11"/>
                  <a:pt x="1321" y="12"/>
                </a:cubicBezTo>
                <a:cubicBezTo>
                  <a:pt x="1321" y="13"/>
                  <a:pt x="1322" y="14"/>
                  <a:pt x="1322" y="15"/>
                </a:cubicBezTo>
                <a:cubicBezTo>
                  <a:pt x="1333" y="29"/>
                  <a:pt x="1347" y="41"/>
                  <a:pt x="1362" y="52"/>
                </a:cubicBezTo>
                <a:cubicBezTo>
                  <a:pt x="1375" y="61"/>
                  <a:pt x="1387" y="71"/>
                  <a:pt x="1402" y="74"/>
                </a:cubicBezTo>
                <a:cubicBezTo>
                  <a:pt x="1402" y="60"/>
                  <a:pt x="1402" y="60"/>
                  <a:pt x="1402" y="60"/>
                </a:cubicBezTo>
                <a:cubicBezTo>
                  <a:pt x="1377" y="52"/>
                  <a:pt x="1358" y="32"/>
                  <a:pt x="1342" y="11"/>
                </a:cubicBezTo>
                <a:close/>
                <a:moveTo>
                  <a:pt x="1460" y="12"/>
                </a:moveTo>
                <a:cubicBezTo>
                  <a:pt x="1457" y="11"/>
                  <a:pt x="1453" y="11"/>
                  <a:pt x="1450" y="10"/>
                </a:cubicBezTo>
                <a:cubicBezTo>
                  <a:pt x="1436" y="12"/>
                  <a:pt x="1422" y="10"/>
                  <a:pt x="1408" y="12"/>
                </a:cubicBezTo>
                <a:cubicBezTo>
                  <a:pt x="1408" y="13"/>
                  <a:pt x="1408" y="13"/>
                  <a:pt x="1408" y="13"/>
                </a:cubicBezTo>
                <a:cubicBezTo>
                  <a:pt x="1413" y="17"/>
                  <a:pt x="1418" y="20"/>
                  <a:pt x="1424" y="21"/>
                </a:cubicBezTo>
                <a:cubicBezTo>
                  <a:pt x="1437" y="22"/>
                  <a:pt x="1452" y="22"/>
                  <a:pt x="1460" y="12"/>
                </a:cubicBezTo>
                <a:close/>
                <a:moveTo>
                  <a:pt x="1739" y="12"/>
                </a:moveTo>
                <a:cubicBezTo>
                  <a:pt x="1717" y="12"/>
                  <a:pt x="1717" y="12"/>
                  <a:pt x="1717" y="12"/>
                </a:cubicBezTo>
                <a:cubicBezTo>
                  <a:pt x="1680" y="12"/>
                  <a:pt x="1642" y="10"/>
                  <a:pt x="1606" y="12"/>
                </a:cubicBezTo>
                <a:cubicBezTo>
                  <a:pt x="1604" y="13"/>
                  <a:pt x="1606" y="15"/>
                  <a:pt x="1606" y="17"/>
                </a:cubicBezTo>
                <a:cubicBezTo>
                  <a:pt x="1609" y="26"/>
                  <a:pt x="1619" y="30"/>
                  <a:pt x="1626" y="36"/>
                </a:cubicBezTo>
                <a:cubicBezTo>
                  <a:pt x="1629" y="44"/>
                  <a:pt x="1624" y="50"/>
                  <a:pt x="1619" y="56"/>
                </a:cubicBezTo>
                <a:cubicBezTo>
                  <a:pt x="1612" y="62"/>
                  <a:pt x="1600" y="64"/>
                  <a:pt x="1591" y="60"/>
                </a:cubicBezTo>
                <a:cubicBezTo>
                  <a:pt x="1584" y="55"/>
                  <a:pt x="1593" y="47"/>
                  <a:pt x="1587" y="42"/>
                </a:cubicBezTo>
                <a:cubicBezTo>
                  <a:pt x="1585" y="41"/>
                  <a:pt x="1582" y="41"/>
                  <a:pt x="1580" y="43"/>
                </a:cubicBezTo>
                <a:cubicBezTo>
                  <a:pt x="1574" y="47"/>
                  <a:pt x="1571" y="53"/>
                  <a:pt x="1571" y="61"/>
                </a:cubicBezTo>
                <a:cubicBezTo>
                  <a:pt x="1574" y="66"/>
                  <a:pt x="1575" y="73"/>
                  <a:pt x="1581" y="75"/>
                </a:cubicBezTo>
                <a:cubicBezTo>
                  <a:pt x="1603" y="88"/>
                  <a:pt x="1621" y="65"/>
                  <a:pt x="1642" y="66"/>
                </a:cubicBezTo>
                <a:cubicBezTo>
                  <a:pt x="1651" y="66"/>
                  <a:pt x="1660" y="71"/>
                  <a:pt x="1662" y="80"/>
                </a:cubicBezTo>
                <a:cubicBezTo>
                  <a:pt x="1668" y="92"/>
                  <a:pt x="1665" y="108"/>
                  <a:pt x="1659" y="118"/>
                </a:cubicBezTo>
                <a:cubicBezTo>
                  <a:pt x="1655" y="123"/>
                  <a:pt x="1650" y="126"/>
                  <a:pt x="1644" y="125"/>
                </a:cubicBezTo>
                <a:cubicBezTo>
                  <a:pt x="1634" y="120"/>
                  <a:pt x="1650" y="113"/>
                  <a:pt x="1642" y="106"/>
                </a:cubicBezTo>
                <a:cubicBezTo>
                  <a:pt x="1640" y="104"/>
                  <a:pt x="1638" y="102"/>
                  <a:pt x="1635" y="103"/>
                </a:cubicBezTo>
                <a:cubicBezTo>
                  <a:pt x="1630" y="102"/>
                  <a:pt x="1626" y="106"/>
                  <a:pt x="1623" y="110"/>
                </a:cubicBezTo>
                <a:cubicBezTo>
                  <a:pt x="1621" y="118"/>
                  <a:pt x="1623" y="126"/>
                  <a:pt x="1626" y="134"/>
                </a:cubicBezTo>
                <a:cubicBezTo>
                  <a:pt x="1633" y="143"/>
                  <a:pt x="1644" y="148"/>
                  <a:pt x="1656" y="148"/>
                </a:cubicBezTo>
                <a:cubicBezTo>
                  <a:pt x="1671" y="147"/>
                  <a:pt x="1683" y="136"/>
                  <a:pt x="1690" y="123"/>
                </a:cubicBezTo>
                <a:cubicBezTo>
                  <a:pt x="1695" y="112"/>
                  <a:pt x="1691" y="97"/>
                  <a:pt x="1686" y="87"/>
                </a:cubicBezTo>
                <a:cubicBezTo>
                  <a:pt x="1682" y="78"/>
                  <a:pt x="1669" y="72"/>
                  <a:pt x="1671" y="60"/>
                </a:cubicBezTo>
                <a:cubicBezTo>
                  <a:pt x="1674" y="45"/>
                  <a:pt x="1688" y="39"/>
                  <a:pt x="1701" y="35"/>
                </a:cubicBezTo>
                <a:cubicBezTo>
                  <a:pt x="1710" y="34"/>
                  <a:pt x="1724" y="31"/>
                  <a:pt x="1731" y="38"/>
                </a:cubicBezTo>
                <a:cubicBezTo>
                  <a:pt x="1736" y="42"/>
                  <a:pt x="1738" y="48"/>
                  <a:pt x="1738" y="54"/>
                </a:cubicBezTo>
                <a:cubicBezTo>
                  <a:pt x="1735" y="61"/>
                  <a:pt x="1727" y="58"/>
                  <a:pt x="1723" y="63"/>
                </a:cubicBezTo>
                <a:cubicBezTo>
                  <a:pt x="1721" y="69"/>
                  <a:pt x="1717" y="74"/>
                  <a:pt x="1720" y="81"/>
                </a:cubicBezTo>
                <a:cubicBezTo>
                  <a:pt x="1723" y="85"/>
                  <a:pt x="1726" y="89"/>
                  <a:pt x="1731" y="89"/>
                </a:cubicBezTo>
                <a:cubicBezTo>
                  <a:pt x="1740" y="92"/>
                  <a:pt x="1748" y="86"/>
                  <a:pt x="1754" y="79"/>
                </a:cubicBezTo>
                <a:cubicBezTo>
                  <a:pt x="1756" y="73"/>
                  <a:pt x="1761" y="67"/>
                  <a:pt x="1758" y="60"/>
                </a:cubicBezTo>
                <a:cubicBezTo>
                  <a:pt x="1761" y="45"/>
                  <a:pt x="1745" y="36"/>
                  <a:pt x="1740" y="23"/>
                </a:cubicBezTo>
                <a:cubicBezTo>
                  <a:pt x="1739" y="20"/>
                  <a:pt x="1741" y="15"/>
                  <a:pt x="1739" y="12"/>
                </a:cubicBezTo>
                <a:close/>
                <a:moveTo>
                  <a:pt x="1373" y="11"/>
                </a:moveTo>
                <a:cubicBezTo>
                  <a:pt x="1352" y="11"/>
                  <a:pt x="1352" y="11"/>
                  <a:pt x="1352" y="11"/>
                </a:cubicBezTo>
                <a:cubicBezTo>
                  <a:pt x="1351" y="12"/>
                  <a:pt x="1351" y="12"/>
                  <a:pt x="1351" y="12"/>
                </a:cubicBezTo>
                <a:cubicBezTo>
                  <a:pt x="1363" y="31"/>
                  <a:pt x="1380" y="46"/>
                  <a:pt x="1401" y="54"/>
                </a:cubicBezTo>
                <a:cubicBezTo>
                  <a:pt x="1407" y="56"/>
                  <a:pt x="1408" y="47"/>
                  <a:pt x="1411" y="44"/>
                </a:cubicBezTo>
                <a:cubicBezTo>
                  <a:pt x="1396" y="38"/>
                  <a:pt x="1382" y="26"/>
                  <a:pt x="1373" y="11"/>
                </a:cubicBezTo>
                <a:close/>
                <a:moveTo>
                  <a:pt x="1545" y="14"/>
                </a:moveTo>
                <a:cubicBezTo>
                  <a:pt x="1544" y="11"/>
                  <a:pt x="1544" y="11"/>
                  <a:pt x="1544" y="11"/>
                </a:cubicBezTo>
                <a:cubicBezTo>
                  <a:pt x="1539" y="11"/>
                  <a:pt x="1532" y="11"/>
                  <a:pt x="1526" y="12"/>
                </a:cubicBezTo>
                <a:cubicBezTo>
                  <a:pt x="1519" y="21"/>
                  <a:pt x="1519" y="21"/>
                  <a:pt x="1519" y="21"/>
                </a:cubicBezTo>
                <a:cubicBezTo>
                  <a:pt x="1509" y="34"/>
                  <a:pt x="1493" y="40"/>
                  <a:pt x="1482" y="51"/>
                </a:cubicBezTo>
                <a:cubicBezTo>
                  <a:pt x="1489" y="62"/>
                  <a:pt x="1489" y="62"/>
                  <a:pt x="1489" y="62"/>
                </a:cubicBezTo>
                <a:cubicBezTo>
                  <a:pt x="1490" y="62"/>
                  <a:pt x="1490" y="62"/>
                  <a:pt x="1490" y="62"/>
                </a:cubicBezTo>
                <a:cubicBezTo>
                  <a:pt x="1506" y="55"/>
                  <a:pt x="1520" y="42"/>
                  <a:pt x="1532" y="28"/>
                </a:cubicBezTo>
                <a:cubicBezTo>
                  <a:pt x="1535" y="23"/>
                  <a:pt x="1542" y="21"/>
                  <a:pt x="1545" y="14"/>
                </a:cubicBezTo>
                <a:close/>
                <a:moveTo>
                  <a:pt x="1598" y="19"/>
                </a:moveTo>
                <a:cubicBezTo>
                  <a:pt x="1595" y="12"/>
                  <a:pt x="1595" y="12"/>
                  <a:pt x="1595" y="12"/>
                </a:cubicBezTo>
                <a:cubicBezTo>
                  <a:pt x="1581" y="12"/>
                  <a:pt x="1568" y="10"/>
                  <a:pt x="1554" y="12"/>
                </a:cubicBezTo>
                <a:cubicBezTo>
                  <a:pt x="1549" y="17"/>
                  <a:pt x="1545" y="25"/>
                  <a:pt x="1538" y="28"/>
                </a:cubicBezTo>
                <a:cubicBezTo>
                  <a:pt x="1525" y="46"/>
                  <a:pt x="1509" y="59"/>
                  <a:pt x="1490" y="69"/>
                </a:cubicBezTo>
                <a:cubicBezTo>
                  <a:pt x="1491" y="82"/>
                  <a:pt x="1491" y="82"/>
                  <a:pt x="1491" y="82"/>
                </a:cubicBezTo>
                <a:cubicBezTo>
                  <a:pt x="1491" y="93"/>
                  <a:pt x="1481" y="101"/>
                  <a:pt x="1483" y="113"/>
                </a:cubicBezTo>
                <a:cubicBezTo>
                  <a:pt x="1484" y="117"/>
                  <a:pt x="1486" y="122"/>
                  <a:pt x="1490" y="123"/>
                </a:cubicBezTo>
                <a:cubicBezTo>
                  <a:pt x="1497" y="125"/>
                  <a:pt x="1502" y="123"/>
                  <a:pt x="1508" y="122"/>
                </a:cubicBezTo>
                <a:cubicBezTo>
                  <a:pt x="1511" y="119"/>
                  <a:pt x="1519" y="118"/>
                  <a:pt x="1517" y="112"/>
                </a:cubicBezTo>
                <a:cubicBezTo>
                  <a:pt x="1511" y="110"/>
                  <a:pt x="1507" y="103"/>
                  <a:pt x="1505" y="98"/>
                </a:cubicBezTo>
                <a:cubicBezTo>
                  <a:pt x="1506" y="90"/>
                  <a:pt x="1508" y="82"/>
                  <a:pt x="1515" y="77"/>
                </a:cubicBezTo>
                <a:cubicBezTo>
                  <a:pt x="1526" y="69"/>
                  <a:pt x="1541" y="74"/>
                  <a:pt x="1551" y="80"/>
                </a:cubicBezTo>
                <a:cubicBezTo>
                  <a:pt x="1555" y="75"/>
                  <a:pt x="1559" y="70"/>
                  <a:pt x="1564" y="64"/>
                </a:cubicBezTo>
                <a:cubicBezTo>
                  <a:pt x="1565" y="50"/>
                  <a:pt x="1565" y="50"/>
                  <a:pt x="1565" y="50"/>
                </a:cubicBezTo>
                <a:cubicBezTo>
                  <a:pt x="1568" y="45"/>
                  <a:pt x="1572" y="38"/>
                  <a:pt x="1579" y="35"/>
                </a:cubicBezTo>
                <a:cubicBezTo>
                  <a:pt x="1584" y="33"/>
                  <a:pt x="1589" y="36"/>
                  <a:pt x="1594" y="39"/>
                </a:cubicBezTo>
                <a:cubicBezTo>
                  <a:pt x="1597" y="43"/>
                  <a:pt x="1595" y="49"/>
                  <a:pt x="1596" y="54"/>
                </a:cubicBezTo>
                <a:cubicBezTo>
                  <a:pt x="1602" y="55"/>
                  <a:pt x="1610" y="55"/>
                  <a:pt x="1615" y="50"/>
                </a:cubicBezTo>
                <a:cubicBezTo>
                  <a:pt x="1618" y="47"/>
                  <a:pt x="1620" y="44"/>
                  <a:pt x="1619" y="39"/>
                </a:cubicBezTo>
                <a:cubicBezTo>
                  <a:pt x="1610" y="35"/>
                  <a:pt x="1603" y="28"/>
                  <a:pt x="1598" y="19"/>
                </a:cubicBezTo>
                <a:close/>
                <a:moveTo>
                  <a:pt x="1399" y="11"/>
                </a:moveTo>
                <a:cubicBezTo>
                  <a:pt x="1385" y="11"/>
                  <a:pt x="1385" y="11"/>
                  <a:pt x="1385" y="11"/>
                </a:cubicBezTo>
                <a:cubicBezTo>
                  <a:pt x="1383" y="11"/>
                  <a:pt x="1382" y="13"/>
                  <a:pt x="1382" y="15"/>
                </a:cubicBezTo>
                <a:cubicBezTo>
                  <a:pt x="1391" y="25"/>
                  <a:pt x="1402" y="39"/>
                  <a:pt x="1417" y="40"/>
                </a:cubicBezTo>
                <a:cubicBezTo>
                  <a:pt x="1427" y="37"/>
                  <a:pt x="1437" y="32"/>
                  <a:pt x="1448" y="34"/>
                </a:cubicBezTo>
                <a:cubicBezTo>
                  <a:pt x="1464" y="40"/>
                  <a:pt x="1476" y="25"/>
                  <a:pt x="1488" y="17"/>
                </a:cubicBezTo>
                <a:cubicBezTo>
                  <a:pt x="1488" y="15"/>
                  <a:pt x="1491" y="12"/>
                  <a:pt x="1488" y="11"/>
                </a:cubicBezTo>
                <a:cubicBezTo>
                  <a:pt x="1471" y="11"/>
                  <a:pt x="1471" y="11"/>
                  <a:pt x="1471" y="11"/>
                </a:cubicBezTo>
                <a:cubicBezTo>
                  <a:pt x="1461" y="21"/>
                  <a:pt x="1449" y="26"/>
                  <a:pt x="1435" y="27"/>
                </a:cubicBezTo>
                <a:cubicBezTo>
                  <a:pt x="1421" y="27"/>
                  <a:pt x="1408" y="22"/>
                  <a:pt x="1399" y="11"/>
                </a:cubicBezTo>
                <a:close/>
                <a:moveTo>
                  <a:pt x="1517" y="12"/>
                </a:moveTo>
                <a:cubicBezTo>
                  <a:pt x="1498" y="11"/>
                  <a:pt x="1498" y="11"/>
                  <a:pt x="1498" y="11"/>
                </a:cubicBezTo>
                <a:cubicBezTo>
                  <a:pt x="1496" y="12"/>
                  <a:pt x="1496" y="12"/>
                  <a:pt x="1496" y="12"/>
                </a:cubicBezTo>
                <a:cubicBezTo>
                  <a:pt x="1492" y="23"/>
                  <a:pt x="1480" y="30"/>
                  <a:pt x="1470" y="36"/>
                </a:cubicBezTo>
                <a:cubicBezTo>
                  <a:pt x="1468" y="41"/>
                  <a:pt x="1475" y="42"/>
                  <a:pt x="1477" y="45"/>
                </a:cubicBezTo>
                <a:cubicBezTo>
                  <a:pt x="1489" y="38"/>
                  <a:pt x="1502" y="32"/>
                  <a:pt x="1511" y="21"/>
                </a:cubicBezTo>
                <a:cubicBezTo>
                  <a:pt x="1513" y="18"/>
                  <a:pt x="1518" y="16"/>
                  <a:pt x="1517" y="12"/>
                </a:cubicBezTo>
                <a:close/>
                <a:moveTo>
                  <a:pt x="1777" y="12"/>
                </a:moveTo>
                <a:cubicBezTo>
                  <a:pt x="1767" y="12"/>
                  <a:pt x="1758" y="12"/>
                  <a:pt x="1749" y="12"/>
                </a:cubicBezTo>
                <a:cubicBezTo>
                  <a:pt x="1746" y="14"/>
                  <a:pt x="1747" y="18"/>
                  <a:pt x="1747" y="21"/>
                </a:cubicBezTo>
                <a:cubicBezTo>
                  <a:pt x="1753" y="34"/>
                  <a:pt x="1767" y="46"/>
                  <a:pt x="1766" y="62"/>
                </a:cubicBezTo>
                <a:cubicBezTo>
                  <a:pt x="1778" y="82"/>
                  <a:pt x="1796" y="96"/>
                  <a:pt x="1814" y="109"/>
                </a:cubicBezTo>
                <a:cubicBezTo>
                  <a:pt x="1820" y="110"/>
                  <a:pt x="1824" y="118"/>
                  <a:pt x="1831" y="116"/>
                </a:cubicBezTo>
                <a:cubicBezTo>
                  <a:pt x="1832" y="109"/>
                  <a:pt x="1840" y="103"/>
                  <a:pt x="1845" y="99"/>
                </a:cubicBezTo>
                <a:cubicBezTo>
                  <a:pt x="1834" y="91"/>
                  <a:pt x="1823" y="81"/>
                  <a:pt x="1814" y="71"/>
                </a:cubicBezTo>
                <a:cubicBezTo>
                  <a:pt x="1800" y="59"/>
                  <a:pt x="1791" y="44"/>
                  <a:pt x="1782" y="27"/>
                </a:cubicBezTo>
                <a:cubicBezTo>
                  <a:pt x="1780" y="22"/>
                  <a:pt x="1780" y="16"/>
                  <a:pt x="1777" y="12"/>
                </a:cubicBezTo>
                <a:close/>
                <a:moveTo>
                  <a:pt x="1804" y="28"/>
                </a:moveTo>
                <a:cubicBezTo>
                  <a:pt x="1800" y="22"/>
                  <a:pt x="1800" y="10"/>
                  <a:pt x="1790" y="12"/>
                </a:cubicBezTo>
                <a:cubicBezTo>
                  <a:pt x="1788" y="13"/>
                  <a:pt x="1784" y="11"/>
                  <a:pt x="1784" y="13"/>
                </a:cubicBezTo>
                <a:cubicBezTo>
                  <a:pt x="1789" y="29"/>
                  <a:pt x="1797" y="42"/>
                  <a:pt x="1805" y="56"/>
                </a:cubicBezTo>
                <a:cubicBezTo>
                  <a:pt x="1818" y="69"/>
                  <a:pt x="1833" y="86"/>
                  <a:pt x="1849" y="94"/>
                </a:cubicBezTo>
                <a:cubicBezTo>
                  <a:pt x="1855" y="100"/>
                  <a:pt x="1865" y="96"/>
                  <a:pt x="1873" y="99"/>
                </a:cubicBezTo>
                <a:cubicBezTo>
                  <a:pt x="1881" y="99"/>
                  <a:pt x="1887" y="104"/>
                  <a:pt x="1895" y="102"/>
                </a:cubicBezTo>
                <a:cubicBezTo>
                  <a:pt x="1901" y="100"/>
                  <a:pt x="1909" y="100"/>
                  <a:pt x="1910" y="94"/>
                </a:cubicBezTo>
                <a:cubicBezTo>
                  <a:pt x="1903" y="95"/>
                  <a:pt x="1896" y="91"/>
                  <a:pt x="1890" y="89"/>
                </a:cubicBezTo>
                <a:cubicBezTo>
                  <a:pt x="1883" y="94"/>
                  <a:pt x="1874" y="95"/>
                  <a:pt x="1866" y="95"/>
                </a:cubicBezTo>
                <a:cubicBezTo>
                  <a:pt x="1857" y="92"/>
                  <a:pt x="1851" y="84"/>
                  <a:pt x="1850" y="76"/>
                </a:cubicBezTo>
                <a:cubicBezTo>
                  <a:pt x="1847" y="74"/>
                  <a:pt x="1844" y="71"/>
                  <a:pt x="1841" y="68"/>
                </a:cubicBezTo>
                <a:cubicBezTo>
                  <a:pt x="1827" y="56"/>
                  <a:pt x="1815" y="42"/>
                  <a:pt x="1804" y="28"/>
                </a:cubicBezTo>
                <a:close/>
                <a:moveTo>
                  <a:pt x="1813" y="21"/>
                </a:moveTo>
                <a:cubicBezTo>
                  <a:pt x="1809" y="19"/>
                  <a:pt x="1812" y="10"/>
                  <a:pt x="1804" y="12"/>
                </a:cubicBezTo>
                <a:cubicBezTo>
                  <a:pt x="1803" y="12"/>
                  <a:pt x="1803" y="13"/>
                  <a:pt x="1803" y="14"/>
                </a:cubicBezTo>
                <a:cubicBezTo>
                  <a:pt x="1814" y="32"/>
                  <a:pt x="1814" y="32"/>
                  <a:pt x="1814" y="32"/>
                </a:cubicBezTo>
                <a:cubicBezTo>
                  <a:pt x="1817" y="40"/>
                  <a:pt x="1826" y="44"/>
                  <a:pt x="1830" y="51"/>
                </a:cubicBezTo>
                <a:cubicBezTo>
                  <a:pt x="1836" y="56"/>
                  <a:pt x="1842" y="64"/>
                  <a:pt x="1850" y="67"/>
                </a:cubicBezTo>
                <a:cubicBezTo>
                  <a:pt x="1851" y="63"/>
                  <a:pt x="1852" y="60"/>
                  <a:pt x="1853" y="56"/>
                </a:cubicBezTo>
                <a:cubicBezTo>
                  <a:pt x="1837" y="47"/>
                  <a:pt x="1827" y="34"/>
                  <a:pt x="1813" y="21"/>
                </a:cubicBezTo>
                <a:close/>
                <a:moveTo>
                  <a:pt x="1829" y="12"/>
                </a:moveTo>
                <a:cubicBezTo>
                  <a:pt x="1824" y="13"/>
                  <a:pt x="1819" y="10"/>
                  <a:pt x="1815" y="13"/>
                </a:cubicBezTo>
                <a:cubicBezTo>
                  <a:pt x="1818" y="22"/>
                  <a:pt x="1828" y="27"/>
                  <a:pt x="1833" y="34"/>
                </a:cubicBezTo>
                <a:cubicBezTo>
                  <a:pt x="1840" y="40"/>
                  <a:pt x="1847" y="47"/>
                  <a:pt x="1856" y="51"/>
                </a:cubicBezTo>
                <a:cubicBezTo>
                  <a:pt x="1857" y="49"/>
                  <a:pt x="1860" y="48"/>
                  <a:pt x="1859" y="46"/>
                </a:cubicBezTo>
                <a:cubicBezTo>
                  <a:pt x="1846" y="38"/>
                  <a:pt x="1838" y="24"/>
                  <a:pt x="1829" y="12"/>
                </a:cubicBezTo>
                <a:close/>
                <a:moveTo>
                  <a:pt x="1856" y="22"/>
                </a:moveTo>
                <a:cubicBezTo>
                  <a:pt x="1852" y="18"/>
                  <a:pt x="1852" y="9"/>
                  <a:pt x="1843" y="12"/>
                </a:cubicBezTo>
                <a:cubicBezTo>
                  <a:pt x="1841" y="13"/>
                  <a:pt x="1836" y="11"/>
                  <a:pt x="1837" y="15"/>
                </a:cubicBezTo>
                <a:cubicBezTo>
                  <a:pt x="1845" y="24"/>
                  <a:pt x="1851" y="37"/>
                  <a:pt x="1864" y="42"/>
                </a:cubicBezTo>
                <a:cubicBezTo>
                  <a:pt x="1867" y="40"/>
                  <a:pt x="1870" y="40"/>
                  <a:pt x="1871" y="36"/>
                </a:cubicBezTo>
                <a:cubicBezTo>
                  <a:pt x="1866" y="32"/>
                  <a:pt x="1861" y="28"/>
                  <a:pt x="1856" y="22"/>
                </a:cubicBezTo>
                <a:close/>
                <a:moveTo>
                  <a:pt x="1882" y="13"/>
                </a:moveTo>
                <a:cubicBezTo>
                  <a:pt x="1860" y="12"/>
                  <a:pt x="1860" y="12"/>
                  <a:pt x="1860" y="12"/>
                </a:cubicBezTo>
                <a:cubicBezTo>
                  <a:pt x="1858" y="14"/>
                  <a:pt x="1858" y="14"/>
                  <a:pt x="1858" y="14"/>
                </a:cubicBezTo>
                <a:cubicBezTo>
                  <a:pt x="1860" y="21"/>
                  <a:pt x="1868" y="28"/>
                  <a:pt x="1875" y="32"/>
                </a:cubicBezTo>
                <a:cubicBezTo>
                  <a:pt x="1877" y="35"/>
                  <a:pt x="1881" y="30"/>
                  <a:pt x="1883" y="34"/>
                </a:cubicBezTo>
                <a:cubicBezTo>
                  <a:pt x="1899" y="30"/>
                  <a:pt x="1913" y="36"/>
                  <a:pt x="1926" y="42"/>
                </a:cubicBezTo>
                <a:cubicBezTo>
                  <a:pt x="1938" y="41"/>
                  <a:pt x="1948" y="33"/>
                  <a:pt x="1957" y="25"/>
                </a:cubicBezTo>
                <a:cubicBezTo>
                  <a:pt x="1960" y="20"/>
                  <a:pt x="1969" y="20"/>
                  <a:pt x="1968" y="13"/>
                </a:cubicBezTo>
                <a:cubicBezTo>
                  <a:pt x="1949" y="13"/>
                  <a:pt x="1949" y="13"/>
                  <a:pt x="1949" y="13"/>
                </a:cubicBezTo>
                <a:cubicBezTo>
                  <a:pt x="1939" y="25"/>
                  <a:pt x="1923" y="30"/>
                  <a:pt x="1908" y="28"/>
                </a:cubicBezTo>
                <a:cubicBezTo>
                  <a:pt x="1897" y="26"/>
                  <a:pt x="1890" y="19"/>
                  <a:pt x="1882" y="13"/>
                </a:cubicBezTo>
                <a:close/>
                <a:moveTo>
                  <a:pt x="1940" y="14"/>
                </a:moveTo>
                <a:cubicBezTo>
                  <a:pt x="1930" y="11"/>
                  <a:pt x="1921" y="13"/>
                  <a:pt x="1911" y="12"/>
                </a:cubicBezTo>
                <a:cubicBezTo>
                  <a:pt x="1904" y="14"/>
                  <a:pt x="1897" y="11"/>
                  <a:pt x="1892" y="13"/>
                </a:cubicBezTo>
                <a:cubicBezTo>
                  <a:pt x="1895" y="18"/>
                  <a:pt x="1902" y="21"/>
                  <a:pt x="1908" y="23"/>
                </a:cubicBezTo>
                <a:cubicBezTo>
                  <a:pt x="1920" y="25"/>
                  <a:pt x="1933" y="23"/>
                  <a:pt x="1940" y="14"/>
                </a:cubicBezTo>
                <a:close/>
                <a:moveTo>
                  <a:pt x="1162" y="25"/>
                </a:moveTo>
                <a:cubicBezTo>
                  <a:pt x="1149" y="25"/>
                  <a:pt x="1140" y="18"/>
                  <a:pt x="1128" y="14"/>
                </a:cubicBezTo>
                <a:cubicBezTo>
                  <a:pt x="1127" y="17"/>
                  <a:pt x="1124" y="19"/>
                  <a:pt x="1125" y="22"/>
                </a:cubicBezTo>
                <a:cubicBezTo>
                  <a:pt x="1130" y="27"/>
                  <a:pt x="1136" y="28"/>
                  <a:pt x="1142" y="31"/>
                </a:cubicBezTo>
                <a:cubicBezTo>
                  <a:pt x="1147" y="38"/>
                  <a:pt x="1157" y="39"/>
                  <a:pt x="1165" y="38"/>
                </a:cubicBezTo>
                <a:cubicBezTo>
                  <a:pt x="1166" y="34"/>
                  <a:pt x="1167" y="28"/>
                  <a:pt x="1162" y="25"/>
                </a:cubicBezTo>
                <a:close/>
                <a:moveTo>
                  <a:pt x="690" y="26"/>
                </a:moveTo>
                <a:cubicBezTo>
                  <a:pt x="686" y="21"/>
                  <a:pt x="678" y="24"/>
                  <a:pt x="672" y="22"/>
                </a:cubicBezTo>
                <a:cubicBezTo>
                  <a:pt x="670" y="23"/>
                  <a:pt x="668" y="26"/>
                  <a:pt x="669" y="28"/>
                </a:cubicBezTo>
                <a:cubicBezTo>
                  <a:pt x="674" y="33"/>
                  <a:pt x="681" y="33"/>
                  <a:pt x="687" y="34"/>
                </a:cubicBezTo>
                <a:cubicBezTo>
                  <a:pt x="690" y="33"/>
                  <a:pt x="690" y="29"/>
                  <a:pt x="690" y="26"/>
                </a:cubicBezTo>
                <a:close/>
                <a:moveTo>
                  <a:pt x="184" y="34"/>
                </a:moveTo>
                <a:cubicBezTo>
                  <a:pt x="181" y="30"/>
                  <a:pt x="177" y="28"/>
                  <a:pt x="173" y="27"/>
                </a:cubicBezTo>
                <a:cubicBezTo>
                  <a:pt x="170" y="28"/>
                  <a:pt x="170" y="31"/>
                  <a:pt x="169" y="33"/>
                </a:cubicBezTo>
                <a:cubicBezTo>
                  <a:pt x="168" y="34"/>
                  <a:pt x="166" y="38"/>
                  <a:pt x="169" y="38"/>
                </a:cubicBezTo>
                <a:cubicBezTo>
                  <a:pt x="174" y="37"/>
                  <a:pt x="178" y="35"/>
                  <a:pt x="184" y="34"/>
                </a:cubicBezTo>
                <a:close/>
                <a:moveTo>
                  <a:pt x="1122" y="29"/>
                </a:moveTo>
                <a:cubicBezTo>
                  <a:pt x="1120" y="29"/>
                  <a:pt x="1119" y="32"/>
                  <a:pt x="1118" y="34"/>
                </a:cubicBezTo>
                <a:cubicBezTo>
                  <a:pt x="1118" y="34"/>
                  <a:pt x="1120" y="34"/>
                  <a:pt x="1120" y="34"/>
                </a:cubicBezTo>
                <a:cubicBezTo>
                  <a:pt x="1121" y="32"/>
                  <a:pt x="1123" y="31"/>
                  <a:pt x="1122" y="29"/>
                </a:cubicBezTo>
                <a:close/>
                <a:moveTo>
                  <a:pt x="1005" y="44"/>
                </a:moveTo>
                <a:cubicBezTo>
                  <a:pt x="1002" y="39"/>
                  <a:pt x="998" y="33"/>
                  <a:pt x="992" y="31"/>
                </a:cubicBezTo>
                <a:cubicBezTo>
                  <a:pt x="984" y="31"/>
                  <a:pt x="976" y="28"/>
                  <a:pt x="967" y="30"/>
                </a:cubicBezTo>
                <a:cubicBezTo>
                  <a:pt x="956" y="34"/>
                  <a:pt x="943" y="39"/>
                  <a:pt x="940" y="53"/>
                </a:cubicBezTo>
                <a:cubicBezTo>
                  <a:pt x="940" y="58"/>
                  <a:pt x="939" y="65"/>
                  <a:pt x="944" y="69"/>
                </a:cubicBezTo>
                <a:cubicBezTo>
                  <a:pt x="946" y="72"/>
                  <a:pt x="950" y="74"/>
                  <a:pt x="954" y="73"/>
                </a:cubicBezTo>
                <a:cubicBezTo>
                  <a:pt x="965" y="69"/>
                  <a:pt x="958" y="58"/>
                  <a:pt x="965" y="52"/>
                </a:cubicBezTo>
                <a:cubicBezTo>
                  <a:pt x="970" y="51"/>
                  <a:pt x="974" y="49"/>
                  <a:pt x="978" y="51"/>
                </a:cubicBezTo>
                <a:cubicBezTo>
                  <a:pt x="985" y="53"/>
                  <a:pt x="988" y="59"/>
                  <a:pt x="990" y="64"/>
                </a:cubicBezTo>
                <a:cubicBezTo>
                  <a:pt x="993" y="75"/>
                  <a:pt x="988" y="84"/>
                  <a:pt x="981" y="91"/>
                </a:cubicBezTo>
                <a:cubicBezTo>
                  <a:pt x="972" y="100"/>
                  <a:pt x="960" y="110"/>
                  <a:pt x="946" y="106"/>
                </a:cubicBezTo>
                <a:cubicBezTo>
                  <a:pt x="933" y="102"/>
                  <a:pt x="915" y="96"/>
                  <a:pt x="905" y="109"/>
                </a:cubicBezTo>
                <a:cubicBezTo>
                  <a:pt x="899" y="114"/>
                  <a:pt x="898" y="121"/>
                  <a:pt x="899" y="128"/>
                </a:cubicBezTo>
                <a:cubicBezTo>
                  <a:pt x="901" y="132"/>
                  <a:pt x="903" y="138"/>
                  <a:pt x="909" y="139"/>
                </a:cubicBezTo>
                <a:cubicBezTo>
                  <a:pt x="913" y="141"/>
                  <a:pt x="917" y="140"/>
                  <a:pt x="919" y="136"/>
                </a:cubicBezTo>
                <a:cubicBezTo>
                  <a:pt x="921" y="133"/>
                  <a:pt x="922" y="129"/>
                  <a:pt x="921" y="126"/>
                </a:cubicBezTo>
                <a:cubicBezTo>
                  <a:pt x="916" y="122"/>
                  <a:pt x="921" y="116"/>
                  <a:pt x="922" y="112"/>
                </a:cubicBezTo>
                <a:cubicBezTo>
                  <a:pt x="927" y="109"/>
                  <a:pt x="935" y="110"/>
                  <a:pt x="941" y="110"/>
                </a:cubicBezTo>
                <a:cubicBezTo>
                  <a:pt x="949" y="115"/>
                  <a:pt x="955" y="125"/>
                  <a:pt x="953" y="135"/>
                </a:cubicBezTo>
                <a:cubicBezTo>
                  <a:pt x="952" y="144"/>
                  <a:pt x="944" y="151"/>
                  <a:pt x="939" y="158"/>
                </a:cubicBezTo>
                <a:cubicBezTo>
                  <a:pt x="939" y="158"/>
                  <a:pt x="939" y="158"/>
                  <a:pt x="939" y="158"/>
                </a:cubicBezTo>
                <a:cubicBezTo>
                  <a:pt x="977" y="159"/>
                  <a:pt x="1015" y="159"/>
                  <a:pt x="1053" y="159"/>
                </a:cubicBezTo>
                <a:cubicBezTo>
                  <a:pt x="1056" y="160"/>
                  <a:pt x="1056" y="156"/>
                  <a:pt x="1057" y="154"/>
                </a:cubicBezTo>
                <a:cubicBezTo>
                  <a:pt x="1073" y="150"/>
                  <a:pt x="1078" y="133"/>
                  <a:pt x="1083" y="120"/>
                </a:cubicBezTo>
                <a:cubicBezTo>
                  <a:pt x="1086" y="106"/>
                  <a:pt x="1083" y="90"/>
                  <a:pt x="1071" y="81"/>
                </a:cubicBezTo>
                <a:cubicBezTo>
                  <a:pt x="1063" y="78"/>
                  <a:pt x="1052" y="75"/>
                  <a:pt x="1044" y="80"/>
                </a:cubicBezTo>
                <a:cubicBezTo>
                  <a:pt x="1035" y="85"/>
                  <a:pt x="1033" y="95"/>
                  <a:pt x="1033" y="104"/>
                </a:cubicBezTo>
                <a:cubicBezTo>
                  <a:pt x="1039" y="116"/>
                  <a:pt x="1052" y="100"/>
                  <a:pt x="1057" y="111"/>
                </a:cubicBezTo>
                <a:cubicBezTo>
                  <a:pt x="1053" y="122"/>
                  <a:pt x="1041" y="129"/>
                  <a:pt x="1030" y="129"/>
                </a:cubicBezTo>
                <a:cubicBezTo>
                  <a:pt x="1022" y="133"/>
                  <a:pt x="1015" y="129"/>
                  <a:pt x="1008" y="126"/>
                </a:cubicBezTo>
                <a:cubicBezTo>
                  <a:pt x="1000" y="119"/>
                  <a:pt x="996" y="110"/>
                  <a:pt x="998" y="100"/>
                </a:cubicBezTo>
                <a:cubicBezTo>
                  <a:pt x="1004" y="87"/>
                  <a:pt x="1010" y="72"/>
                  <a:pt x="1008" y="56"/>
                </a:cubicBezTo>
                <a:cubicBezTo>
                  <a:pt x="1006" y="53"/>
                  <a:pt x="1009" y="47"/>
                  <a:pt x="1005" y="44"/>
                </a:cubicBezTo>
                <a:close/>
                <a:moveTo>
                  <a:pt x="538" y="50"/>
                </a:moveTo>
                <a:cubicBezTo>
                  <a:pt x="526" y="36"/>
                  <a:pt x="526" y="36"/>
                  <a:pt x="526" y="36"/>
                </a:cubicBezTo>
                <a:cubicBezTo>
                  <a:pt x="514" y="30"/>
                  <a:pt x="499" y="31"/>
                  <a:pt x="488" y="38"/>
                </a:cubicBezTo>
                <a:cubicBezTo>
                  <a:pt x="481" y="43"/>
                  <a:pt x="472" y="50"/>
                  <a:pt x="474" y="60"/>
                </a:cubicBezTo>
                <a:cubicBezTo>
                  <a:pt x="475" y="65"/>
                  <a:pt x="478" y="70"/>
                  <a:pt x="483" y="73"/>
                </a:cubicBezTo>
                <a:cubicBezTo>
                  <a:pt x="486" y="73"/>
                  <a:pt x="489" y="75"/>
                  <a:pt x="492" y="73"/>
                </a:cubicBezTo>
                <a:cubicBezTo>
                  <a:pt x="496" y="68"/>
                  <a:pt x="501" y="63"/>
                  <a:pt x="499" y="56"/>
                </a:cubicBezTo>
                <a:cubicBezTo>
                  <a:pt x="500" y="53"/>
                  <a:pt x="504" y="52"/>
                  <a:pt x="507" y="52"/>
                </a:cubicBezTo>
                <a:cubicBezTo>
                  <a:pt x="512" y="54"/>
                  <a:pt x="519" y="55"/>
                  <a:pt x="522" y="61"/>
                </a:cubicBezTo>
                <a:cubicBezTo>
                  <a:pt x="525" y="70"/>
                  <a:pt x="521" y="78"/>
                  <a:pt x="516" y="85"/>
                </a:cubicBezTo>
                <a:cubicBezTo>
                  <a:pt x="509" y="97"/>
                  <a:pt x="497" y="107"/>
                  <a:pt x="482" y="107"/>
                </a:cubicBezTo>
                <a:cubicBezTo>
                  <a:pt x="463" y="103"/>
                  <a:pt x="463" y="103"/>
                  <a:pt x="463" y="103"/>
                </a:cubicBezTo>
                <a:cubicBezTo>
                  <a:pt x="454" y="105"/>
                  <a:pt x="445" y="106"/>
                  <a:pt x="439" y="113"/>
                </a:cubicBezTo>
                <a:cubicBezTo>
                  <a:pt x="433" y="118"/>
                  <a:pt x="434" y="128"/>
                  <a:pt x="437" y="135"/>
                </a:cubicBezTo>
                <a:cubicBezTo>
                  <a:pt x="440" y="139"/>
                  <a:pt x="444" y="139"/>
                  <a:pt x="449" y="139"/>
                </a:cubicBezTo>
                <a:cubicBezTo>
                  <a:pt x="462" y="139"/>
                  <a:pt x="455" y="123"/>
                  <a:pt x="463" y="117"/>
                </a:cubicBezTo>
                <a:cubicBezTo>
                  <a:pt x="467" y="115"/>
                  <a:pt x="472" y="115"/>
                  <a:pt x="477" y="116"/>
                </a:cubicBezTo>
                <a:cubicBezTo>
                  <a:pt x="481" y="118"/>
                  <a:pt x="486" y="122"/>
                  <a:pt x="487" y="127"/>
                </a:cubicBezTo>
                <a:cubicBezTo>
                  <a:pt x="491" y="135"/>
                  <a:pt x="489" y="145"/>
                  <a:pt x="484" y="152"/>
                </a:cubicBezTo>
                <a:cubicBezTo>
                  <a:pt x="482" y="156"/>
                  <a:pt x="478" y="155"/>
                  <a:pt x="477" y="159"/>
                </a:cubicBezTo>
                <a:cubicBezTo>
                  <a:pt x="490" y="160"/>
                  <a:pt x="506" y="159"/>
                  <a:pt x="520" y="160"/>
                </a:cubicBezTo>
                <a:cubicBezTo>
                  <a:pt x="612" y="159"/>
                  <a:pt x="612" y="159"/>
                  <a:pt x="612" y="159"/>
                </a:cubicBezTo>
                <a:cubicBezTo>
                  <a:pt x="621" y="154"/>
                  <a:pt x="621" y="154"/>
                  <a:pt x="621" y="154"/>
                </a:cubicBezTo>
                <a:cubicBezTo>
                  <a:pt x="633" y="140"/>
                  <a:pt x="632" y="121"/>
                  <a:pt x="636" y="104"/>
                </a:cubicBezTo>
                <a:cubicBezTo>
                  <a:pt x="634" y="102"/>
                  <a:pt x="633" y="100"/>
                  <a:pt x="633" y="99"/>
                </a:cubicBezTo>
                <a:cubicBezTo>
                  <a:pt x="626" y="92"/>
                  <a:pt x="623" y="81"/>
                  <a:pt x="613" y="78"/>
                </a:cubicBezTo>
                <a:cubicBezTo>
                  <a:pt x="605" y="76"/>
                  <a:pt x="597" y="78"/>
                  <a:pt x="590" y="81"/>
                </a:cubicBezTo>
                <a:cubicBezTo>
                  <a:pt x="585" y="84"/>
                  <a:pt x="579" y="89"/>
                  <a:pt x="578" y="96"/>
                </a:cubicBezTo>
                <a:cubicBezTo>
                  <a:pt x="578" y="101"/>
                  <a:pt x="581" y="106"/>
                  <a:pt x="584" y="110"/>
                </a:cubicBezTo>
                <a:cubicBezTo>
                  <a:pt x="590" y="115"/>
                  <a:pt x="600" y="105"/>
                  <a:pt x="604" y="116"/>
                </a:cubicBezTo>
                <a:cubicBezTo>
                  <a:pt x="603" y="119"/>
                  <a:pt x="600" y="122"/>
                  <a:pt x="598" y="123"/>
                </a:cubicBezTo>
                <a:cubicBezTo>
                  <a:pt x="596" y="127"/>
                  <a:pt x="590" y="126"/>
                  <a:pt x="588" y="130"/>
                </a:cubicBezTo>
                <a:cubicBezTo>
                  <a:pt x="576" y="133"/>
                  <a:pt x="565" y="139"/>
                  <a:pt x="552" y="134"/>
                </a:cubicBezTo>
                <a:cubicBezTo>
                  <a:pt x="540" y="126"/>
                  <a:pt x="534" y="111"/>
                  <a:pt x="535" y="97"/>
                </a:cubicBezTo>
                <a:cubicBezTo>
                  <a:pt x="539" y="82"/>
                  <a:pt x="542" y="65"/>
                  <a:pt x="538" y="50"/>
                </a:cubicBezTo>
                <a:close/>
                <a:moveTo>
                  <a:pt x="1259" y="36"/>
                </a:moveTo>
                <a:cubicBezTo>
                  <a:pt x="1258" y="34"/>
                  <a:pt x="1258" y="34"/>
                  <a:pt x="1258" y="34"/>
                </a:cubicBezTo>
                <a:cubicBezTo>
                  <a:pt x="1246" y="31"/>
                  <a:pt x="1232" y="32"/>
                  <a:pt x="1223" y="39"/>
                </a:cubicBezTo>
                <a:cubicBezTo>
                  <a:pt x="1220" y="43"/>
                  <a:pt x="1216" y="47"/>
                  <a:pt x="1217" y="51"/>
                </a:cubicBezTo>
                <a:cubicBezTo>
                  <a:pt x="1222" y="51"/>
                  <a:pt x="1227" y="50"/>
                  <a:pt x="1232" y="49"/>
                </a:cubicBezTo>
                <a:cubicBezTo>
                  <a:pt x="1243" y="48"/>
                  <a:pt x="1251" y="41"/>
                  <a:pt x="1259" y="36"/>
                </a:cubicBezTo>
                <a:close/>
                <a:moveTo>
                  <a:pt x="773" y="34"/>
                </a:moveTo>
                <a:cubicBezTo>
                  <a:pt x="770" y="34"/>
                  <a:pt x="770" y="34"/>
                  <a:pt x="770" y="34"/>
                </a:cubicBezTo>
                <a:cubicBezTo>
                  <a:pt x="766" y="36"/>
                  <a:pt x="761" y="35"/>
                  <a:pt x="757" y="38"/>
                </a:cubicBezTo>
                <a:cubicBezTo>
                  <a:pt x="754" y="41"/>
                  <a:pt x="749" y="44"/>
                  <a:pt x="750" y="49"/>
                </a:cubicBezTo>
                <a:cubicBezTo>
                  <a:pt x="756" y="48"/>
                  <a:pt x="760" y="44"/>
                  <a:pt x="765" y="42"/>
                </a:cubicBezTo>
                <a:cubicBezTo>
                  <a:pt x="768" y="40"/>
                  <a:pt x="772" y="37"/>
                  <a:pt x="773" y="34"/>
                </a:cubicBezTo>
                <a:close/>
                <a:moveTo>
                  <a:pt x="316" y="36"/>
                </a:moveTo>
                <a:cubicBezTo>
                  <a:pt x="314" y="34"/>
                  <a:pt x="311" y="35"/>
                  <a:pt x="309" y="34"/>
                </a:cubicBezTo>
                <a:cubicBezTo>
                  <a:pt x="301" y="37"/>
                  <a:pt x="290" y="34"/>
                  <a:pt x="283" y="40"/>
                </a:cubicBezTo>
                <a:cubicBezTo>
                  <a:pt x="280" y="42"/>
                  <a:pt x="275" y="47"/>
                  <a:pt x="274" y="51"/>
                </a:cubicBezTo>
                <a:cubicBezTo>
                  <a:pt x="283" y="49"/>
                  <a:pt x="294" y="47"/>
                  <a:pt x="302" y="43"/>
                </a:cubicBezTo>
                <a:cubicBezTo>
                  <a:pt x="307" y="41"/>
                  <a:pt x="312" y="40"/>
                  <a:pt x="316" y="36"/>
                </a:cubicBezTo>
                <a:close/>
                <a:moveTo>
                  <a:pt x="794" y="45"/>
                </a:moveTo>
                <a:cubicBezTo>
                  <a:pt x="794" y="40"/>
                  <a:pt x="789" y="35"/>
                  <a:pt x="783" y="35"/>
                </a:cubicBezTo>
                <a:cubicBezTo>
                  <a:pt x="773" y="43"/>
                  <a:pt x="762" y="51"/>
                  <a:pt x="751" y="57"/>
                </a:cubicBezTo>
                <a:cubicBezTo>
                  <a:pt x="751" y="59"/>
                  <a:pt x="751" y="59"/>
                  <a:pt x="751" y="59"/>
                </a:cubicBezTo>
                <a:cubicBezTo>
                  <a:pt x="751" y="62"/>
                  <a:pt x="751" y="67"/>
                  <a:pt x="755" y="68"/>
                </a:cubicBezTo>
                <a:cubicBezTo>
                  <a:pt x="765" y="65"/>
                  <a:pt x="771" y="57"/>
                  <a:pt x="778" y="49"/>
                </a:cubicBezTo>
                <a:cubicBezTo>
                  <a:pt x="783" y="48"/>
                  <a:pt x="788" y="46"/>
                  <a:pt x="793" y="48"/>
                </a:cubicBezTo>
                <a:cubicBezTo>
                  <a:pt x="794" y="48"/>
                  <a:pt x="794" y="46"/>
                  <a:pt x="794" y="45"/>
                </a:cubicBezTo>
                <a:close/>
                <a:moveTo>
                  <a:pt x="685" y="40"/>
                </a:moveTo>
                <a:cubicBezTo>
                  <a:pt x="682" y="38"/>
                  <a:pt x="679" y="38"/>
                  <a:pt x="676" y="38"/>
                </a:cubicBezTo>
                <a:cubicBezTo>
                  <a:pt x="673" y="40"/>
                  <a:pt x="672" y="43"/>
                  <a:pt x="673" y="47"/>
                </a:cubicBezTo>
                <a:cubicBezTo>
                  <a:pt x="676" y="47"/>
                  <a:pt x="676" y="47"/>
                  <a:pt x="676" y="47"/>
                </a:cubicBezTo>
                <a:cubicBezTo>
                  <a:pt x="680" y="46"/>
                  <a:pt x="683" y="42"/>
                  <a:pt x="685" y="40"/>
                </a:cubicBezTo>
                <a:close/>
                <a:moveTo>
                  <a:pt x="211" y="44"/>
                </a:moveTo>
                <a:cubicBezTo>
                  <a:pt x="200" y="40"/>
                  <a:pt x="200" y="40"/>
                  <a:pt x="200" y="40"/>
                </a:cubicBezTo>
                <a:cubicBezTo>
                  <a:pt x="199" y="40"/>
                  <a:pt x="198" y="40"/>
                  <a:pt x="198" y="41"/>
                </a:cubicBezTo>
                <a:cubicBezTo>
                  <a:pt x="201" y="45"/>
                  <a:pt x="200" y="50"/>
                  <a:pt x="201" y="54"/>
                </a:cubicBezTo>
                <a:cubicBezTo>
                  <a:pt x="204" y="54"/>
                  <a:pt x="206" y="52"/>
                  <a:pt x="208" y="50"/>
                </a:cubicBezTo>
                <a:cubicBezTo>
                  <a:pt x="209" y="48"/>
                  <a:pt x="213" y="47"/>
                  <a:pt x="211" y="44"/>
                </a:cubicBezTo>
                <a:close/>
                <a:moveTo>
                  <a:pt x="324" y="42"/>
                </a:moveTo>
                <a:cubicBezTo>
                  <a:pt x="323" y="41"/>
                  <a:pt x="322" y="40"/>
                  <a:pt x="321" y="40"/>
                </a:cubicBezTo>
                <a:cubicBezTo>
                  <a:pt x="312" y="46"/>
                  <a:pt x="302" y="49"/>
                  <a:pt x="293" y="52"/>
                </a:cubicBezTo>
                <a:cubicBezTo>
                  <a:pt x="287" y="54"/>
                  <a:pt x="281" y="56"/>
                  <a:pt x="275" y="58"/>
                </a:cubicBezTo>
                <a:cubicBezTo>
                  <a:pt x="280" y="61"/>
                  <a:pt x="281" y="69"/>
                  <a:pt x="288" y="67"/>
                </a:cubicBezTo>
                <a:cubicBezTo>
                  <a:pt x="298" y="64"/>
                  <a:pt x="309" y="61"/>
                  <a:pt x="314" y="50"/>
                </a:cubicBezTo>
                <a:cubicBezTo>
                  <a:pt x="317" y="47"/>
                  <a:pt x="323" y="47"/>
                  <a:pt x="324" y="42"/>
                </a:cubicBezTo>
                <a:close/>
                <a:moveTo>
                  <a:pt x="1712" y="44"/>
                </a:moveTo>
                <a:cubicBezTo>
                  <a:pt x="1712" y="41"/>
                  <a:pt x="1712" y="41"/>
                  <a:pt x="1712" y="41"/>
                </a:cubicBezTo>
                <a:cubicBezTo>
                  <a:pt x="1708" y="40"/>
                  <a:pt x="1708" y="40"/>
                  <a:pt x="1708" y="40"/>
                </a:cubicBezTo>
                <a:cubicBezTo>
                  <a:pt x="1697" y="44"/>
                  <a:pt x="1684" y="47"/>
                  <a:pt x="1678" y="58"/>
                </a:cubicBezTo>
                <a:cubicBezTo>
                  <a:pt x="1678" y="60"/>
                  <a:pt x="1677" y="63"/>
                  <a:pt x="1679" y="64"/>
                </a:cubicBezTo>
                <a:cubicBezTo>
                  <a:pt x="1692" y="61"/>
                  <a:pt x="1701" y="52"/>
                  <a:pt x="1712" y="44"/>
                </a:cubicBezTo>
                <a:close/>
                <a:moveTo>
                  <a:pt x="1730" y="50"/>
                </a:moveTo>
                <a:cubicBezTo>
                  <a:pt x="1728" y="44"/>
                  <a:pt x="1728" y="44"/>
                  <a:pt x="1728" y="44"/>
                </a:cubicBezTo>
                <a:cubicBezTo>
                  <a:pt x="1726" y="43"/>
                  <a:pt x="1723" y="39"/>
                  <a:pt x="1720" y="41"/>
                </a:cubicBezTo>
                <a:cubicBezTo>
                  <a:pt x="1717" y="47"/>
                  <a:pt x="1710" y="51"/>
                  <a:pt x="1705" y="56"/>
                </a:cubicBezTo>
                <a:cubicBezTo>
                  <a:pt x="1699" y="60"/>
                  <a:pt x="1694" y="64"/>
                  <a:pt x="1688" y="65"/>
                </a:cubicBezTo>
                <a:cubicBezTo>
                  <a:pt x="1686" y="68"/>
                  <a:pt x="1682" y="68"/>
                  <a:pt x="1683" y="71"/>
                </a:cubicBezTo>
                <a:cubicBezTo>
                  <a:pt x="1684" y="73"/>
                  <a:pt x="1685" y="74"/>
                  <a:pt x="1687" y="74"/>
                </a:cubicBezTo>
                <a:cubicBezTo>
                  <a:pt x="1693" y="70"/>
                  <a:pt x="1701" y="72"/>
                  <a:pt x="1707" y="65"/>
                </a:cubicBezTo>
                <a:cubicBezTo>
                  <a:pt x="1714" y="64"/>
                  <a:pt x="1718" y="59"/>
                  <a:pt x="1723" y="54"/>
                </a:cubicBezTo>
                <a:cubicBezTo>
                  <a:pt x="1726" y="52"/>
                  <a:pt x="1731" y="54"/>
                  <a:pt x="1730" y="50"/>
                </a:cubicBezTo>
                <a:close/>
                <a:moveTo>
                  <a:pt x="1470" y="49"/>
                </a:moveTo>
                <a:cubicBezTo>
                  <a:pt x="1463" y="39"/>
                  <a:pt x="1453" y="44"/>
                  <a:pt x="1444" y="41"/>
                </a:cubicBezTo>
                <a:cubicBezTo>
                  <a:pt x="1431" y="41"/>
                  <a:pt x="1418" y="46"/>
                  <a:pt x="1411" y="58"/>
                </a:cubicBezTo>
                <a:cubicBezTo>
                  <a:pt x="1409" y="64"/>
                  <a:pt x="1407" y="73"/>
                  <a:pt x="1412" y="78"/>
                </a:cubicBezTo>
                <a:cubicBezTo>
                  <a:pt x="1416" y="81"/>
                  <a:pt x="1421" y="83"/>
                  <a:pt x="1425" y="82"/>
                </a:cubicBezTo>
                <a:cubicBezTo>
                  <a:pt x="1434" y="78"/>
                  <a:pt x="1431" y="69"/>
                  <a:pt x="1433" y="62"/>
                </a:cubicBezTo>
                <a:cubicBezTo>
                  <a:pt x="1435" y="57"/>
                  <a:pt x="1440" y="56"/>
                  <a:pt x="1444" y="54"/>
                </a:cubicBezTo>
                <a:cubicBezTo>
                  <a:pt x="1451" y="52"/>
                  <a:pt x="1456" y="60"/>
                  <a:pt x="1460" y="63"/>
                </a:cubicBezTo>
                <a:cubicBezTo>
                  <a:pt x="1461" y="69"/>
                  <a:pt x="1462" y="75"/>
                  <a:pt x="1460" y="82"/>
                </a:cubicBezTo>
                <a:cubicBezTo>
                  <a:pt x="1454" y="99"/>
                  <a:pt x="1437" y="107"/>
                  <a:pt x="1419" y="106"/>
                </a:cubicBezTo>
                <a:cubicBezTo>
                  <a:pt x="1406" y="105"/>
                  <a:pt x="1389" y="99"/>
                  <a:pt x="1380" y="112"/>
                </a:cubicBezTo>
                <a:cubicBezTo>
                  <a:pt x="1378" y="117"/>
                  <a:pt x="1376" y="125"/>
                  <a:pt x="1378" y="131"/>
                </a:cubicBezTo>
                <a:cubicBezTo>
                  <a:pt x="1380" y="134"/>
                  <a:pt x="1383" y="140"/>
                  <a:pt x="1388" y="139"/>
                </a:cubicBezTo>
                <a:cubicBezTo>
                  <a:pt x="1390" y="138"/>
                  <a:pt x="1393" y="137"/>
                  <a:pt x="1394" y="134"/>
                </a:cubicBezTo>
                <a:cubicBezTo>
                  <a:pt x="1396" y="131"/>
                  <a:pt x="1393" y="128"/>
                  <a:pt x="1391" y="126"/>
                </a:cubicBezTo>
                <a:cubicBezTo>
                  <a:pt x="1389" y="120"/>
                  <a:pt x="1397" y="116"/>
                  <a:pt x="1401" y="113"/>
                </a:cubicBezTo>
                <a:cubicBezTo>
                  <a:pt x="1407" y="110"/>
                  <a:pt x="1413" y="113"/>
                  <a:pt x="1418" y="114"/>
                </a:cubicBezTo>
                <a:cubicBezTo>
                  <a:pt x="1425" y="118"/>
                  <a:pt x="1425" y="126"/>
                  <a:pt x="1428" y="132"/>
                </a:cubicBezTo>
                <a:cubicBezTo>
                  <a:pt x="1430" y="142"/>
                  <a:pt x="1425" y="152"/>
                  <a:pt x="1418" y="158"/>
                </a:cubicBezTo>
                <a:cubicBezTo>
                  <a:pt x="1418" y="159"/>
                  <a:pt x="1419" y="159"/>
                  <a:pt x="1420" y="159"/>
                </a:cubicBezTo>
                <a:cubicBezTo>
                  <a:pt x="1444" y="158"/>
                  <a:pt x="1467" y="159"/>
                  <a:pt x="1490" y="159"/>
                </a:cubicBezTo>
                <a:cubicBezTo>
                  <a:pt x="1507" y="158"/>
                  <a:pt x="1524" y="159"/>
                  <a:pt x="1540" y="158"/>
                </a:cubicBezTo>
                <a:cubicBezTo>
                  <a:pt x="1550" y="153"/>
                  <a:pt x="1558" y="143"/>
                  <a:pt x="1562" y="132"/>
                </a:cubicBezTo>
                <a:cubicBezTo>
                  <a:pt x="1568" y="116"/>
                  <a:pt x="1564" y="99"/>
                  <a:pt x="1551" y="88"/>
                </a:cubicBezTo>
                <a:cubicBezTo>
                  <a:pt x="1542" y="84"/>
                  <a:pt x="1530" y="76"/>
                  <a:pt x="1519" y="83"/>
                </a:cubicBezTo>
                <a:cubicBezTo>
                  <a:pt x="1515" y="86"/>
                  <a:pt x="1513" y="90"/>
                  <a:pt x="1512" y="95"/>
                </a:cubicBezTo>
                <a:cubicBezTo>
                  <a:pt x="1513" y="102"/>
                  <a:pt x="1520" y="105"/>
                  <a:pt x="1525" y="109"/>
                </a:cubicBezTo>
                <a:cubicBezTo>
                  <a:pt x="1527" y="112"/>
                  <a:pt x="1525" y="115"/>
                  <a:pt x="1524" y="118"/>
                </a:cubicBezTo>
                <a:cubicBezTo>
                  <a:pt x="1516" y="128"/>
                  <a:pt x="1503" y="133"/>
                  <a:pt x="1490" y="131"/>
                </a:cubicBezTo>
                <a:cubicBezTo>
                  <a:pt x="1486" y="129"/>
                  <a:pt x="1482" y="126"/>
                  <a:pt x="1480" y="123"/>
                </a:cubicBezTo>
                <a:cubicBezTo>
                  <a:pt x="1474" y="118"/>
                  <a:pt x="1475" y="109"/>
                  <a:pt x="1476" y="103"/>
                </a:cubicBezTo>
                <a:cubicBezTo>
                  <a:pt x="1482" y="93"/>
                  <a:pt x="1487" y="79"/>
                  <a:pt x="1481" y="67"/>
                </a:cubicBezTo>
                <a:cubicBezTo>
                  <a:pt x="1481" y="60"/>
                  <a:pt x="1475" y="55"/>
                  <a:pt x="1470" y="49"/>
                </a:cubicBezTo>
                <a:close/>
                <a:moveTo>
                  <a:pt x="1113" y="41"/>
                </a:moveTo>
                <a:cubicBezTo>
                  <a:pt x="1112" y="43"/>
                  <a:pt x="1109" y="45"/>
                  <a:pt x="1109" y="48"/>
                </a:cubicBezTo>
                <a:cubicBezTo>
                  <a:pt x="1109" y="50"/>
                  <a:pt x="1110" y="51"/>
                  <a:pt x="1112" y="52"/>
                </a:cubicBezTo>
                <a:cubicBezTo>
                  <a:pt x="1113" y="48"/>
                  <a:pt x="1114" y="45"/>
                  <a:pt x="1113" y="41"/>
                </a:cubicBezTo>
                <a:close/>
                <a:moveTo>
                  <a:pt x="1162" y="44"/>
                </a:moveTo>
                <a:cubicBezTo>
                  <a:pt x="1159" y="44"/>
                  <a:pt x="1154" y="41"/>
                  <a:pt x="1150" y="42"/>
                </a:cubicBezTo>
                <a:cubicBezTo>
                  <a:pt x="1151" y="47"/>
                  <a:pt x="1148" y="52"/>
                  <a:pt x="1149" y="56"/>
                </a:cubicBezTo>
                <a:cubicBezTo>
                  <a:pt x="1155" y="59"/>
                  <a:pt x="1157" y="54"/>
                  <a:pt x="1161" y="51"/>
                </a:cubicBezTo>
                <a:cubicBezTo>
                  <a:pt x="1162" y="49"/>
                  <a:pt x="1164" y="47"/>
                  <a:pt x="1162" y="44"/>
                </a:cubicBezTo>
                <a:close/>
                <a:moveTo>
                  <a:pt x="1269" y="48"/>
                </a:moveTo>
                <a:cubicBezTo>
                  <a:pt x="1267" y="43"/>
                  <a:pt x="1267" y="43"/>
                  <a:pt x="1267" y="43"/>
                </a:cubicBezTo>
                <a:cubicBezTo>
                  <a:pt x="1265" y="41"/>
                  <a:pt x="1263" y="44"/>
                  <a:pt x="1261" y="43"/>
                </a:cubicBezTo>
                <a:cubicBezTo>
                  <a:pt x="1248" y="53"/>
                  <a:pt x="1231" y="54"/>
                  <a:pt x="1216" y="58"/>
                </a:cubicBezTo>
                <a:cubicBezTo>
                  <a:pt x="1215" y="62"/>
                  <a:pt x="1215" y="67"/>
                  <a:pt x="1219" y="70"/>
                </a:cubicBezTo>
                <a:cubicBezTo>
                  <a:pt x="1234" y="69"/>
                  <a:pt x="1247" y="64"/>
                  <a:pt x="1257" y="55"/>
                </a:cubicBezTo>
                <a:cubicBezTo>
                  <a:pt x="1261" y="51"/>
                  <a:pt x="1270" y="56"/>
                  <a:pt x="1269" y="48"/>
                </a:cubicBezTo>
                <a:close/>
                <a:moveTo>
                  <a:pt x="162" y="53"/>
                </a:moveTo>
                <a:cubicBezTo>
                  <a:pt x="163" y="51"/>
                  <a:pt x="163" y="48"/>
                  <a:pt x="163" y="46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60" y="52"/>
                  <a:pt x="160" y="53"/>
                  <a:pt x="162" y="53"/>
                </a:cubicBezTo>
                <a:close/>
                <a:moveTo>
                  <a:pt x="1113" y="62"/>
                </a:moveTo>
                <a:cubicBezTo>
                  <a:pt x="1110" y="60"/>
                  <a:pt x="1109" y="55"/>
                  <a:pt x="1105" y="54"/>
                </a:cubicBezTo>
                <a:cubicBezTo>
                  <a:pt x="1103" y="55"/>
                  <a:pt x="1102" y="57"/>
                  <a:pt x="1102" y="58"/>
                </a:cubicBezTo>
                <a:cubicBezTo>
                  <a:pt x="1105" y="67"/>
                  <a:pt x="1110" y="74"/>
                  <a:pt x="1119" y="79"/>
                </a:cubicBezTo>
                <a:cubicBezTo>
                  <a:pt x="1127" y="89"/>
                  <a:pt x="1139" y="94"/>
                  <a:pt x="1149" y="101"/>
                </a:cubicBezTo>
                <a:cubicBezTo>
                  <a:pt x="1153" y="103"/>
                  <a:pt x="1155" y="97"/>
                  <a:pt x="1157" y="94"/>
                </a:cubicBezTo>
                <a:cubicBezTo>
                  <a:pt x="1158" y="91"/>
                  <a:pt x="1162" y="92"/>
                  <a:pt x="1162" y="89"/>
                </a:cubicBezTo>
                <a:cubicBezTo>
                  <a:pt x="1153" y="84"/>
                  <a:pt x="1144" y="82"/>
                  <a:pt x="1134" y="81"/>
                </a:cubicBezTo>
                <a:cubicBezTo>
                  <a:pt x="1124" y="78"/>
                  <a:pt x="1120" y="68"/>
                  <a:pt x="1113" y="62"/>
                </a:cubicBezTo>
                <a:close/>
                <a:moveTo>
                  <a:pt x="43" y="61"/>
                </a:moveTo>
                <a:cubicBezTo>
                  <a:pt x="40" y="58"/>
                  <a:pt x="36" y="55"/>
                  <a:pt x="32" y="55"/>
                </a:cubicBezTo>
                <a:cubicBezTo>
                  <a:pt x="25" y="56"/>
                  <a:pt x="25" y="63"/>
                  <a:pt x="20" y="67"/>
                </a:cubicBezTo>
                <a:cubicBezTo>
                  <a:pt x="17" y="71"/>
                  <a:pt x="12" y="70"/>
                  <a:pt x="9" y="68"/>
                </a:cubicBezTo>
                <a:cubicBezTo>
                  <a:pt x="7" y="68"/>
                  <a:pt x="6" y="64"/>
                  <a:pt x="4" y="64"/>
                </a:cubicBezTo>
                <a:cubicBezTo>
                  <a:pt x="4" y="69"/>
                  <a:pt x="5" y="74"/>
                  <a:pt x="4" y="79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3"/>
                  <a:pt x="33" y="86"/>
                  <a:pt x="31" y="87"/>
                </a:cubicBezTo>
                <a:cubicBezTo>
                  <a:pt x="24" y="95"/>
                  <a:pt x="14" y="97"/>
                  <a:pt x="5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101"/>
                  <a:pt x="9" y="99"/>
                  <a:pt x="13" y="101"/>
                </a:cubicBezTo>
                <a:cubicBezTo>
                  <a:pt x="20" y="101"/>
                  <a:pt x="26" y="99"/>
                  <a:pt x="32" y="96"/>
                </a:cubicBezTo>
                <a:cubicBezTo>
                  <a:pt x="36" y="93"/>
                  <a:pt x="36" y="87"/>
                  <a:pt x="41" y="86"/>
                </a:cubicBezTo>
                <a:cubicBezTo>
                  <a:pt x="45" y="78"/>
                  <a:pt x="48" y="68"/>
                  <a:pt x="43" y="61"/>
                </a:cubicBezTo>
                <a:close/>
                <a:moveTo>
                  <a:pt x="163" y="67"/>
                </a:moveTo>
                <a:cubicBezTo>
                  <a:pt x="161" y="63"/>
                  <a:pt x="157" y="62"/>
                  <a:pt x="156" y="58"/>
                </a:cubicBezTo>
                <a:cubicBezTo>
                  <a:pt x="155" y="57"/>
                  <a:pt x="153" y="59"/>
                  <a:pt x="152" y="60"/>
                </a:cubicBezTo>
                <a:cubicBezTo>
                  <a:pt x="148" y="64"/>
                  <a:pt x="156" y="69"/>
                  <a:pt x="158" y="73"/>
                </a:cubicBezTo>
                <a:cubicBezTo>
                  <a:pt x="161" y="74"/>
                  <a:pt x="164" y="78"/>
                  <a:pt x="166" y="79"/>
                </a:cubicBezTo>
                <a:cubicBezTo>
                  <a:pt x="166" y="74"/>
                  <a:pt x="163" y="71"/>
                  <a:pt x="163" y="67"/>
                </a:cubicBezTo>
                <a:close/>
                <a:moveTo>
                  <a:pt x="982" y="70"/>
                </a:moveTo>
                <a:cubicBezTo>
                  <a:pt x="982" y="66"/>
                  <a:pt x="980" y="62"/>
                  <a:pt x="978" y="59"/>
                </a:cubicBezTo>
                <a:cubicBezTo>
                  <a:pt x="977" y="58"/>
                  <a:pt x="975" y="59"/>
                  <a:pt x="973" y="59"/>
                </a:cubicBezTo>
                <a:cubicBezTo>
                  <a:pt x="969" y="59"/>
                  <a:pt x="969" y="63"/>
                  <a:pt x="969" y="67"/>
                </a:cubicBezTo>
                <a:cubicBezTo>
                  <a:pt x="968" y="72"/>
                  <a:pt x="963" y="75"/>
                  <a:pt x="962" y="80"/>
                </a:cubicBezTo>
                <a:cubicBezTo>
                  <a:pt x="965" y="83"/>
                  <a:pt x="970" y="80"/>
                  <a:pt x="974" y="80"/>
                </a:cubicBezTo>
                <a:cubicBezTo>
                  <a:pt x="979" y="78"/>
                  <a:pt x="984" y="75"/>
                  <a:pt x="982" y="70"/>
                </a:cubicBezTo>
                <a:close/>
                <a:moveTo>
                  <a:pt x="516" y="68"/>
                </a:moveTo>
                <a:cubicBezTo>
                  <a:pt x="516" y="63"/>
                  <a:pt x="511" y="59"/>
                  <a:pt x="507" y="61"/>
                </a:cubicBezTo>
                <a:cubicBezTo>
                  <a:pt x="507" y="68"/>
                  <a:pt x="500" y="73"/>
                  <a:pt x="499" y="78"/>
                </a:cubicBezTo>
                <a:cubicBezTo>
                  <a:pt x="502" y="80"/>
                  <a:pt x="505" y="77"/>
                  <a:pt x="509" y="78"/>
                </a:cubicBezTo>
                <a:cubicBezTo>
                  <a:pt x="513" y="77"/>
                  <a:pt x="517" y="73"/>
                  <a:pt x="516" y="68"/>
                </a:cubicBezTo>
                <a:close/>
                <a:moveTo>
                  <a:pt x="637" y="68"/>
                </a:moveTo>
                <a:cubicBezTo>
                  <a:pt x="636" y="65"/>
                  <a:pt x="637" y="61"/>
                  <a:pt x="633" y="60"/>
                </a:cubicBezTo>
                <a:cubicBezTo>
                  <a:pt x="631" y="61"/>
                  <a:pt x="628" y="64"/>
                  <a:pt x="628" y="67"/>
                </a:cubicBezTo>
                <a:cubicBezTo>
                  <a:pt x="645" y="82"/>
                  <a:pt x="645" y="82"/>
                  <a:pt x="645" y="82"/>
                </a:cubicBezTo>
                <a:cubicBezTo>
                  <a:pt x="655" y="85"/>
                  <a:pt x="663" y="92"/>
                  <a:pt x="672" y="96"/>
                </a:cubicBezTo>
                <a:cubicBezTo>
                  <a:pt x="674" y="98"/>
                  <a:pt x="677" y="97"/>
                  <a:pt x="678" y="95"/>
                </a:cubicBezTo>
                <a:cubicBezTo>
                  <a:pt x="679" y="94"/>
                  <a:pt x="681" y="91"/>
                  <a:pt x="679" y="89"/>
                </a:cubicBezTo>
                <a:cubicBezTo>
                  <a:pt x="675" y="89"/>
                  <a:pt x="672" y="86"/>
                  <a:pt x="668" y="85"/>
                </a:cubicBezTo>
                <a:cubicBezTo>
                  <a:pt x="655" y="84"/>
                  <a:pt x="644" y="79"/>
                  <a:pt x="637" y="68"/>
                </a:cubicBezTo>
                <a:close/>
                <a:moveTo>
                  <a:pt x="1453" y="66"/>
                </a:moveTo>
                <a:cubicBezTo>
                  <a:pt x="1451" y="62"/>
                  <a:pt x="1448" y="61"/>
                  <a:pt x="1445" y="61"/>
                </a:cubicBezTo>
                <a:cubicBezTo>
                  <a:pt x="1437" y="62"/>
                  <a:pt x="1441" y="71"/>
                  <a:pt x="1438" y="76"/>
                </a:cubicBezTo>
                <a:cubicBezTo>
                  <a:pt x="1438" y="78"/>
                  <a:pt x="1436" y="80"/>
                  <a:pt x="1437" y="82"/>
                </a:cubicBezTo>
                <a:cubicBezTo>
                  <a:pt x="1442" y="83"/>
                  <a:pt x="1448" y="82"/>
                  <a:pt x="1452" y="79"/>
                </a:cubicBezTo>
                <a:cubicBezTo>
                  <a:pt x="1455" y="75"/>
                  <a:pt x="1454" y="70"/>
                  <a:pt x="1453" y="66"/>
                </a:cubicBezTo>
                <a:close/>
                <a:moveTo>
                  <a:pt x="360" y="62"/>
                </a:moveTo>
                <a:cubicBezTo>
                  <a:pt x="355" y="62"/>
                  <a:pt x="354" y="68"/>
                  <a:pt x="352" y="71"/>
                </a:cubicBezTo>
                <a:cubicBezTo>
                  <a:pt x="345" y="81"/>
                  <a:pt x="335" y="92"/>
                  <a:pt x="321" y="92"/>
                </a:cubicBezTo>
                <a:cubicBezTo>
                  <a:pt x="312" y="97"/>
                  <a:pt x="304" y="99"/>
                  <a:pt x="296" y="103"/>
                </a:cubicBezTo>
                <a:cubicBezTo>
                  <a:pt x="296" y="108"/>
                  <a:pt x="291" y="112"/>
                  <a:pt x="293" y="115"/>
                </a:cubicBezTo>
                <a:cubicBezTo>
                  <a:pt x="308" y="111"/>
                  <a:pt x="308" y="111"/>
                  <a:pt x="308" y="111"/>
                </a:cubicBezTo>
                <a:cubicBezTo>
                  <a:pt x="311" y="110"/>
                  <a:pt x="314" y="106"/>
                  <a:pt x="318" y="106"/>
                </a:cubicBezTo>
                <a:cubicBezTo>
                  <a:pt x="335" y="98"/>
                  <a:pt x="352" y="89"/>
                  <a:pt x="365" y="74"/>
                </a:cubicBezTo>
                <a:cubicBezTo>
                  <a:pt x="368" y="69"/>
                  <a:pt x="362" y="66"/>
                  <a:pt x="360" y="62"/>
                </a:cubicBezTo>
                <a:close/>
                <a:moveTo>
                  <a:pt x="39" y="68"/>
                </a:moveTo>
                <a:cubicBezTo>
                  <a:pt x="38" y="65"/>
                  <a:pt x="36" y="64"/>
                  <a:pt x="34" y="63"/>
                </a:cubicBezTo>
                <a:cubicBezTo>
                  <a:pt x="30" y="66"/>
                  <a:pt x="26" y="71"/>
                  <a:pt x="25" y="74"/>
                </a:cubicBezTo>
                <a:cubicBezTo>
                  <a:pt x="29" y="76"/>
                  <a:pt x="33" y="74"/>
                  <a:pt x="36" y="74"/>
                </a:cubicBezTo>
                <a:cubicBezTo>
                  <a:pt x="39" y="73"/>
                  <a:pt x="39" y="70"/>
                  <a:pt x="39" y="68"/>
                </a:cubicBezTo>
                <a:close/>
                <a:moveTo>
                  <a:pt x="838" y="68"/>
                </a:moveTo>
                <a:cubicBezTo>
                  <a:pt x="837" y="67"/>
                  <a:pt x="836" y="64"/>
                  <a:pt x="834" y="64"/>
                </a:cubicBezTo>
                <a:cubicBezTo>
                  <a:pt x="832" y="66"/>
                  <a:pt x="833" y="70"/>
                  <a:pt x="831" y="72"/>
                </a:cubicBezTo>
                <a:cubicBezTo>
                  <a:pt x="831" y="73"/>
                  <a:pt x="832" y="73"/>
                  <a:pt x="833" y="73"/>
                </a:cubicBezTo>
                <a:cubicBezTo>
                  <a:pt x="835" y="72"/>
                  <a:pt x="838" y="71"/>
                  <a:pt x="838" y="68"/>
                </a:cubicBezTo>
                <a:close/>
                <a:moveTo>
                  <a:pt x="1114" y="82"/>
                </a:moveTo>
                <a:cubicBezTo>
                  <a:pt x="1109" y="80"/>
                  <a:pt x="1106" y="74"/>
                  <a:pt x="1103" y="70"/>
                </a:cubicBezTo>
                <a:cubicBezTo>
                  <a:pt x="1099" y="70"/>
                  <a:pt x="1098" y="62"/>
                  <a:pt x="1095" y="66"/>
                </a:cubicBezTo>
                <a:cubicBezTo>
                  <a:pt x="1093" y="68"/>
                  <a:pt x="1095" y="70"/>
                  <a:pt x="1095" y="71"/>
                </a:cubicBezTo>
                <a:cubicBezTo>
                  <a:pt x="1105" y="86"/>
                  <a:pt x="1120" y="94"/>
                  <a:pt x="1133" y="105"/>
                </a:cubicBezTo>
                <a:cubicBezTo>
                  <a:pt x="1139" y="107"/>
                  <a:pt x="1144" y="112"/>
                  <a:pt x="1150" y="113"/>
                </a:cubicBezTo>
                <a:cubicBezTo>
                  <a:pt x="1151" y="112"/>
                  <a:pt x="1151" y="110"/>
                  <a:pt x="1150" y="108"/>
                </a:cubicBezTo>
                <a:cubicBezTo>
                  <a:pt x="1137" y="100"/>
                  <a:pt x="1124" y="92"/>
                  <a:pt x="1114" y="82"/>
                </a:cubicBezTo>
                <a:close/>
                <a:moveTo>
                  <a:pt x="769" y="73"/>
                </a:moveTo>
                <a:cubicBezTo>
                  <a:pt x="770" y="62"/>
                  <a:pt x="760" y="72"/>
                  <a:pt x="757" y="74"/>
                </a:cubicBezTo>
                <a:cubicBezTo>
                  <a:pt x="758" y="76"/>
                  <a:pt x="759" y="77"/>
                  <a:pt x="760" y="78"/>
                </a:cubicBezTo>
                <a:cubicBezTo>
                  <a:pt x="764" y="77"/>
                  <a:pt x="768" y="77"/>
                  <a:pt x="769" y="73"/>
                </a:cubicBezTo>
                <a:close/>
                <a:moveTo>
                  <a:pt x="1312" y="75"/>
                </a:moveTo>
                <a:cubicBezTo>
                  <a:pt x="1310" y="73"/>
                  <a:pt x="1309" y="67"/>
                  <a:pt x="1306" y="69"/>
                </a:cubicBezTo>
                <a:cubicBezTo>
                  <a:pt x="1304" y="74"/>
                  <a:pt x="1301" y="79"/>
                  <a:pt x="1297" y="83"/>
                </a:cubicBezTo>
                <a:cubicBezTo>
                  <a:pt x="1302" y="83"/>
                  <a:pt x="1307" y="78"/>
                  <a:pt x="1312" y="76"/>
                </a:cubicBezTo>
                <a:cubicBezTo>
                  <a:pt x="1312" y="75"/>
                  <a:pt x="1312" y="75"/>
                  <a:pt x="1312" y="75"/>
                </a:cubicBezTo>
                <a:close/>
                <a:moveTo>
                  <a:pt x="306" y="76"/>
                </a:moveTo>
                <a:cubicBezTo>
                  <a:pt x="304" y="74"/>
                  <a:pt x="305" y="71"/>
                  <a:pt x="303" y="68"/>
                </a:cubicBezTo>
                <a:cubicBezTo>
                  <a:pt x="297" y="68"/>
                  <a:pt x="294" y="73"/>
                  <a:pt x="289" y="73"/>
                </a:cubicBezTo>
                <a:cubicBezTo>
                  <a:pt x="288" y="77"/>
                  <a:pt x="294" y="81"/>
                  <a:pt x="289" y="84"/>
                </a:cubicBezTo>
                <a:cubicBezTo>
                  <a:pt x="296" y="83"/>
                  <a:pt x="302" y="81"/>
                  <a:pt x="306" y="76"/>
                </a:cubicBezTo>
                <a:close/>
                <a:moveTo>
                  <a:pt x="1712" y="68"/>
                </a:moveTo>
                <a:cubicBezTo>
                  <a:pt x="1709" y="69"/>
                  <a:pt x="1707" y="71"/>
                  <a:pt x="1705" y="73"/>
                </a:cubicBezTo>
                <a:cubicBezTo>
                  <a:pt x="1700" y="75"/>
                  <a:pt x="1693" y="74"/>
                  <a:pt x="1689" y="79"/>
                </a:cubicBezTo>
                <a:cubicBezTo>
                  <a:pt x="1691" y="81"/>
                  <a:pt x="1691" y="85"/>
                  <a:pt x="1694" y="86"/>
                </a:cubicBezTo>
                <a:cubicBezTo>
                  <a:pt x="1700" y="85"/>
                  <a:pt x="1706" y="82"/>
                  <a:pt x="1711" y="79"/>
                </a:cubicBezTo>
                <a:cubicBezTo>
                  <a:pt x="1712" y="76"/>
                  <a:pt x="1712" y="72"/>
                  <a:pt x="1712" y="68"/>
                </a:cubicBezTo>
                <a:close/>
                <a:moveTo>
                  <a:pt x="1248" y="69"/>
                </a:moveTo>
                <a:cubicBezTo>
                  <a:pt x="1240" y="70"/>
                  <a:pt x="1233" y="74"/>
                  <a:pt x="1224" y="74"/>
                </a:cubicBezTo>
                <a:cubicBezTo>
                  <a:pt x="1222" y="76"/>
                  <a:pt x="1222" y="76"/>
                  <a:pt x="1222" y="76"/>
                </a:cubicBezTo>
                <a:cubicBezTo>
                  <a:pt x="1225" y="79"/>
                  <a:pt x="1225" y="79"/>
                  <a:pt x="1225" y="79"/>
                </a:cubicBezTo>
                <a:cubicBezTo>
                  <a:pt x="1233" y="80"/>
                  <a:pt x="1240" y="78"/>
                  <a:pt x="1247" y="75"/>
                </a:cubicBezTo>
                <a:cubicBezTo>
                  <a:pt x="1249" y="73"/>
                  <a:pt x="1247" y="70"/>
                  <a:pt x="1248" y="69"/>
                </a:cubicBezTo>
                <a:close/>
                <a:moveTo>
                  <a:pt x="245" y="74"/>
                </a:moveTo>
                <a:cubicBezTo>
                  <a:pt x="244" y="69"/>
                  <a:pt x="237" y="70"/>
                  <a:pt x="232" y="70"/>
                </a:cubicBezTo>
                <a:cubicBezTo>
                  <a:pt x="231" y="70"/>
                  <a:pt x="228" y="72"/>
                  <a:pt x="229" y="74"/>
                </a:cubicBezTo>
                <a:cubicBezTo>
                  <a:pt x="234" y="77"/>
                  <a:pt x="241" y="75"/>
                  <a:pt x="245" y="74"/>
                </a:cubicBezTo>
                <a:close/>
                <a:moveTo>
                  <a:pt x="649" y="89"/>
                </a:moveTo>
                <a:cubicBezTo>
                  <a:pt x="637" y="87"/>
                  <a:pt x="632" y="76"/>
                  <a:pt x="623" y="71"/>
                </a:cubicBezTo>
                <a:cubicBezTo>
                  <a:pt x="622" y="72"/>
                  <a:pt x="620" y="72"/>
                  <a:pt x="621" y="74"/>
                </a:cubicBezTo>
                <a:cubicBezTo>
                  <a:pt x="628" y="78"/>
                  <a:pt x="631" y="87"/>
                  <a:pt x="637" y="92"/>
                </a:cubicBezTo>
                <a:cubicBezTo>
                  <a:pt x="641" y="107"/>
                  <a:pt x="659" y="110"/>
                  <a:pt x="672" y="114"/>
                </a:cubicBezTo>
                <a:cubicBezTo>
                  <a:pt x="675" y="112"/>
                  <a:pt x="675" y="107"/>
                  <a:pt x="675" y="103"/>
                </a:cubicBezTo>
                <a:cubicBezTo>
                  <a:pt x="666" y="98"/>
                  <a:pt x="657" y="94"/>
                  <a:pt x="649" y="89"/>
                </a:cubicBezTo>
                <a:close/>
                <a:moveTo>
                  <a:pt x="149" y="72"/>
                </a:moveTo>
                <a:cubicBezTo>
                  <a:pt x="143" y="71"/>
                  <a:pt x="143" y="71"/>
                  <a:pt x="143" y="71"/>
                </a:cubicBezTo>
                <a:cubicBezTo>
                  <a:pt x="143" y="73"/>
                  <a:pt x="146" y="76"/>
                  <a:pt x="149" y="77"/>
                </a:cubicBezTo>
                <a:cubicBezTo>
                  <a:pt x="155" y="85"/>
                  <a:pt x="163" y="92"/>
                  <a:pt x="166" y="102"/>
                </a:cubicBezTo>
                <a:cubicBezTo>
                  <a:pt x="179" y="113"/>
                  <a:pt x="179" y="113"/>
                  <a:pt x="179" y="113"/>
                </a:cubicBezTo>
                <a:cubicBezTo>
                  <a:pt x="187" y="116"/>
                  <a:pt x="192" y="125"/>
                  <a:pt x="201" y="123"/>
                </a:cubicBezTo>
                <a:cubicBezTo>
                  <a:pt x="202" y="119"/>
                  <a:pt x="204" y="115"/>
                  <a:pt x="201" y="112"/>
                </a:cubicBezTo>
                <a:cubicBezTo>
                  <a:pt x="190" y="105"/>
                  <a:pt x="178" y="97"/>
                  <a:pt x="167" y="90"/>
                </a:cubicBezTo>
                <a:cubicBezTo>
                  <a:pt x="161" y="84"/>
                  <a:pt x="157" y="77"/>
                  <a:pt x="149" y="72"/>
                </a:cubicBezTo>
                <a:close/>
                <a:moveTo>
                  <a:pt x="716" y="75"/>
                </a:moveTo>
                <a:cubicBezTo>
                  <a:pt x="713" y="73"/>
                  <a:pt x="708" y="72"/>
                  <a:pt x="704" y="71"/>
                </a:cubicBezTo>
                <a:cubicBezTo>
                  <a:pt x="703" y="72"/>
                  <a:pt x="700" y="72"/>
                  <a:pt x="701" y="74"/>
                </a:cubicBezTo>
                <a:cubicBezTo>
                  <a:pt x="704" y="77"/>
                  <a:pt x="712" y="77"/>
                  <a:pt x="716" y="75"/>
                </a:cubicBezTo>
                <a:close/>
                <a:moveTo>
                  <a:pt x="1089" y="73"/>
                </a:moveTo>
                <a:cubicBezTo>
                  <a:pt x="1086" y="73"/>
                  <a:pt x="1083" y="76"/>
                  <a:pt x="1081" y="79"/>
                </a:cubicBezTo>
                <a:cubicBezTo>
                  <a:pt x="1084" y="85"/>
                  <a:pt x="1089" y="91"/>
                  <a:pt x="1089" y="99"/>
                </a:cubicBezTo>
                <a:cubicBezTo>
                  <a:pt x="1094" y="107"/>
                  <a:pt x="1086" y="116"/>
                  <a:pt x="1095" y="124"/>
                </a:cubicBezTo>
                <a:cubicBezTo>
                  <a:pt x="1114" y="140"/>
                  <a:pt x="1137" y="149"/>
                  <a:pt x="1161" y="155"/>
                </a:cubicBezTo>
                <a:cubicBezTo>
                  <a:pt x="1162" y="162"/>
                  <a:pt x="1171" y="157"/>
                  <a:pt x="1175" y="159"/>
                </a:cubicBezTo>
                <a:cubicBezTo>
                  <a:pt x="1207" y="160"/>
                  <a:pt x="1242" y="159"/>
                  <a:pt x="1274" y="159"/>
                </a:cubicBezTo>
                <a:cubicBezTo>
                  <a:pt x="1280" y="153"/>
                  <a:pt x="1287" y="152"/>
                  <a:pt x="1294" y="150"/>
                </a:cubicBezTo>
                <a:cubicBezTo>
                  <a:pt x="1307" y="142"/>
                  <a:pt x="1319" y="132"/>
                  <a:pt x="1330" y="121"/>
                </a:cubicBezTo>
                <a:cubicBezTo>
                  <a:pt x="1336" y="116"/>
                  <a:pt x="1344" y="111"/>
                  <a:pt x="1346" y="103"/>
                </a:cubicBezTo>
                <a:cubicBezTo>
                  <a:pt x="1340" y="97"/>
                  <a:pt x="1332" y="94"/>
                  <a:pt x="1325" y="88"/>
                </a:cubicBezTo>
                <a:cubicBezTo>
                  <a:pt x="1309" y="100"/>
                  <a:pt x="1293" y="110"/>
                  <a:pt x="1276" y="119"/>
                </a:cubicBezTo>
                <a:cubicBezTo>
                  <a:pt x="1259" y="126"/>
                  <a:pt x="1242" y="133"/>
                  <a:pt x="1223" y="132"/>
                </a:cubicBezTo>
                <a:cubicBezTo>
                  <a:pt x="1214" y="138"/>
                  <a:pt x="1207" y="148"/>
                  <a:pt x="1195" y="149"/>
                </a:cubicBezTo>
                <a:cubicBezTo>
                  <a:pt x="1183" y="152"/>
                  <a:pt x="1173" y="145"/>
                  <a:pt x="1163" y="140"/>
                </a:cubicBezTo>
                <a:cubicBezTo>
                  <a:pt x="1156" y="136"/>
                  <a:pt x="1151" y="128"/>
                  <a:pt x="1149" y="120"/>
                </a:cubicBezTo>
                <a:cubicBezTo>
                  <a:pt x="1145" y="117"/>
                  <a:pt x="1141" y="115"/>
                  <a:pt x="1136" y="112"/>
                </a:cubicBezTo>
                <a:cubicBezTo>
                  <a:pt x="1118" y="103"/>
                  <a:pt x="1103" y="88"/>
                  <a:pt x="1089" y="73"/>
                </a:cubicBezTo>
                <a:close/>
                <a:moveTo>
                  <a:pt x="1187" y="75"/>
                </a:moveTo>
                <a:cubicBezTo>
                  <a:pt x="1186" y="74"/>
                  <a:pt x="1183" y="73"/>
                  <a:pt x="1180" y="73"/>
                </a:cubicBezTo>
                <a:cubicBezTo>
                  <a:pt x="1178" y="73"/>
                  <a:pt x="1176" y="74"/>
                  <a:pt x="1175" y="75"/>
                </a:cubicBezTo>
                <a:cubicBezTo>
                  <a:pt x="1177" y="77"/>
                  <a:pt x="1179" y="77"/>
                  <a:pt x="1181" y="77"/>
                </a:cubicBezTo>
                <a:cubicBezTo>
                  <a:pt x="1183" y="77"/>
                  <a:pt x="1187" y="78"/>
                  <a:pt x="1187" y="75"/>
                </a:cubicBezTo>
                <a:close/>
                <a:moveTo>
                  <a:pt x="1656" y="82"/>
                </a:moveTo>
                <a:cubicBezTo>
                  <a:pt x="1654" y="75"/>
                  <a:pt x="1646" y="73"/>
                  <a:pt x="1639" y="73"/>
                </a:cubicBezTo>
                <a:cubicBezTo>
                  <a:pt x="1635" y="74"/>
                  <a:pt x="1631" y="73"/>
                  <a:pt x="1629" y="77"/>
                </a:cubicBezTo>
                <a:cubicBezTo>
                  <a:pt x="1635" y="85"/>
                  <a:pt x="1647" y="86"/>
                  <a:pt x="1656" y="90"/>
                </a:cubicBezTo>
                <a:cubicBezTo>
                  <a:pt x="1659" y="89"/>
                  <a:pt x="1656" y="85"/>
                  <a:pt x="1656" y="82"/>
                </a:cubicBezTo>
                <a:close/>
                <a:moveTo>
                  <a:pt x="1593" y="99"/>
                </a:moveTo>
                <a:cubicBezTo>
                  <a:pt x="1582" y="93"/>
                  <a:pt x="1579" y="78"/>
                  <a:pt x="1567" y="73"/>
                </a:cubicBezTo>
                <a:cubicBezTo>
                  <a:pt x="1566" y="74"/>
                  <a:pt x="1563" y="75"/>
                  <a:pt x="1564" y="77"/>
                </a:cubicBezTo>
                <a:cubicBezTo>
                  <a:pt x="1568" y="87"/>
                  <a:pt x="1577" y="96"/>
                  <a:pt x="1584" y="104"/>
                </a:cubicBezTo>
                <a:cubicBezTo>
                  <a:pt x="1593" y="110"/>
                  <a:pt x="1600" y="119"/>
                  <a:pt x="1609" y="123"/>
                </a:cubicBezTo>
                <a:cubicBezTo>
                  <a:pt x="1611" y="125"/>
                  <a:pt x="1614" y="127"/>
                  <a:pt x="1616" y="126"/>
                </a:cubicBezTo>
                <a:cubicBezTo>
                  <a:pt x="1617" y="121"/>
                  <a:pt x="1615" y="118"/>
                  <a:pt x="1614" y="114"/>
                </a:cubicBezTo>
                <a:cubicBezTo>
                  <a:pt x="1607" y="110"/>
                  <a:pt x="1599" y="105"/>
                  <a:pt x="1593" y="99"/>
                </a:cubicBezTo>
                <a:close/>
                <a:moveTo>
                  <a:pt x="1767" y="76"/>
                </a:moveTo>
                <a:cubicBezTo>
                  <a:pt x="1766" y="75"/>
                  <a:pt x="1766" y="73"/>
                  <a:pt x="1764" y="73"/>
                </a:cubicBezTo>
                <a:cubicBezTo>
                  <a:pt x="1759" y="85"/>
                  <a:pt x="1759" y="85"/>
                  <a:pt x="1759" y="85"/>
                </a:cubicBezTo>
                <a:cubicBezTo>
                  <a:pt x="1751" y="92"/>
                  <a:pt x="1751" y="92"/>
                  <a:pt x="1751" y="92"/>
                </a:cubicBezTo>
                <a:cubicBezTo>
                  <a:pt x="1757" y="89"/>
                  <a:pt x="1765" y="83"/>
                  <a:pt x="1767" y="76"/>
                </a:cubicBezTo>
                <a:close/>
                <a:moveTo>
                  <a:pt x="1914" y="82"/>
                </a:moveTo>
                <a:cubicBezTo>
                  <a:pt x="1911" y="77"/>
                  <a:pt x="1907" y="74"/>
                  <a:pt x="1901" y="74"/>
                </a:cubicBezTo>
                <a:cubicBezTo>
                  <a:pt x="1898" y="76"/>
                  <a:pt x="1896" y="80"/>
                  <a:pt x="1895" y="85"/>
                </a:cubicBezTo>
                <a:cubicBezTo>
                  <a:pt x="1900" y="88"/>
                  <a:pt x="1908" y="89"/>
                  <a:pt x="1914" y="88"/>
                </a:cubicBezTo>
                <a:cubicBezTo>
                  <a:pt x="1915" y="87"/>
                  <a:pt x="1915" y="84"/>
                  <a:pt x="1914" y="82"/>
                </a:cubicBezTo>
                <a:close/>
                <a:moveTo>
                  <a:pt x="857" y="85"/>
                </a:moveTo>
                <a:cubicBezTo>
                  <a:pt x="846" y="75"/>
                  <a:pt x="846" y="75"/>
                  <a:pt x="846" y="75"/>
                </a:cubicBezTo>
                <a:cubicBezTo>
                  <a:pt x="837" y="73"/>
                  <a:pt x="833" y="83"/>
                  <a:pt x="825" y="83"/>
                </a:cubicBezTo>
                <a:cubicBezTo>
                  <a:pt x="818" y="91"/>
                  <a:pt x="807" y="93"/>
                  <a:pt x="800" y="103"/>
                </a:cubicBezTo>
                <a:cubicBezTo>
                  <a:pt x="790" y="109"/>
                  <a:pt x="781" y="118"/>
                  <a:pt x="770" y="121"/>
                </a:cubicBezTo>
                <a:cubicBezTo>
                  <a:pt x="766" y="127"/>
                  <a:pt x="766" y="127"/>
                  <a:pt x="766" y="127"/>
                </a:cubicBezTo>
                <a:cubicBezTo>
                  <a:pt x="762" y="137"/>
                  <a:pt x="752" y="141"/>
                  <a:pt x="744" y="147"/>
                </a:cubicBezTo>
                <a:cubicBezTo>
                  <a:pt x="731" y="152"/>
                  <a:pt x="713" y="157"/>
                  <a:pt x="699" y="151"/>
                </a:cubicBezTo>
                <a:cubicBezTo>
                  <a:pt x="686" y="146"/>
                  <a:pt x="680" y="132"/>
                  <a:pt x="675" y="121"/>
                </a:cubicBezTo>
                <a:cubicBezTo>
                  <a:pt x="666" y="117"/>
                  <a:pt x="655" y="116"/>
                  <a:pt x="647" y="111"/>
                </a:cubicBezTo>
                <a:cubicBezTo>
                  <a:pt x="637" y="104"/>
                  <a:pt x="644" y="119"/>
                  <a:pt x="637" y="121"/>
                </a:cubicBezTo>
                <a:cubicBezTo>
                  <a:pt x="643" y="126"/>
                  <a:pt x="636" y="132"/>
                  <a:pt x="639" y="138"/>
                </a:cubicBezTo>
                <a:cubicBezTo>
                  <a:pt x="646" y="143"/>
                  <a:pt x="654" y="147"/>
                  <a:pt x="663" y="151"/>
                </a:cubicBezTo>
                <a:cubicBezTo>
                  <a:pt x="668" y="152"/>
                  <a:pt x="675" y="153"/>
                  <a:pt x="677" y="159"/>
                </a:cubicBezTo>
                <a:cubicBezTo>
                  <a:pt x="777" y="159"/>
                  <a:pt x="777" y="159"/>
                  <a:pt x="777" y="159"/>
                </a:cubicBezTo>
                <a:cubicBezTo>
                  <a:pt x="803" y="151"/>
                  <a:pt x="825" y="136"/>
                  <a:pt x="847" y="119"/>
                </a:cubicBezTo>
                <a:cubicBezTo>
                  <a:pt x="854" y="111"/>
                  <a:pt x="867" y="105"/>
                  <a:pt x="870" y="94"/>
                </a:cubicBezTo>
                <a:cubicBezTo>
                  <a:pt x="857" y="85"/>
                  <a:pt x="857" y="85"/>
                  <a:pt x="857" y="85"/>
                </a:cubicBezTo>
                <a:close/>
                <a:moveTo>
                  <a:pt x="229" y="81"/>
                </a:moveTo>
                <a:cubicBezTo>
                  <a:pt x="227" y="80"/>
                  <a:pt x="224" y="78"/>
                  <a:pt x="224" y="76"/>
                </a:cubicBezTo>
                <a:cubicBezTo>
                  <a:pt x="223" y="76"/>
                  <a:pt x="222" y="77"/>
                  <a:pt x="220" y="77"/>
                </a:cubicBezTo>
                <a:cubicBezTo>
                  <a:pt x="215" y="82"/>
                  <a:pt x="208" y="86"/>
                  <a:pt x="203" y="89"/>
                </a:cubicBezTo>
                <a:cubicBezTo>
                  <a:pt x="204" y="91"/>
                  <a:pt x="206" y="92"/>
                  <a:pt x="207" y="93"/>
                </a:cubicBezTo>
                <a:cubicBezTo>
                  <a:pt x="213" y="87"/>
                  <a:pt x="220" y="82"/>
                  <a:pt x="229" y="81"/>
                </a:cubicBezTo>
                <a:close/>
                <a:moveTo>
                  <a:pt x="379" y="83"/>
                </a:moveTo>
                <a:cubicBezTo>
                  <a:pt x="376" y="81"/>
                  <a:pt x="374" y="77"/>
                  <a:pt x="370" y="77"/>
                </a:cubicBezTo>
                <a:cubicBezTo>
                  <a:pt x="362" y="87"/>
                  <a:pt x="350" y="94"/>
                  <a:pt x="339" y="101"/>
                </a:cubicBezTo>
                <a:cubicBezTo>
                  <a:pt x="328" y="106"/>
                  <a:pt x="318" y="114"/>
                  <a:pt x="305" y="114"/>
                </a:cubicBezTo>
                <a:cubicBezTo>
                  <a:pt x="300" y="115"/>
                  <a:pt x="296" y="119"/>
                  <a:pt x="290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3" y="125"/>
                  <a:pt x="288" y="123"/>
                  <a:pt x="285" y="126"/>
                </a:cubicBezTo>
                <a:cubicBezTo>
                  <a:pt x="279" y="135"/>
                  <a:pt x="279" y="135"/>
                  <a:pt x="279" y="135"/>
                </a:cubicBezTo>
                <a:cubicBezTo>
                  <a:pt x="293" y="132"/>
                  <a:pt x="307" y="127"/>
                  <a:pt x="320" y="122"/>
                </a:cubicBezTo>
                <a:cubicBezTo>
                  <a:pt x="341" y="113"/>
                  <a:pt x="359" y="100"/>
                  <a:pt x="378" y="86"/>
                </a:cubicBezTo>
                <a:cubicBezTo>
                  <a:pt x="379" y="83"/>
                  <a:pt x="379" y="83"/>
                  <a:pt x="379" y="83"/>
                </a:cubicBezTo>
                <a:close/>
                <a:moveTo>
                  <a:pt x="716" y="82"/>
                </a:moveTo>
                <a:cubicBezTo>
                  <a:pt x="705" y="84"/>
                  <a:pt x="697" y="80"/>
                  <a:pt x="687" y="77"/>
                </a:cubicBezTo>
                <a:cubicBezTo>
                  <a:pt x="684" y="79"/>
                  <a:pt x="681" y="80"/>
                  <a:pt x="679" y="82"/>
                </a:cubicBezTo>
                <a:cubicBezTo>
                  <a:pt x="684" y="88"/>
                  <a:pt x="692" y="86"/>
                  <a:pt x="699" y="86"/>
                </a:cubicBezTo>
                <a:cubicBezTo>
                  <a:pt x="707" y="91"/>
                  <a:pt x="716" y="95"/>
                  <a:pt x="726" y="93"/>
                </a:cubicBezTo>
                <a:cubicBezTo>
                  <a:pt x="727" y="91"/>
                  <a:pt x="726" y="88"/>
                  <a:pt x="725" y="87"/>
                </a:cubicBezTo>
                <a:cubicBezTo>
                  <a:pt x="725" y="83"/>
                  <a:pt x="720" y="81"/>
                  <a:pt x="716" y="82"/>
                </a:cubicBezTo>
                <a:close/>
                <a:moveTo>
                  <a:pt x="1188" y="83"/>
                </a:moveTo>
                <a:cubicBezTo>
                  <a:pt x="1181" y="81"/>
                  <a:pt x="1172" y="82"/>
                  <a:pt x="1165" y="78"/>
                </a:cubicBezTo>
                <a:cubicBezTo>
                  <a:pt x="1163" y="79"/>
                  <a:pt x="1161" y="80"/>
                  <a:pt x="1159" y="82"/>
                </a:cubicBezTo>
                <a:cubicBezTo>
                  <a:pt x="1163" y="83"/>
                  <a:pt x="1167" y="86"/>
                  <a:pt x="1171" y="86"/>
                </a:cubicBezTo>
                <a:cubicBezTo>
                  <a:pt x="1177" y="87"/>
                  <a:pt x="1184" y="89"/>
                  <a:pt x="1190" y="87"/>
                </a:cubicBezTo>
                <a:cubicBezTo>
                  <a:pt x="1191" y="86"/>
                  <a:pt x="1190" y="84"/>
                  <a:pt x="1188" y="83"/>
                </a:cubicBezTo>
                <a:close/>
                <a:moveTo>
                  <a:pt x="1255" y="86"/>
                </a:moveTo>
                <a:cubicBezTo>
                  <a:pt x="1254" y="77"/>
                  <a:pt x="1245" y="80"/>
                  <a:pt x="1240" y="83"/>
                </a:cubicBezTo>
                <a:cubicBezTo>
                  <a:pt x="1236" y="85"/>
                  <a:pt x="1230" y="83"/>
                  <a:pt x="1226" y="86"/>
                </a:cubicBezTo>
                <a:cubicBezTo>
                  <a:pt x="1227" y="88"/>
                  <a:pt x="1227" y="91"/>
                  <a:pt x="1228" y="93"/>
                </a:cubicBezTo>
                <a:cubicBezTo>
                  <a:pt x="1239" y="95"/>
                  <a:pt x="1248" y="90"/>
                  <a:pt x="1255" y="86"/>
                </a:cubicBezTo>
                <a:close/>
                <a:moveTo>
                  <a:pt x="250" y="80"/>
                </a:moveTo>
                <a:cubicBezTo>
                  <a:pt x="242" y="80"/>
                  <a:pt x="242" y="80"/>
                  <a:pt x="242" y="80"/>
                </a:cubicBezTo>
                <a:cubicBezTo>
                  <a:pt x="239" y="82"/>
                  <a:pt x="235" y="79"/>
                  <a:pt x="233" y="82"/>
                </a:cubicBezTo>
                <a:cubicBezTo>
                  <a:pt x="239" y="86"/>
                  <a:pt x="238" y="97"/>
                  <a:pt x="247" y="94"/>
                </a:cubicBezTo>
                <a:cubicBezTo>
                  <a:pt x="253" y="91"/>
                  <a:pt x="250" y="86"/>
                  <a:pt x="250" y="80"/>
                </a:cubicBezTo>
                <a:close/>
                <a:moveTo>
                  <a:pt x="1635" y="88"/>
                </a:moveTo>
                <a:cubicBezTo>
                  <a:pt x="1630" y="86"/>
                  <a:pt x="1626" y="81"/>
                  <a:pt x="1621" y="80"/>
                </a:cubicBezTo>
                <a:cubicBezTo>
                  <a:pt x="1619" y="81"/>
                  <a:pt x="1614" y="81"/>
                  <a:pt x="1615" y="85"/>
                </a:cubicBezTo>
                <a:cubicBezTo>
                  <a:pt x="1621" y="88"/>
                  <a:pt x="1626" y="93"/>
                  <a:pt x="1633" y="96"/>
                </a:cubicBezTo>
                <a:cubicBezTo>
                  <a:pt x="1643" y="92"/>
                  <a:pt x="1647" y="105"/>
                  <a:pt x="1657" y="101"/>
                </a:cubicBezTo>
                <a:cubicBezTo>
                  <a:pt x="1658" y="100"/>
                  <a:pt x="1659" y="96"/>
                  <a:pt x="1656" y="95"/>
                </a:cubicBezTo>
                <a:cubicBezTo>
                  <a:pt x="1648" y="94"/>
                  <a:pt x="1642" y="90"/>
                  <a:pt x="1635" y="88"/>
                </a:cubicBezTo>
                <a:close/>
                <a:moveTo>
                  <a:pt x="1319" y="83"/>
                </a:moveTo>
                <a:cubicBezTo>
                  <a:pt x="1319" y="82"/>
                  <a:pt x="1317" y="80"/>
                  <a:pt x="1315" y="80"/>
                </a:cubicBezTo>
                <a:cubicBezTo>
                  <a:pt x="1301" y="87"/>
                  <a:pt x="1301" y="87"/>
                  <a:pt x="1301" y="87"/>
                </a:cubicBezTo>
                <a:cubicBezTo>
                  <a:pt x="1286" y="97"/>
                  <a:pt x="1269" y="104"/>
                  <a:pt x="1252" y="111"/>
                </a:cubicBezTo>
                <a:cubicBezTo>
                  <a:pt x="1243" y="115"/>
                  <a:pt x="1227" y="112"/>
                  <a:pt x="1227" y="125"/>
                </a:cubicBezTo>
                <a:cubicBezTo>
                  <a:pt x="1227" y="126"/>
                  <a:pt x="1228" y="126"/>
                  <a:pt x="1229" y="127"/>
                </a:cubicBezTo>
                <a:cubicBezTo>
                  <a:pt x="1254" y="124"/>
                  <a:pt x="1277" y="115"/>
                  <a:pt x="1297" y="101"/>
                </a:cubicBezTo>
                <a:cubicBezTo>
                  <a:pt x="1305" y="96"/>
                  <a:pt x="1314" y="91"/>
                  <a:pt x="1319" y="83"/>
                </a:cubicBezTo>
                <a:close/>
                <a:moveTo>
                  <a:pt x="779" y="90"/>
                </a:moveTo>
                <a:cubicBezTo>
                  <a:pt x="776" y="87"/>
                  <a:pt x="773" y="81"/>
                  <a:pt x="768" y="82"/>
                </a:cubicBezTo>
                <a:cubicBezTo>
                  <a:pt x="760" y="84"/>
                  <a:pt x="768" y="91"/>
                  <a:pt x="768" y="95"/>
                </a:cubicBezTo>
                <a:cubicBezTo>
                  <a:pt x="770" y="96"/>
                  <a:pt x="770" y="96"/>
                  <a:pt x="770" y="96"/>
                </a:cubicBezTo>
                <a:cubicBezTo>
                  <a:pt x="773" y="94"/>
                  <a:pt x="777" y="93"/>
                  <a:pt x="779" y="90"/>
                </a:cubicBezTo>
                <a:close/>
                <a:moveTo>
                  <a:pt x="1778" y="88"/>
                </a:moveTo>
                <a:cubicBezTo>
                  <a:pt x="1777" y="86"/>
                  <a:pt x="1774" y="82"/>
                  <a:pt x="1771" y="82"/>
                </a:cubicBezTo>
                <a:cubicBezTo>
                  <a:pt x="1762" y="92"/>
                  <a:pt x="1752" y="99"/>
                  <a:pt x="1742" y="107"/>
                </a:cubicBezTo>
                <a:cubicBezTo>
                  <a:pt x="1728" y="115"/>
                  <a:pt x="1713" y="121"/>
                  <a:pt x="1697" y="124"/>
                </a:cubicBezTo>
                <a:cubicBezTo>
                  <a:pt x="1694" y="130"/>
                  <a:pt x="1690" y="136"/>
                  <a:pt x="1684" y="142"/>
                </a:cubicBezTo>
                <a:cubicBezTo>
                  <a:pt x="1674" y="152"/>
                  <a:pt x="1659" y="155"/>
                  <a:pt x="1645" y="154"/>
                </a:cubicBezTo>
                <a:cubicBezTo>
                  <a:pt x="1634" y="151"/>
                  <a:pt x="1622" y="143"/>
                  <a:pt x="1618" y="132"/>
                </a:cubicBezTo>
                <a:cubicBezTo>
                  <a:pt x="1608" y="131"/>
                  <a:pt x="1599" y="123"/>
                  <a:pt x="1591" y="116"/>
                </a:cubicBezTo>
                <a:cubicBezTo>
                  <a:pt x="1583" y="112"/>
                  <a:pt x="1577" y="103"/>
                  <a:pt x="1569" y="98"/>
                </a:cubicBezTo>
                <a:cubicBezTo>
                  <a:pt x="1568" y="96"/>
                  <a:pt x="1568" y="93"/>
                  <a:pt x="1566" y="93"/>
                </a:cubicBezTo>
                <a:cubicBezTo>
                  <a:pt x="1573" y="101"/>
                  <a:pt x="1572" y="113"/>
                  <a:pt x="1571" y="123"/>
                </a:cubicBezTo>
                <a:cubicBezTo>
                  <a:pt x="1571" y="128"/>
                  <a:pt x="1568" y="133"/>
                  <a:pt x="1568" y="138"/>
                </a:cubicBezTo>
                <a:cubicBezTo>
                  <a:pt x="1571" y="141"/>
                  <a:pt x="1574" y="145"/>
                  <a:pt x="1579" y="147"/>
                </a:cubicBezTo>
                <a:cubicBezTo>
                  <a:pt x="1584" y="153"/>
                  <a:pt x="1593" y="152"/>
                  <a:pt x="1597" y="159"/>
                </a:cubicBezTo>
                <a:cubicBezTo>
                  <a:pt x="1652" y="159"/>
                  <a:pt x="1708" y="159"/>
                  <a:pt x="1765" y="159"/>
                </a:cubicBezTo>
                <a:cubicBezTo>
                  <a:pt x="1767" y="155"/>
                  <a:pt x="1767" y="155"/>
                  <a:pt x="1767" y="155"/>
                </a:cubicBezTo>
                <a:cubicBezTo>
                  <a:pt x="1786" y="146"/>
                  <a:pt x="1798" y="130"/>
                  <a:pt x="1809" y="114"/>
                </a:cubicBezTo>
                <a:cubicBezTo>
                  <a:pt x="1802" y="106"/>
                  <a:pt x="1791" y="101"/>
                  <a:pt x="1783" y="94"/>
                </a:cubicBezTo>
                <a:cubicBezTo>
                  <a:pt x="1764" y="113"/>
                  <a:pt x="1741" y="130"/>
                  <a:pt x="1714" y="135"/>
                </a:cubicBezTo>
                <a:cubicBezTo>
                  <a:pt x="1708" y="135"/>
                  <a:pt x="1701" y="137"/>
                  <a:pt x="1696" y="135"/>
                </a:cubicBezTo>
                <a:cubicBezTo>
                  <a:pt x="1695" y="134"/>
                  <a:pt x="1696" y="132"/>
                  <a:pt x="1697" y="132"/>
                </a:cubicBezTo>
                <a:cubicBezTo>
                  <a:pt x="1712" y="130"/>
                  <a:pt x="1728" y="129"/>
                  <a:pt x="1740" y="120"/>
                </a:cubicBezTo>
                <a:cubicBezTo>
                  <a:pt x="1742" y="119"/>
                  <a:pt x="1744" y="119"/>
                  <a:pt x="1745" y="118"/>
                </a:cubicBezTo>
                <a:cubicBezTo>
                  <a:pt x="1758" y="111"/>
                  <a:pt x="1771" y="101"/>
                  <a:pt x="1778" y="88"/>
                </a:cubicBezTo>
                <a:close/>
                <a:moveTo>
                  <a:pt x="311" y="89"/>
                </a:moveTo>
                <a:cubicBezTo>
                  <a:pt x="310" y="87"/>
                  <a:pt x="309" y="83"/>
                  <a:pt x="306" y="83"/>
                </a:cubicBezTo>
                <a:cubicBezTo>
                  <a:pt x="295" y="89"/>
                  <a:pt x="295" y="89"/>
                  <a:pt x="295" y="89"/>
                </a:cubicBezTo>
                <a:cubicBezTo>
                  <a:pt x="294" y="91"/>
                  <a:pt x="295" y="94"/>
                  <a:pt x="296" y="96"/>
                </a:cubicBezTo>
                <a:cubicBezTo>
                  <a:pt x="301" y="95"/>
                  <a:pt x="308" y="94"/>
                  <a:pt x="311" y="89"/>
                </a:cubicBezTo>
                <a:close/>
                <a:moveTo>
                  <a:pt x="1720" y="92"/>
                </a:moveTo>
                <a:cubicBezTo>
                  <a:pt x="1718" y="89"/>
                  <a:pt x="1715" y="85"/>
                  <a:pt x="1711" y="85"/>
                </a:cubicBezTo>
                <a:cubicBezTo>
                  <a:pt x="1706" y="89"/>
                  <a:pt x="1700" y="88"/>
                  <a:pt x="1695" y="91"/>
                </a:cubicBezTo>
                <a:cubicBezTo>
                  <a:pt x="1698" y="99"/>
                  <a:pt x="1700" y="108"/>
                  <a:pt x="1700" y="116"/>
                </a:cubicBezTo>
                <a:cubicBezTo>
                  <a:pt x="1704" y="116"/>
                  <a:pt x="1704" y="116"/>
                  <a:pt x="1704" y="116"/>
                </a:cubicBezTo>
                <a:cubicBezTo>
                  <a:pt x="1722" y="113"/>
                  <a:pt x="1739" y="106"/>
                  <a:pt x="1751" y="92"/>
                </a:cubicBezTo>
                <a:cubicBezTo>
                  <a:pt x="1744" y="96"/>
                  <a:pt x="1735" y="97"/>
                  <a:pt x="1727" y="96"/>
                </a:cubicBezTo>
                <a:cubicBezTo>
                  <a:pt x="1720" y="101"/>
                  <a:pt x="1720" y="101"/>
                  <a:pt x="1720" y="101"/>
                </a:cubicBezTo>
                <a:cubicBezTo>
                  <a:pt x="1713" y="103"/>
                  <a:pt x="1707" y="107"/>
                  <a:pt x="1701" y="106"/>
                </a:cubicBezTo>
                <a:cubicBezTo>
                  <a:pt x="1700" y="100"/>
                  <a:pt x="1708" y="102"/>
                  <a:pt x="1712" y="100"/>
                </a:cubicBezTo>
                <a:cubicBezTo>
                  <a:pt x="1714" y="98"/>
                  <a:pt x="1720" y="98"/>
                  <a:pt x="1720" y="92"/>
                </a:cubicBezTo>
                <a:close/>
                <a:moveTo>
                  <a:pt x="1623" y="97"/>
                </a:moveTo>
                <a:cubicBezTo>
                  <a:pt x="1608" y="87"/>
                  <a:pt x="1608" y="87"/>
                  <a:pt x="1608" y="87"/>
                </a:cubicBezTo>
                <a:cubicBezTo>
                  <a:pt x="1605" y="85"/>
                  <a:pt x="1600" y="87"/>
                  <a:pt x="1596" y="86"/>
                </a:cubicBezTo>
                <a:cubicBezTo>
                  <a:pt x="1594" y="87"/>
                  <a:pt x="1591" y="86"/>
                  <a:pt x="1590" y="88"/>
                </a:cubicBezTo>
                <a:cubicBezTo>
                  <a:pt x="1598" y="97"/>
                  <a:pt x="1606" y="104"/>
                  <a:pt x="1616" y="109"/>
                </a:cubicBezTo>
                <a:cubicBezTo>
                  <a:pt x="1618" y="105"/>
                  <a:pt x="1623" y="101"/>
                  <a:pt x="1623" y="97"/>
                </a:cubicBezTo>
                <a:close/>
                <a:moveTo>
                  <a:pt x="392" y="92"/>
                </a:moveTo>
                <a:cubicBezTo>
                  <a:pt x="389" y="92"/>
                  <a:pt x="388" y="88"/>
                  <a:pt x="384" y="88"/>
                </a:cubicBezTo>
                <a:cubicBezTo>
                  <a:pt x="374" y="96"/>
                  <a:pt x="363" y="102"/>
                  <a:pt x="353" y="110"/>
                </a:cubicBezTo>
                <a:cubicBezTo>
                  <a:pt x="349" y="114"/>
                  <a:pt x="344" y="115"/>
                  <a:pt x="340" y="117"/>
                </a:cubicBezTo>
                <a:cubicBezTo>
                  <a:pt x="321" y="131"/>
                  <a:pt x="297" y="134"/>
                  <a:pt x="276" y="143"/>
                </a:cubicBezTo>
                <a:cubicBezTo>
                  <a:pt x="270" y="142"/>
                  <a:pt x="270" y="142"/>
                  <a:pt x="270" y="142"/>
                </a:cubicBezTo>
                <a:cubicBezTo>
                  <a:pt x="259" y="148"/>
                  <a:pt x="248" y="152"/>
                  <a:pt x="235" y="153"/>
                </a:cubicBezTo>
                <a:cubicBezTo>
                  <a:pt x="227" y="152"/>
                  <a:pt x="217" y="149"/>
                  <a:pt x="212" y="141"/>
                </a:cubicBezTo>
                <a:cubicBezTo>
                  <a:pt x="208" y="139"/>
                  <a:pt x="208" y="129"/>
                  <a:pt x="201" y="131"/>
                </a:cubicBezTo>
                <a:cubicBezTo>
                  <a:pt x="190" y="126"/>
                  <a:pt x="179" y="121"/>
                  <a:pt x="169" y="113"/>
                </a:cubicBezTo>
                <a:cubicBezTo>
                  <a:pt x="169" y="113"/>
                  <a:pt x="169" y="114"/>
                  <a:pt x="168" y="115"/>
                </a:cubicBezTo>
                <a:cubicBezTo>
                  <a:pt x="170" y="124"/>
                  <a:pt x="167" y="133"/>
                  <a:pt x="166" y="141"/>
                </a:cubicBezTo>
                <a:cubicBezTo>
                  <a:pt x="175" y="147"/>
                  <a:pt x="183" y="155"/>
                  <a:pt x="194" y="156"/>
                </a:cubicBezTo>
                <a:cubicBezTo>
                  <a:pt x="198" y="162"/>
                  <a:pt x="205" y="158"/>
                  <a:pt x="210" y="160"/>
                </a:cubicBezTo>
                <a:cubicBezTo>
                  <a:pt x="253" y="159"/>
                  <a:pt x="299" y="160"/>
                  <a:pt x="341" y="159"/>
                </a:cubicBezTo>
                <a:cubicBezTo>
                  <a:pt x="343" y="155"/>
                  <a:pt x="343" y="155"/>
                  <a:pt x="343" y="155"/>
                </a:cubicBezTo>
                <a:cubicBezTo>
                  <a:pt x="356" y="150"/>
                  <a:pt x="368" y="141"/>
                  <a:pt x="381" y="132"/>
                </a:cubicBezTo>
                <a:cubicBezTo>
                  <a:pt x="409" y="105"/>
                  <a:pt x="409" y="105"/>
                  <a:pt x="409" y="105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3" y="100"/>
                  <a:pt x="398" y="95"/>
                  <a:pt x="392" y="92"/>
                </a:cubicBezTo>
                <a:close/>
                <a:moveTo>
                  <a:pt x="196" y="92"/>
                </a:moveTo>
                <a:cubicBezTo>
                  <a:pt x="190" y="92"/>
                  <a:pt x="183" y="87"/>
                  <a:pt x="178" y="89"/>
                </a:cubicBezTo>
                <a:cubicBezTo>
                  <a:pt x="178" y="90"/>
                  <a:pt x="178" y="90"/>
                  <a:pt x="178" y="90"/>
                </a:cubicBezTo>
                <a:cubicBezTo>
                  <a:pt x="186" y="96"/>
                  <a:pt x="193" y="103"/>
                  <a:pt x="203" y="105"/>
                </a:cubicBezTo>
                <a:cubicBezTo>
                  <a:pt x="209" y="99"/>
                  <a:pt x="199" y="96"/>
                  <a:pt x="196" y="92"/>
                </a:cubicBezTo>
                <a:close/>
                <a:moveTo>
                  <a:pt x="1275" y="94"/>
                </a:moveTo>
                <a:cubicBezTo>
                  <a:pt x="1270" y="94"/>
                  <a:pt x="1265" y="92"/>
                  <a:pt x="1260" y="91"/>
                </a:cubicBezTo>
                <a:cubicBezTo>
                  <a:pt x="1254" y="92"/>
                  <a:pt x="1249" y="95"/>
                  <a:pt x="1244" y="97"/>
                </a:cubicBezTo>
                <a:cubicBezTo>
                  <a:pt x="1240" y="100"/>
                  <a:pt x="1233" y="96"/>
                  <a:pt x="1230" y="100"/>
                </a:cubicBezTo>
                <a:cubicBezTo>
                  <a:pt x="1230" y="103"/>
                  <a:pt x="1229" y="107"/>
                  <a:pt x="1231" y="110"/>
                </a:cubicBezTo>
                <a:cubicBezTo>
                  <a:pt x="1246" y="111"/>
                  <a:pt x="1257" y="101"/>
                  <a:pt x="1270" y="98"/>
                </a:cubicBezTo>
                <a:cubicBezTo>
                  <a:pt x="1272" y="98"/>
                  <a:pt x="1275" y="96"/>
                  <a:pt x="1275" y="94"/>
                </a:cubicBezTo>
                <a:close/>
                <a:moveTo>
                  <a:pt x="1192" y="96"/>
                </a:moveTo>
                <a:cubicBezTo>
                  <a:pt x="1191" y="92"/>
                  <a:pt x="1184" y="93"/>
                  <a:pt x="1181" y="93"/>
                </a:cubicBezTo>
                <a:cubicBezTo>
                  <a:pt x="1183" y="98"/>
                  <a:pt x="1183" y="104"/>
                  <a:pt x="1188" y="106"/>
                </a:cubicBezTo>
                <a:cubicBezTo>
                  <a:pt x="1193" y="106"/>
                  <a:pt x="1191" y="100"/>
                  <a:pt x="1192" y="96"/>
                </a:cubicBezTo>
                <a:close/>
                <a:moveTo>
                  <a:pt x="797" y="96"/>
                </a:moveTo>
                <a:cubicBezTo>
                  <a:pt x="793" y="95"/>
                  <a:pt x="790" y="95"/>
                  <a:pt x="786" y="94"/>
                </a:cubicBezTo>
                <a:cubicBezTo>
                  <a:pt x="781" y="99"/>
                  <a:pt x="775" y="99"/>
                  <a:pt x="770" y="104"/>
                </a:cubicBezTo>
                <a:cubicBezTo>
                  <a:pt x="771" y="107"/>
                  <a:pt x="768" y="112"/>
                  <a:pt x="772" y="113"/>
                </a:cubicBezTo>
                <a:cubicBezTo>
                  <a:pt x="781" y="111"/>
                  <a:pt x="788" y="104"/>
                  <a:pt x="795" y="99"/>
                </a:cubicBezTo>
                <a:cubicBezTo>
                  <a:pt x="797" y="96"/>
                  <a:pt x="797" y="96"/>
                  <a:pt x="797" y="96"/>
                </a:cubicBezTo>
                <a:close/>
                <a:moveTo>
                  <a:pt x="96" y="105"/>
                </a:moveTo>
                <a:cubicBezTo>
                  <a:pt x="91" y="96"/>
                  <a:pt x="91" y="96"/>
                  <a:pt x="91" y="96"/>
                </a:cubicBezTo>
                <a:cubicBezTo>
                  <a:pt x="86" y="96"/>
                  <a:pt x="82" y="100"/>
                  <a:pt x="77" y="100"/>
                </a:cubicBezTo>
                <a:cubicBezTo>
                  <a:pt x="74" y="106"/>
                  <a:pt x="70" y="113"/>
                  <a:pt x="73" y="119"/>
                </a:cubicBezTo>
                <a:cubicBezTo>
                  <a:pt x="75" y="125"/>
                  <a:pt x="81" y="124"/>
                  <a:pt x="85" y="124"/>
                </a:cubicBezTo>
                <a:cubicBezTo>
                  <a:pt x="92" y="123"/>
                  <a:pt x="99" y="123"/>
                  <a:pt x="104" y="116"/>
                </a:cubicBezTo>
                <a:cubicBezTo>
                  <a:pt x="106" y="114"/>
                  <a:pt x="111" y="113"/>
                  <a:pt x="109" y="110"/>
                </a:cubicBezTo>
                <a:cubicBezTo>
                  <a:pt x="103" y="112"/>
                  <a:pt x="100" y="108"/>
                  <a:pt x="96" y="105"/>
                </a:cubicBezTo>
                <a:close/>
                <a:moveTo>
                  <a:pt x="727" y="101"/>
                </a:moveTo>
                <a:cubicBezTo>
                  <a:pt x="727" y="95"/>
                  <a:pt x="718" y="99"/>
                  <a:pt x="714" y="99"/>
                </a:cubicBezTo>
                <a:cubicBezTo>
                  <a:pt x="714" y="114"/>
                  <a:pt x="714" y="114"/>
                  <a:pt x="714" y="114"/>
                </a:cubicBezTo>
                <a:cubicBezTo>
                  <a:pt x="715" y="115"/>
                  <a:pt x="717" y="114"/>
                  <a:pt x="718" y="114"/>
                </a:cubicBezTo>
                <a:cubicBezTo>
                  <a:pt x="723" y="112"/>
                  <a:pt x="725" y="106"/>
                  <a:pt x="727" y="101"/>
                </a:cubicBezTo>
                <a:close/>
                <a:moveTo>
                  <a:pt x="890" y="107"/>
                </a:moveTo>
                <a:cubicBezTo>
                  <a:pt x="888" y="105"/>
                  <a:pt x="886" y="102"/>
                  <a:pt x="883" y="100"/>
                </a:cubicBezTo>
                <a:cubicBezTo>
                  <a:pt x="881" y="100"/>
                  <a:pt x="877" y="99"/>
                  <a:pt x="875" y="101"/>
                </a:cubicBezTo>
                <a:cubicBezTo>
                  <a:pt x="861" y="117"/>
                  <a:pt x="846" y="132"/>
                  <a:pt x="827" y="143"/>
                </a:cubicBezTo>
                <a:cubicBezTo>
                  <a:pt x="819" y="148"/>
                  <a:pt x="810" y="152"/>
                  <a:pt x="803" y="158"/>
                </a:cubicBezTo>
                <a:cubicBezTo>
                  <a:pt x="810" y="160"/>
                  <a:pt x="818" y="158"/>
                  <a:pt x="825" y="159"/>
                </a:cubicBezTo>
                <a:cubicBezTo>
                  <a:pt x="836" y="152"/>
                  <a:pt x="847" y="145"/>
                  <a:pt x="858" y="138"/>
                </a:cubicBezTo>
                <a:cubicBezTo>
                  <a:pt x="869" y="127"/>
                  <a:pt x="883" y="121"/>
                  <a:pt x="890" y="107"/>
                </a:cubicBezTo>
                <a:close/>
                <a:moveTo>
                  <a:pt x="247" y="100"/>
                </a:moveTo>
                <a:cubicBezTo>
                  <a:pt x="244" y="99"/>
                  <a:pt x="242" y="103"/>
                  <a:pt x="243" y="106"/>
                </a:cubicBezTo>
                <a:cubicBezTo>
                  <a:pt x="244" y="106"/>
                  <a:pt x="244" y="106"/>
                  <a:pt x="244" y="106"/>
                </a:cubicBezTo>
                <a:cubicBezTo>
                  <a:pt x="246" y="105"/>
                  <a:pt x="248" y="102"/>
                  <a:pt x="247" y="100"/>
                </a:cubicBezTo>
                <a:close/>
                <a:moveTo>
                  <a:pt x="580" y="116"/>
                </a:moveTo>
                <a:cubicBezTo>
                  <a:pt x="572" y="106"/>
                  <a:pt x="572" y="106"/>
                  <a:pt x="572" y="106"/>
                </a:cubicBezTo>
                <a:cubicBezTo>
                  <a:pt x="564" y="108"/>
                  <a:pt x="555" y="110"/>
                  <a:pt x="546" y="112"/>
                </a:cubicBezTo>
                <a:cubicBezTo>
                  <a:pt x="545" y="114"/>
                  <a:pt x="545" y="114"/>
                  <a:pt x="545" y="114"/>
                </a:cubicBezTo>
                <a:cubicBezTo>
                  <a:pt x="547" y="121"/>
                  <a:pt x="553" y="127"/>
                  <a:pt x="560" y="129"/>
                </a:cubicBezTo>
                <a:cubicBezTo>
                  <a:pt x="570" y="127"/>
                  <a:pt x="582" y="129"/>
                  <a:pt x="587" y="120"/>
                </a:cubicBezTo>
                <a:cubicBezTo>
                  <a:pt x="585" y="118"/>
                  <a:pt x="582" y="118"/>
                  <a:pt x="580" y="116"/>
                </a:cubicBezTo>
                <a:close/>
                <a:moveTo>
                  <a:pt x="1034" y="115"/>
                </a:moveTo>
                <a:cubicBezTo>
                  <a:pt x="1026" y="107"/>
                  <a:pt x="1026" y="107"/>
                  <a:pt x="1026" y="107"/>
                </a:cubicBezTo>
                <a:cubicBezTo>
                  <a:pt x="1019" y="106"/>
                  <a:pt x="1015" y="111"/>
                  <a:pt x="1008" y="112"/>
                </a:cubicBezTo>
                <a:cubicBezTo>
                  <a:pt x="1007" y="115"/>
                  <a:pt x="1012" y="117"/>
                  <a:pt x="1013" y="120"/>
                </a:cubicBezTo>
                <a:cubicBezTo>
                  <a:pt x="1018" y="124"/>
                  <a:pt x="1026" y="124"/>
                  <a:pt x="1032" y="123"/>
                </a:cubicBezTo>
                <a:cubicBezTo>
                  <a:pt x="1035" y="122"/>
                  <a:pt x="1040" y="121"/>
                  <a:pt x="1041" y="117"/>
                </a:cubicBezTo>
                <a:cubicBezTo>
                  <a:pt x="1034" y="115"/>
                  <a:pt x="1034" y="115"/>
                  <a:pt x="1034" y="115"/>
                </a:cubicBezTo>
                <a:close/>
                <a:moveTo>
                  <a:pt x="1655" y="110"/>
                </a:moveTo>
                <a:cubicBezTo>
                  <a:pt x="1656" y="107"/>
                  <a:pt x="1653" y="107"/>
                  <a:pt x="1651" y="108"/>
                </a:cubicBezTo>
                <a:cubicBezTo>
                  <a:pt x="1651" y="110"/>
                  <a:pt x="1651" y="113"/>
                  <a:pt x="1652" y="114"/>
                </a:cubicBezTo>
                <a:cubicBezTo>
                  <a:pt x="1654" y="113"/>
                  <a:pt x="1655" y="111"/>
                  <a:pt x="1655" y="110"/>
                </a:cubicBezTo>
                <a:close/>
                <a:moveTo>
                  <a:pt x="1363" y="113"/>
                </a:moveTo>
                <a:cubicBezTo>
                  <a:pt x="1366" y="108"/>
                  <a:pt x="1357" y="110"/>
                  <a:pt x="1355" y="107"/>
                </a:cubicBezTo>
                <a:cubicBezTo>
                  <a:pt x="1350" y="111"/>
                  <a:pt x="1347" y="116"/>
                  <a:pt x="1343" y="119"/>
                </a:cubicBezTo>
                <a:cubicBezTo>
                  <a:pt x="1328" y="133"/>
                  <a:pt x="1312" y="149"/>
                  <a:pt x="1293" y="158"/>
                </a:cubicBezTo>
                <a:cubicBezTo>
                  <a:pt x="1293" y="159"/>
                  <a:pt x="1293" y="159"/>
                  <a:pt x="1293" y="159"/>
                </a:cubicBezTo>
                <a:cubicBezTo>
                  <a:pt x="1308" y="158"/>
                  <a:pt x="1308" y="158"/>
                  <a:pt x="1308" y="158"/>
                </a:cubicBezTo>
                <a:cubicBezTo>
                  <a:pt x="1308" y="156"/>
                  <a:pt x="1309" y="153"/>
                  <a:pt x="1312" y="152"/>
                </a:cubicBezTo>
                <a:cubicBezTo>
                  <a:pt x="1320" y="151"/>
                  <a:pt x="1327" y="144"/>
                  <a:pt x="1334" y="139"/>
                </a:cubicBezTo>
                <a:cubicBezTo>
                  <a:pt x="1343" y="131"/>
                  <a:pt x="1355" y="125"/>
                  <a:pt x="1363" y="113"/>
                </a:cubicBezTo>
                <a:close/>
                <a:moveTo>
                  <a:pt x="428" y="113"/>
                </a:moveTo>
                <a:cubicBezTo>
                  <a:pt x="426" y="110"/>
                  <a:pt x="422" y="108"/>
                  <a:pt x="418" y="108"/>
                </a:cubicBezTo>
                <a:cubicBezTo>
                  <a:pt x="404" y="118"/>
                  <a:pt x="394" y="135"/>
                  <a:pt x="377" y="143"/>
                </a:cubicBezTo>
                <a:cubicBezTo>
                  <a:pt x="371" y="149"/>
                  <a:pt x="362" y="153"/>
                  <a:pt x="357" y="158"/>
                </a:cubicBezTo>
                <a:cubicBezTo>
                  <a:pt x="368" y="159"/>
                  <a:pt x="368" y="159"/>
                  <a:pt x="368" y="159"/>
                </a:cubicBezTo>
                <a:cubicBezTo>
                  <a:pt x="373" y="158"/>
                  <a:pt x="376" y="161"/>
                  <a:pt x="381" y="159"/>
                </a:cubicBezTo>
                <a:cubicBezTo>
                  <a:pt x="382" y="154"/>
                  <a:pt x="382" y="154"/>
                  <a:pt x="382" y="154"/>
                </a:cubicBezTo>
                <a:cubicBezTo>
                  <a:pt x="396" y="147"/>
                  <a:pt x="408" y="136"/>
                  <a:pt x="419" y="125"/>
                </a:cubicBezTo>
                <a:cubicBezTo>
                  <a:pt x="423" y="121"/>
                  <a:pt x="425" y="116"/>
                  <a:pt x="428" y="113"/>
                </a:cubicBezTo>
                <a:close/>
                <a:moveTo>
                  <a:pt x="1188" y="112"/>
                </a:moveTo>
                <a:cubicBezTo>
                  <a:pt x="1187" y="111"/>
                  <a:pt x="1185" y="111"/>
                  <a:pt x="1184" y="112"/>
                </a:cubicBezTo>
                <a:cubicBezTo>
                  <a:pt x="1184" y="113"/>
                  <a:pt x="1183" y="116"/>
                  <a:pt x="1185" y="116"/>
                </a:cubicBezTo>
                <a:cubicBezTo>
                  <a:pt x="1187" y="115"/>
                  <a:pt x="1189" y="113"/>
                  <a:pt x="1188" y="112"/>
                </a:cubicBezTo>
                <a:close/>
                <a:moveTo>
                  <a:pt x="1371" y="130"/>
                </a:moveTo>
                <a:cubicBezTo>
                  <a:pt x="1370" y="126"/>
                  <a:pt x="1371" y="120"/>
                  <a:pt x="1369" y="116"/>
                </a:cubicBezTo>
                <a:cubicBezTo>
                  <a:pt x="1366" y="117"/>
                  <a:pt x="1364" y="120"/>
                  <a:pt x="1363" y="122"/>
                </a:cubicBezTo>
                <a:cubicBezTo>
                  <a:pt x="1350" y="133"/>
                  <a:pt x="1337" y="144"/>
                  <a:pt x="1323" y="153"/>
                </a:cubicBezTo>
                <a:cubicBezTo>
                  <a:pt x="1321" y="156"/>
                  <a:pt x="1316" y="154"/>
                  <a:pt x="1315" y="158"/>
                </a:cubicBezTo>
                <a:cubicBezTo>
                  <a:pt x="1321" y="159"/>
                  <a:pt x="1327" y="159"/>
                  <a:pt x="1334" y="159"/>
                </a:cubicBezTo>
                <a:cubicBezTo>
                  <a:pt x="1350" y="149"/>
                  <a:pt x="1350" y="149"/>
                  <a:pt x="1350" y="149"/>
                </a:cubicBezTo>
                <a:cubicBezTo>
                  <a:pt x="1357" y="142"/>
                  <a:pt x="1366" y="139"/>
                  <a:pt x="1371" y="130"/>
                </a:cubicBezTo>
                <a:close/>
                <a:moveTo>
                  <a:pt x="891" y="117"/>
                </a:moveTo>
                <a:cubicBezTo>
                  <a:pt x="890" y="117"/>
                  <a:pt x="890" y="117"/>
                  <a:pt x="890" y="117"/>
                </a:cubicBezTo>
                <a:cubicBezTo>
                  <a:pt x="874" y="135"/>
                  <a:pt x="855" y="145"/>
                  <a:pt x="837" y="158"/>
                </a:cubicBezTo>
                <a:cubicBezTo>
                  <a:pt x="845" y="161"/>
                  <a:pt x="853" y="159"/>
                  <a:pt x="861" y="159"/>
                </a:cubicBezTo>
                <a:cubicBezTo>
                  <a:pt x="863" y="160"/>
                  <a:pt x="865" y="157"/>
                  <a:pt x="865" y="155"/>
                </a:cubicBezTo>
                <a:cubicBezTo>
                  <a:pt x="871" y="147"/>
                  <a:pt x="879" y="144"/>
                  <a:pt x="886" y="136"/>
                </a:cubicBezTo>
                <a:cubicBezTo>
                  <a:pt x="894" y="133"/>
                  <a:pt x="890" y="124"/>
                  <a:pt x="891" y="117"/>
                </a:cubicBezTo>
                <a:close/>
                <a:moveTo>
                  <a:pt x="940" y="121"/>
                </a:moveTo>
                <a:cubicBezTo>
                  <a:pt x="938" y="116"/>
                  <a:pt x="930" y="116"/>
                  <a:pt x="928" y="120"/>
                </a:cubicBezTo>
                <a:cubicBezTo>
                  <a:pt x="929" y="123"/>
                  <a:pt x="928" y="128"/>
                  <a:pt x="931" y="131"/>
                </a:cubicBezTo>
                <a:cubicBezTo>
                  <a:pt x="936" y="130"/>
                  <a:pt x="937" y="124"/>
                  <a:pt x="940" y="121"/>
                </a:cubicBezTo>
                <a:close/>
                <a:moveTo>
                  <a:pt x="1822" y="121"/>
                </a:moveTo>
                <a:cubicBezTo>
                  <a:pt x="1819" y="121"/>
                  <a:pt x="1817" y="118"/>
                  <a:pt x="1815" y="118"/>
                </a:cubicBezTo>
                <a:cubicBezTo>
                  <a:pt x="1807" y="128"/>
                  <a:pt x="1800" y="140"/>
                  <a:pt x="1790" y="149"/>
                </a:cubicBezTo>
                <a:cubicBezTo>
                  <a:pt x="1786" y="151"/>
                  <a:pt x="1781" y="154"/>
                  <a:pt x="1778" y="158"/>
                </a:cubicBezTo>
                <a:cubicBezTo>
                  <a:pt x="1781" y="159"/>
                  <a:pt x="1783" y="159"/>
                  <a:pt x="1786" y="159"/>
                </a:cubicBezTo>
                <a:cubicBezTo>
                  <a:pt x="1796" y="151"/>
                  <a:pt x="1808" y="142"/>
                  <a:pt x="1817" y="134"/>
                </a:cubicBezTo>
                <a:cubicBezTo>
                  <a:pt x="1821" y="131"/>
                  <a:pt x="1820" y="125"/>
                  <a:pt x="1822" y="121"/>
                </a:cubicBezTo>
                <a:close/>
                <a:moveTo>
                  <a:pt x="1417" y="123"/>
                </a:moveTo>
                <a:cubicBezTo>
                  <a:pt x="1415" y="120"/>
                  <a:pt x="1411" y="119"/>
                  <a:pt x="1408" y="119"/>
                </a:cubicBezTo>
                <a:cubicBezTo>
                  <a:pt x="1404" y="118"/>
                  <a:pt x="1402" y="121"/>
                  <a:pt x="1400" y="125"/>
                </a:cubicBezTo>
                <a:cubicBezTo>
                  <a:pt x="1402" y="127"/>
                  <a:pt x="1402" y="131"/>
                  <a:pt x="1402" y="135"/>
                </a:cubicBezTo>
                <a:cubicBezTo>
                  <a:pt x="1399" y="140"/>
                  <a:pt x="1394" y="147"/>
                  <a:pt x="1386" y="147"/>
                </a:cubicBezTo>
                <a:cubicBezTo>
                  <a:pt x="1382" y="149"/>
                  <a:pt x="1377" y="153"/>
                  <a:pt x="1374" y="158"/>
                </a:cubicBezTo>
                <a:cubicBezTo>
                  <a:pt x="1382" y="163"/>
                  <a:pt x="1387" y="153"/>
                  <a:pt x="1393" y="150"/>
                </a:cubicBezTo>
                <a:cubicBezTo>
                  <a:pt x="1399" y="141"/>
                  <a:pt x="1414" y="135"/>
                  <a:pt x="1417" y="123"/>
                </a:cubicBezTo>
                <a:close/>
                <a:moveTo>
                  <a:pt x="284" y="121"/>
                </a:moveTo>
                <a:cubicBezTo>
                  <a:pt x="285" y="121"/>
                  <a:pt x="285" y="121"/>
                  <a:pt x="285" y="121"/>
                </a:cubicBezTo>
                <a:cubicBezTo>
                  <a:pt x="286" y="121"/>
                  <a:pt x="286" y="121"/>
                  <a:pt x="286" y="121"/>
                </a:cubicBezTo>
                <a:cubicBezTo>
                  <a:pt x="284" y="121"/>
                  <a:pt x="284" y="121"/>
                  <a:pt x="284" y="121"/>
                </a:cubicBezTo>
                <a:close/>
                <a:moveTo>
                  <a:pt x="7" y="145"/>
                </a:moveTo>
                <a:cubicBezTo>
                  <a:pt x="8" y="137"/>
                  <a:pt x="10" y="128"/>
                  <a:pt x="4" y="123"/>
                </a:cubicBezTo>
                <a:cubicBezTo>
                  <a:pt x="4" y="131"/>
                  <a:pt x="3" y="140"/>
                  <a:pt x="4" y="148"/>
                </a:cubicBezTo>
                <a:cubicBezTo>
                  <a:pt x="7" y="145"/>
                  <a:pt x="7" y="145"/>
                  <a:pt x="7" y="145"/>
                </a:cubicBezTo>
                <a:close/>
                <a:moveTo>
                  <a:pt x="475" y="125"/>
                </a:moveTo>
                <a:cubicBezTo>
                  <a:pt x="474" y="123"/>
                  <a:pt x="472" y="123"/>
                  <a:pt x="469" y="123"/>
                </a:cubicBezTo>
                <a:cubicBezTo>
                  <a:pt x="467" y="123"/>
                  <a:pt x="467" y="126"/>
                  <a:pt x="466" y="128"/>
                </a:cubicBezTo>
                <a:cubicBezTo>
                  <a:pt x="466" y="132"/>
                  <a:pt x="463" y="137"/>
                  <a:pt x="464" y="139"/>
                </a:cubicBezTo>
                <a:cubicBezTo>
                  <a:pt x="468" y="136"/>
                  <a:pt x="473" y="130"/>
                  <a:pt x="475" y="125"/>
                </a:cubicBezTo>
                <a:close/>
                <a:moveTo>
                  <a:pt x="428" y="135"/>
                </a:moveTo>
                <a:cubicBezTo>
                  <a:pt x="427" y="126"/>
                  <a:pt x="427" y="126"/>
                  <a:pt x="427" y="126"/>
                </a:cubicBezTo>
                <a:cubicBezTo>
                  <a:pt x="423" y="128"/>
                  <a:pt x="420" y="130"/>
                  <a:pt x="417" y="134"/>
                </a:cubicBezTo>
                <a:cubicBezTo>
                  <a:pt x="408" y="144"/>
                  <a:pt x="397" y="151"/>
                  <a:pt x="387" y="158"/>
                </a:cubicBezTo>
                <a:cubicBezTo>
                  <a:pt x="394" y="160"/>
                  <a:pt x="399" y="159"/>
                  <a:pt x="406" y="159"/>
                </a:cubicBezTo>
                <a:cubicBezTo>
                  <a:pt x="406" y="158"/>
                  <a:pt x="405" y="155"/>
                  <a:pt x="407" y="154"/>
                </a:cubicBezTo>
                <a:cubicBezTo>
                  <a:pt x="415" y="150"/>
                  <a:pt x="422" y="142"/>
                  <a:pt x="428" y="135"/>
                </a:cubicBezTo>
                <a:close/>
                <a:moveTo>
                  <a:pt x="944" y="138"/>
                </a:moveTo>
                <a:cubicBezTo>
                  <a:pt x="945" y="135"/>
                  <a:pt x="946" y="129"/>
                  <a:pt x="943" y="127"/>
                </a:cubicBezTo>
                <a:cubicBezTo>
                  <a:pt x="932" y="137"/>
                  <a:pt x="926" y="149"/>
                  <a:pt x="914" y="157"/>
                </a:cubicBezTo>
                <a:cubicBezTo>
                  <a:pt x="914" y="158"/>
                  <a:pt x="914" y="158"/>
                  <a:pt x="914" y="158"/>
                </a:cubicBezTo>
                <a:cubicBezTo>
                  <a:pt x="917" y="159"/>
                  <a:pt x="922" y="160"/>
                  <a:pt x="923" y="156"/>
                </a:cubicBezTo>
                <a:cubicBezTo>
                  <a:pt x="932" y="153"/>
                  <a:pt x="939" y="146"/>
                  <a:pt x="944" y="138"/>
                </a:cubicBezTo>
                <a:close/>
                <a:moveTo>
                  <a:pt x="1109" y="143"/>
                </a:moveTo>
                <a:cubicBezTo>
                  <a:pt x="1103" y="138"/>
                  <a:pt x="1095" y="133"/>
                  <a:pt x="1088" y="128"/>
                </a:cubicBezTo>
                <a:cubicBezTo>
                  <a:pt x="1086" y="131"/>
                  <a:pt x="1086" y="131"/>
                  <a:pt x="1086" y="131"/>
                </a:cubicBezTo>
                <a:cubicBezTo>
                  <a:pt x="1082" y="136"/>
                  <a:pt x="1088" y="139"/>
                  <a:pt x="1091" y="142"/>
                </a:cubicBezTo>
                <a:cubicBezTo>
                  <a:pt x="1100" y="149"/>
                  <a:pt x="1111" y="151"/>
                  <a:pt x="1118" y="159"/>
                </a:cubicBezTo>
                <a:cubicBezTo>
                  <a:pt x="1140" y="159"/>
                  <a:pt x="1140" y="159"/>
                  <a:pt x="1140" y="159"/>
                </a:cubicBezTo>
                <a:cubicBezTo>
                  <a:pt x="1142" y="158"/>
                  <a:pt x="1142" y="158"/>
                  <a:pt x="1142" y="158"/>
                </a:cubicBezTo>
                <a:cubicBezTo>
                  <a:pt x="1141" y="156"/>
                  <a:pt x="1141" y="156"/>
                  <a:pt x="1141" y="156"/>
                </a:cubicBezTo>
                <a:cubicBezTo>
                  <a:pt x="1129" y="154"/>
                  <a:pt x="1121" y="146"/>
                  <a:pt x="1109" y="143"/>
                </a:cubicBezTo>
                <a:close/>
                <a:moveTo>
                  <a:pt x="1830" y="128"/>
                </a:moveTo>
                <a:cubicBezTo>
                  <a:pt x="1829" y="128"/>
                  <a:pt x="1829" y="128"/>
                  <a:pt x="1829" y="128"/>
                </a:cubicBezTo>
                <a:cubicBezTo>
                  <a:pt x="1818" y="138"/>
                  <a:pt x="1808" y="150"/>
                  <a:pt x="1796" y="158"/>
                </a:cubicBezTo>
                <a:cubicBezTo>
                  <a:pt x="1801" y="159"/>
                  <a:pt x="1807" y="158"/>
                  <a:pt x="1813" y="159"/>
                </a:cubicBezTo>
                <a:cubicBezTo>
                  <a:pt x="1822" y="158"/>
                  <a:pt x="1827" y="149"/>
                  <a:pt x="1832" y="142"/>
                </a:cubicBezTo>
                <a:cubicBezTo>
                  <a:pt x="1835" y="138"/>
                  <a:pt x="1831" y="133"/>
                  <a:pt x="1830" y="128"/>
                </a:cubicBezTo>
                <a:close/>
                <a:moveTo>
                  <a:pt x="482" y="139"/>
                </a:moveTo>
                <a:cubicBezTo>
                  <a:pt x="483" y="135"/>
                  <a:pt x="480" y="126"/>
                  <a:pt x="476" y="134"/>
                </a:cubicBezTo>
                <a:cubicBezTo>
                  <a:pt x="470" y="143"/>
                  <a:pt x="461" y="150"/>
                  <a:pt x="457" y="158"/>
                </a:cubicBezTo>
                <a:cubicBezTo>
                  <a:pt x="461" y="161"/>
                  <a:pt x="467" y="159"/>
                  <a:pt x="471" y="159"/>
                </a:cubicBezTo>
                <a:cubicBezTo>
                  <a:pt x="472" y="158"/>
                  <a:pt x="471" y="156"/>
                  <a:pt x="471" y="155"/>
                </a:cubicBezTo>
                <a:cubicBezTo>
                  <a:pt x="471" y="152"/>
                  <a:pt x="475" y="152"/>
                  <a:pt x="477" y="150"/>
                </a:cubicBezTo>
                <a:cubicBezTo>
                  <a:pt x="480" y="147"/>
                  <a:pt x="483" y="143"/>
                  <a:pt x="482" y="139"/>
                </a:cubicBezTo>
                <a:close/>
                <a:moveTo>
                  <a:pt x="1420" y="145"/>
                </a:moveTo>
                <a:cubicBezTo>
                  <a:pt x="1420" y="141"/>
                  <a:pt x="1423" y="135"/>
                  <a:pt x="1419" y="132"/>
                </a:cubicBezTo>
                <a:cubicBezTo>
                  <a:pt x="1411" y="140"/>
                  <a:pt x="1401" y="150"/>
                  <a:pt x="1393" y="158"/>
                </a:cubicBezTo>
                <a:cubicBezTo>
                  <a:pt x="1396" y="159"/>
                  <a:pt x="1402" y="160"/>
                  <a:pt x="1406" y="158"/>
                </a:cubicBezTo>
                <a:cubicBezTo>
                  <a:pt x="1408" y="151"/>
                  <a:pt x="1417" y="151"/>
                  <a:pt x="1420" y="145"/>
                </a:cubicBezTo>
                <a:close/>
                <a:moveTo>
                  <a:pt x="1874" y="138"/>
                </a:moveTo>
                <a:cubicBezTo>
                  <a:pt x="1869" y="133"/>
                  <a:pt x="1863" y="138"/>
                  <a:pt x="1858" y="139"/>
                </a:cubicBezTo>
                <a:cubicBezTo>
                  <a:pt x="1855" y="143"/>
                  <a:pt x="1855" y="149"/>
                  <a:pt x="1851" y="152"/>
                </a:cubicBezTo>
                <a:cubicBezTo>
                  <a:pt x="1844" y="156"/>
                  <a:pt x="1842" y="149"/>
                  <a:pt x="1836" y="148"/>
                </a:cubicBezTo>
                <a:cubicBezTo>
                  <a:pt x="1827" y="158"/>
                  <a:pt x="1827" y="158"/>
                  <a:pt x="1827" y="158"/>
                </a:cubicBezTo>
                <a:cubicBezTo>
                  <a:pt x="1837" y="158"/>
                  <a:pt x="1847" y="160"/>
                  <a:pt x="1857" y="157"/>
                </a:cubicBezTo>
                <a:cubicBezTo>
                  <a:pt x="1873" y="139"/>
                  <a:pt x="1873" y="139"/>
                  <a:pt x="1873" y="139"/>
                </a:cubicBezTo>
                <a:cubicBezTo>
                  <a:pt x="1874" y="138"/>
                  <a:pt x="1874" y="138"/>
                  <a:pt x="1874" y="138"/>
                </a:cubicBezTo>
                <a:close/>
                <a:moveTo>
                  <a:pt x="899" y="142"/>
                </a:moveTo>
                <a:cubicBezTo>
                  <a:pt x="898" y="140"/>
                  <a:pt x="896" y="137"/>
                  <a:pt x="893" y="137"/>
                </a:cubicBezTo>
                <a:cubicBezTo>
                  <a:pt x="886" y="142"/>
                  <a:pt x="880" y="149"/>
                  <a:pt x="873" y="155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6" y="159"/>
                  <a:pt x="881" y="159"/>
                  <a:pt x="885" y="159"/>
                </a:cubicBezTo>
                <a:cubicBezTo>
                  <a:pt x="889" y="152"/>
                  <a:pt x="895" y="149"/>
                  <a:pt x="899" y="142"/>
                </a:cubicBezTo>
                <a:close/>
                <a:moveTo>
                  <a:pt x="1379" y="144"/>
                </a:moveTo>
                <a:cubicBezTo>
                  <a:pt x="1376" y="141"/>
                  <a:pt x="1375" y="139"/>
                  <a:pt x="1372" y="138"/>
                </a:cubicBezTo>
                <a:cubicBezTo>
                  <a:pt x="1364" y="144"/>
                  <a:pt x="1356" y="152"/>
                  <a:pt x="1348" y="158"/>
                </a:cubicBezTo>
                <a:cubicBezTo>
                  <a:pt x="1353" y="159"/>
                  <a:pt x="1360" y="161"/>
                  <a:pt x="1364" y="156"/>
                </a:cubicBezTo>
                <a:cubicBezTo>
                  <a:pt x="1369" y="152"/>
                  <a:pt x="1376" y="149"/>
                  <a:pt x="1379" y="144"/>
                </a:cubicBezTo>
                <a:close/>
                <a:moveTo>
                  <a:pt x="436" y="144"/>
                </a:moveTo>
                <a:cubicBezTo>
                  <a:pt x="434" y="141"/>
                  <a:pt x="434" y="141"/>
                  <a:pt x="434" y="141"/>
                </a:cubicBezTo>
                <a:cubicBezTo>
                  <a:pt x="430" y="138"/>
                  <a:pt x="429" y="143"/>
                  <a:pt x="426" y="145"/>
                </a:cubicBezTo>
                <a:cubicBezTo>
                  <a:pt x="422" y="150"/>
                  <a:pt x="415" y="153"/>
                  <a:pt x="413" y="158"/>
                </a:cubicBezTo>
                <a:cubicBezTo>
                  <a:pt x="422" y="159"/>
                  <a:pt x="433" y="160"/>
                  <a:pt x="443" y="159"/>
                </a:cubicBezTo>
                <a:cubicBezTo>
                  <a:pt x="449" y="155"/>
                  <a:pt x="456" y="151"/>
                  <a:pt x="460" y="143"/>
                </a:cubicBezTo>
                <a:cubicBezTo>
                  <a:pt x="454" y="146"/>
                  <a:pt x="449" y="148"/>
                  <a:pt x="443" y="147"/>
                </a:cubicBezTo>
                <a:cubicBezTo>
                  <a:pt x="438" y="149"/>
                  <a:pt x="435" y="156"/>
                  <a:pt x="429" y="158"/>
                </a:cubicBezTo>
                <a:cubicBezTo>
                  <a:pt x="423" y="152"/>
                  <a:pt x="435" y="150"/>
                  <a:pt x="436" y="144"/>
                </a:cubicBezTo>
                <a:close/>
                <a:moveTo>
                  <a:pt x="1883" y="152"/>
                </a:moveTo>
                <a:cubicBezTo>
                  <a:pt x="1882" y="149"/>
                  <a:pt x="1883" y="144"/>
                  <a:pt x="1879" y="142"/>
                </a:cubicBezTo>
                <a:cubicBezTo>
                  <a:pt x="1874" y="147"/>
                  <a:pt x="1870" y="152"/>
                  <a:pt x="1866" y="158"/>
                </a:cubicBezTo>
                <a:cubicBezTo>
                  <a:pt x="1876" y="159"/>
                  <a:pt x="1876" y="159"/>
                  <a:pt x="1876" y="159"/>
                </a:cubicBezTo>
                <a:cubicBezTo>
                  <a:pt x="1880" y="158"/>
                  <a:pt x="1882" y="154"/>
                  <a:pt x="1883" y="152"/>
                </a:cubicBezTo>
                <a:close/>
                <a:moveTo>
                  <a:pt x="1108" y="158"/>
                </a:moveTo>
                <a:cubicBezTo>
                  <a:pt x="1100" y="151"/>
                  <a:pt x="1090" y="149"/>
                  <a:pt x="1082" y="142"/>
                </a:cubicBezTo>
                <a:cubicBezTo>
                  <a:pt x="1073" y="151"/>
                  <a:pt x="1090" y="152"/>
                  <a:pt x="1091" y="159"/>
                </a:cubicBezTo>
                <a:cubicBezTo>
                  <a:pt x="1096" y="160"/>
                  <a:pt x="1102" y="159"/>
                  <a:pt x="1108" y="158"/>
                </a:cubicBezTo>
                <a:close/>
                <a:moveTo>
                  <a:pt x="653" y="153"/>
                </a:moveTo>
                <a:cubicBezTo>
                  <a:pt x="647" y="152"/>
                  <a:pt x="642" y="146"/>
                  <a:pt x="636" y="145"/>
                </a:cubicBezTo>
                <a:cubicBezTo>
                  <a:pt x="632" y="149"/>
                  <a:pt x="628" y="153"/>
                  <a:pt x="627" y="159"/>
                </a:cubicBezTo>
                <a:cubicBezTo>
                  <a:pt x="637" y="161"/>
                  <a:pt x="648" y="159"/>
                  <a:pt x="658" y="158"/>
                </a:cubicBezTo>
                <a:cubicBezTo>
                  <a:pt x="658" y="155"/>
                  <a:pt x="654" y="155"/>
                  <a:pt x="653" y="153"/>
                </a:cubicBezTo>
                <a:close/>
                <a:moveTo>
                  <a:pt x="1581" y="158"/>
                </a:moveTo>
                <a:cubicBezTo>
                  <a:pt x="1576" y="153"/>
                  <a:pt x="1570" y="149"/>
                  <a:pt x="1564" y="145"/>
                </a:cubicBezTo>
                <a:cubicBezTo>
                  <a:pt x="1561" y="150"/>
                  <a:pt x="1556" y="154"/>
                  <a:pt x="1554" y="158"/>
                </a:cubicBezTo>
                <a:cubicBezTo>
                  <a:pt x="1561" y="160"/>
                  <a:pt x="1571" y="158"/>
                  <a:pt x="1579" y="159"/>
                </a:cubicBezTo>
                <a:cubicBezTo>
                  <a:pt x="1581" y="158"/>
                  <a:pt x="1581" y="158"/>
                  <a:pt x="1581" y="158"/>
                </a:cubicBezTo>
                <a:close/>
                <a:moveTo>
                  <a:pt x="913" y="148"/>
                </a:moveTo>
                <a:cubicBezTo>
                  <a:pt x="904" y="146"/>
                  <a:pt x="904" y="146"/>
                  <a:pt x="904" y="146"/>
                </a:cubicBezTo>
                <a:cubicBezTo>
                  <a:pt x="896" y="155"/>
                  <a:pt x="896" y="155"/>
                  <a:pt x="896" y="155"/>
                </a:cubicBezTo>
                <a:cubicBezTo>
                  <a:pt x="896" y="156"/>
                  <a:pt x="894" y="158"/>
                  <a:pt x="896" y="159"/>
                </a:cubicBezTo>
                <a:cubicBezTo>
                  <a:pt x="902" y="157"/>
                  <a:pt x="910" y="154"/>
                  <a:pt x="913" y="148"/>
                </a:cubicBezTo>
                <a:close/>
                <a:moveTo>
                  <a:pt x="178" y="158"/>
                </a:moveTo>
                <a:cubicBezTo>
                  <a:pt x="174" y="153"/>
                  <a:pt x="168" y="151"/>
                  <a:pt x="162" y="148"/>
                </a:cubicBezTo>
                <a:cubicBezTo>
                  <a:pt x="160" y="152"/>
                  <a:pt x="156" y="154"/>
                  <a:pt x="155" y="158"/>
                </a:cubicBezTo>
                <a:cubicBezTo>
                  <a:pt x="163" y="160"/>
                  <a:pt x="171" y="160"/>
                  <a:pt x="178" y="158"/>
                </a:cubicBezTo>
                <a:close/>
                <a:moveTo>
                  <a:pt x="1081" y="158"/>
                </a:moveTo>
                <a:cubicBezTo>
                  <a:pt x="1080" y="156"/>
                  <a:pt x="1079" y="154"/>
                  <a:pt x="1077" y="153"/>
                </a:cubicBezTo>
                <a:cubicBezTo>
                  <a:pt x="1073" y="150"/>
                  <a:pt x="1070" y="154"/>
                  <a:pt x="1068" y="158"/>
                </a:cubicBezTo>
                <a:cubicBezTo>
                  <a:pt x="1072" y="159"/>
                  <a:pt x="1077" y="160"/>
                  <a:pt x="1081" y="158"/>
                </a:cubicBezTo>
                <a:close/>
                <a:moveTo>
                  <a:pt x="67" y="180"/>
                </a:moveTo>
                <a:cubicBezTo>
                  <a:pt x="69" y="180"/>
                  <a:pt x="67" y="185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85" y="180"/>
                  <a:pt x="101" y="180"/>
                  <a:pt x="117" y="180"/>
                </a:cubicBezTo>
                <a:cubicBezTo>
                  <a:pt x="141" y="181"/>
                  <a:pt x="165" y="180"/>
                  <a:pt x="191" y="181"/>
                </a:cubicBezTo>
                <a:cubicBezTo>
                  <a:pt x="326" y="179"/>
                  <a:pt x="462" y="183"/>
                  <a:pt x="597" y="181"/>
                </a:cubicBezTo>
                <a:cubicBezTo>
                  <a:pt x="755" y="181"/>
                  <a:pt x="755" y="181"/>
                  <a:pt x="755" y="181"/>
                </a:cubicBezTo>
                <a:cubicBezTo>
                  <a:pt x="820" y="181"/>
                  <a:pt x="885" y="181"/>
                  <a:pt x="949" y="181"/>
                </a:cubicBezTo>
                <a:cubicBezTo>
                  <a:pt x="1023" y="180"/>
                  <a:pt x="1098" y="181"/>
                  <a:pt x="1174" y="181"/>
                </a:cubicBezTo>
                <a:cubicBezTo>
                  <a:pt x="1226" y="181"/>
                  <a:pt x="1275" y="182"/>
                  <a:pt x="1327" y="181"/>
                </a:cubicBezTo>
                <a:cubicBezTo>
                  <a:pt x="1365" y="183"/>
                  <a:pt x="1400" y="179"/>
                  <a:pt x="1438" y="183"/>
                </a:cubicBezTo>
                <a:cubicBezTo>
                  <a:pt x="1447" y="180"/>
                  <a:pt x="1455" y="182"/>
                  <a:pt x="1464" y="182"/>
                </a:cubicBezTo>
                <a:cubicBezTo>
                  <a:pt x="1481" y="182"/>
                  <a:pt x="1497" y="182"/>
                  <a:pt x="1514" y="183"/>
                </a:cubicBezTo>
                <a:cubicBezTo>
                  <a:pt x="1517" y="182"/>
                  <a:pt x="1517" y="182"/>
                  <a:pt x="1517" y="182"/>
                </a:cubicBezTo>
                <a:cubicBezTo>
                  <a:pt x="1567" y="183"/>
                  <a:pt x="1621" y="181"/>
                  <a:pt x="1670" y="181"/>
                </a:cubicBezTo>
                <a:cubicBezTo>
                  <a:pt x="1682" y="180"/>
                  <a:pt x="1693" y="183"/>
                  <a:pt x="1705" y="181"/>
                </a:cubicBezTo>
                <a:cubicBezTo>
                  <a:pt x="1755" y="182"/>
                  <a:pt x="1801" y="181"/>
                  <a:pt x="1853" y="182"/>
                </a:cubicBezTo>
                <a:cubicBezTo>
                  <a:pt x="1875" y="181"/>
                  <a:pt x="1899" y="182"/>
                  <a:pt x="1923" y="181"/>
                </a:cubicBezTo>
                <a:cubicBezTo>
                  <a:pt x="1944" y="181"/>
                  <a:pt x="1963" y="182"/>
                  <a:pt x="1985" y="182"/>
                </a:cubicBezTo>
                <a:cubicBezTo>
                  <a:pt x="1986" y="183"/>
                  <a:pt x="1986" y="185"/>
                  <a:pt x="1986" y="186"/>
                </a:cubicBezTo>
                <a:cubicBezTo>
                  <a:pt x="1983" y="188"/>
                  <a:pt x="1983" y="188"/>
                  <a:pt x="1983" y="188"/>
                </a:cubicBezTo>
                <a:cubicBezTo>
                  <a:pt x="1898" y="188"/>
                  <a:pt x="1809" y="188"/>
                  <a:pt x="1722" y="187"/>
                </a:cubicBezTo>
                <a:cubicBezTo>
                  <a:pt x="1718" y="186"/>
                  <a:pt x="1713" y="186"/>
                  <a:pt x="1709" y="187"/>
                </a:cubicBezTo>
                <a:cubicBezTo>
                  <a:pt x="1686" y="188"/>
                  <a:pt x="1660" y="187"/>
                  <a:pt x="1636" y="187"/>
                </a:cubicBezTo>
                <a:cubicBezTo>
                  <a:pt x="1618" y="187"/>
                  <a:pt x="1600" y="187"/>
                  <a:pt x="1582" y="186"/>
                </a:cubicBezTo>
                <a:cubicBezTo>
                  <a:pt x="1567" y="189"/>
                  <a:pt x="1550" y="186"/>
                  <a:pt x="1533" y="187"/>
                </a:cubicBezTo>
                <a:cubicBezTo>
                  <a:pt x="1525" y="187"/>
                  <a:pt x="1516" y="188"/>
                  <a:pt x="1508" y="187"/>
                </a:cubicBezTo>
                <a:cubicBezTo>
                  <a:pt x="1505" y="187"/>
                  <a:pt x="1505" y="187"/>
                  <a:pt x="1505" y="187"/>
                </a:cubicBezTo>
                <a:cubicBezTo>
                  <a:pt x="1484" y="187"/>
                  <a:pt x="1484" y="187"/>
                  <a:pt x="1484" y="187"/>
                </a:cubicBezTo>
                <a:cubicBezTo>
                  <a:pt x="1479" y="187"/>
                  <a:pt x="1472" y="188"/>
                  <a:pt x="1467" y="187"/>
                </a:cubicBezTo>
                <a:cubicBezTo>
                  <a:pt x="1411" y="189"/>
                  <a:pt x="1357" y="186"/>
                  <a:pt x="1300" y="188"/>
                </a:cubicBezTo>
                <a:cubicBezTo>
                  <a:pt x="1226" y="188"/>
                  <a:pt x="1155" y="186"/>
                  <a:pt x="1083" y="187"/>
                </a:cubicBezTo>
                <a:cubicBezTo>
                  <a:pt x="1046" y="186"/>
                  <a:pt x="1010" y="188"/>
                  <a:pt x="972" y="187"/>
                </a:cubicBezTo>
                <a:cubicBezTo>
                  <a:pt x="930" y="186"/>
                  <a:pt x="891" y="187"/>
                  <a:pt x="850" y="187"/>
                </a:cubicBezTo>
                <a:cubicBezTo>
                  <a:pt x="819" y="187"/>
                  <a:pt x="787" y="186"/>
                  <a:pt x="755" y="187"/>
                </a:cubicBezTo>
                <a:cubicBezTo>
                  <a:pt x="706" y="186"/>
                  <a:pt x="654" y="187"/>
                  <a:pt x="604" y="187"/>
                </a:cubicBezTo>
                <a:cubicBezTo>
                  <a:pt x="577" y="186"/>
                  <a:pt x="547" y="188"/>
                  <a:pt x="520" y="186"/>
                </a:cubicBezTo>
                <a:cubicBezTo>
                  <a:pt x="489" y="187"/>
                  <a:pt x="458" y="186"/>
                  <a:pt x="425" y="187"/>
                </a:cubicBezTo>
                <a:cubicBezTo>
                  <a:pt x="326" y="185"/>
                  <a:pt x="231" y="186"/>
                  <a:pt x="131" y="186"/>
                </a:cubicBezTo>
                <a:cubicBezTo>
                  <a:pt x="88" y="186"/>
                  <a:pt x="46" y="186"/>
                  <a:pt x="3" y="185"/>
                </a:cubicBezTo>
                <a:cubicBezTo>
                  <a:pt x="4" y="181"/>
                  <a:pt x="4" y="181"/>
                  <a:pt x="4" y="181"/>
                </a:cubicBezTo>
                <a:cubicBezTo>
                  <a:pt x="25" y="179"/>
                  <a:pt x="45" y="181"/>
                  <a:pt x="67" y="180"/>
                </a:cubicBez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矩形: 圆顶角 69">
            <a:extLst>
              <a:ext uri="{FF2B5EF4-FFF2-40B4-BE49-F238E27FC236}">
                <a16:creationId xmlns:a16="http://schemas.microsoft.com/office/drawing/2014/main" id="{23615026-5E5C-4326-84C2-198DBFF1EEA1}"/>
              </a:ext>
            </a:extLst>
          </p:cNvPr>
          <p:cNvSpPr/>
          <p:nvPr/>
        </p:nvSpPr>
        <p:spPr>
          <a:xfrm rot="5400000">
            <a:off x="2703371" y="2962840"/>
            <a:ext cx="378620" cy="308922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C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EB684C7-FFBD-4F25-B9A7-026084512FF7}"/>
              </a:ext>
            </a:extLst>
          </p:cNvPr>
          <p:cNvSpPr txBox="1"/>
          <p:nvPr/>
        </p:nvSpPr>
        <p:spPr>
          <a:xfrm>
            <a:off x="1476514" y="2095422"/>
            <a:ext cx="195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570AF5B-41B1-45C8-8841-A827B8261EAD}"/>
              </a:ext>
            </a:extLst>
          </p:cNvPr>
          <p:cNvSpPr txBox="1"/>
          <p:nvPr/>
        </p:nvSpPr>
        <p:spPr>
          <a:xfrm>
            <a:off x="1476514" y="2659302"/>
            <a:ext cx="195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4676E5A7-C5E7-4216-8A2B-3A8715741B0F}"/>
              </a:ext>
            </a:extLst>
          </p:cNvPr>
          <p:cNvSpPr txBox="1"/>
          <p:nvPr/>
        </p:nvSpPr>
        <p:spPr>
          <a:xfrm>
            <a:off x="1476970" y="3231634"/>
            <a:ext cx="195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1A96EF0-4AE8-47D8-88CB-D7B4BB248D0E}"/>
              </a:ext>
            </a:extLst>
          </p:cNvPr>
          <p:cNvSpPr txBox="1"/>
          <p:nvPr/>
        </p:nvSpPr>
        <p:spPr>
          <a:xfrm>
            <a:off x="1469372" y="3787062"/>
            <a:ext cx="195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AA397A8-03D4-4C07-BDC8-48F3BC77AE7C}"/>
              </a:ext>
            </a:extLst>
          </p:cNvPr>
          <p:cNvSpPr txBox="1"/>
          <p:nvPr/>
        </p:nvSpPr>
        <p:spPr>
          <a:xfrm>
            <a:off x="1462230" y="4324807"/>
            <a:ext cx="195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8B8BE8B-6C51-4F3E-A94F-9BADE4B3C744}"/>
              </a:ext>
            </a:extLst>
          </p:cNvPr>
          <p:cNvSpPr txBox="1"/>
          <p:nvPr/>
        </p:nvSpPr>
        <p:spPr>
          <a:xfrm>
            <a:off x="4855718" y="2033867"/>
            <a:ext cx="89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DAC49D"/>
                </a:solidFill>
                <a:cs typeface="+mn-ea"/>
                <a:sym typeface="+mn-lt"/>
              </a:rPr>
              <a:t>50%</a:t>
            </a:r>
            <a:endParaRPr lang="zh-CN" altLang="en-US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A97A82DD-F6CB-4B00-B3DC-DACC17D6102D}"/>
              </a:ext>
            </a:extLst>
          </p:cNvPr>
          <p:cNvSpPr txBox="1"/>
          <p:nvPr/>
        </p:nvSpPr>
        <p:spPr>
          <a:xfrm>
            <a:off x="4872840" y="3175352"/>
            <a:ext cx="88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DAC49D"/>
                </a:solidFill>
                <a:cs typeface="+mn-ea"/>
                <a:sym typeface="+mn-lt"/>
              </a:rPr>
              <a:t>45%</a:t>
            </a:r>
            <a:endParaRPr lang="zh-CN" altLang="en-US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B5E158D6-DE45-404E-86AF-472AC4E8481D}"/>
              </a:ext>
            </a:extLst>
          </p:cNvPr>
          <p:cNvSpPr txBox="1"/>
          <p:nvPr/>
        </p:nvSpPr>
        <p:spPr>
          <a:xfrm>
            <a:off x="4868003" y="2604610"/>
            <a:ext cx="84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DAC49D"/>
                </a:solidFill>
                <a:cs typeface="+mn-ea"/>
                <a:sym typeface="+mn-lt"/>
              </a:rPr>
              <a:t>75%</a:t>
            </a:r>
            <a:endParaRPr lang="zh-CN" altLang="en-US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98AEF351-0C98-4678-8627-CF3227BE5747}"/>
              </a:ext>
            </a:extLst>
          </p:cNvPr>
          <p:cNvSpPr txBox="1"/>
          <p:nvPr/>
        </p:nvSpPr>
        <p:spPr>
          <a:xfrm>
            <a:off x="4858876" y="3746094"/>
            <a:ext cx="88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DAC49D"/>
                </a:solidFill>
                <a:cs typeface="+mn-ea"/>
                <a:sym typeface="+mn-lt"/>
              </a:rPr>
              <a:t>62%</a:t>
            </a:r>
            <a:endParaRPr lang="zh-CN" altLang="en-US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F445ACA-9899-4957-A868-E534FA8BEC58}"/>
              </a:ext>
            </a:extLst>
          </p:cNvPr>
          <p:cNvSpPr txBox="1"/>
          <p:nvPr/>
        </p:nvSpPr>
        <p:spPr>
          <a:xfrm>
            <a:off x="4869913" y="4316837"/>
            <a:ext cx="89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DAC49D"/>
                </a:solidFill>
                <a:cs typeface="+mn-ea"/>
                <a:sym typeface="+mn-lt"/>
              </a:rPr>
              <a:t>93%</a:t>
            </a:r>
            <a:endParaRPr lang="zh-CN" altLang="en-US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81" name="文本框 81">
            <a:extLst>
              <a:ext uri="{FF2B5EF4-FFF2-40B4-BE49-F238E27FC236}">
                <a16:creationId xmlns:a16="http://schemas.microsoft.com/office/drawing/2014/main" id="{4E71F4F7-80E7-40F2-9CA4-9FBBA98AE6D2}"/>
              </a:ext>
            </a:extLst>
          </p:cNvPr>
          <p:cNvSpPr txBox="1"/>
          <p:nvPr/>
        </p:nvSpPr>
        <p:spPr>
          <a:xfrm>
            <a:off x="2188119" y="5222486"/>
            <a:ext cx="3639138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DAC49D"/>
                </a:solidFill>
                <a:cs typeface="+mn-ea"/>
                <a:sym typeface="+mn-lt"/>
              </a:rPr>
              <a:t>588,584,728</a:t>
            </a:r>
            <a:endParaRPr lang="zh-CN" altLang="en-US" sz="2400" b="1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82" name="Freeform 5">
            <a:extLst>
              <a:ext uri="{FF2B5EF4-FFF2-40B4-BE49-F238E27FC236}">
                <a16:creationId xmlns:a16="http://schemas.microsoft.com/office/drawing/2014/main" id="{E63FB7A7-B966-4D4F-8C02-040C1A4C1C26}"/>
              </a:ext>
            </a:extLst>
          </p:cNvPr>
          <p:cNvSpPr>
            <a:spLocks noEditPoints="1"/>
          </p:cNvSpPr>
          <p:nvPr/>
        </p:nvSpPr>
        <p:spPr bwMode="auto">
          <a:xfrm>
            <a:off x="1138072" y="5102320"/>
            <a:ext cx="1004775" cy="1009774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3" name="文本框 8">
            <a:extLst>
              <a:ext uri="{FF2B5EF4-FFF2-40B4-BE49-F238E27FC236}">
                <a16:creationId xmlns:a16="http://schemas.microsoft.com/office/drawing/2014/main" id="{FF25D91B-82BB-43BC-92F9-6B1471B5FA17}"/>
              </a:ext>
            </a:extLst>
          </p:cNvPr>
          <p:cNvSpPr txBox="1"/>
          <p:nvPr/>
        </p:nvSpPr>
        <p:spPr>
          <a:xfrm>
            <a:off x="6839456" y="1390716"/>
            <a:ext cx="3233012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02386C6-5AF9-4B81-A8E6-DFEB51A41169}"/>
              </a:ext>
            </a:extLst>
          </p:cNvPr>
          <p:cNvSpPr/>
          <p:nvPr/>
        </p:nvSpPr>
        <p:spPr>
          <a:xfrm>
            <a:off x="6839456" y="1695313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85" name="文本框 8">
            <a:extLst>
              <a:ext uri="{FF2B5EF4-FFF2-40B4-BE49-F238E27FC236}">
                <a16:creationId xmlns:a16="http://schemas.microsoft.com/office/drawing/2014/main" id="{947C2F55-6E8E-4024-9B3A-3791B91BFAD9}"/>
              </a:ext>
            </a:extLst>
          </p:cNvPr>
          <p:cNvSpPr txBox="1"/>
          <p:nvPr/>
        </p:nvSpPr>
        <p:spPr>
          <a:xfrm>
            <a:off x="6839456" y="2989195"/>
            <a:ext cx="3233012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C0F2ED7-4AF2-407C-A38D-F07279A96F5A}"/>
              </a:ext>
            </a:extLst>
          </p:cNvPr>
          <p:cNvSpPr/>
          <p:nvPr/>
        </p:nvSpPr>
        <p:spPr>
          <a:xfrm>
            <a:off x="6839456" y="3293792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87" name="文本框 8">
            <a:extLst>
              <a:ext uri="{FF2B5EF4-FFF2-40B4-BE49-F238E27FC236}">
                <a16:creationId xmlns:a16="http://schemas.microsoft.com/office/drawing/2014/main" id="{BAEF2915-3FD6-4CB7-9727-C0C566BBFE6D}"/>
              </a:ext>
            </a:extLst>
          </p:cNvPr>
          <p:cNvSpPr txBox="1"/>
          <p:nvPr/>
        </p:nvSpPr>
        <p:spPr>
          <a:xfrm>
            <a:off x="6839456" y="4556617"/>
            <a:ext cx="3233012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D49C8D1B-CD88-4B5E-8E81-D959ACC7645F}"/>
              </a:ext>
            </a:extLst>
          </p:cNvPr>
          <p:cNvSpPr/>
          <p:nvPr/>
        </p:nvSpPr>
        <p:spPr>
          <a:xfrm>
            <a:off x="6839456" y="4861214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89" name="图片 88">
            <a:extLst>
              <a:ext uri="{FF2B5EF4-FFF2-40B4-BE49-F238E27FC236}">
                <a16:creationId xmlns:a16="http://schemas.microsoft.com/office/drawing/2014/main" id="{86798D01-959E-40BF-B022-38DF44F1F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166" y="5635300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2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700"/>
                            </p:stCondLst>
                            <p:childTnLst>
                              <p:par>
                                <p:cTn id="1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2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700"/>
                            </p:stCondLst>
                            <p:childTnLst>
                              <p:par>
                                <p:cTn id="1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7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 animBg="1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4913C1F9-42D9-4919-B9FA-F33ED10896EF}"/>
              </a:ext>
            </a:extLst>
          </p:cNvPr>
          <p:cNvSpPr/>
          <p:nvPr/>
        </p:nvSpPr>
        <p:spPr>
          <a:xfrm>
            <a:off x="1603726" y="1851310"/>
            <a:ext cx="2256060" cy="225606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338B3085-F5CE-4F41-A19C-67B8888393D4}"/>
              </a:ext>
            </a:extLst>
          </p:cNvPr>
          <p:cNvGrpSpPr/>
          <p:nvPr/>
        </p:nvGrpSpPr>
        <p:grpSpPr>
          <a:xfrm>
            <a:off x="1323600" y="4499118"/>
            <a:ext cx="2536186" cy="1221119"/>
            <a:chOff x="2042615" y="3869647"/>
            <a:chExt cx="2536186" cy="1221119"/>
          </a:xfrm>
        </p:grpSpPr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8927689E-EA73-4C8B-91AA-DCBA26E8FA39}"/>
                </a:ext>
              </a:extLst>
            </p:cNvPr>
            <p:cNvSpPr txBox="1"/>
            <p:nvPr/>
          </p:nvSpPr>
          <p:spPr>
            <a:xfrm>
              <a:off x="2042615" y="3869647"/>
              <a:ext cx="2536186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The paragraph title</a:t>
              </a:r>
            </a:p>
          </p:txBody>
        </p:sp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EC75D0CC-A677-49FD-91F5-53B76F4286F5}"/>
                </a:ext>
              </a:extLst>
            </p:cNvPr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rgbClr val="9B6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48E26D31-12E6-4964-9EB8-F39CC91D2963}"/>
                </a:ext>
              </a:extLst>
            </p:cNvPr>
            <p:cNvSpPr/>
            <p:nvPr/>
          </p:nvSpPr>
          <p:spPr>
            <a:xfrm>
              <a:off x="2505554" y="4477072"/>
              <a:ext cx="1890435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Enter a simple text overview here, and the language should be concise around the theme.</a:t>
              </a: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D7ED3529-6A66-4055-88CA-0B2647112539}"/>
              </a:ext>
            </a:extLst>
          </p:cNvPr>
          <p:cNvGrpSpPr/>
          <p:nvPr/>
        </p:nvGrpSpPr>
        <p:grpSpPr>
          <a:xfrm>
            <a:off x="4718664" y="4499118"/>
            <a:ext cx="2536185" cy="1221119"/>
            <a:chOff x="2237279" y="3869647"/>
            <a:chExt cx="2536185" cy="1221119"/>
          </a:xfrm>
        </p:grpSpPr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D794808B-4E9A-4E9F-8104-024568CAEFFF}"/>
                </a:ext>
              </a:extLst>
            </p:cNvPr>
            <p:cNvSpPr txBox="1"/>
            <p:nvPr/>
          </p:nvSpPr>
          <p:spPr>
            <a:xfrm>
              <a:off x="2237279" y="3869647"/>
              <a:ext cx="2536185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The paragraph title</a:t>
              </a:r>
            </a:p>
          </p:txBody>
        </p: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1582B7F1-6E98-4DC0-B807-BE813486FAEC}"/>
                </a:ext>
              </a:extLst>
            </p:cNvPr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rgbClr val="9B6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6A097272-A38A-4D6F-BCA6-3DB71BFF8D9F}"/>
                </a:ext>
              </a:extLst>
            </p:cNvPr>
            <p:cNvSpPr/>
            <p:nvPr/>
          </p:nvSpPr>
          <p:spPr>
            <a:xfrm>
              <a:off x="2505554" y="4477072"/>
              <a:ext cx="1890435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Enter a simple text overview here, and the language should be concise around the theme.</a:t>
              </a: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ACF6C178-8576-43F7-BF53-A66AA9BC7E0A}"/>
              </a:ext>
            </a:extLst>
          </p:cNvPr>
          <p:cNvGrpSpPr/>
          <p:nvPr/>
        </p:nvGrpSpPr>
        <p:grpSpPr>
          <a:xfrm>
            <a:off x="7526215" y="4499118"/>
            <a:ext cx="2728686" cy="1221119"/>
            <a:chOff x="1979680" y="3869647"/>
            <a:chExt cx="2728686" cy="1221119"/>
          </a:xfrm>
        </p:grpSpPr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09E96367-D21C-4055-B45A-73126DD1659E}"/>
                </a:ext>
              </a:extLst>
            </p:cNvPr>
            <p:cNvSpPr txBox="1"/>
            <p:nvPr/>
          </p:nvSpPr>
          <p:spPr>
            <a:xfrm>
              <a:off x="1979680" y="3869647"/>
              <a:ext cx="2728686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The paragraph title</a:t>
              </a: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FEFCC80E-3631-4FE5-83F4-B93A266A2FA8}"/>
                </a:ext>
              </a:extLst>
            </p:cNvPr>
            <p:cNvCxnSpPr/>
            <p:nvPr/>
          </p:nvCxnSpPr>
          <p:spPr>
            <a:xfrm>
              <a:off x="2656114" y="4388754"/>
              <a:ext cx="1589315" cy="0"/>
            </a:xfrm>
            <a:prstGeom prst="line">
              <a:avLst/>
            </a:prstGeom>
            <a:ln>
              <a:solidFill>
                <a:srgbClr val="9B6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E82E19EE-67D8-4D3F-9BCA-9D97564CE9F2}"/>
                </a:ext>
              </a:extLst>
            </p:cNvPr>
            <p:cNvSpPr/>
            <p:nvPr/>
          </p:nvSpPr>
          <p:spPr>
            <a:xfrm>
              <a:off x="2505554" y="4477072"/>
              <a:ext cx="1890435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Enter a simple text overview here, and the language should be concise around the theme.</a:t>
              </a:r>
            </a:p>
          </p:txBody>
        </p:sp>
      </p:grpSp>
      <p:sp>
        <p:nvSpPr>
          <p:cNvPr id="146" name="椭圆 145">
            <a:extLst>
              <a:ext uri="{FF2B5EF4-FFF2-40B4-BE49-F238E27FC236}">
                <a16:creationId xmlns:a16="http://schemas.microsoft.com/office/drawing/2014/main" id="{E066748C-C7FD-4566-A295-CA015C666CAB}"/>
              </a:ext>
            </a:extLst>
          </p:cNvPr>
          <p:cNvSpPr/>
          <p:nvPr/>
        </p:nvSpPr>
        <p:spPr>
          <a:xfrm>
            <a:off x="4804126" y="1851310"/>
            <a:ext cx="2256060" cy="225606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>
            <a:outerShdw blurRad="381000" dist="3810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2E853F3C-2B08-44E9-A6F6-AB926BD2F7B6}"/>
              </a:ext>
            </a:extLst>
          </p:cNvPr>
          <p:cNvSpPr/>
          <p:nvPr/>
        </p:nvSpPr>
        <p:spPr>
          <a:xfrm>
            <a:off x="7869276" y="1851310"/>
            <a:ext cx="2256060" cy="225606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8" name="图片 147">
            <a:extLst>
              <a:ext uri="{FF2B5EF4-FFF2-40B4-BE49-F238E27FC236}">
                <a16:creationId xmlns:a16="http://schemas.microsoft.com/office/drawing/2014/main" id="{7F28BC08-05D5-4273-982C-9EFBCB4D5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781" y="5501106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3" grpId="0" animBg="1"/>
      <p:bldP spid="146" grpId="0" animBg="1"/>
      <p:bldP spid="1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BFAB1C-3590-4627-B359-2629F4FD9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" y="2622494"/>
            <a:ext cx="12188507" cy="42355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263306-C473-4415-811D-32CC33E69C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6121"/>
            <a:ext cx="4134679" cy="232575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C2099CF-95CA-4F6B-BC02-FED446DBE775}"/>
              </a:ext>
            </a:extLst>
          </p:cNvPr>
          <p:cNvSpPr txBox="1"/>
          <p:nvPr/>
        </p:nvSpPr>
        <p:spPr>
          <a:xfrm>
            <a:off x="437363" y="254000"/>
            <a:ext cx="1015663" cy="37355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5400" spc="-300" dirty="0">
                <a:solidFill>
                  <a:srgbClr val="DAC49D"/>
                </a:solidFill>
                <a:cs typeface="+mn-ea"/>
                <a:sym typeface="+mn-lt"/>
              </a:rPr>
              <a:t>CONTENTS</a:t>
            </a:r>
            <a:endParaRPr lang="zh-CN" altLang="en-US" sz="54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108C667-7EAB-4F67-8A56-2C5F845DD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594" y="1064551"/>
            <a:ext cx="646278" cy="13142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E4CD776-ECE5-4C76-8412-4B68E855CD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954" y="1064551"/>
            <a:ext cx="646278" cy="131421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57F7756-1187-4A12-B6CF-745C0567F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314" y="1064551"/>
            <a:ext cx="646278" cy="13142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8A5C8D3-D84E-47A7-A72D-9B265CACC6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2673" y="1240727"/>
            <a:ext cx="886349" cy="113804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CE68793-1346-4B7C-BF04-A10ABD08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1455" y="732183"/>
            <a:ext cx="318916" cy="47679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3033993E-7D60-4586-85C7-2D48BE39DABA}"/>
              </a:ext>
            </a:extLst>
          </p:cNvPr>
          <p:cNvSpPr txBox="1"/>
          <p:nvPr/>
        </p:nvSpPr>
        <p:spPr>
          <a:xfrm>
            <a:off x="3405029" y="997003"/>
            <a:ext cx="492443" cy="20697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Enter the title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FC61E03-4B65-49BE-A004-B59FB84C3D0F}"/>
              </a:ext>
            </a:extLst>
          </p:cNvPr>
          <p:cNvSpPr txBox="1"/>
          <p:nvPr/>
        </p:nvSpPr>
        <p:spPr>
          <a:xfrm>
            <a:off x="5556413" y="997003"/>
            <a:ext cx="492443" cy="20697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Enter the title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F2A296A-2AE7-47D7-95AF-C31D3088638B}"/>
              </a:ext>
            </a:extLst>
          </p:cNvPr>
          <p:cNvSpPr txBox="1"/>
          <p:nvPr/>
        </p:nvSpPr>
        <p:spPr>
          <a:xfrm>
            <a:off x="7707797" y="997003"/>
            <a:ext cx="492443" cy="20697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Enter the title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2BCD6CA-1BF0-46D1-BFE1-58A5B8459DED}"/>
              </a:ext>
            </a:extLst>
          </p:cNvPr>
          <p:cNvSpPr txBox="1"/>
          <p:nvPr/>
        </p:nvSpPr>
        <p:spPr>
          <a:xfrm>
            <a:off x="9859180" y="997003"/>
            <a:ext cx="492443" cy="20697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Enter the title</a:t>
            </a:r>
          </a:p>
        </p:txBody>
      </p:sp>
    </p:spTree>
    <p:extLst>
      <p:ext uri="{BB962C8B-B14F-4D97-AF65-F5344CB8AC3E}">
        <p14:creationId xmlns:p14="http://schemas.microsoft.com/office/powerpoint/2010/main" val="402378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4" grpId="0"/>
      <p:bldP spid="35" grpId="0"/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THREE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639474A-AA98-482E-B9CF-768FEB808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44" y="1167084"/>
            <a:ext cx="11566711" cy="3341302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F6177688-5BCB-411F-A82E-A45BA3DC4AD8}"/>
              </a:ext>
            </a:extLst>
          </p:cNvPr>
          <p:cNvSpPr>
            <a:spLocks noEditPoints="1"/>
          </p:cNvSpPr>
          <p:nvPr/>
        </p:nvSpPr>
        <p:spPr bwMode="auto">
          <a:xfrm>
            <a:off x="1003050" y="4837959"/>
            <a:ext cx="1004775" cy="1009774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4FAF6800-DE78-4370-9334-F71FEC678088}"/>
              </a:ext>
            </a:extLst>
          </p:cNvPr>
          <p:cNvSpPr txBox="1"/>
          <p:nvPr/>
        </p:nvSpPr>
        <p:spPr>
          <a:xfrm>
            <a:off x="2253457" y="4638209"/>
            <a:ext cx="2829909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D8511BB-2A8A-4DC5-9681-06DA4B83AFB8}"/>
              </a:ext>
            </a:extLst>
          </p:cNvPr>
          <p:cNvSpPr/>
          <p:nvPr/>
        </p:nvSpPr>
        <p:spPr>
          <a:xfrm>
            <a:off x="2253458" y="4942806"/>
            <a:ext cx="3375825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615BAC3-81DA-44B6-A9B7-D4F1C8822EF3}"/>
              </a:ext>
            </a:extLst>
          </p:cNvPr>
          <p:cNvSpPr>
            <a:spLocks noEditPoints="1"/>
          </p:cNvSpPr>
          <p:nvPr/>
        </p:nvSpPr>
        <p:spPr bwMode="auto">
          <a:xfrm>
            <a:off x="6850280" y="4871995"/>
            <a:ext cx="1004775" cy="1009774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DAC49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id="{244BF442-48C9-46A7-814D-397CBC2759A8}"/>
              </a:ext>
            </a:extLst>
          </p:cNvPr>
          <p:cNvSpPr txBox="1"/>
          <p:nvPr/>
        </p:nvSpPr>
        <p:spPr>
          <a:xfrm>
            <a:off x="8100687" y="4672245"/>
            <a:ext cx="2829909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AE96C09-4D9C-4460-B2AC-F174FDAB2571}"/>
              </a:ext>
            </a:extLst>
          </p:cNvPr>
          <p:cNvSpPr/>
          <p:nvPr/>
        </p:nvSpPr>
        <p:spPr>
          <a:xfrm>
            <a:off x="8100688" y="4976842"/>
            <a:ext cx="3375825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20E88FE-3714-4AF6-BCDB-8D7D0B8D3D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187" y="930542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20" grpId="0" animBg="1"/>
      <p:bldP spid="21" grpId="0"/>
      <p:bldP spid="22" grpId="0"/>
      <p:bldP spid="23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7FB035C-EB6D-47E5-9FAF-44811C6EE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1" y="5298931"/>
            <a:ext cx="318916" cy="4767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9B9FDE-798D-4273-B8BD-F049DEC9E7FA}"/>
              </a:ext>
            </a:extLst>
          </p:cNvPr>
          <p:cNvSpPr txBox="1"/>
          <p:nvPr/>
        </p:nvSpPr>
        <p:spPr>
          <a:xfrm>
            <a:off x="996837" y="2298700"/>
            <a:ext cx="1200329" cy="25124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6600" spc="-300" dirty="0">
                <a:solidFill>
                  <a:srgbClr val="DAC49D"/>
                </a:solidFill>
                <a:cs typeface="+mn-ea"/>
                <a:sym typeface="+mn-lt"/>
              </a:rPr>
              <a:t>FOUR</a:t>
            </a:r>
            <a:endParaRPr lang="zh-CN" altLang="en-US" sz="66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1F4B51-41B3-4DFD-8E54-A70D4C57269D}"/>
              </a:ext>
            </a:extLst>
          </p:cNvPr>
          <p:cNvSpPr txBox="1"/>
          <p:nvPr/>
        </p:nvSpPr>
        <p:spPr>
          <a:xfrm>
            <a:off x="3567379" y="2475862"/>
            <a:ext cx="738664" cy="3299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Enter the title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84201D2-9253-4CCA-A80B-CA4F29E61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450" y="2520950"/>
            <a:ext cx="15621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6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24" y="322729"/>
            <a:ext cx="902748" cy="114759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FOUR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33" name="圆角矩形 2">
            <a:extLst>
              <a:ext uri="{FF2B5EF4-FFF2-40B4-BE49-F238E27FC236}">
                <a16:creationId xmlns:a16="http://schemas.microsoft.com/office/drawing/2014/main" id="{ACC518E0-0D44-487F-944B-1C046647E6A4}"/>
              </a:ext>
            </a:extLst>
          </p:cNvPr>
          <p:cNvSpPr/>
          <p:nvPr/>
        </p:nvSpPr>
        <p:spPr>
          <a:xfrm>
            <a:off x="2264139" y="1814152"/>
            <a:ext cx="7793990" cy="1860550"/>
          </a:xfrm>
          <a:prstGeom prst="roundRect">
            <a:avLst/>
          </a:prstGeom>
          <a:noFill/>
          <a:ln w="3175">
            <a:solidFill>
              <a:srgbClr val="DAC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圆角矩形 18">
            <a:extLst>
              <a:ext uri="{FF2B5EF4-FFF2-40B4-BE49-F238E27FC236}">
                <a16:creationId xmlns:a16="http://schemas.microsoft.com/office/drawing/2014/main" id="{49D22AD9-2803-4075-B1E9-0DFF05778ACB}"/>
              </a:ext>
            </a:extLst>
          </p:cNvPr>
          <p:cNvSpPr/>
          <p:nvPr/>
        </p:nvSpPr>
        <p:spPr>
          <a:xfrm flipH="1">
            <a:off x="1459594" y="4248845"/>
            <a:ext cx="7793990" cy="1860550"/>
          </a:xfrm>
          <a:prstGeom prst="roundRect">
            <a:avLst/>
          </a:prstGeom>
          <a:noFill/>
          <a:ln w="3175">
            <a:solidFill>
              <a:srgbClr val="DAC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A8515BA-35B9-4629-88AA-4F2DC594EB1D}"/>
              </a:ext>
            </a:extLst>
          </p:cNvPr>
          <p:cNvSpPr/>
          <p:nvPr/>
        </p:nvSpPr>
        <p:spPr>
          <a:xfrm>
            <a:off x="4054839" y="1980578"/>
            <a:ext cx="5361305" cy="8013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  <a:defRPr/>
            </a:pPr>
            <a:r>
              <a:rPr lang="zh-CN" altLang="en-US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cs typeface="+mn-ea"/>
                <a:sym typeface="+mn-lt"/>
              </a:rPr>
              <a:t>Click here to add a title</a:t>
            </a:r>
          </a:p>
          <a:p>
            <a:pPr>
              <a:lnSpc>
                <a:spcPct val="170000"/>
              </a:lnSpc>
              <a:defRPr/>
            </a:pPr>
            <a:r>
              <a:rPr lang="zh-CN" altLang="en-US" sz="1050" kern="0" spc="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221B5C3-EF77-49CB-86F4-2C9E4F0DCB53}"/>
              </a:ext>
            </a:extLst>
          </p:cNvPr>
          <p:cNvSpPr/>
          <p:nvPr/>
        </p:nvSpPr>
        <p:spPr>
          <a:xfrm>
            <a:off x="2077765" y="4448642"/>
            <a:ext cx="5198110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70000"/>
              </a:lnSpc>
              <a:defRPr/>
            </a:pPr>
            <a:r>
              <a:rPr lang="zh-CN" altLang="en-US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cs typeface="+mn-ea"/>
                <a:sym typeface="+mn-lt"/>
              </a:rPr>
              <a:t>Click here to add a title</a:t>
            </a:r>
          </a:p>
          <a:p>
            <a:pPr algn="r">
              <a:lnSpc>
                <a:spcPct val="170000"/>
              </a:lnSpc>
              <a:defRPr/>
            </a:pPr>
            <a:r>
              <a:rPr lang="zh-CN" altLang="en-US" sz="1050" kern="0" spc="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  <a:p>
            <a:pPr algn="r">
              <a:lnSpc>
                <a:spcPct val="170000"/>
              </a:lnSpc>
              <a:defRPr/>
            </a:pPr>
            <a:endParaRPr lang="zh-CN" altLang="en-US" sz="1000" kern="0" spc="5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C0C0884E-786E-47AF-8872-7483BE8B8022}"/>
              </a:ext>
            </a:extLst>
          </p:cNvPr>
          <p:cNvSpPr/>
          <p:nvPr/>
        </p:nvSpPr>
        <p:spPr>
          <a:xfrm flipH="1">
            <a:off x="1369145" y="1606923"/>
            <a:ext cx="2114285" cy="2114285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>
            <a:outerShdw blurRad="381000" dist="3810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DDBF416-964E-4628-A176-C1BFDC397646}"/>
              </a:ext>
            </a:extLst>
          </p:cNvPr>
          <p:cNvSpPr/>
          <p:nvPr/>
        </p:nvSpPr>
        <p:spPr>
          <a:xfrm flipH="1">
            <a:off x="8128153" y="4075074"/>
            <a:ext cx="2114285" cy="2114285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>
            <a:outerShdw blurRad="381000" dist="3810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C8D2C1D-4203-4FEF-BA71-D677E725B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398" y="5534254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5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33" grpId="0" animBg="1"/>
      <p:bldP spid="34" grpId="0" animBg="1"/>
      <p:bldP spid="35" grpId="0"/>
      <p:bldP spid="36" grpId="0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24" y="322729"/>
            <a:ext cx="902748" cy="114759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FOUR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B5A6CC3-F00E-4756-A12E-467EDB78D0CE}"/>
              </a:ext>
            </a:extLst>
          </p:cNvPr>
          <p:cNvGrpSpPr/>
          <p:nvPr/>
        </p:nvGrpSpPr>
        <p:grpSpPr>
          <a:xfrm>
            <a:off x="1138072" y="2986296"/>
            <a:ext cx="9510363" cy="2006136"/>
            <a:chOff x="1362075" y="2755900"/>
            <a:chExt cx="9509125" cy="200660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AC01205-4F8E-42C0-B2E8-1F29B11073FB}"/>
                </a:ext>
              </a:extLst>
            </p:cNvPr>
            <p:cNvGrpSpPr/>
            <p:nvPr/>
          </p:nvGrpSpPr>
          <p:grpSpPr>
            <a:xfrm>
              <a:off x="1703539" y="2755900"/>
              <a:ext cx="8826197" cy="2006600"/>
              <a:chOff x="1703539" y="2755900"/>
              <a:chExt cx="8826197" cy="2006600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03C11CCA-B5A6-4F33-8D20-95888D8077DC}"/>
                  </a:ext>
                </a:extLst>
              </p:cNvPr>
              <p:cNvCxnSpPr/>
              <p:nvPr/>
            </p:nvCxnSpPr>
            <p:spPr>
              <a:xfrm>
                <a:off x="8785225" y="2844800"/>
                <a:ext cx="1479550" cy="1917700"/>
              </a:xfrm>
              <a:prstGeom prst="line">
                <a:avLst/>
              </a:prstGeom>
              <a:ln w="12700">
                <a:solidFill>
                  <a:srgbClr val="9DA8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DC3C5068-BD9F-489E-9B63-93815E2581D5}"/>
                  </a:ext>
                </a:extLst>
              </p:cNvPr>
              <p:cNvGrpSpPr/>
              <p:nvPr/>
            </p:nvGrpSpPr>
            <p:grpSpPr>
              <a:xfrm>
                <a:off x="1703539" y="2755900"/>
                <a:ext cx="8826197" cy="2006600"/>
                <a:chOff x="1703539" y="2755900"/>
                <a:chExt cx="8826197" cy="2006600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C88804EB-7881-4596-8546-00D1863AEAE5}"/>
                    </a:ext>
                  </a:extLst>
                </p:cNvPr>
                <p:cNvCxnSpPr>
                  <a:stCxn id="8" idx="5"/>
                </p:cNvCxnSpPr>
                <p:nvPr/>
              </p:nvCxnSpPr>
              <p:spPr>
                <a:xfrm flipV="1">
                  <a:off x="1703539" y="2755900"/>
                  <a:ext cx="658661" cy="960286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657C00CB-1401-4AD3-BDC9-2BD82AC69133}"/>
                    </a:ext>
                  </a:extLst>
                </p:cNvPr>
                <p:cNvCxnSpPr/>
                <p:nvPr/>
              </p:nvCxnSpPr>
              <p:spPr>
                <a:xfrm>
                  <a:off x="2362200" y="2755900"/>
                  <a:ext cx="1357313" cy="189865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14E5166D-12B4-4934-AAFB-24B5CD6CFCB7}"/>
                    </a:ext>
                  </a:extLst>
                </p:cNvPr>
                <p:cNvCxnSpPr/>
                <p:nvPr/>
              </p:nvCxnSpPr>
              <p:spPr>
                <a:xfrm flipV="1">
                  <a:off x="3719513" y="2755900"/>
                  <a:ext cx="1969293" cy="189865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A4DC6209-4AE5-4954-834C-36760043F930}"/>
                    </a:ext>
                  </a:extLst>
                </p:cNvPr>
                <p:cNvCxnSpPr/>
                <p:nvPr/>
              </p:nvCxnSpPr>
              <p:spPr>
                <a:xfrm>
                  <a:off x="5688806" y="2755900"/>
                  <a:ext cx="2210594" cy="200660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2F25ABBB-31A4-4A9C-89CC-979BCF13B335}"/>
                    </a:ext>
                  </a:extLst>
                </p:cNvPr>
                <p:cNvCxnSpPr/>
                <p:nvPr/>
              </p:nvCxnSpPr>
              <p:spPr>
                <a:xfrm flipV="1">
                  <a:off x="7891066" y="2844800"/>
                  <a:ext cx="894159" cy="191770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7E864486-B096-4308-89FE-F06E8E936339}"/>
                    </a:ext>
                  </a:extLst>
                </p:cNvPr>
                <p:cNvCxnSpPr>
                  <a:endCxn id="7" idx="1"/>
                </p:cNvCxnSpPr>
                <p:nvPr/>
              </p:nvCxnSpPr>
              <p:spPr>
                <a:xfrm flipV="1">
                  <a:off x="10264775" y="4005414"/>
                  <a:ext cx="264961" cy="757086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9A2824A-2EBB-48EA-B4BE-FF2A44937C7D}"/>
                </a:ext>
              </a:extLst>
            </p:cNvPr>
            <p:cNvSpPr/>
            <p:nvPr/>
          </p:nvSpPr>
          <p:spPr>
            <a:xfrm flipV="1">
              <a:off x="10471150" y="3663950"/>
              <a:ext cx="400050" cy="400050"/>
            </a:xfrm>
            <a:prstGeom prst="ellipse">
              <a:avLst/>
            </a:prstGeom>
            <a:solidFill>
              <a:srgbClr val="DAC49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E43E0D2-981A-4D58-8D5C-236BD4BF9B66}"/>
                </a:ext>
              </a:extLst>
            </p:cNvPr>
            <p:cNvSpPr/>
            <p:nvPr/>
          </p:nvSpPr>
          <p:spPr>
            <a:xfrm flipV="1">
              <a:off x="1362075" y="3657600"/>
              <a:ext cx="400050" cy="400050"/>
            </a:xfrm>
            <a:prstGeom prst="ellipse">
              <a:avLst/>
            </a:prstGeom>
            <a:solidFill>
              <a:srgbClr val="DAC49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36EDC06E-E42A-4626-99B3-23060C13512B}"/>
              </a:ext>
            </a:extLst>
          </p:cNvPr>
          <p:cNvSpPr/>
          <p:nvPr/>
        </p:nvSpPr>
        <p:spPr>
          <a:xfrm>
            <a:off x="1795533" y="1614906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2020</a:t>
            </a:r>
          </a:p>
        </p:txBody>
      </p:sp>
      <p:sp>
        <p:nvSpPr>
          <p:cNvPr id="20" name="矩形 47">
            <a:extLst>
              <a:ext uri="{FF2B5EF4-FFF2-40B4-BE49-F238E27FC236}">
                <a16:creationId xmlns:a16="http://schemas.microsoft.com/office/drawing/2014/main" id="{51AAB8DF-4A9F-4958-A9B1-8BCD455B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942" y="1970288"/>
            <a:ext cx="3082694" cy="89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291EAFF-2FAF-4C3D-9AD9-887829458BD5}"/>
              </a:ext>
            </a:extLst>
          </p:cNvPr>
          <p:cNvSpPr/>
          <p:nvPr/>
        </p:nvSpPr>
        <p:spPr>
          <a:xfrm>
            <a:off x="3174053" y="5317015"/>
            <a:ext cx="691173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2021</a:t>
            </a: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3E111EE3-DD42-448E-9544-9EBA75A1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127" y="5669477"/>
            <a:ext cx="2580479" cy="89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4B65B2A-B850-4781-8EA9-EE35DECCA84C}"/>
              </a:ext>
            </a:extLst>
          </p:cNvPr>
          <p:cNvSpPr/>
          <p:nvPr/>
        </p:nvSpPr>
        <p:spPr>
          <a:xfrm>
            <a:off x="5103090" y="1614906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2022</a:t>
            </a: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4BCD368E-97EF-4D4A-883B-F642B9EB0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191" y="1970288"/>
            <a:ext cx="2929069" cy="89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1D31F1-5A4F-4637-845C-7B7711BAD952}"/>
              </a:ext>
            </a:extLst>
          </p:cNvPr>
          <p:cNvSpPr/>
          <p:nvPr/>
        </p:nvSpPr>
        <p:spPr>
          <a:xfrm>
            <a:off x="8252317" y="1614906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2024</a:t>
            </a: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37E2B8B5-920B-4D06-BF89-D1CFD8ACB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951" y="1970288"/>
            <a:ext cx="3128484" cy="89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913206B-4B04-4FCB-9139-B8C4F58F0A91}"/>
              </a:ext>
            </a:extLst>
          </p:cNvPr>
          <p:cNvSpPr/>
          <p:nvPr/>
        </p:nvSpPr>
        <p:spPr>
          <a:xfrm>
            <a:off x="7317822" y="5317015"/>
            <a:ext cx="691173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2023</a:t>
            </a:r>
          </a:p>
        </p:txBody>
      </p:sp>
      <p:sp>
        <p:nvSpPr>
          <p:cNvPr id="28" name="矩形 47">
            <a:extLst>
              <a:ext uri="{FF2B5EF4-FFF2-40B4-BE49-F238E27FC236}">
                <a16:creationId xmlns:a16="http://schemas.microsoft.com/office/drawing/2014/main" id="{40E6C5C2-08B3-4010-8233-F86EC0873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062" y="5669479"/>
            <a:ext cx="2580479" cy="89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D8A471F-92D6-45B0-A2A1-9FF5CD07DDDA}"/>
              </a:ext>
            </a:extLst>
          </p:cNvPr>
          <p:cNvGrpSpPr/>
          <p:nvPr/>
        </p:nvGrpSpPr>
        <p:grpSpPr>
          <a:xfrm>
            <a:off x="1691713" y="2890372"/>
            <a:ext cx="963348" cy="991637"/>
            <a:chOff x="1463339" y="1072758"/>
            <a:chExt cx="1546058" cy="1546058"/>
          </a:xfrm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30" name="同心圆 105">
              <a:extLst>
                <a:ext uri="{FF2B5EF4-FFF2-40B4-BE49-F238E27FC236}">
                  <a16:creationId xmlns:a16="http://schemas.microsoft.com/office/drawing/2014/main" id="{140E3C9E-46A8-4571-8914-B7459EB24682}"/>
                </a:ext>
              </a:extLst>
            </p:cNvPr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>
                    <a:lumMod val="95000"/>
                  </a:sysClr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8817760-5708-4197-B4B1-F28979BE91DD}"/>
                </a:ext>
              </a:extLst>
            </p:cNvPr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2" name="椭圆 31">
            <a:extLst>
              <a:ext uri="{FF2B5EF4-FFF2-40B4-BE49-F238E27FC236}">
                <a16:creationId xmlns:a16="http://schemas.microsoft.com/office/drawing/2014/main" id="{653BAB09-4D29-4F58-9853-ED2D8A40DAE2}"/>
              </a:ext>
            </a:extLst>
          </p:cNvPr>
          <p:cNvSpPr/>
          <p:nvPr/>
        </p:nvSpPr>
        <p:spPr>
          <a:xfrm>
            <a:off x="1789615" y="2934274"/>
            <a:ext cx="729101" cy="75051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42249" tIns="71124" rIns="142249" bIns="71124" rtlCol="0" anchor="ctr"/>
          <a:lstStyle/>
          <a:p>
            <a:pPr marL="0" marR="0" lvl="0" indent="0" algn="ctr" defTabSz="10687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7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94DB37C-969D-49FD-9879-62974180099B}"/>
              </a:ext>
            </a:extLst>
          </p:cNvPr>
          <p:cNvGrpSpPr/>
          <p:nvPr/>
        </p:nvGrpSpPr>
        <p:grpSpPr>
          <a:xfrm>
            <a:off x="3122858" y="4097442"/>
            <a:ext cx="963348" cy="991637"/>
            <a:chOff x="1463339" y="1072758"/>
            <a:chExt cx="1546058" cy="1546058"/>
          </a:xfrm>
          <a:solidFill>
            <a:schemeClr val="bg1"/>
          </a:solidFill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34" name="同心圆 109">
              <a:extLst>
                <a:ext uri="{FF2B5EF4-FFF2-40B4-BE49-F238E27FC236}">
                  <a16:creationId xmlns:a16="http://schemas.microsoft.com/office/drawing/2014/main" id="{AFDF836F-824E-4568-A907-068F328EEAC7}"/>
                </a:ext>
              </a:extLst>
            </p:cNvPr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78DC6D1-7601-4749-B4E8-993C0342F375}"/>
                </a:ext>
              </a:extLst>
            </p:cNvPr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6" name="椭圆 35">
            <a:extLst>
              <a:ext uri="{FF2B5EF4-FFF2-40B4-BE49-F238E27FC236}">
                <a16:creationId xmlns:a16="http://schemas.microsoft.com/office/drawing/2014/main" id="{61CA4B59-2121-4D56-B581-7ECE014F96AE}"/>
              </a:ext>
            </a:extLst>
          </p:cNvPr>
          <p:cNvSpPr/>
          <p:nvPr/>
        </p:nvSpPr>
        <p:spPr>
          <a:xfrm>
            <a:off x="3239981" y="4178486"/>
            <a:ext cx="729101" cy="75051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42249" tIns="71124" rIns="142249" bIns="71124" rtlCol="0" anchor="ctr"/>
          <a:lstStyle/>
          <a:p>
            <a:pPr marL="0" marR="0" lvl="0" indent="0" algn="ctr" defTabSz="10687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7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5C62281-35E8-4E2F-BFB8-9D90C29DB799}"/>
              </a:ext>
            </a:extLst>
          </p:cNvPr>
          <p:cNvGrpSpPr/>
          <p:nvPr/>
        </p:nvGrpSpPr>
        <p:grpSpPr>
          <a:xfrm>
            <a:off x="5002665" y="2866782"/>
            <a:ext cx="963348" cy="991637"/>
            <a:chOff x="1463339" y="1072758"/>
            <a:chExt cx="1546058" cy="1546058"/>
          </a:xfrm>
          <a:solidFill>
            <a:schemeClr val="bg1"/>
          </a:solidFill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38" name="同心圆 113">
              <a:extLst>
                <a:ext uri="{FF2B5EF4-FFF2-40B4-BE49-F238E27FC236}">
                  <a16:creationId xmlns:a16="http://schemas.microsoft.com/office/drawing/2014/main" id="{91CF3D12-2B71-4FC4-AC4D-018207B44FF9}"/>
                </a:ext>
              </a:extLst>
            </p:cNvPr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C7EE8C8-1BCE-4255-BD86-989E4449E312}"/>
                </a:ext>
              </a:extLst>
            </p:cNvPr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0" name="椭圆 39">
            <a:extLst>
              <a:ext uri="{FF2B5EF4-FFF2-40B4-BE49-F238E27FC236}">
                <a16:creationId xmlns:a16="http://schemas.microsoft.com/office/drawing/2014/main" id="{7E5110DC-A4FD-40B4-993A-85588AFE331F}"/>
              </a:ext>
            </a:extLst>
          </p:cNvPr>
          <p:cNvSpPr/>
          <p:nvPr/>
        </p:nvSpPr>
        <p:spPr>
          <a:xfrm>
            <a:off x="5133527" y="2938529"/>
            <a:ext cx="729101" cy="75051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42249" tIns="71124" rIns="142249" bIns="71124" rtlCol="0" anchor="ctr"/>
          <a:lstStyle/>
          <a:p>
            <a:pPr marL="0" marR="0" lvl="0" indent="0" algn="ctr" defTabSz="10687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7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A0EBB8E-3366-48C0-9A46-EA31F4E01AC9}"/>
              </a:ext>
            </a:extLst>
          </p:cNvPr>
          <p:cNvGrpSpPr/>
          <p:nvPr/>
        </p:nvGrpSpPr>
        <p:grpSpPr>
          <a:xfrm>
            <a:off x="7168468" y="4135107"/>
            <a:ext cx="963348" cy="991637"/>
            <a:chOff x="1463339" y="1072758"/>
            <a:chExt cx="1546058" cy="1546058"/>
          </a:xfrm>
          <a:solidFill>
            <a:schemeClr val="bg1"/>
          </a:solidFill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42" name="同心圆 117">
              <a:extLst>
                <a:ext uri="{FF2B5EF4-FFF2-40B4-BE49-F238E27FC236}">
                  <a16:creationId xmlns:a16="http://schemas.microsoft.com/office/drawing/2014/main" id="{77546049-A54C-4EF8-84F0-A1E66CE70C05}"/>
                </a:ext>
              </a:extLst>
            </p:cNvPr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EE6B385C-7DC7-4EEE-990F-61B369CB4ACA}"/>
                </a:ext>
              </a:extLst>
            </p:cNvPr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id="{2B3A5204-0E96-4B32-BF26-AC1947703FE1}"/>
              </a:ext>
            </a:extLst>
          </p:cNvPr>
          <p:cNvSpPr/>
          <p:nvPr/>
        </p:nvSpPr>
        <p:spPr>
          <a:xfrm>
            <a:off x="7285591" y="4235521"/>
            <a:ext cx="729101" cy="75051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42249" tIns="71124" rIns="142249" bIns="71124" rtlCol="0" anchor="ctr"/>
          <a:lstStyle/>
          <a:p>
            <a:pPr marL="0" marR="0" lvl="0" indent="0" algn="ctr" defTabSz="10687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7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CEA7DF6-4D6C-4652-9DBF-7EB39B1C0658}"/>
              </a:ext>
            </a:extLst>
          </p:cNvPr>
          <p:cNvGrpSpPr/>
          <p:nvPr/>
        </p:nvGrpSpPr>
        <p:grpSpPr>
          <a:xfrm>
            <a:off x="8237212" y="2812514"/>
            <a:ext cx="963348" cy="991637"/>
            <a:chOff x="1463339" y="1072758"/>
            <a:chExt cx="1546058" cy="1546058"/>
          </a:xfrm>
          <a:solidFill>
            <a:schemeClr val="bg1"/>
          </a:solidFill>
          <a:effectLst>
            <a:outerShdw blurRad="330200" dist="215900" dir="6900000" sx="81000" sy="81000" algn="t" rotWithShape="0">
              <a:prstClr val="black">
                <a:alpha val="49000"/>
              </a:prstClr>
            </a:outerShdw>
          </a:effectLst>
        </p:grpSpPr>
        <p:sp>
          <p:nvSpPr>
            <p:cNvPr id="46" name="同心圆 121">
              <a:extLst>
                <a:ext uri="{FF2B5EF4-FFF2-40B4-BE49-F238E27FC236}">
                  <a16:creationId xmlns:a16="http://schemas.microsoft.com/office/drawing/2014/main" id="{156313B8-6B07-4844-8659-9FFA65B52E5D}"/>
                </a:ext>
              </a:extLst>
            </p:cNvPr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05A6AD2-4B13-4EF1-860F-4619D22A6ADB}"/>
                </a:ext>
              </a:extLst>
            </p:cNvPr>
            <p:cNvSpPr/>
            <p:nvPr/>
          </p:nvSpPr>
          <p:spPr>
            <a:xfrm>
              <a:off x="1484232" y="1093651"/>
              <a:ext cx="1504273" cy="15042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687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7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id="{78F65F32-3BA2-4586-8B9F-482BB329AC74}"/>
              </a:ext>
            </a:extLst>
          </p:cNvPr>
          <p:cNvSpPr/>
          <p:nvPr/>
        </p:nvSpPr>
        <p:spPr>
          <a:xfrm>
            <a:off x="8346564" y="2902684"/>
            <a:ext cx="729101" cy="75051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42249" tIns="71124" rIns="142249" bIns="71124" rtlCol="0" anchor="ctr"/>
          <a:lstStyle/>
          <a:p>
            <a:pPr marL="0" marR="0" lvl="0" indent="0" algn="ctr" defTabSz="10687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7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FC79D9EC-3112-47D5-85CD-02F19D2F1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1" y="5298931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7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 animBg="1"/>
      <p:bldP spid="36" grpId="0" animBg="1"/>
      <p:bldP spid="40" grpId="0" animBg="1"/>
      <p:bldP spid="44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24" y="322729"/>
            <a:ext cx="902748" cy="114759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FOUR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A5F8A5D-DCD4-4370-9B08-08A46C67A8B3}"/>
              </a:ext>
            </a:extLst>
          </p:cNvPr>
          <p:cNvGrpSpPr/>
          <p:nvPr/>
        </p:nvGrpSpPr>
        <p:grpSpPr>
          <a:xfrm>
            <a:off x="3263922" y="1283918"/>
            <a:ext cx="5157215" cy="5161208"/>
            <a:chOff x="1248187" y="1043405"/>
            <a:chExt cx="2467842" cy="246975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F4FFC09-1D4B-4566-BB4B-F267A1566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485833" y="1288446"/>
              <a:ext cx="1979673" cy="1979672"/>
            </a:xfrm>
            <a:custGeom>
              <a:avLst/>
              <a:gdLst>
                <a:gd name="connsiteX0" fmla="*/ 1230836 w 2461672"/>
                <a:gd name="connsiteY0" fmla="*/ 0 h 2461672"/>
                <a:gd name="connsiteX1" fmla="*/ 2461672 w 2461672"/>
                <a:gd name="connsiteY1" fmla="*/ 1230836 h 2461672"/>
                <a:gd name="connsiteX2" fmla="*/ 1230836 w 2461672"/>
                <a:gd name="connsiteY2" fmla="*/ 2461672 h 2461672"/>
                <a:gd name="connsiteX3" fmla="*/ 0 w 2461672"/>
                <a:gd name="connsiteY3" fmla="*/ 1230836 h 2461672"/>
                <a:gd name="connsiteX4" fmla="*/ 1230836 w 2461672"/>
                <a:gd name="connsiteY4" fmla="*/ 0 h 246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672" h="2461672">
                  <a:moveTo>
                    <a:pt x="1230836" y="0"/>
                  </a:moveTo>
                  <a:cubicBezTo>
                    <a:pt x="1910608" y="0"/>
                    <a:pt x="2461672" y="551064"/>
                    <a:pt x="2461672" y="1230836"/>
                  </a:cubicBezTo>
                  <a:cubicBezTo>
                    <a:pt x="2461672" y="1910608"/>
                    <a:pt x="1910608" y="2461672"/>
                    <a:pt x="1230836" y="2461672"/>
                  </a:cubicBezTo>
                  <a:cubicBezTo>
                    <a:pt x="551064" y="2461672"/>
                    <a:pt x="0" y="1910608"/>
                    <a:pt x="0" y="1230836"/>
                  </a:cubicBezTo>
                  <a:cubicBezTo>
                    <a:pt x="0" y="551064"/>
                    <a:pt x="551064" y="0"/>
                    <a:pt x="1230836" y="0"/>
                  </a:cubicBezTo>
                  <a:close/>
                </a:path>
              </a:pathLst>
            </a:custGeom>
            <a:ln w="6350">
              <a:solidFill>
                <a:srgbClr val="404040">
                  <a:alpha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BE3C76F-B720-4B25-B07C-A992A43A1E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8187" y="1043405"/>
              <a:ext cx="2467842" cy="2469752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7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49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2 w 542"/>
                <a:gd name="T25" fmla="*/ 348 h 542"/>
                <a:gd name="T26" fmla="*/ 100 w 542"/>
                <a:gd name="T27" fmla="*/ 457 h 542"/>
                <a:gd name="T28" fmla="*/ 168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8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1 w 542"/>
                <a:gd name="T49" fmla="*/ 52 h 542"/>
                <a:gd name="T50" fmla="*/ 364 w 542"/>
                <a:gd name="T51" fmla="*/ 57 h 542"/>
                <a:gd name="T52" fmla="*/ 436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7 w 542"/>
                <a:gd name="T61" fmla="*/ 447 h 542"/>
                <a:gd name="T62" fmla="*/ 359 w 542"/>
                <a:gd name="T63" fmla="*/ 495 h 542"/>
                <a:gd name="T64" fmla="*/ 265 w 542"/>
                <a:gd name="T65" fmla="*/ 523 h 542"/>
                <a:gd name="T66" fmla="*/ 462 w 542"/>
                <a:gd name="T67" fmla="*/ 452 h 542"/>
                <a:gd name="T68" fmla="*/ 503 w 542"/>
                <a:gd name="T69" fmla="*/ 350 h 542"/>
                <a:gd name="T70" fmla="*/ 17 w 542"/>
                <a:gd name="T71" fmla="*/ 348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5 h 542"/>
                <a:gd name="T84" fmla="*/ 508 w 542"/>
                <a:gd name="T85" fmla="*/ 156 h 542"/>
                <a:gd name="T86" fmla="*/ 437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1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6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0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4"/>
                    <a:pt x="307" y="513"/>
                    <a:pt x="307" y="513"/>
                  </a:cubicBezTo>
                  <a:cubicBezTo>
                    <a:pt x="309" y="513"/>
                    <a:pt x="309" y="513"/>
                    <a:pt x="309" y="513"/>
                  </a:cubicBezTo>
                  <a:cubicBezTo>
                    <a:pt x="309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3" y="533"/>
                    <a:pt x="323" y="533"/>
                    <a:pt x="323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79" y="498"/>
                    <a:pt x="372" y="501"/>
                    <a:pt x="367" y="503"/>
                  </a:cubicBezTo>
                  <a:cubicBezTo>
                    <a:pt x="366" y="502"/>
                    <a:pt x="366" y="500"/>
                    <a:pt x="365" y="497"/>
                  </a:cubicBezTo>
                  <a:cubicBezTo>
                    <a:pt x="371" y="494"/>
                    <a:pt x="376" y="491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3" y="481"/>
                  </a:cubicBezTo>
                  <a:cubicBezTo>
                    <a:pt x="376" y="480"/>
                    <a:pt x="379" y="478"/>
                    <a:pt x="382" y="477"/>
                  </a:cubicBezTo>
                  <a:cubicBezTo>
                    <a:pt x="387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0" y="505"/>
                    <a:pt x="429" y="490"/>
                    <a:pt x="451" y="466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5"/>
                    <a:pt x="435" y="461"/>
                    <a:pt x="431" y="464"/>
                  </a:cubicBezTo>
                  <a:cubicBezTo>
                    <a:pt x="430" y="463"/>
                    <a:pt x="428" y="462"/>
                    <a:pt x="426" y="459"/>
                  </a:cubicBezTo>
                  <a:cubicBezTo>
                    <a:pt x="432" y="455"/>
                    <a:pt x="436" y="450"/>
                    <a:pt x="436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3" y="456"/>
                    <a:pt x="488" y="434"/>
                    <a:pt x="502" y="405"/>
                  </a:cubicBezTo>
                  <a:cubicBezTo>
                    <a:pt x="503" y="403"/>
                    <a:pt x="503" y="403"/>
                    <a:pt x="503" y="403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4" y="404"/>
                    <a:pt x="481" y="409"/>
                  </a:cubicBezTo>
                  <a:cubicBezTo>
                    <a:pt x="480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3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4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0"/>
                    <a:pt x="527" y="360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6" y="326"/>
                    <a:pt x="516" y="326"/>
                    <a:pt x="516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0"/>
                    <a:pt x="509" y="324"/>
                    <a:pt x="509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0" y="314"/>
                    <a:pt x="501" y="311"/>
                  </a:cubicBezTo>
                  <a:cubicBezTo>
                    <a:pt x="510" y="312"/>
                    <a:pt x="530" y="314"/>
                    <a:pt x="533" y="315"/>
                  </a:cubicBezTo>
                  <a:cubicBezTo>
                    <a:pt x="535" y="315"/>
                    <a:pt x="535" y="315"/>
                    <a:pt x="535" y="315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6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5" y="264"/>
                  </a:cubicBezTo>
                  <a:cubicBezTo>
                    <a:pt x="515" y="257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2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2" y="200"/>
                    <a:pt x="518" y="172"/>
                  </a:cubicBezTo>
                  <a:cubicBezTo>
                    <a:pt x="517" y="170"/>
                    <a:pt x="517" y="170"/>
                    <a:pt x="517" y="170"/>
                  </a:cubicBezTo>
                  <a:cubicBezTo>
                    <a:pt x="503" y="176"/>
                    <a:pt x="503" y="176"/>
                    <a:pt x="503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5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7" y="180"/>
                  </a:cubicBezTo>
                  <a:cubicBezTo>
                    <a:pt x="496" y="178"/>
                    <a:pt x="496" y="178"/>
                    <a:pt x="496" y="178"/>
                  </a:cubicBezTo>
                  <a:cubicBezTo>
                    <a:pt x="496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1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2" y="157"/>
                    <a:pt x="512" y="157"/>
                    <a:pt x="512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2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8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7" y="48"/>
                    <a:pt x="417" y="48"/>
                    <a:pt x="417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0" y="61"/>
                    <a:pt x="410" y="61"/>
                    <a:pt x="410" y="61"/>
                  </a:cubicBezTo>
                  <a:cubicBezTo>
                    <a:pt x="411" y="62"/>
                    <a:pt x="417" y="66"/>
                    <a:pt x="422" y="70"/>
                  </a:cubicBezTo>
                  <a:cubicBezTo>
                    <a:pt x="421" y="71"/>
                    <a:pt x="419" y="72"/>
                    <a:pt x="417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3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8" y="35"/>
                    <a:pt x="337" y="43"/>
                    <a:pt x="336" y="46"/>
                  </a:cubicBezTo>
                  <a:cubicBezTo>
                    <a:pt x="334" y="45"/>
                    <a:pt x="330" y="43"/>
                    <a:pt x="327" y="43"/>
                  </a:cubicBezTo>
                  <a:cubicBezTo>
                    <a:pt x="329" y="32"/>
                    <a:pt x="333" y="15"/>
                    <a:pt x="334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9"/>
                    <a:pt x="301" y="0"/>
                    <a:pt x="269" y="2"/>
                  </a:cubicBezTo>
                  <a:cubicBezTo>
                    <a:pt x="267" y="2"/>
                    <a:pt x="267" y="2"/>
                    <a:pt x="267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69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7" y="36"/>
                  </a:cubicBezTo>
                  <a:cubicBezTo>
                    <a:pt x="265" y="35"/>
                    <a:pt x="261" y="35"/>
                    <a:pt x="258" y="35"/>
                  </a:cubicBezTo>
                  <a:cubicBezTo>
                    <a:pt x="257" y="26"/>
                    <a:pt x="255" y="8"/>
                    <a:pt x="255" y="4"/>
                  </a:cubicBezTo>
                  <a:cubicBezTo>
                    <a:pt x="255" y="4"/>
                    <a:pt x="255" y="2"/>
                    <a:pt x="255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8" y="28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7" y="44"/>
                    <a:pt x="198" y="47"/>
                  </a:cubicBezTo>
                  <a:cubicBezTo>
                    <a:pt x="196" y="47"/>
                    <a:pt x="192" y="48"/>
                    <a:pt x="189" y="49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7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63"/>
                    <a:pt x="133" y="58"/>
                    <a:pt x="138" y="55"/>
                  </a:cubicBezTo>
                  <a:cubicBezTo>
                    <a:pt x="138" y="56"/>
                    <a:pt x="139" y="58"/>
                    <a:pt x="141" y="61"/>
                  </a:cubicBezTo>
                  <a:cubicBezTo>
                    <a:pt x="135" y="65"/>
                    <a:pt x="130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6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0" y="76"/>
                    <a:pt x="109" y="62"/>
                    <a:pt x="108" y="60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59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7" y="108"/>
                    <a:pt x="81" y="104"/>
                  </a:cubicBezTo>
                  <a:cubicBezTo>
                    <a:pt x="82" y="105"/>
                    <a:pt x="83" y="106"/>
                    <a:pt x="86" y="108"/>
                  </a:cubicBezTo>
                  <a:cubicBezTo>
                    <a:pt x="81" y="114"/>
                    <a:pt x="78" y="119"/>
                    <a:pt x="77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5" y="119"/>
                    <a:pt x="53" y="11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7"/>
                    <a:pt x="30" y="143"/>
                    <a:pt x="20" y="17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7" y="187"/>
                    <a:pt x="50" y="188"/>
                  </a:cubicBezTo>
                  <a:cubicBezTo>
                    <a:pt x="49" y="190"/>
                    <a:pt x="48" y="194"/>
                    <a:pt x="46" y="197"/>
                  </a:cubicBezTo>
                  <a:cubicBezTo>
                    <a:pt x="38" y="194"/>
                    <a:pt x="19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0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4" y="330"/>
                    <a:pt x="24" y="330"/>
                    <a:pt x="24" y="330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39" y="327"/>
                    <a:pt x="42" y="326"/>
                  </a:cubicBezTo>
                  <a:cubicBezTo>
                    <a:pt x="43" y="329"/>
                    <a:pt x="44" y="332"/>
                    <a:pt x="44" y="335"/>
                  </a:cubicBezTo>
                  <a:cubicBezTo>
                    <a:pt x="35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8"/>
                    <a:pt x="12" y="348"/>
                    <a:pt x="12" y="348"/>
                  </a:cubicBezTo>
                  <a:cubicBezTo>
                    <a:pt x="13" y="348"/>
                    <a:pt x="21" y="380"/>
                    <a:pt x="39" y="406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53" y="400"/>
                    <a:pt x="53" y="400"/>
                    <a:pt x="53" y="400"/>
                  </a:cubicBezTo>
                  <a:cubicBezTo>
                    <a:pt x="52" y="398"/>
                    <a:pt x="52" y="398"/>
                    <a:pt x="52" y="398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8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6" y="392"/>
                    <a:pt x="69" y="390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8" y="420"/>
                    <a:pt x="65" y="448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0" y="457"/>
                    <a:pt x="100" y="457"/>
                    <a:pt x="100" y="457"/>
                  </a:cubicBezTo>
                  <a:cubicBezTo>
                    <a:pt x="100" y="457"/>
                    <a:pt x="95" y="451"/>
                    <a:pt x="90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5" y="452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3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4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1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6" y="493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8" y="494"/>
                    <a:pt x="172" y="487"/>
                    <a:pt x="173" y="484"/>
                  </a:cubicBezTo>
                  <a:cubicBezTo>
                    <a:pt x="175" y="485"/>
                    <a:pt x="178" y="487"/>
                    <a:pt x="181" y="488"/>
                  </a:cubicBezTo>
                  <a:cubicBezTo>
                    <a:pt x="178" y="494"/>
                    <a:pt x="170" y="513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199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19"/>
                    <a:pt x="225" y="518"/>
                    <a:pt x="220" y="517"/>
                  </a:cubicBezTo>
                  <a:cubicBezTo>
                    <a:pt x="220" y="516"/>
                    <a:pt x="221" y="514"/>
                    <a:pt x="221" y="511"/>
                  </a:cubicBezTo>
                  <a:cubicBezTo>
                    <a:pt x="228" y="512"/>
                    <a:pt x="234" y="512"/>
                    <a:pt x="235" y="512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0" y="502"/>
                    <a:pt x="244" y="503"/>
                    <a:pt x="247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6" y="537"/>
                    <a:pt x="246" y="537"/>
                    <a:pt x="246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6" y="493"/>
                    <a:pt x="385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1" y="486"/>
                    <a:pt x="373" y="488"/>
                  </a:cubicBezTo>
                  <a:cubicBezTo>
                    <a:pt x="371" y="489"/>
                    <a:pt x="367" y="491"/>
                    <a:pt x="363" y="493"/>
                  </a:cubicBezTo>
                  <a:cubicBezTo>
                    <a:pt x="362" y="489"/>
                    <a:pt x="359" y="483"/>
                    <a:pt x="359" y="483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0" y="485"/>
                    <a:pt x="346" y="487"/>
                  </a:cubicBezTo>
                  <a:cubicBezTo>
                    <a:pt x="345" y="485"/>
                    <a:pt x="344" y="483"/>
                    <a:pt x="344" y="481"/>
                  </a:cubicBezTo>
                  <a:cubicBezTo>
                    <a:pt x="350" y="478"/>
                    <a:pt x="370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4" y="484"/>
                    <a:pt x="421" y="479"/>
                    <a:pt x="421" y="478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6"/>
                    <a:pt x="421" y="464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4" y="466"/>
                    <a:pt x="440" y="462"/>
                    <a:pt x="442" y="460"/>
                  </a:cubicBezTo>
                  <a:cubicBezTo>
                    <a:pt x="444" y="461"/>
                    <a:pt x="446" y="463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3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0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19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199" y="513"/>
                    <a:pt x="195" y="512"/>
                    <a:pt x="191" y="510"/>
                  </a:cubicBezTo>
                  <a:cubicBezTo>
                    <a:pt x="192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0"/>
                    <a:pt x="155" y="456"/>
                    <a:pt x="155" y="456"/>
                  </a:cubicBezTo>
                  <a:cubicBezTo>
                    <a:pt x="153" y="454"/>
                    <a:pt x="153" y="454"/>
                    <a:pt x="153" y="454"/>
                  </a:cubicBezTo>
                  <a:cubicBezTo>
                    <a:pt x="145" y="467"/>
                    <a:pt x="145" y="467"/>
                    <a:pt x="145" y="467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49" y="470"/>
                    <a:pt x="154" y="473"/>
                    <a:pt x="156" y="475"/>
                  </a:cubicBezTo>
                  <a:cubicBezTo>
                    <a:pt x="156" y="476"/>
                    <a:pt x="154" y="478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2" y="483"/>
                    <a:pt x="129" y="480"/>
                    <a:pt x="125" y="477"/>
                  </a:cubicBezTo>
                  <a:cubicBezTo>
                    <a:pt x="127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4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5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4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3"/>
                    <a:pt x="97" y="404"/>
                    <a:pt x="97" y="404"/>
                  </a:cubicBezTo>
                  <a:cubicBezTo>
                    <a:pt x="96" y="402"/>
                    <a:pt x="96" y="402"/>
                    <a:pt x="96" y="402"/>
                  </a:cubicBezTo>
                  <a:cubicBezTo>
                    <a:pt x="80" y="383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59" y="374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7" y="366"/>
                    <a:pt x="47" y="366"/>
                    <a:pt x="47" y="366"/>
                  </a:cubicBezTo>
                  <a:cubicBezTo>
                    <a:pt x="47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4" y="347"/>
                    <a:pt x="64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9"/>
                    <a:pt x="38" y="304"/>
                    <a:pt x="38" y="307"/>
                  </a:cubicBezTo>
                  <a:cubicBezTo>
                    <a:pt x="38" y="307"/>
                    <a:pt x="38" y="308"/>
                    <a:pt x="38" y="308"/>
                  </a:cubicBezTo>
                  <a:cubicBezTo>
                    <a:pt x="37" y="308"/>
                    <a:pt x="35" y="308"/>
                    <a:pt x="31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1" y="281"/>
                    <a:pt x="51" y="281"/>
                    <a:pt x="51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29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8" y="235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1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7" y="211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4"/>
                    <a:pt x="59" y="168"/>
                    <a:pt x="57" y="171"/>
                  </a:cubicBezTo>
                  <a:cubicBezTo>
                    <a:pt x="56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8" y="148"/>
                    <a:pt x="50" y="144"/>
                    <a:pt x="53" y="140"/>
                  </a:cubicBezTo>
                  <a:cubicBezTo>
                    <a:pt x="56" y="142"/>
                    <a:pt x="82" y="158"/>
                    <a:pt x="82" y="158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4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43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8" y="65"/>
                    <a:pt x="153" y="67"/>
                    <a:pt x="150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0" y="60"/>
                    <a:pt x="154" y="58"/>
                    <a:pt x="156" y="57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8" y="56"/>
                    <a:pt x="154" y="48"/>
                    <a:pt x="153" y="45"/>
                  </a:cubicBezTo>
                  <a:cubicBezTo>
                    <a:pt x="155" y="44"/>
                    <a:pt x="159" y="42"/>
                    <a:pt x="164" y="40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2" y="59"/>
                    <a:pt x="230" y="55"/>
                    <a:pt x="230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29" y="39"/>
                    <a:pt x="229" y="39"/>
                    <a:pt x="229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4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8" y="33"/>
                    <a:pt x="222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5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1" y="52"/>
                    <a:pt x="241" y="52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68" y="49"/>
                    <a:pt x="295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1"/>
                    <a:pt x="302" y="19"/>
                  </a:cubicBezTo>
                  <a:cubicBezTo>
                    <a:pt x="304" y="19"/>
                    <a:pt x="308" y="19"/>
                    <a:pt x="313" y="21"/>
                  </a:cubicBezTo>
                  <a:cubicBezTo>
                    <a:pt x="312" y="24"/>
                    <a:pt x="306" y="54"/>
                    <a:pt x="306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0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6" y="49"/>
                  </a:cubicBezTo>
                  <a:cubicBezTo>
                    <a:pt x="368" y="50"/>
                    <a:pt x="368" y="50"/>
                    <a:pt x="368" y="50"/>
                  </a:cubicBezTo>
                  <a:cubicBezTo>
                    <a:pt x="368" y="50"/>
                    <a:pt x="372" y="42"/>
                    <a:pt x="373" y="40"/>
                  </a:cubicBezTo>
                  <a:cubicBezTo>
                    <a:pt x="376" y="40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5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5"/>
                    <a:pt x="424" y="95"/>
                    <a:pt x="424" y="95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8" y="89"/>
                    <a:pt x="428" y="89"/>
                    <a:pt x="428" y="89"/>
                  </a:cubicBezTo>
                  <a:cubicBezTo>
                    <a:pt x="428" y="89"/>
                    <a:pt x="435" y="83"/>
                    <a:pt x="436" y="81"/>
                  </a:cubicBezTo>
                  <a:cubicBezTo>
                    <a:pt x="438" y="82"/>
                    <a:pt x="442" y="85"/>
                    <a:pt x="444" y="89"/>
                  </a:cubicBezTo>
                  <a:cubicBezTo>
                    <a:pt x="442" y="91"/>
                    <a:pt x="420" y="114"/>
                    <a:pt x="420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0" y="131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7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39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5"/>
                    <a:pt x="461" y="165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1"/>
                    <a:pt x="496" y="211"/>
                    <a:pt x="496" y="211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5" y="208"/>
                  </a:cubicBezTo>
                  <a:cubicBezTo>
                    <a:pt x="516" y="210"/>
                    <a:pt x="517" y="214"/>
                    <a:pt x="518" y="219"/>
                  </a:cubicBezTo>
                  <a:cubicBezTo>
                    <a:pt x="515" y="220"/>
                    <a:pt x="484" y="226"/>
                    <a:pt x="484" y="226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8" y="280"/>
                    <a:pt x="488" y="280"/>
                  </a:cubicBezTo>
                  <a:cubicBezTo>
                    <a:pt x="488" y="283"/>
                    <a:pt x="488" y="283"/>
                    <a:pt x="488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4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0" y="282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6"/>
                    <a:pt x="523" y="290"/>
                    <a:pt x="522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8"/>
                    <a:pt x="498" y="339"/>
                    <a:pt x="502" y="340"/>
                  </a:cubicBezTo>
                  <a:cubicBezTo>
                    <a:pt x="501" y="344"/>
                    <a:pt x="499" y="348"/>
                    <a:pt x="498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8" y="357"/>
                  </a:cubicBezTo>
                  <a:cubicBezTo>
                    <a:pt x="508" y="359"/>
                    <a:pt x="506" y="363"/>
                    <a:pt x="504" y="367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3" y="404"/>
                    <a:pt x="443" y="404"/>
                    <a:pt x="443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4"/>
                    <a:pt x="465" y="402"/>
                  </a:cubicBezTo>
                  <a:cubicBezTo>
                    <a:pt x="465" y="403"/>
                    <a:pt x="468" y="404"/>
                    <a:pt x="470" y="406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2" y="417"/>
                    <a:pt x="462" y="417"/>
                    <a:pt x="462" y="417"/>
                  </a:cubicBezTo>
                  <a:cubicBezTo>
                    <a:pt x="462" y="417"/>
                    <a:pt x="469" y="423"/>
                    <a:pt x="471" y="425"/>
                  </a:cubicBezTo>
                  <a:cubicBezTo>
                    <a:pt x="470" y="427"/>
                    <a:pt x="467" y="430"/>
                    <a:pt x="464" y="433"/>
                  </a:cubicBezTo>
                  <a:cubicBezTo>
                    <a:pt x="461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7" y="447"/>
                  </a:cubicBezTo>
                  <a:cubicBezTo>
                    <a:pt x="395" y="449"/>
                    <a:pt x="395" y="449"/>
                    <a:pt x="395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8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6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0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3" y="492"/>
                    <a:pt x="343" y="492"/>
                    <a:pt x="343" y="492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6" y="499"/>
                    <a:pt x="346" y="499"/>
                    <a:pt x="346" y="499"/>
                  </a:cubicBezTo>
                  <a:cubicBezTo>
                    <a:pt x="346" y="499"/>
                    <a:pt x="349" y="508"/>
                    <a:pt x="350" y="511"/>
                  </a:cubicBezTo>
                  <a:cubicBezTo>
                    <a:pt x="348" y="511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4" y="489"/>
                    <a:pt x="277" y="489"/>
                    <a:pt x="277" y="489"/>
                  </a:cubicBezTo>
                  <a:cubicBezTo>
                    <a:pt x="274" y="489"/>
                    <a:pt x="274" y="489"/>
                    <a:pt x="274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2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3" y="524"/>
                    <a:pt x="269" y="524"/>
                    <a:pt x="265" y="523"/>
                  </a:cubicBezTo>
                  <a:cubicBezTo>
                    <a:pt x="265" y="523"/>
                    <a:pt x="265" y="523"/>
                    <a:pt x="265" y="523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5" y="449"/>
                    <a:pt x="409" y="452"/>
                    <a:pt x="406" y="455"/>
                  </a:cubicBezTo>
                  <a:cubicBezTo>
                    <a:pt x="404" y="453"/>
                    <a:pt x="403" y="451"/>
                    <a:pt x="402" y="450"/>
                  </a:cubicBezTo>
                  <a:cubicBezTo>
                    <a:pt x="407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72" y="432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8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1" y="401"/>
                  </a:cubicBezTo>
                  <a:cubicBezTo>
                    <a:pt x="493" y="403"/>
                    <a:pt x="496" y="404"/>
                    <a:pt x="497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8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2" y="433"/>
                    <a:pt x="425" y="439"/>
                    <a:pt x="425" y="439"/>
                  </a:cubicBezTo>
                  <a:cubicBezTo>
                    <a:pt x="423" y="441"/>
                    <a:pt x="423" y="441"/>
                    <a:pt x="423" y="441"/>
                  </a:cubicBezTo>
                  <a:cubicBezTo>
                    <a:pt x="423" y="441"/>
                    <a:pt x="430" y="446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5" y="360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4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0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7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7" y="373"/>
                    <a:pt x="477" y="373"/>
                    <a:pt x="477" y="373"/>
                  </a:cubicBezTo>
                  <a:cubicBezTo>
                    <a:pt x="476" y="375"/>
                    <a:pt x="476" y="375"/>
                    <a:pt x="476" y="375"/>
                  </a:cubicBezTo>
                  <a:cubicBezTo>
                    <a:pt x="475" y="378"/>
                    <a:pt x="469" y="386"/>
                    <a:pt x="469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5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8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1"/>
                    <a:pt x="33" y="317"/>
                    <a:pt x="32" y="313"/>
                  </a:cubicBezTo>
                  <a:cubicBezTo>
                    <a:pt x="36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2" y="298"/>
                  </a:cubicBezTo>
                  <a:cubicBezTo>
                    <a:pt x="44" y="298"/>
                    <a:pt x="47" y="297"/>
                    <a:pt x="49" y="297"/>
                  </a:cubicBezTo>
                  <a:cubicBezTo>
                    <a:pt x="49" y="304"/>
                    <a:pt x="52" y="325"/>
                    <a:pt x="59" y="345"/>
                  </a:cubicBezTo>
                  <a:cubicBezTo>
                    <a:pt x="55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6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49" y="380"/>
                  </a:cubicBezTo>
                  <a:cubicBezTo>
                    <a:pt x="46" y="381"/>
                    <a:pt x="39" y="385"/>
                    <a:pt x="39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8"/>
                    <a:pt x="526" y="298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7" y="281"/>
                    <a:pt x="527" y="280"/>
                  </a:cubicBezTo>
                  <a:cubicBezTo>
                    <a:pt x="527" y="278"/>
                    <a:pt x="527" y="278"/>
                    <a:pt x="527" y="278"/>
                  </a:cubicBezTo>
                  <a:cubicBezTo>
                    <a:pt x="527" y="278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4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5"/>
                    <a:pt x="526" y="252"/>
                  </a:cubicBezTo>
                  <a:cubicBezTo>
                    <a:pt x="528" y="252"/>
                    <a:pt x="530" y="252"/>
                    <a:pt x="532" y="251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1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7" y="306"/>
                    <a:pt x="497" y="306"/>
                    <a:pt x="497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2"/>
                    <a:pt x="30" y="252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4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4"/>
                    <a:pt x="44" y="230"/>
                  </a:cubicBezTo>
                  <a:cubicBezTo>
                    <a:pt x="46" y="230"/>
                    <a:pt x="49" y="230"/>
                    <a:pt x="51" y="231"/>
                  </a:cubicBezTo>
                  <a:cubicBezTo>
                    <a:pt x="50" y="236"/>
                    <a:pt x="47" y="253"/>
                    <a:pt x="47" y="270"/>
                  </a:cubicBezTo>
                  <a:cubicBezTo>
                    <a:pt x="47" y="273"/>
                    <a:pt x="47" y="276"/>
                    <a:pt x="47" y="279"/>
                  </a:cubicBezTo>
                  <a:cubicBezTo>
                    <a:pt x="43" y="280"/>
                    <a:pt x="14" y="281"/>
                    <a:pt x="14" y="281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0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3"/>
                    <a:pt x="17" y="313"/>
                    <a:pt x="17" y="313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6"/>
                    <a:pt x="501" y="266"/>
                    <a:pt x="501" y="266"/>
                  </a:cubicBezTo>
                  <a:cubicBezTo>
                    <a:pt x="500" y="267"/>
                    <a:pt x="499" y="274"/>
                    <a:pt x="499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2" y="244"/>
                    <a:pt x="489" y="230"/>
                  </a:cubicBezTo>
                  <a:cubicBezTo>
                    <a:pt x="493" y="229"/>
                    <a:pt x="522" y="222"/>
                    <a:pt x="522" y="222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7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5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6" y="199"/>
                    <a:pt x="530" y="224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7" y="239"/>
                    <a:pt x="497" y="239"/>
                    <a:pt x="497" y="239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5"/>
                    <a:pt x="499" y="255"/>
                    <a:pt x="499" y="255"/>
                  </a:cubicBezTo>
                  <a:cubicBezTo>
                    <a:pt x="499" y="255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3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5" y="148"/>
                    <a:pt x="495" y="148"/>
                    <a:pt x="495" y="148"/>
                  </a:cubicBezTo>
                  <a:cubicBezTo>
                    <a:pt x="492" y="141"/>
                    <a:pt x="487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6" y="138"/>
                  </a:cubicBezTo>
                  <a:cubicBezTo>
                    <a:pt x="475" y="136"/>
                    <a:pt x="473" y="133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2"/>
                    <a:pt x="478" y="122"/>
                    <a:pt x="478" y="122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4" y="150"/>
                    <a:pt x="508" y="156"/>
                  </a:cubicBezTo>
                  <a:cubicBezTo>
                    <a:pt x="500" y="160"/>
                    <a:pt x="480" y="171"/>
                    <a:pt x="479" y="171"/>
                  </a:cubicBezTo>
                  <a:cubicBezTo>
                    <a:pt x="477" y="172"/>
                    <a:pt x="477" y="172"/>
                    <a:pt x="477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3" y="187"/>
                    <a:pt x="483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4" y="184"/>
                  </a:cubicBezTo>
                  <a:cubicBezTo>
                    <a:pt x="495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1" y="211"/>
                  </a:cubicBezTo>
                  <a:cubicBezTo>
                    <a:pt x="489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3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4" y="81"/>
                    <a:pt x="438" y="76"/>
                    <a:pt x="437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7"/>
                    <a:pt x="417" y="55"/>
                    <a:pt x="419" y="54"/>
                  </a:cubicBezTo>
                  <a:cubicBezTo>
                    <a:pt x="441" y="67"/>
                    <a:pt x="458" y="86"/>
                    <a:pt x="462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49" y="130"/>
                    <a:pt x="449" y="130"/>
                    <a:pt x="449" y="130"/>
                  </a:cubicBezTo>
                  <a:cubicBezTo>
                    <a:pt x="449" y="130"/>
                    <a:pt x="456" y="124"/>
                    <a:pt x="458" y="122"/>
                  </a:cubicBezTo>
                  <a:cubicBezTo>
                    <a:pt x="459" y="123"/>
                    <a:pt x="462" y="127"/>
                    <a:pt x="465" y="130"/>
                  </a:cubicBezTo>
                  <a:cubicBezTo>
                    <a:pt x="461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0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8" y="96"/>
                    <a:pt x="392" y="83"/>
                    <a:pt x="374" y="73"/>
                  </a:cubicBezTo>
                  <a:cubicBezTo>
                    <a:pt x="375" y="70"/>
                    <a:pt x="389" y="43"/>
                    <a:pt x="389" y="43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3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6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6" y="25"/>
                  </a:cubicBezTo>
                  <a:cubicBezTo>
                    <a:pt x="347" y="23"/>
                    <a:pt x="348" y="21"/>
                    <a:pt x="349" y="19"/>
                  </a:cubicBezTo>
                  <a:cubicBezTo>
                    <a:pt x="374" y="25"/>
                    <a:pt x="396" y="38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2"/>
                    <a:pt x="387" y="72"/>
                    <a:pt x="387" y="72"/>
                  </a:cubicBezTo>
                  <a:cubicBezTo>
                    <a:pt x="390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09" y="88"/>
                    <a:pt x="409" y="88"/>
                    <a:pt x="409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6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1" y="63"/>
                    <a:pt x="332" y="54"/>
                    <a:pt x="311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8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0" y="25"/>
                    <a:pt x="287" y="25"/>
                  </a:cubicBezTo>
                  <a:cubicBezTo>
                    <a:pt x="287" y="20"/>
                    <a:pt x="288" y="14"/>
                    <a:pt x="288" y="1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82" y="14"/>
                    <a:pt x="275" y="13"/>
                    <a:pt x="271" y="13"/>
                  </a:cubicBezTo>
                  <a:cubicBezTo>
                    <a:pt x="271" y="11"/>
                    <a:pt x="272" y="8"/>
                    <a:pt x="272" y="6"/>
                  </a:cubicBezTo>
                  <a:cubicBezTo>
                    <a:pt x="297" y="5"/>
                    <a:pt x="323" y="11"/>
                    <a:pt x="330" y="13"/>
                  </a:cubicBezTo>
                  <a:cubicBezTo>
                    <a:pt x="328" y="21"/>
                    <a:pt x="322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0"/>
                    <a:pt x="337" y="50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3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59" y="62"/>
                    <a:pt x="358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8"/>
                  </a:moveTo>
                  <a:cubicBezTo>
                    <a:pt x="287" y="48"/>
                    <a:pt x="266" y="45"/>
                    <a:pt x="245" y="48"/>
                  </a:cubicBezTo>
                  <a:cubicBezTo>
                    <a:pt x="245" y="4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1" y="14"/>
                    <a:pt x="223" y="16"/>
                    <a:pt x="222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2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2" y="26"/>
                    <a:pt x="211" y="19"/>
                    <a:pt x="211" y="19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8" y="23"/>
                    <a:pt x="195" y="24"/>
                  </a:cubicBezTo>
                  <a:cubicBezTo>
                    <a:pt x="194" y="22"/>
                    <a:pt x="194" y="20"/>
                    <a:pt x="193" y="18"/>
                  </a:cubicBezTo>
                  <a:cubicBezTo>
                    <a:pt x="217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1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1" y="39"/>
                    <a:pt x="281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3" y="40"/>
                    <a:pt x="290" y="41"/>
                    <a:pt x="295" y="42"/>
                  </a:cubicBezTo>
                  <a:cubicBezTo>
                    <a:pt x="295" y="44"/>
                    <a:pt x="294" y="46"/>
                    <a:pt x="294" y="48"/>
                  </a:cubicBezTo>
                  <a:cubicBezTo>
                    <a:pt x="294" y="48"/>
                    <a:pt x="294" y="48"/>
                    <a:pt x="294" y="48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6" y="38"/>
                    <a:pt x="150" y="42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1" y="51"/>
                    <a:pt x="153" y="54"/>
                  </a:cubicBezTo>
                  <a:cubicBezTo>
                    <a:pt x="150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4" y="53"/>
                    <a:pt x="128" y="56"/>
                    <a:pt x="125" y="58"/>
                  </a:cubicBezTo>
                  <a:cubicBezTo>
                    <a:pt x="124" y="56"/>
                    <a:pt x="123" y="54"/>
                    <a:pt x="122" y="52"/>
                  </a:cubicBezTo>
                  <a:cubicBezTo>
                    <a:pt x="142" y="36"/>
                    <a:pt x="167" y="27"/>
                    <a:pt x="174" y="24"/>
                  </a:cubicBezTo>
                  <a:cubicBezTo>
                    <a:pt x="176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92" y="53"/>
                    <a:pt x="201" y="50"/>
                    <a:pt x="201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2" y="46"/>
                    <a:pt x="212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1" y="45"/>
                    <a:pt x="226" y="44"/>
                  </a:cubicBezTo>
                  <a:cubicBezTo>
                    <a:pt x="227" y="46"/>
                    <a:pt x="227" y="49"/>
                    <a:pt x="227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99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8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1" y="86"/>
                    <a:pt x="139" y="81"/>
                    <a:pt x="139" y="81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80"/>
                    <a:pt x="136" y="73"/>
                    <a:pt x="134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5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39" y="88"/>
                    <a:pt x="124" y="101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2"/>
                    <a:pt x="88" y="105"/>
                  </a:cubicBezTo>
                  <a:cubicBezTo>
                    <a:pt x="85" y="102"/>
                    <a:pt x="80" y="98"/>
                    <a:pt x="80" y="98"/>
                  </a:cubicBezTo>
                  <a:cubicBezTo>
                    <a:pt x="79" y="99"/>
                    <a:pt x="79" y="99"/>
                    <a:pt x="79" y="99"/>
                  </a:cubicBezTo>
                  <a:close/>
                  <a:moveTo>
                    <a:pt x="36" y="163"/>
                  </a:moveTo>
                  <a:cubicBezTo>
                    <a:pt x="35" y="166"/>
                    <a:pt x="32" y="173"/>
                    <a:pt x="31" y="176"/>
                  </a:cubicBezTo>
                  <a:cubicBezTo>
                    <a:pt x="29" y="175"/>
                    <a:pt x="26" y="174"/>
                    <a:pt x="25" y="173"/>
                  </a:cubicBezTo>
                  <a:cubicBezTo>
                    <a:pt x="33" y="149"/>
                    <a:pt x="48" y="127"/>
                    <a:pt x="52" y="122"/>
                  </a:cubicBezTo>
                  <a:cubicBezTo>
                    <a:pt x="59" y="126"/>
                    <a:pt x="78" y="139"/>
                    <a:pt x="78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4"/>
                    <a:pt x="81" y="152"/>
                  </a:cubicBezTo>
                  <a:cubicBezTo>
                    <a:pt x="78" y="150"/>
                    <a:pt x="52" y="135"/>
                    <a:pt x="52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2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1" y="157"/>
                  </a:cubicBezTo>
                  <a:cubicBezTo>
                    <a:pt x="50" y="160"/>
                    <a:pt x="49" y="162"/>
                    <a:pt x="47" y="166"/>
                  </a:cubicBezTo>
                  <a:cubicBezTo>
                    <a:pt x="44" y="164"/>
                    <a:pt x="37" y="161"/>
                    <a:pt x="37" y="161"/>
                  </a:cubicBezTo>
                  <a:cubicBezTo>
                    <a:pt x="36" y="163"/>
                    <a:pt x="36" y="163"/>
                    <a:pt x="36" y="163"/>
                  </a:cubicBezTo>
                  <a:close/>
                  <a:moveTo>
                    <a:pt x="15" y="237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9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7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5" y="182"/>
                  </a:cubicBezTo>
                  <a:cubicBezTo>
                    <a:pt x="46" y="179"/>
                    <a:pt x="48" y="176"/>
                    <a:pt x="49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4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1" y="206"/>
                    <a:pt x="21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6" y="237"/>
                  </a:cubicBezTo>
                  <a:cubicBezTo>
                    <a:pt x="22" y="236"/>
                    <a:pt x="15" y="235"/>
                    <a:pt x="15" y="235"/>
                  </a:cubicBezTo>
                  <a:cubicBezTo>
                    <a:pt x="15" y="237"/>
                    <a:pt x="15" y="237"/>
                    <a:pt x="15" y="237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19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8" y="398"/>
                    <a:pt x="78" y="398"/>
                    <a:pt x="78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0" y="384"/>
                    <a:pt x="70" y="384"/>
                    <a:pt x="70" y="384"/>
                  </a:cubicBezTo>
                  <a:cubicBezTo>
                    <a:pt x="70" y="384"/>
                    <a:pt x="63" y="389"/>
                    <a:pt x="61" y="391"/>
                  </a:cubicBezTo>
                  <a:cubicBezTo>
                    <a:pt x="60" y="389"/>
                    <a:pt x="58" y="385"/>
                    <a:pt x="55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4"/>
                    <a:pt x="65" y="424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69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3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3" y="456"/>
                    <a:pt x="96" y="459"/>
                  </a:cubicBezTo>
                  <a:cubicBezTo>
                    <a:pt x="94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3" y="438"/>
                    <a:pt x="113" y="438"/>
                    <a:pt x="113" y="438"/>
                  </a:cubicBezTo>
                  <a:cubicBezTo>
                    <a:pt x="113" y="438"/>
                    <a:pt x="108" y="445"/>
                    <a:pt x="106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99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36" y="489"/>
                    <a:pt x="141" y="483"/>
                    <a:pt x="142" y="480"/>
                  </a:cubicBezTo>
                  <a:cubicBezTo>
                    <a:pt x="144" y="482"/>
                    <a:pt x="147" y="483"/>
                    <a:pt x="150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0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4" y="498"/>
                    <a:pt x="304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4" y="509"/>
                  </a:cubicBezTo>
                  <a:cubicBezTo>
                    <a:pt x="302" y="510"/>
                    <a:pt x="298" y="510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0"/>
                    <a:pt x="291" y="500"/>
                    <a:pt x="291" y="500"/>
                  </a:cubicBezTo>
                  <a:cubicBezTo>
                    <a:pt x="291" y="500"/>
                    <a:pt x="284" y="500"/>
                    <a:pt x="279" y="500"/>
                  </a:cubicBezTo>
                  <a:cubicBezTo>
                    <a:pt x="279" y="498"/>
                    <a:pt x="279" y="495"/>
                    <a:pt x="279" y="493"/>
                  </a:cubicBezTo>
                  <a:cubicBezTo>
                    <a:pt x="286" y="493"/>
                    <a:pt x="307" y="492"/>
                    <a:pt x="327" y="486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3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4" y="502"/>
                    <a:pt x="357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6"/>
                    <a:pt x="376" y="504"/>
                    <a:pt x="379" y="503"/>
                  </a:cubicBezTo>
                  <a:cubicBezTo>
                    <a:pt x="380" y="504"/>
                    <a:pt x="381" y="507"/>
                    <a:pt x="382" y="509"/>
                  </a:cubicBezTo>
                  <a:cubicBezTo>
                    <a:pt x="359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0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3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6" y="483"/>
                  </a:cubicBezTo>
                  <a:cubicBezTo>
                    <a:pt x="158" y="480"/>
                    <a:pt x="162" y="474"/>
                    <a:pt x="162" y="474"/>
                  </a:cubicBezTo>
                  <a:cubicBezTo>
                    <a:pt x="160" y="473"/>
                    <a:pt x="160" y="473"/>
                    <a:pt x="160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4" y="460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7" y="513"/>
                    <a:pt x="187" y="513"/>
                    <a:pt x="187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8"/>
                    <a:pt x="205" y="518"/>
                    <a:pt x="205" y="518"/>
                  </a:cubicBezTo>
                  <a:cubicBezTo>
                    <a:pt x="205" y="518"/>
                    <a:pt x="207" y="510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7" y="523"/>
                    <a:pt x="231" y="523"/>
                  </a:cubicBezTo>
                  <a:cubicBezTo>
                    <a:pt x="230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6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3" y="505"/>
                    <a:pt x="233" y="508"/>
                  </a:cubicBezTo>
                  <a:cubicBezTo>
                    <a:pt x="231" y="508"/>
                    <a:pt x="227" y="507"/>
                    <a:pt x="222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5"/>
                    <a:pt x="223" y="495"/>
                    <a:pt x="223" y="495"/>
                  </a:cubicBezTo>
                  <a:cubicBezTo>
                    <a:pt x="223" y="495"/>
                    <a:pt x="216" y="493"/>
                    <a:pt x="212" y="492"/>
                  </a:cubicBezTo>
                  <a:cubicBezTo>
                    <a:pt x="212" y="490"/>
                    <a:pt x="213" y="487"/>
                    <a:pt x="213" y="485"/>
                  </a:cubicBezTo>
                  <a:cubicBezTo>
                    <a:pt x="220" y="487"/>
                    <a:pt x="241" y="493"/>
                    <a:pt x="261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7"/>
                    <a:pt x="262" y="527"/>
                    <a:pt x="262" y="527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6" y="526"/>
                    <a:pt x="303" y="525"/>
                    <a:pt x="306" y="525"/>
                  </a:cubicBezTo>
                  <a:cubicBezTo>
                    <a:pt x="307" y="527"/>
                    <a:pt x="307" y="530"/>
                    <a:pt x="307" y="532"/>
                  </a:cubicBezTo>
                  <a:cubicBezTo>
                    <a:pt x="282" y="537"/>
                    <a:pt x="256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DAC49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0322D98-72B6-430A-8B6F-489103A0938E}"/>
              </a:ext>
            </a:extLst>
          </p:cNvPr>
          <p:cNvGrpSpPr/>
          <p:nvPr/>
        </p:nvGrpSpPr>
        <p:grpSpPr>
          <a:xfrm>
            <a:off x="874533" y="1847814"/>
            <a:ext cx="1930400" cy="1321537"/>
            <a:chOff x="639061" y="3607161"/>
            <a:chExt cx="1930400" cy="132153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B65D2B9-3746-4FBD-9F89-56DF027711B7}"/>
                </a:ext>
              </a:extLst>
            </p:cNvPr>
            <p:cNvGrpSpPr/>
            <p:nvPr/>
          </p:nvGrpSpPr>
          <p:grpSpPr>
            <a:xfrm>
              <a:off x="1169484" y="4145572"/>
              <a:ext cx="882505" cy="253069"/>
              <a:chOff x="1169484" y="4145572"/>
              <a:chExt cx="882505" cy="253069"/>
            </a:xfrm>
          </p:grpSpPr>
          <p:sp>
            <p:nvSpPr>
              <p:cNvPr id="20" name="1332">
                <a:extLst>
                  <a:ext uri="{FF2B5EF4-FFF2-40B4-BE49-F238E27FC236}">
                    <a16:creationId xmlns:a16="http://schemas.microsoft.com/office/drawing/2014/main" id="{73F6D663-4ABC-4CCC-9B68-F912ED99F3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750793" y="4159631"/>
                <a:ext cx="301196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1333">
                <a:extLst>
                  <a:ext uri="{FF2B5EF4-FFF2-40B4-BE49-F238E27FC236}">
                    <a16:creationId xmlns:a16="http://schemas.microsoft.com/office/drawing/2014/main" id="{DB169B42-D555-4288-AB8F-850D206465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169484" y="4159631"/>
                <a:ext cx="301196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1334">
                <a:extLst>
                  <a:ext uri="{FF2B5EF4-FFF2-40B4-BE49-F238E27FC236}">
                    <a16:creationId xmlns:a16="http://schemas.microsoft.com/office/drawing/2014/main" id="{29742956-7A8B-4201-ABA1-78EB196AF58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358234" y="4145572"/>
                <a:ext cx="231922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1335">
                <a:extLst>
                  <a:ext uri="{FF2B5EF4-FFF2-40B4-BE49-F238E27FC236}">
                    <a16:creationId xmlns:a16="http://schemas.microsoft.com/office/drawing/2014/main" id="{0DFE1FCA-CFFB-4414-8A95-B1C3D2EB193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625294" y="4145572"/>
                <a:ext cx="230917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1336">
                <a:extLst>
                  <a:ext uri="{FF2B5EF4-FFF2-40B4-BE49-F238E27FC236}">
                    <a16:creationId xmlns:a16="http://schemas.microsoft.com/office/drawing/2014/main" id="{6C5B136E-3AEA-489B-AB2F-53C6F0DAAA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526904" y="4236958"/>
                <a:ext cx="153610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15" name="15">
              <a:extLst>
                <a:ext uri="{FF2B5EF4-FFF2-40B4-BE49-F238E27FC236}">
                  <a16:creationId xmlns:a16="http://schemas.microsoft.com/office/drawing/2014/main" id="{0A028778-84FD-41C1-BE8B-CF8F1D2EB7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0811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397349C-42E9-47D0-BF6B-7E65FFE93601}"/>
                </a:ext>
              </a:extLst>
            </p:cNvPr>
            <p:cNvGrpSpPr/>
            <p:nvPr/>
          </p:nvGrpSpPr>
          <p:grpSpPr>
            <a:xfrm>
              <a:off x="639061" y="3607161"/>
              <a:ext cx="1930400" cy="1321537"/>
              <a:chOff x="639061" y="3607161"/>
              <a:chExt cx="1930400" cy="1321537"/>
            </a:xfrm>
          </p:grpSpPr>
          <p:sp>
            <p:nvSpPr>
              <p:cNvPr id="17" name="19">
                <a:extLst>
                  <a:ext uri="{FF2B5EF4-FFF2-40B4-BE49-F238E27FC236}">
                    <a16:creationId xmlns:a16="http://schemas.microsoft.com/office/drawing/2014/main" id="{69986096-E8ED-4396-8AAF-0A70A124AB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4674" y="3699236"/>
                <a:ext cx="12096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Add text</a:t>
                </a:r>
              </a:p>
            </p:txBody>
          </p:sp>
          <p:sp>
            <p:nvSpPr>
              <p:cNvPr id="18" name="50">
                <a:extLst>
                  <a:ext uri="{FF2B5EF4-FFF2-40B4-BE49-F238E27FC236}">
                    <a16:creationId xmlns:a16="http://schemas.microsoft.com/office/drawing/2014/main" id="{BD721864-7D27-4707-A22D-3CC6977B8A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061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latin typeface="+mn-lt"/>
                    <a:ea typeface="+mn-ea"/>
                    <a:cs typeface="+mn-ea"/>
                    <a:sym typeface="+mn-lt"/>
                  </a:rPr>
                  <a:t>01</a:t>
                </a:r>
                <a:endParaRPr lang="zh-CN" altLang="en-US" sz="32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" name="87">
                <a:extLst>
                  <a:ext uri="{FF2B5EF4-FFF2-40B4-BE49-F238E27FC236}">
                    <a16:creationId xmlns:a16="http://schemas.microsoft.com/office/drawing/2014/main" id="{CC3EBD8B-AC98-4500-9F4B-B80002C8D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761" y="4445361"/>
                <a:ext cx="1917700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Enter a simple text overview here, and the language should be concise around the theme.</a:t>
                </a: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02E68FC-68D8-4A4F-9AF9-9736170E0D0B}"/>
              </a:ext>
            </a:extLst>
          </p:cNvPr>
          <p:cNvGrpSpPr/>
          <p:nvPr/>
        </p:nvGrpSpPr>
        <p:grpSpPr>
          <a:xfrm>
            <a:off x="880089" y="4368141"/>
            <a:ext cx="1919288" cy="1321537"/>
            <a:chOff x="3753736" y="3607161"/>
            <a:chExt cx="1919288" cy="1321537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8885C6A-F902-4005-AF6B-223A433897BF}"/>
                </a:ext>
              </a:extLst>
            </p:cNvPr>
            <p:cNvGrpSpPr/>
            <p:nvPr/>
          </p:nvGrpSpPr>
          <p:grpSpPr>
            <a:xfrm>
              <a:off x="4291291" y="4145287"/>
              <a:ext cx="883267" cy="253354"/>
              <a:chOff x="4291291" y="4145287"/>
              <a:chExt cx="883267" cy="253354"/>
            </a:xfrm>
          </p:grpSpPr>
          <p:sp>
            <p:nvSpPr>
              <p:cNvPr id="32" name="1332">
                <a:extLst>
                  <a:ext uri="{FF2B5EF4-FFF2-40B4-BE49-F238E27FC236}">
                    <a16:creationId xmlns:a16="http://schemas.microsoft.com/office/drawing/2014/main" id="{8E99B12D-6008-460B-BD50-6C2158D2E4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873101" y="4159362"/>
                <a:ext cx="301457" cy="22520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1333">
                <a:extLst>
                  <a:ext uri="{FF2B5EF4-FFF2-40B4-BE49-F238E27FC236}">
                    <a16:creationId xmlns:a16="http://schemas.microsoft.com/office/drawing/2014/main" id="{4C91AD0D-B054-439E-85F4-796427C209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291291" y="4159362"/>
                <a:ext cx="301457" cy="22520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1334">
                <a:extLst>
                  <a:ext uri="{FF2B5EF4-FFF2-40B4-BE49-F238E27FC236}">
                    <a16:creationId xmlns:a16="http://schemas.microsoft.com/office/drawing/2014/main" id="{FAEBD584-EFE2-4829-AE18-3E304FBE0D2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80204" y="4145287"/>
                <a:ext cx="232122" cy="140753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1335">
                <a:extLst>
                  <a:ext uri="{FF2B5EF4-FFF2-40B4-BE49-F238E27FC236}">
                    <a16:creationId xmlns:a16="http://schemas.microsoft.com/office/drawing/2014/main" id="{67F65AC3-DA67-4BC7-9875-E45369EEE56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747496" y="4145287"/>
                <a:ext cx="231117" cy="140753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1336">
                <a:extLst>
                  <a:ext uri="{FF2B5EF4-FFF2-40B4-BE49-F238E27FC236}">
                    <a16:creationId xmlns:a16="http://schemas.microsoft.com/office/drawing/2014/main" id="{C761603D-8F8B-43A7-AA07-EF0D013287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649021" y="4236776"/>
                <a:ext cx="153744" cy="161865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27" name="54">
              <a:extLst>
                <a:ext uri="{FF2B5EF4-FFF2-40B4-BE49-F238E27FC236}">
                  <a16:creationId xmlns:a16="http://schemas.microsoft.com/office/drawing/2014/main" id="{F737DDA6-06B8-4EEC-9948-18F8326B49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3125" y="4114842"/>
              <a:ext cx="187989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159105AA-A362-455D-93F7-78826FA475C8}"/>
                </a:ext>
              </a:extLst>
            </p:cNvPr>
            <p:cNvGrpSpPr/>
            <p:nvPr/>
          </p:nvGrpSpPr>
          <p:grpSpPr>
            <a:xfrm>
              <a:off x="3753736" y="3607161"/>
              <a:ext cx="1919288" cy="1321537"/>
              <a:chOff x="3753736" y="3607161"/>
              <a:chExt cx="1919288" cy="1321537"/>
            </a:xfrm>
          </p:grpSpPr>
          <p:sp>
            <p:nvSpPr>
              <p:cNvPr id="29" name="51">
                <a:extLst>
                  <a:ext uri="{FF2B5EF4-FFF2-40B4-BE49-F238E27FC236}">
                    <a16:creationId xmlns:a16="http://schemas.microsoft.com/office/drawing/2014/main" id="{4BBB75D4-B5A9-4FF1-835E-A4D9E7F85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7449" y="3699236"/>
                <a:ext cx="121126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Add text</a:t>
                </a:r>
              </a:p>
            </p:txBody>
          </p:sp>
          <p:sp>
            <p:nvSpPr>
              <p:cNvPr id="30" name="60">
                <a:extLst>
                  <a:ext uri="{FF2B5EF4-FFF2-40B4-BE49-F238E27FC236}">
                    <a16:creationId xmlns:a16="http://schemas.microsoft.com/office/drawing/2014/main" id="{28EA5057-C902-4ABF-BD40-799ABA06BC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2324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>
                    <a:latin typeface="+mn-lt"/>
                    <a:ea typeface="+mn-ea"/>
                    <a:cs typeface="+mn-ea"/>
                    <a:sym typeface="+mn-lt"/>
                  </a:rPr>
                  <a:t>02</a:t>
                </a:r>
                <a:endParaRPr lang="zh-CN" altLang="en-US" sz="32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1" name="88">
                <a:extLst>
                  <a:ext uri="{FF2B5EF4-FFF2-40B4-BE49-F238E27FC236}">
                    <a16:creationId xmlns:a16="http://schemas.microsoft.com/office/drawing/2014/main" id="{2B1F949F-7751-4982-80ED-53F716313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736" y="4445361"/>
                <a:ext cx="1919288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Enter a simple text overview here, and the language should be concise around the theme.</a:t>
                </a: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E451737-9C60-4ED3-B695-AA3E4A21BDD3}"/>
              </a:ext>
            </a:extLst>
          </p:cNvPr>
          <p:cNvGrpSpPr/>
          <p:nvPr/>
        </p:nvGrpSpPr>
        <p:grpSpPr>
          <a:xfrm>
            <a:off x="8833119" y="1847814"/>
            <a:ext cx="1882775" cy="1321537"/>
            <a:chOff x="6558849" y="3607161"/>
            <a:chExt cx="1882775" cy="132153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C956F453-4CFA-430A-BA2A-20FE520FD51A}"/>
                </a:ext>
              </a:extLst>
            </p:cNvPr>
            <p:cNvGrpSpPr/>
            <p:nvPr/>
          </p:nvGrpSpPr>
          <p:grpSpPr>
            <a:xfrm>
              <a:off x="7059370" y="4145896"/>
              <a:ext cx="883601" cy="253220"/>
              <a:chOff x="7059370" y="4145896"/>
              <a:chExt cx="883601" cy="253220"/>
            </a:xfrm>
          </p:grpSpPr>
          <p:sp>
            <p:nvSpPr>
              <p:cNvPr id="44" name="1332">
                <a:extLst>
                  <a:ext uri="{FF2B5EF4-FFF2-40B4-BE49-F238E27FC236}">
                    <a16:creationId xmlns:a16="http://schemas.microsoft.com/office/drawing/2014/main" id="{5B8A5DD0-6CB8-4D71-8A15-F62118EA20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641401" y="4159964"/>
                <a:ext cx="301570" cy="22508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1333">
                <a:extLst>
                  <a:ext uri="{FF2B5EF4-FFF2-40B4-BE49-F238E27FC236}">
                    <a16:creationId xmlns:a16="http://schemas.microsoft.com/office/drawing/2014/main" id="{B726ED8B-D5FE-410A-9178-569E60F85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059370" y="4159964"/>
                <a:ext cx="301570" cy="22508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1334">
                <a:extLst>
                  <a:ext uri="{FF2B5EF4-FFF2-40B4-BE49-F238E27FC236}">
                    <a16:creationId xmlns:a16="http://schemas.microsoft.com/office/drawing/2014/main" id="{352C33DF-6285-4B4D-8CFC-AD0C53C3616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48354" y="4145896"/>
                <a:ext cx="232210" cy="140678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1335">
                <a:extLst>
                  <a:ext uri="{FF2B5EF4-FFF2-40B4-BE49-F238E27FC236}">
                    <a16:creationId xmlns:a16="http://schemas.microsoft.com/office/drawing/2014/main" id="{4423E339-2F8B-415C-A129-B5288F3CF78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515747" y="4145896"/>
                <a:ext cx="231204" cy="140678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1336">
                <a:extLst>
                  <a:ext uri="{FF2B5EF4-FFF2-40B4-BE49-F238E27FC236}">
                    <a16:creationId xmlns:a16="http://schemas.microsoft.com/office/drawing/2014/main" id="{6C990288-0940-4ECF-870B-E3F1D9A3AD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417234" y="4237336"/>
                <a:ext cx="153801" cy="161780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39" name="64">
              <a:extLst>
                <a:ext uri="{FF2B5EF4-FFF2-40B4-BE49-F238E27FC236}">
                  <a16:creationId xmlns:a16="http://schemas.microsoft.com/office/drawing/2014/main" id="{B0284514-BFCF-4C1C-8A23-D3751DC085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0436" y="4115161"/>
              <a:ext cx="18811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A60D8675-DAC5-4ADF-BC68-9591EC58B471}"/>
                </a:ext>
              </a:extLst>
            </p:cNvPr>
            <p:cNvGrpSpPr/>
            <p:nvPr/>
          </p:nvGrpSpPr>
          <p:grpSpPr>
            <a:xfrm>
              <a:off x="6558849" y="3607161"/>
              <a:ext cx="1882774" cy="1321537"/>
              <a:chOff x="6558849" y="3607161"/>
              <a:chExt cx="1882774" cy="1321537"/>
            </a:xfrm>
          </p:grpSpPr>
          <p:sp>
            <p:nvSpPr>
              <p:cNvPr id="41" name="61">
                <a:extLst>
                  <a:ext uri="{FF2B5EF4-FFF2-40B4-BE49-F238E27FC236}">
                    <a16:creationId xmlns:a16="http://schemas.microsoft.com/office/drawing/2014/main" id="{4D603B41-2BCC-41D0-8FF3-59A002A57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4461" y="3699235"/>
                <a:ext cx="12112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Add text</a:t>
                </a:r>
              </a:p>
            </p:txBody>
          </p:sp>
          <p:sp>
            <p:nvSpPr>
              <p:cNvPr id="42" name="70">
                <a:extLst>
                  <a:ext uri="{FF2B5EF4-FFF2-40B4-BE49-F238E27FC236}">
                    <a16:creationId xmlns:a16="http://schemas.microsoft.com/office/drawing/2014/main" id="{FA4E7A23-FF50-437A-B7EA-84EE3D573F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8849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>
                    <a:latin typeface="+mn-lt"/>
                    <a:ea typeface="+mn-ea"/>
                    <a:cs typeface="+mn-ea"/>
                    <a:sym typeface="+mn-lt"/>
                  </a:rPr>
                  <a:t>03</a:t>
                </a:r>
                <a:endParaRPr lang="zh-CN" altLang="en-US" sz="32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" name="89">
                <a:extLst>
                  <a:ext uri="{FF2B5EF4-FFF2-40B4-BE49-F238E27FC236}">
                    <a16:creationId xmlns:a16="http://schemas.microsoft.com/office/drawing/2014/main" id="{3DFA1038-4DAF-4D6D-9816-778246AFB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914" y="4445361"/>
                <a:ext cx="1870709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Enter a simple text overview here, and the language should be concise around the theme.</a:t>
                </a: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40B32B4-4019-46DF-A30F-CACE40AF7555}"/>
              </a:ext>
            </a:extLst>
          </p:cNvPr>
          <p:cNvGrpSpPr/>
          <p:nvPr/>
        </p:nvGrpSpPr>
        <p:grpSpPr>
          <a:xfrm>
            <a:off x="8833119" y="4368141"/>
            <a:ext cx="1882775" cy="1321537"/>
            <a:chOff x="6558849" y="3607161"/>
            <a:chExt cx="1882775" cy="1321537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68B0817-67C8-46E3-80FA-6E90E8F37380}"/>
                </a:ext>
              </a:extLst>
            </p:cNvPr>
            <p:cNvGrpSpPr/>
            <p:nvPr/>
          </p:nvGrpSpPr>
          <p:grpSpPr>
            <a:xfrm>
              <a:off x="7059370" y="4145896"/>
              <a:ext cx="883601" cy="253220"/>
              <a:chOff x="7059370" y="4145896"/>
              <a:chExt cx="883601" cy="253220"/>
            </a:xfrm>
          </p:grpSpPr>
          <p:sp>
            <p:nvSpPr>
              <p:cNvPr id="56" name="1332">
                <a:extLst>
                  <a:ext uri="{FF2B5EF4-FFF2-40B4-BE49-F238E27FC236}">
                    <a16:creationId xmlns:a16="http://schemas.microsoft.com/office/drawing/2014/main" id="{43A7B92B-77DF-4179-A910-8305156C35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641401" y="4159964"/>
                <a:ext cx="301570" cy="22508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1333">
                <a:extLst>
                  <a:ext uri="{FF2B5EF4-FFF2-40B4-BE49-F238E27FC236}">
                    <a16:creationId xmlns:a16="http://schemas.microsoft.com/office/drawing/2014/main" id="{45EC7BFD-B62E-4035-BE39-9A073543F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059370" y="4159964"/>
                <a:ext cx="301570" cy="22508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1334">
                <a:extLst>
                  <a:ext uri="{FF2B5EF4-FFF2-40B4-BE49-F238E27FC236}">
                    <a16:creationId xmlns:a16="http://schemas.microsoft.com/office/drawing/2014/main" id="{8113F560-0F31-4342-9AAD-34CC5EDC5F5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48354" y="4145896"/>
                <a:ext cx="232210" cy="140678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1335">
                <a:extLst>
                  <a:ext uri="{FF2B5EF4-FFF2-40B4-BE49-F238E27FC236}">
                    <a16:creationId xmlns:a16="http://schemas.microsoft.com/office/drawing/2014/main" id="{4B418ED9-69CD-47AF-8657-21F83EAAA8F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515747" y="4145896"/>
                <a:ext cx="231204" cy="140678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1336">
                <a:extLst>
                  <a:ext uri="{FF2B5EF4-FFF2-40B4-BE49-F238E27FC236}">
                    <a16:creationId xmlns:a16="http://schemas.microsoft.com/office/drawing/2014/main" id="{1663A2DD-6B96-4498-A631-8357E3ADC6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417234" y="4237336"/>
                <a:ext cx="153801" cy="161780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51" name="64">
              <a:extLst>
                <a:ext uri="{FF2B5EF4-FFF2-40B4-BE49-F238E27FC236}">
                  <a16:creationId xmlns:a16="http://schemas.microsoft.com/office/drawing/2014/main" id="{1F4C2253-90C7-4C7B-B094-7617C9291F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0436" y="4115161"/>
              <a:ext cx="18811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2C0F2120-5764-40A3-9619-EB43E3D2D134}"/>
                </a:ext>
              </a:extLst>
            </p:cNvPr>
            <p:cNvGrpSpPr/>
            <p:nvPr/>
          </p:nvGrpSpPr>
          <p:grpSpPr>
            <a:xfrm>
              <a:off x="6558849" y="3607161"/>
              <a:ext cx="1882774" cy="1321537"/>
              <a:chOff x="6558849" y="3607161"/>
              <a:chExt cx="1882774" cy="1321537"/>
            </a:xfrm>
          </p:grpSpPr>
          <p:sp>
            <p:nvSpPr>
              <p:cNvPr id="53" name="61">
                <a:extLst>
                  <a:ext uri="{FF2B5EF4-FFF2-40B4-BE49-F238E27FC236}">
                    <a16:creationId xmlns:a16="http://schemas.microsoft.com/office/drawing/2014/main" id="{8AAFF33D-2BAB-48F1-A2DC-3A3AFB7B98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4461" y="3699235"/>
                <a:ext cx="12112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Add text</a:t>
                </a:r>
              </a:p>
            </p:txBody>
          </p:sp>
          <p:sp>
            <p:nvSpPr>
              <p:cNvPr id="54" name="70">
                <a:extLst>
                  <a:ext uri="{FF2B5EF4-FFF2-40B4-BE49-F238E27FC236}">
                    <a16:creationId xmlns:a16="http://schemas.microsoft.com/office/drawing/2014/main" id="{F44F24AD-13F8-41FD-A05B-2219BBE6BA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8849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latin typeface="+mn-lt"/>
                    <a:ea typeface="+mn-ea"/>
                    <a:cs typeface="+mn-ea"/>
                    <a:sym typeface="+mn-lt"/>
                  </a:rPr>
                  <a:t>04</a:t>
                </a:r>
                <a:endParaRPr lang="zh-CN" altLang="en-US" sz="32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5" name="89">
                <a:extLst>
                  <a:ext uri="{FF2B5EF4-FFF2-40B4-BE49-F238E27FC236}">
                    <a16:creationId xmlns:a16="http://schemas.microsoft.com/office/drawing/2014/main" id="{1E593B84-BAD3-4E06-BE62-02FF55488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914" y="4445361"/>
                <a:ext cx="1870709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Enter a simple text overview here, and the language should be concise around the theme.</a:t>
                </a:r>
              </a:p>
            </p:txBody>
          </p:sp>
        </p:grpSp>
      </p:grpSp>
      <p:pic>
        <p:nvPicPr>
          <p:cNvPr id="61" name="图片 60">
            <a:extLst>
              <a:ext uri="{FF2B5EF4-FFF2-40B4-BE49-F238E27FC236}">
                <a16:creationId xmlns:a16="http://schemas.microsoft.com/office/drawing/2014/main" id="{12CCA294-80C8-453D-8F96-D13C45577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055" y="5775341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24" y="322729"/>
            <a:ext cx="902748" cy="114759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3213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FOUR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FC56D55-5A45-44E5-B4CF-F9F3D9169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343796"/>
              </p:ext>
            </p:extLst>
          </p:nvPr>
        </p:nvGraphicFramePr>
        <p:xfrm>
          <a:off x="569758" y="2024488"/>
          <a:ext cx="5684840" cy="359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C4368DC6-8A43-467B-97FC-9C051BC2A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513" y="6106311"/>
            <a:ext cx="318916" cy="47679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FEC7DF9-48EE-4379-8E18-5F30C842F5FC}"/>
              </a:ext>
            </a:extLst>
          </p:cNvPr>
          <p:cNvGrpSpPr/>
          <p:nvPr/>
        </p:nvGrpSpPr>
        <p:grpSpPr>
          <a:xfrm>
            <a:off x="6674262" y="1562858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E2CA7ED-6E61-438E-A337-C5F8D0F47222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23ABBB3-6BD3-435A-A47B-71C7177B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91B32630-6D26-4D2F-B135-343554E2B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3C03BF07-C3EC-42BD-A565-410F08E0D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CCA61578-6677-4EFA-98A1-99F1F1A7A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EFF701C-834B-4491-8435-7A05F84E8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844F4496-7740-4A27-AAC1-68BF5C194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8B7E3789-38BC-4C72-B11F-E1A16B3DC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5E9A9D0C-0A3C-42D6-A1E7-FD41FDFFB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CF5539AA-D39E-4B97-A85D-94F30E84D1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B0D8ABAF-C9C2-4ED5-A3A8-65D7A9ECA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40C21AA3-37EB-4B87-9C6A-9DFF70643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5DC1B93B-B12E-438F-AAB6-74417F2B3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DFB8ED3C-6EFC-4FFB-902D-F2B6138E2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DBFB4F41-A993-477A-BCBC-8BD4F5D83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8DB5D10C-AF6A-43BD-8CA1-6B0507475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92C0ECCC-5398-4A11-A6E0-D74353C14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4836AC13-7705-4C90-99DD-CD68FE7FD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96C088E9-341D-40E7-8FC7-63CE202F9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34C85F08-F4A7-437F-B0B2-94C8E7F80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581032BB-9D40-4953-8E30-4EFD5E0FB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D0B2E50F-4FC9-4D3E-8B4E-394798F11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92BB5BD1-BE99-424C-A4A5-33328081B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A776A8C2-B784-447A-82CC-448DD4A18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29FBDC0-C162-4E21-84F9-B1E1F78C00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585566E-46CD-46BA-95FD-6A7A3D9FF9F5}"/>
                </a:ext>
              </a:extLst>
            </p:cNvPr>
            <p:cNvSpPr txBox="1"/>
            <p:nvPr/>
          </p:nvSpPr>
          <p:spPr>
            <a:xfrm>
              <a:off x="2716472" y="1670242"/>
              <a:ext cx="826282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your title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FA86200-11E6-4D0E-B1D1-679315D5CE0A}"/>
              </a:ext>
            </a:extLst>
          </p:cNvPr>
          <p:cNvGrpSpPr/>
          <p:nvPr/>
        </p:nvGrpSpPr>
        <p:grpSpPr>
          <a:xfrm>
            <a:off x="6674262" y="3125813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0DFE439-EEAE-499C-98BB-AFBD9D3DBBD3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70C7E6CE-9A86-4D1E-8B51-F9AA2996B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1" name="Rectangle 6">
                <a:extLst>
                  <a:ext uri="{FF2B5EF4-FFF2-40B4-BE49-F238E27FC236}">
                    <a16:creationId xmlns:a16="http://schemas.microsoft.com/office/drawing/2014/main" id="{AC48A6DC-8815-473C-B10F-D41802698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941763F2-49BA-4E6C-8C0F-76B52C973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496ED465-E8B9-4DE4-96F3-1746D2A33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6E2E8BBF-59C9-4D58-A5D5-6065E4FAA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EAE52764-5FA1-4AFE-B5A9-98DBB0B4C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72112505-A986-457B-A561-548F94581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2D79A9DB-85B3-4168-A1E7-C9FEA7F57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E16C0AF7-0986-468B-8CE5-80BEE2FEDD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BDD64947-6915-469E-BF6E-52CFE18C5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0" name="Rectangle 15">
                <a:extLst>
                  <a:ext uri="{FF2B5EF4-FFF2-40B4-BE49-F238E27FC236}">
                    <a16:creationId xmlns:a16="http://schemas.microsoft.com/office/drawing/2014/main" id="{67B34F01-B246-4F39-8911-5B713D541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1" name="Rectangle 16">
                <a:extLst>
                  <a:ext uri="{FF2B5EF4-FFF2-40B4-BE49-F238E27FC236}">
                    <a16:creationId xmlns:a16="http://schemas.microsoft.com/office/drawing/2014/main" id="{1629B91B-2AA4-4C51-8E6E-596F957D2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4B6F2ED8-C021-4031-895B-8CFC99B6E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3" name="Rectangle 18">
                <a:extLst>
                  <a:ext uri="{FF2B5EF4-FFF2-40B4-BE49-F238E27FC236}">
                    <a16:creationId xmlns:a16="http://schemas.microsoft.com/office/drawing/2014/main" id="{45F91FF9-0280-4D69-B9CE-3B5280CD5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4" name="Rectangle 19">
                <a:extLst>
                  <a:ext uri="{FF2B5EF4-FFF2-40B4-BE49-F238E27FC236}">
                    <a16:creationId xmlns:a16="http://schemas.microsoft.com/office/drawing/2014/main" id="{FF76B15A-6C13-406B-8C17-AFF37EC42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5" name="Rectangle 20">
                <a:extLst>
                  <a:ext uri="{FF2B5EF4-FFF2-40B4-BE49-F238E27FC236}">
                    <a16:creationId xmlns:a16="http://schemas.microsoft.com/office/drawing/2014/main" id="{3322E99D-0DDC-4098-A300-49947B0C6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6" name="Rectangle 21">
                <a:extLst>
                  <a:ext uri="{FF2B5EF4-FFF2-40B4-BE49-F238E27FC236}">
                    <a16:creationId xmlns:a16="http://schemas.microsoft.com/office/drawing/2014/main" id="{6AADBEFE-69B0-4BF8-BA1A-732FA9CBD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7" name="Rectangle 22">
                <a:extLst>
                  <a:ext uri="{FF2B5EF4-FFF2-40B4-BE49-F238E27FC236}">
                    <a16:creationId xmlns:a16="http://schemas.microsoft.com/office/drawing/2014/main" id="{E9552E7F-306D-4C87-986B-1AB72C2F7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8" name="Freeform 23">
                <a:extLst>
                  <a:ext uri="{FF2B5EF4-FFF2-40B4-BE49-F238E27FC236}">
                    <a16:creationId xmlns:a16="http://schemas.microsoft.com/office/drawing/2014/main" id="{DAE8D594-1D99-497D-BB6A-E6206EF8A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59" name="Freeform 24">
                <a:extLst>
                  <a:ext uri="{FF2B5EF4-FFF2-40B4-BE49-F238E27FC236}">
                    <a16:creationId xmlns:a16="http://schemas.microsoft.com/office/drawing/2014/main" id="{62B9DD8A-7A03-473C-B50D-C425D7FB1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0" name="Freeform 25">
                <a:extLst>
                  <a:ext uri="{FF2B5EF4-FFF2-40B4-BE49-F238E27FC236}">
                    <a16:creationId xmlns:a16="http://schemas.microsoft.com/office/drawing/2014/main" id="{D06D2336-E5E3-470D-83B6-8C77A77C2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1" name="Freeform 26">
                <a:extLst>
                  <a:ext uri="{FF2B5EF4-FFF2-40B4-BE49-F238E27FC236}">
                    <a16:creationId xmlns:a16="http://schemas.microsoft.com/office/drawing/2014/main" id="{4026ACC5-D8C2-4AD2-A6AD-365C24E8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B9C4B747-4196-474C-A8BE-D05A10E51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3" name="Freeform 28">
                <a:extLst>
                  <a:ext uri="{FF2B5EF4-FFF2-40B4-BE49-F238E27FC236}">
                    <a16:creationId xmlns:a16="http://schemas.microsoft.com/office/drawing/2014/main" id="{D8931803-73FC-4FEB-8CCA-FF4800D14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0361686-6903-435B-848A-F38BA2FB33DF}"/>
                </a:ext>
              </a:extLst>
            </p:cNvPr>
            <p:cNvSpPr txBox="1"/>
            <p:nvPr/>
          </p:nvSpPr>
          <p:spPr>
            <a:xfrm>
              <a:off x="2716472" y="1670242"/>
              <a:ext cx="826282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your title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96765F5-8396-4A6D-8964-2FDBFE738D87}"/>
              </a:ext>
            </a:extLst>
          </p:cNvPr>
          <p:cNvGrpSpPr/>
          <p:nvPr/>
        </p:nvGrpSpPr>
        <p:grpSpPr>
          <a:xfrm>
            <a:off x="6674262" y="4688767"/>
            <a:ext cx="2333070" cy="511464"/>
            <a:chOff x="2470489" y="1617865"/>
            <a:chExt cx="1361641" cy="298504"/>
          </a:xfrm>
          <a:solidFill>
            <a:srgbClr val="DAC49D"/>
          </a:solidFill>
          <a:effectLst/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858DDDF4-4DE5-4A3F-A440-3C5714D2EAF3}"/>
                </a:ext>
              </a:extLst>
            </p:cNvPr>
            <p:cNvGrpSpPr/>
            <p:nvPr/>
          </p:nvGrpSpPr>
          <p:grpSpPr>
            <a:xfrm>
              <a:off x="2470489" y="1617865"/>
              <a:ext cx="1361641" cy="298504"/>
              <a:chOff x="3071813" y="1292226"/>
              <a:chExt cx="2824163" cy="619124"/>
            </a:xfrm>
            <a:grpFill/>
          </p:grpSpPr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B8F27B34-0BC3-4BF5-B722-7B11CB889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13" y="1362075"/>
                <a:ext cx="311150" cy="488950"/>
              </a:xfrm>
              <a:custGeom>
                <a:avLst/>
                <a:gdLst>
                  <a:gd name="T0" fmla="*/ 122 w 388"/>
                  <a:gd name="T1" fmla="*/ 22 h 609"/>
                  <a:gd name="T2" fmla="*/ 59 w 388"/>
                  <a:gd name="T3" fmla="*/ 65 h 609"/>
                  <a:gd name="T4" fmla="*/ 57 w 388"/>
                  <a:gd name="T5" fmla="*/ 66 h 609"/>
                  <a:gd name="T6" fmla="*/ 42 w 388"/>
                  <a:gd name="T7" fmla="*/ 139 h 609"/>
                  <a:gd name="T8" fmla="*/ 33 w 388"/>
                  <a:gd name="T9" fmla="*/ 150 h 609"/>
                  <a:gd name="T10" fmla="*/ 32 w 388"/>
                  <a:gd name="T11" fmla="*/ 191 h 609"/>
                  <a:gd name="T12" fmla="*/ 2 w 388"/>
                  <a:gd name="T13" fmla="*/ 233 h 609"/>
                  <a:gd name="T14" fmla="*/ 12 w 388"/>
                  <a:gd name="T15" fmla="*/ 249 h 609"/>
                  <a:gd name="T16" fmla="*/ 22 w 388"/>
                  <a:gd name="T17" fmla="*/ 275 h 609"/>
                  <a:gd name="T18" fmla="*/ 15 w 388"/>
                  <a:gd name="T19" fmla="*/ 351 h 609"/>
                  <a:gd name="T20" fmla="*/ 0 w 388"/>
                  <a:gd name="T21" fmla="*/ 376 h 609"/>
                  <a:gd name="T22" fmla="*/ 15 w 388"/>
                  <a:gd name="T23" fmla="*/ 398 h 609"/>
                  <a:gd name="T24" fmla="*/ 30 w 388"/>
                  <a:gd name="T25" fmla="*/ 447 h 609"/>
                  <a:gd name="T26" fmla="*/ 58 w 388"/>
                  <a:gd name="T27" fmla="*/ 525 h 609"/>
                  <a:gd name="T28" fmla="*/ 58 w 388"/>
                  <a:gd name="T29" fmla="*/ 545 h 609"/>
                  <a:gd name="T30" fmla="*/ 78 w 388"/>
                  <a:gd name="T31" fmla="*/ 551 h 609"/>
                  <a:gd name="T32" fmla="*/ 131 w 388"/>
                  <a:gd name="T33" fmla="*/ 605 h 609"/>
                  <a:gd name="T34" fmla="*/ 388 w 388"/>
                  <a:gd name="T35" fmla="*/ 609 h 609"/>
                  <a:gd name="T36" fmla="*/ 388 w 388"/>
                  <a:gd name="T37" fmla="*/ 2 h 609"/>
                  <a:gd name="T38" fmla="*/ 135 w 388"/>
                  <a:gd name="T39" fmla="*/ 0 h 609"/>
                  <a:gd name="T40" fmla="*/ 122 w 388"/>
                  <a:gd name="T41" fmla="*/ 22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122" y="22"/>
                    </a:moveTo>
                    <a:cubicBezTo>
                      <a:pt x="109" y="46"/>
                      <a:pt x="84" y="59"/>
                      <a:pt x="59" y="65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64" y="92"/>
                      <a:pt x="54" y="117"/>
                      <a:pt x="42" y="139"/>
                    </a:cubicBezTo>
                    <a:cubicBezTo>
                      <a:pt x="38" y="142"/>
                      <a:pt x="36" y="146"/>
                      <a:pt x="33" y="150"/>
                    </a:cubicBezTo>
                    <a:cubicBezTo>
                      <a:pt x="34" y="164"/>
                      <a:pt x="35" y="177"/>
                      <a:pt x="32" y="191"/>
                    </a:cubicBezTo>
                    <a:cubicBezTo>
                      <a:pt x="28" y="208"/>
                      <a:pt x="14" y="221"/>
                      <a:pt x="2" y="233"/>
                    </a:cubicBezTo>
                    <a:cubicBezTo>
                      <a:pt x="4" y="239"/>
                      <a:pt x="8" y="243"/>
                      <a:pt x="12" y="249"/>
                    </a:cubicBezTo>
                    <a:cubicBezTo>
                      <a:pt x="15" y="258"/>
                      <a:pt x="20" y="266"/>
                      <a:pt x="22" y="275"/>
                    </a:cubicBezTo>
                    <a:cubicBezTo>
                      <a:pt x="30" y="299"/>
                      <a:pt x="27" y="330"/>
                      <a:pt x="15" y="351"/>
                    </a:cubicBezTo>
                    <a:cubicBezTo>
                      <a:pt x="12" y="361"/>
                      <a:pt x="2" y="366"/>
                      <a:pt x="0" y="376"/>
                    </a:cubicBezTo>
                    <a:cubicBezTo>
                      <a:pt x="3" y="384"/>
                      <a:pt x="13" y="389"/>
                      <a:pt x="15" y="398"/>
                    </a:cubicBezTo>
                    <a:cubicBezTo>
                      <a:pt x="25" y="413"/>
                      <a:pt x="29" y="430"/>
                      <a:pt x="30" y="447"/>
                    </a:cubicBezTo>
                    <a:cubicBezTo>
                      <a:pt x="48" y="470"/>
                      <a:pt x="61" y="495"/>
                      <a:pt x="58" y="525"/>
                    </a:cubicBezTo>
                    <a:cubicBezTo>
                      <a:pt x="60" y="531"/>
                      <a:pt x="57" y="538"/>
                      <a:pt x="58" y="545"/>
                    </a:cubicBezTo>
                    <a:cubicBezTo>
                      <a:pt x="65" y="547"/>
                      <a:pt x="71" y="548"/>
                      <a:pt x="78" y="551"/>
                    </a:cubicBezTo>
                    <a:cubicBezTo>
                      <a:pt x="101" y="560"/>
                      <a:pt x="122" y="582"/>
                      <a:pt x="131" y="605"/>
                    </a:cubicBezTo>
                    <a:cubicBezTo>
                      <a:pt x="216" y="609"/>
                      <a:pt x="304" y="606"/>
                      <a:pt x="388" y="609"/>
                    </a:cubicBezTo>
                    <a:cubicBezTo>
                      <a:pt x="388" y="2"/>
                      <a:pt x="388" y="2"/>
                      <a:pt x="388" y="2"/>
                    </a:cubicBezTo>
                    <a:cubicBezTo>
                      <a:pt x="305" y="1"/>
                      <a:pt x="217" y="2"/>
                      <a:pt x="135" y="0"/>
                    </a:cubicBezTo>
                    <a:cubicBezTo>
                      <a:pt x="127" y="5"/>
                      <a:pt x="127" y="15"/>
                      <a:pt x="1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8" name="Rectangle 6">
                <a:extLst>
                  <a:ext uri="{FF2B5EF4-FFF2-40B4-BE49-F238E27FC236}">
                    <a16:creationId xmlns:a16="http://schemas.microsoft.com/office/drawing/2014/main" id="{39D1EA8C-DE30-4E1B-B641-0062B8F71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363663"/>
                <a:ext cx="1616075" cy="4873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D3234DF5-958F-4C06-9A5F-5CDB98ECA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6" y="1362075"/>
                <a:ext cx="311150" cy="490537"/>
              </a:xfrm>
              <a:custGeom>
                <a:avLst/>
                <a:gdLst>
                  <a:gd name="T0" fmla="*/ 266 w 388"/>
                  <a:gd name="T1" fmla="*/ 21 h 609"/>
                  <a:gd name="T2" fmla="*/ 329 w 388"/>
                  <a:gd name="T3" fmla="*/ 65 h 609"/>
                  <a:gd name="T4" fmla="*/ 331 w 388"/>
                  <a:gd name="T5" fmla="*/ 66 h 609"/>
                  <a:gd name="T6" fmla="*/ 346 w 388"/>
                  <a:gd name="T7" fmla="*/ 138 h 609"/>
                  <a:gd name="T8" fmla="*/ 355 w 388"/>
                  <a:gd name="T9" fmla="*/ 150 h 609"/>
                  <a:gd name="T10" fmla="*/ 357 w 388"/>
                  <a:gd name="T11" fmla="*/ 190 h 609"/>
                  <a:gd name="T12" fmla="*/ 386 w 388"/>
                  <a:gd name="T13" fmla="*/ 232 h 609"/>
                  <a:gd name="T14" fmla="*/ 377 w 388"/>
                  <a:gd name="T15" fmla="*/ 249 h 609"/>
                  <a:gd name="T16" fmla="*/ 366 w 388"/>
                  <a:gd name="T17" fmla="*/ 275 h 609"/>
                  <a:gd name="T18" fmla="*/ 373 w 388"/>
                  <a:gd name="T19" fmla="*/ 351 h 609"/>
                  <a:gd name="T20" fmla="*/ 388 w 388"/>
                  <a:gd name="T21" fmla="*/ 376 h 609"/>
                  <a:gd name="T22" fmla="*/ 373 w 388"/>
                  <a:gd name="T23" fmla="*/ 398 h 609"/>
                  <a:gd name="T24" fmla="*/ 358 w 388"/>
                  <a:gd name="T25" fmla="*/ 447 h 609"/>
                  <a:gd name="T26" fmla="*/ 330 w 388"/>
                  <a:gd name="T27" fmla="*/ 524 h 609"/>
                  <a:gd name="T28" fmla="*/ 330 w 388"/>
                  <a:gd name="T29" fmla="*/ 544 h 609"/>
                  <a:gd name="T30" fmla="*/ 310 w 388"/>
                  <a:gd name="T31" fmla="*/ 550 h 609"/>
                  <a:gd name="T32" fmla="*/ 257 w 388"/>
                  <a:gd name="T33" fmla="*/ 605 h 609"/>
                  <a:gd name="T34" fmla="*/ 0 w 388"/>
                  <a:gd name="T35" fmla="*/ 608 h 609"/>
                  <a:gd name="T36" fmla="*/ 0 w 388"/>
                  <a:gd name="T37" fmla="*/ 2 h 609"/>
                  <a:gd name="T38" fmla="*/ 253 w 388"/>
                  <a:gd name="T39" fmla="*/ 0 h 609"/>
                  <a:gd name="T40" fmla="*/ 266 w 388"/>
                  <a:gd name="T41" fmla="*/ 2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8" h="609">
                    <a:moveTo>
                      <a:pt x="266" y="21"/>
                    </a:moveTo>
                    <a:cubicBezTo>
                      <a:pt x="279" y="46"/>
                      <a:pt x="304" y="58"/>
                      <a:pt x="329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24" y="92"/>
                      <a:pt x="334" y="117"/>
                      <a:pt x="346" y="138"/>
                    </a:cubicBezTo>
                    <a:cubicBezTo>
                      <a:pt x="350" y="142"/>
                      <a:pt x="352" y="146"/>
                      <a:pt x="355" y="150"/>
                    </a:cubicBezTo>
                    <a:cubicBezTo>
                      <a:pt x="354" y="164"/>
                      <a:pt x="353" y="176"/>
                      <a:pt x="357" y="190"/>
                    </a:cubicBezTo>
                    <a:cubicBezTo>
                      <a:pt x="360" y="208"/>
                      <a:pt x="374" y="220"/>
                      <a:pt x="386" y="232"/>
                    </a:cubicBezTo>
                    <a:cubicBezTo>
                      <a:pt x="384" y="239"/>
                      <a:pt x="380" y="243"/>
                      <a:pt x="377" y="249"/>
                    </a:cubicBezTo>
                    <a:cubicBezTo>
                      <a:pt x="373" y="257"/>
                      <a:pt x="368" y="265"/>
                      <a:pt x="366" y="275"/>
                    </a:cubicBezTo>
                    <a:cubicBezTo>
                      <a:pt x="358" y="299"/>
                      <a:pt x="361" y="330"/>
                      <a:pt x="373" y="351"/>
                    </a:cubicBezTo>
                    <a:cubicBezTo>
                      <a:pt x="377" y="361"/>
                      <a:pt x="386" y="366"/>
                      <a:pt x="388" y="376"/>
                    </a:cubicBezTo>
                    <a:cubicBezTo>
                      <a:pt x="385" y="384"/>
                      <a:pt x="375" y="389"/>
                      <a:pt x="373" y="398"/>
                    </a:cubicBezTo>
                    <a:cubicBezTo>
                      <a:pt x="363" y="412"/>
                      <a:pt x="359" y="430"/>
                      <a:pt x="358" y="447"/>
                    </a:cubicBezTo>
                    <a:cubicBezTo>
                      <a:pt x="341" y="469"/>
                      <a:pt x="327" y="495"/>
                      <a:pt x="330" y="524"/>
                    </a:cubicBezTo>
                    <a:cubicBezTo>
                      <a:pt x="328" y="531"/>
                      <a:pt x="331" y="538"/>
                      <a:pt x="330" y="544"/>
                    </a:cubicBezTo>
                    <a:cubicBezTo>
                      <a:pt x="323" y="546"/>
                      <a:pt x="317" y="548"/>
                      <a:pt x="310" y="550"/>
                    </a:cubicBezTo>
                    <a:cubicBezTo>
                      <a:pt x="287" y="559"/>
                      <a:pt x="266" y="581"/>
                      <a:pt x="257" y="605"/>
                    </a:cubicBezTo>
                    <a:cubicBezTo>
                      <a:pt x="172" y="609"/>
                      <a:pt x="84" y="606"/>
                      <a:pt x="0" y="60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3" y="0"/>
                      <a:pt x="171" y="2"/>
                      <a:pt x="253" y="0"/>
                    </a:cubicBezTo>
                    <a:cubicBezTo>
                      <a:pt x="261" y="5"/>
                      <a:pt x="261" y="15"/>
                      <a:pt x="26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864C88AF-F3C1-446C-AFDB-F32EA3561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376" y="1441450"/>
                <a:ext cx="17463" cy="14287"/>
              </a:xfrm>
              <a:custGeom>
                <a:avLst/>
                <a:gdLst>
                  <a:gd name="T0" fmla="*/ 4 w 22"/>
                  <a:gd name="T1" fmla="*/ 2 h 18"/>
                  <a:gd name="T2" fmla="*/ 0 w 22"/>
                  <a:gd name="T3" fmla="*/ 8 h 18"/>
                  <a:gd name="T4" fmla="*/ 14 w 22"/>
                  <a:gd name="T5" fmla="*/ 18 h 18"/>
                  <a:gd name="T6" fmla="*/ 22 w 22"/>
                  <a:gd name="T7" fmla="*/ 10 h 18"/>
                  <a:gd name="T8" fmla="*/ 4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4" y="2"/>
                    </a:moveTo>
                    <a:cubicBezTo>
                      <a:pt x="1" y="3"/>
                      <a:pt x="0" y="5"/>
                      <a:pt x="0" y="8"/>
                    </a:cubicBezTo>
                    <a:cubicBezTo>
                      <a:pt x="2" y="13"/>
                      <a:pt x="7" y="18"/>
                      <a:pt x="14" y="18"/>
                    </a:cubicBezTo>
                    <a:cubicBezTo>
                      <a:pt x="16" y="15"/>
                      <a:pt x="21" y="14"/>
                      <a:pt x="22" y="10"/>
                    </a:cubicBezTo>
                    <a:cubicBezTo>
                      <a:pt x="20" y="0"/>
                      <a:pt x="10" y="6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693F2ACA-9B6A-4CBB-B2EA-8C23E98C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551" y="1592263"/>
                <a:ext cx="31750" cy="25400"/>
              </a:xfrm>
              <a:custGeom>
                <a:avLst/>
                <a:gdLst>
                  <a:gd name="T0" fmla="*/ 12 w 39"/>
                  <a:gd name="T1" fmla="*/ 2 h 30"/>
                  <a:gd name="T2" fmla="*/ 0 w 39"/>
                  <a:gd name="T3" fmla="*/ 14 h 30"/>
                  <a:gd name="T4" fmla="*/ 15 w 39"/>
                  <a:gd name="T5" fmla="*/ 30 h 30"/>
                  <a:gd name="T6" fmla="*/ 35 w 39"/>
                  <a:gd name="T7" fmla="*/ 23 h 30"/>
                  <a:gd name="T8" fmla="*/ 32 w 39"/>
                  <a:gd name="T9" fmla="*/ 13 h 30"/>
                  <a:gd name="T10" fmla="*/ 12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12" y="2"/>
                    </a:moveTo>
                    <a:cubicBezTo>
                      <a:pt x="8" y="6"/>
                      <a:pt x="1" y="8"/>
                      <a:pt x="0" y="14"/>
                    </a:cubicBezTo>
                    <a:cubicBezTo>
                      <a:pt x="5" y="18"/>
                      <a:pt x="9" y="26"/>
                      <a:pt x="15" y="30"/>
                    </a:cubicBezTo>
                    <a:cubicBezTo>
                      <a:pt x="22" y="29"/>
                      <a:pt x="29" y="28"/>
                      <a:pt x="35" y="23"/>
                    </a:cubicBezTo>
                    <a:cubicBezTo>
                      <a:pt x="39" y="19"/>
                      <a:pt x="32" y="16"/>
                      <a:pt x="32" y="13"/>
                    </a:cubicBezTo>
                    <a:cubicBezTo>
                      <a:pt x="26" y="7"/>
                      <a:pt x="20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34EA7CB3-2BB2-4A29-B8E6-E62B16C83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013" y="1468438"/>
                <a:ext cx="49213" cy="42862"/>
              </a:xfrm>
              <a:custGeom>
                <a:avLst/>
                <a:gdLst>
                  <a:gd name="T0" fmla="*/ 16 w 60"/>
                  <a:gd name="T1" fmla="*/ 42 h 54"/>
                  <a:gd name="T2" fmla="*/ 1 w 60"/>
                  <a:gd name="T3" fmla="*/ 46 h 54"/>
                  <a:gd name="T4" fmla="*/ 3 w 60"/>
                  <a:gd name="T5" fmla="*/ 51 h 54"/>
                  <a:gd name="T6" fmla="*/ 33 w 60"/>
                  <a:gd name="T7" fmla="*/ 51 h 54"/>
                  <a:gd name="T8" fmla="*/ 45 w 60"/>
                  <a:gd name="T9" fmla="*/ 43 h 54"/>
                  <a:gd name="T10" fmla="*/ 60 w 60"/>
                  <a:gd name="T11" fmla="*/ 5 h 54"/>
                  <a:gd name="T12" fmla="*/ 54 w 60"/>
                  <a:gd name="T13" fmla="*/ 1 h 54"/>
                  <a:gd name="T14" fmla="*/ 16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16" y="42"/>
                    </a:moveTo>
                    <a:cubicBezTo>
                      <a:pt x="12" y="44"/>
                      <a:pt x="5" y="43"/>
                      <a:pt x="1" y="46"/>
                    </a:cubicBezTo>
                    <a:cubicBezTo>
                      <a:pt x="0" y="47"/>
                      <a:pt x="2" y="49"/>
                      <a:pt x="3" y="51"/>
                    </a:cubicBezTo>
                    <a:cubicBezTo>
                      <a:pt x="12" y="54"/>
                      <a:pt x="23" y="51"/>
                      <a:pt x="33" y="51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55" y="33"/>
                      <a:pt x="60" y="20"/>
                      <a:pt x="60" y="5"/>
                    </a:cubicBezTo>
                    <a:cubicBezTo>
                      <a:pt x="59" y="3"/>
                      <a:pt x="57" y="0"/>
                      <a:pt x="54" y="1"/>
                    </a:cubicBezTo>
                    <a:cubicBezTo>
                      <a:pt x="49" y="19"/>
                      <a:pt x="34" y="36"/>
                      <a:pt x="1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3093645F-A477-4AC4-AC62-C6512ACFD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6" y="1403350"/>
                <a:ext cx="26988" cy="49212"/>
              </a:xfrm>
              <a:custGeom>
                <a:avLst/>
                <a:gdLst>
                  <a:gd name="T0" fmla="*/ 9 w 34"/>
                  <a:gd name="T1" fmla="*/ 0 h 62"/>
                  <a:gd name="T2" fmla="*/ 14 w 34"/>
                  <a:gd name="T3" fmla="*/ 16 h 62"/>
                  <a:gd name="T4" fmla="*/ 19 w 34"/>
                  <a:gd name="T5" fmla="*/ 62 h 62"/>
                  <a:gd name="T6" fmla="*/ 34 w 34"/>
                  <a:gd name="T7" fmla="*/ 36 h 62"/>
                  <a:gd name="T8" fmla="*/ 34 w 34"/>
                  <a:gd name="T9" fmla="*/ 26 h 62"/>
                  <a:gd name="T10" fmla="*/ 16 w 34"/>
                  <a:gd name="T11" fmla="*/ 5 h 62"/>
                  <a:gd name="T12" fmla="*/ 9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9" y="0"/>
                    </a:moveTo>
                    <a:cubicBezTo>
                      <a:pt x="0" y="3"/>
                      <a:pt x="12" y="10"/>
                      <a:pt x="14" y="16"/>
                    </a:cubicBezTo>
                    <a:cubicBezTo>
                      <a:pt x="22" y="29"/>
                      <a:pt x="14" y="47"/>
                      <a:pt x="19" y="62"/>
                    </a:cubicBezTo>
                    <a:cubicBezTo>
                      <a:pt x="30" y="59"/>
                      <a:pt x="32" y="46"/>
                      <a:pt x="34" y="36"/>
                    </a:cubicBezTo>
                    <a:cubicBezTo>
                      <a:pt x="34" y="32"/>
                      <a:pt x="32" y="29"/>
                      <a:pt x="34" y="26"/>
                    </a:cubicBezTo>
                    <a:cubicBezTo>
                      <a:pt x="28" y="20"/>
                      <a:pt x="24" y="10"/>
                      <a:pt x="16" y="5"/>
                    </a:cubicBezTo>
                    <a:cubicBezTo>
                      <a:pt x="13" y="4"/>
                      <a:pt x="13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4" name="Freeform 12">
                <a:extLst>
                  <a:ext uri="{FF2B5EF4-FFF2-40B4-BE49-F238E27FC236}">
                    <a16:creationId xmlns:a16="http://schemas.microsoft.com/office/drawing/2014/main" id="{169EB5CD-E286-4EDF-A9A8-4E6F7A229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638" y="1751013"/>
                <a:ext cx="22225" cy="47625"/>
              </a:xfrm>
              <a:custGeom>
                <a:avLst/>
                <a:gdLst>
                  <a:gd name="T0" fmla="*/ 4 w 27"/>
                  <a:gd name="T1" fmla="*/ 45 h 59"/>
                  <a:gd name="T2" fmla="*/ 1 w 27"/>
                  <a:gd name="T3" fmla="*/ 56 h 59"/>
                  <a:gd name="T4" fmla="*/ 4 w 27"/>
                  <a:gd name="T5" fmla="*/ 58 h 59"/>
                  <a:gd name="T6" fmla="*/ 24 w 27"/>
                  <a:gd name="T7" fmla="*/ 30 h 59"/>
                  <a:gd name="T8" fmla="*/ 15 w 27"/>
                  <a:gd name="T9" fmla="*/ 1 h 59"/>
                  <a:gd name="T10" fmla="*/ 8 w 27"/>
                  <a:gd name="T11" fmla="*/ 2 h 59"/>
                  <a:gd name="T12" fmla="*/ 3 w 27"/>
                  <a:gd name="T13" fmla="*/ 20 h 59"/>
                  <a:gd name="T14" fmla="*/ 4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4" y="45"/>
                    </a:moveTo>
                    <a:cubicBezTo>
                      <a:pt x="3" y="49"/>
                      <a:pt x="0" y="51"/>
                      <a:pt x="1" y="56"/>
                    </a:cubicBezTo>
                    <a:cubicBezTo>
                      <a:pt x="1" y="57"/>
                      <a:pt x="2" y="59"/>
                      <a:pt x="4" y="58"/>
                    </a:cubicBezTo>
                    <a:cubicBezTo>
                      <a:pt x="13" y="52"/>
                      <a:pt x="23" y="42"/>
                      <a:pt x="24" y="30"/>
                    </a:cubicBezTo>
                    <a:cubicBezTo>
                      <a:pt x="27" y="20"/>
                      <a:pt x="23" y="9"/>
                      <a:pt x="15" y="1"/>
                    </a:cubicBezTo>
                    <a:cubicBezTo>
                      <a:pt x="13" y="0"/>
                      <a:pt x="10" y="0"/>
                      <a:pt x="8" y="2"/>
                    </a:cubicBezTo>
                    <a:cubicBezTo>
                      <a:pt x="9" y="9"/>
                      <a:pt x="4" y="14"/>
                      <a:pt x="3" y="20"/>
                    </a:cubicBezTo>
                    <a:cubicBezTo>
                      <a:pt x="4" y="28"/>
                      <a:pt x="4" y="36"/>
                      <a:pt x="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5" name="Freeform 13">
                <a:extLst>
                  <a:ext uri="{FF2B5EF4-FFF2-40B4-BE49-F238E27FC236}">
                    <a16:creationId xmlns:a16="http://schemas.microsoft.com/office/drawing/2014/main" id="{B3B3FE5C-3BB7-4404-9AE3-258E69695F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1813" y="1292226"/>
                <a:ext cx="727075" cy="619124"/>
              </a:xfrm>
              <a:custGeom>
                <a:avLst/>
                <a:gdLst>
                  <a:gd name="T0" fmla="*/ 115 w 904"/>
                  <a:gd name="T1" fmla="*/ 274 h 769"/>
                  <a:gd name="T2" fmla="*/ 117 w 904"/>
                  <a:gd name="T3" fmla="*/ 576 h 769"/>
                  <a:gd name="T4" fmla="*/ 499 w 904"/>
                  <a:gd name="T5" fmla="*/ 683 h 769"/>
                  <a:gd name="T6" fmla="*/ 572 w 904"/>
                  <a:gd name="T7" fmla="*/ 767 h 769"/>
                  <a:gd name="T8" fmla="*/ 296 w 904"/>
                  <a:gd name="T9" fmla="*/ 681 h 769"/>
                  <a:gd name="T10" fmla="*/ 10 w 904"/>
                  <a:gd name="T11" fmla="*/ 414 h 769"/>
                  <a:gd name="T12" fmla="*/ 54 w 904"/>
                  <a:gd name="T13" fmla="*/ 397 h 769"/>
                  <a:gd name="T14" fmla="*/ 116 w 904"/>
                  <a:gd name="T15" fmla="*/ 438 h 769"/>
                  <a:gd name="T16" fmla="*/ 222 w 904"/>
                  <a:gd name="T17" fmla="*/ 446 h 769"/>
                  <a:gd name="T18" fmla="*/ 163 w 904"/>
                  <a:gd name="T19" fmla="*/ 569 h 769"/>
                  <a:gd name="T20" fmla="*/ 197 w 904"/>
                  <a:gd name="T21" fmla="*/ 620 h 769"/>
                  <a:gd name="T22" fmla="*/ 304 w 904"/>
                  <a:gd name="T23" fmla="*/ 554 h 769"/>
                  <a:gd name="T24" fmla="*/ 291 w 904"/>
                  <a:gd name="T25" fmla="*/ 463 h 769"/>
                  <a:gd name="T26" fmla="*/ 356 w 904"/>
                  <a:gd name="T27" fmla="*/ 621 h 769"/>
                  <a:gd name="T28" fmla="*/ 350 w 904"/>
                  <a:gd name="T29" fmla="*/ 559 h 769"/>
                  <a:gd name="T30" fmla="*/ 482 w 904"/>
                  <a:gd name="T31" fmla="*/ 466 h 769"/>
                  <a:gd name="T32" fmla="*/ 488 w 904"/>
                  <a:gd name="T33" fmla="*/ 42 h 769"/>
                  <a:gd name="T34" fmla="*/ 395 w 904"/>
                  <a:gd name="T35" fmla="*/ 139 h 769"/>
                  <a:gd name="T36" fmla="*/ 479 w 904"/>
                  <a:gd name="T37" fmla="*/ 127 h 769"/>
                  <a:gd name="T38" fmla="*/ 261 w 904"/>
                  <a:gd name="T39" fmla="*/ 232 h 769"/>
                  <a:gd name="T40" fmla="*/ 244 w 904"/>
                  <a:gd name="T41" fmla="*/ 146 h 769"/>
                  <a:gd name="T42" fmla="*/ 209 w 904"/>
                  <a:gd name="T43" fmla="*/ 166 h 769"/>
                  <a:gd name="T44" fmla="*/ 132 w 904"/>
                  <a:gd name="T45" fmla="*/ 267 h 769"/>
                  <a:gd name="T46" fmla="*/ 187 w 904"/>
                  <a:gd name="T47" fmla="*/ 310 h 769"/>
                  <a:gd name="T48" fmla="*/ 80 w 904"/>
                  <a:gd name="T49" fmla="*/ 354 h 769"/>
                  <a:gd name="T50" fmla="*/ 116 w 904"/>
                  <a:gd name="T51" fmla="*/ 494 h 769"/>
                  <a:gd name="T52" fmla="*/ 186 w 904"/>
                  <a:gd name="T53" fmla="*/ 290 h 769"/>
                  <a:gd name="T54" fmla="*/ 136 w 904"/>
                  <a:gd name="T55" fmla="*/ 295 h 769"/>
                  <a:gd name="T56" fmla="*/ 442 w 904"/>
                  <a:gd name="T57" fmla="*/ 106 h 769"/>
                  <a:gd name="T58" fmla="*/ 393 w 904"/>
                  <a:gd name="T59" fmla="*/ 133 h 769"/>
                  <a:gd name="T60" fmla="*/ 236 w 904"/>
                  <a:gd name="T61" fmla="*/ 207 h 769"/>
                  <a:gd name="T62" fmla="*/ 342 w 904"/>
                  <a:gd name="T63" fmla="*/ 537 h 769"/>
                  <a:gd name="T64" fmla="*/ 348 w 904"/>
                  <a:gd name="T65" fmla="*/ 260 h 769"/>
                  <a:gd name="T66" fmla="*/ 236 w 904"/>
                  <a:gd name="T67" fmla="*/ 389 h 769"/>
                  <a:gd name="T68" fmla="*/ 432 w 904"/>
                  <a:gd name="T69" fmla="*/ 441 h 769"/>
                  <a:gd name="T70" fmla="*/ 364 w 904"/>
                  <a:gd name="T71" fmla="*/ 382 h 769"/>
                  <a:gd name="T72" fmla="*/ 274 w 904"/>
                  <a:gd name="T73" fmla="*/ 349 h 769"/>
                  <a:gd name="T74" fmla="*/ 295 w 904"/>
                  <a:gd name="T75" fmla="*/ 418 h 769"/>
                  <a:gd name="T76" fmla="*/ 307 w 904"/>
                  <a:gd name="T77" fmla="*/ 597 h 769"/>
                  <a:gd name="T78" fmla="*/ 358 w 904"/>
                  <a:gd name="T79" fmla="*/ 338 h 769"/>
                  <a:gd name="T80" fmla="*/ 437 w 904"/>
                  <a:gd name="T81" fmla="*/ 388 h 769"/>
                  <a:gd name="T82" fmla="*/ 379 w 904"/>
                  <a:gd name="T83" fmla="*/ 134 h 769"/>
                  <a:gd name="T84" fmla="*/ 406 w 904"/>
                  <a:gd name="T85" fmla="*/ 644 h 769"/>
                  <a:gd name="T86" fmla="*/ 148 w 904"/>
                  <a:gd name="T87" fmla="*/ 378 h 769"/>
                  <a:gd name="T88" fmla="*/ 163 w 904"/>
                  <a:gd name="T89" fmla="*/ 455 h 769"/>
                  <a:gd name="T90" fmla="*/ 224 w 904"/>
                  <a:gd name="T91" fmla="*/ 672 h 769"/>
                  <a:gd name="T92" fmla="*/ 297 w 904"/>
                  <a:gd name="T93" fmla="*/ 512 h 769"/>
                  <a:gd name="T94" fmla="*/ 407 w 904"/>
                  <a:gd name="T95" fmla="*/ 497 h 769"/>
                  <a:gd name="T96" fmla="*/ 412 w 904"/>
                  <a:gd name="T97" fmla="*/ 584 h 769"/>
                  <a:gd name="T98" fmla="*/ 451 w 904"/>
                  <a:gd name="T99" fmla="*/ 751 h 769"/>
                  <a:gd name="T100" fmla="*/ 902 w 904"/>
                  <a:gd name="T101" fmla="*/ 748 h 769"/>
                  <a:gd name="T102" fmla="*/ 902 w 904"/>
                  <a:gd name="T103" fmla="*/ 713 h 769"/>
                  <a:gd name="T104" fmla="*/ 481 w 904"/>
                  <a:gd name="T105" fmla="*/ 316 h 769"/>
                  <a:gd name="T106" fmla="*/ 548 w 904"/>
                  <a:gd name="T107" fmla="*/ 127 h 769"/>
                  <a:gd name="T108" fmla="*/ 611 w 904"/>
                  <a:gd name="T109" fmla="*/ 22 h 769"/>
                  <a:gd name="T110" fmla="*/ 342 w 904"/>
                  <a:gd name="T111" fmla="*/ 54 h 769"/>
                  <a:gd name="T112" fmla="*/ 290 w 904"/>
                  <a:gd name="T113" fmla="*/ 105 h 769"/>
                  <a:gd name="T114" fmla="*/ 117 w 904"/>
                  <a:gd name="T115" fmla="*/ 295 h 769"/>
                  <a:gd name="T116" fmla="*/ 312 w 904"/>
                  <a:gd name="T117" fmla="*/ 97 h 769"/>
                  <a:gd name="T118" fmla="*/ 648 w 904"/>
                  <a:gd name="T119" fmla="*/ 10 h 769"/>
                  <a:gd name="T120" fmla="*/ 489 w 904"/>
                  <a:gd name="T121" fmla="*/ 23 h 769"/>
                  <a:gd name="T122" fmla="*/ 130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" y="366"/>
                    </a:moveTo>
                    <a:cubicBezTo>
                      <a:pt x="13" y="366"/>
                      <a:pt x="13" y="360"/>
                      <a:pt x="17" y="358"/>
                    </a:cubicBezTo>
                    <a:cubicBezTo>
                      <a:pt x="23" y="355"/>
                      <a:pt x="28" y="349"/>
                      <a:pt x="36" y="349"/>
                    </a:cubicBezTo>
                    <a:cubicBezTo>
                      <a:pt x="39" y="343"/>
                      <a:pt x="34" y="334"/>
                      <a:pt x="41" y="328"/>
                    </a:cubicBezTo>
                    <a:cubicBezTo>
                      <a:pt x="54" y="308"/>
                      <a:pt x="77" y="299"/>
                      <a:pt x="99" y="301"/>
                    </a:cubicBezTo>
                    <a:cubicBezTo>
                      <a:pt x="108" y="299"/>
                      <a:pt x="101" y="288"/>
                      <a:pt x="104" y="282"/>
                    </a:cubicBezTo>
                    <a:cubicBezTo>
                      <a:pt x="113" y="269"/>
                      <a:pt x="97" y="256"/>
                      <a:pt x="104" y="241"/>
                    </a:cubicBezTo>
                    <a:cubicBezTo>
                      <a:pt x="104" y="234"/>
                      <a:pt x="111" y="228"/>
                      <a:pt x="106" y="221"/>
                    </a:cubicBezTo>
                    <a:cubicBezTo>
                      <a:pt x="104" y="209"/>
                      <a:pt x="104" y="194"/>
                      <a:pt x="113" y="184"/>
                    </a:cubicBezTo>
                    <a:cubicBezTo>
                      <a:pt x="112" y="182"/>
                      <a:pt x="113" y="181"/>
                      <a:pt x="115" y="181"/>
                    </a:cubicBezTo>
                    <a:cubicBezTo>
                      <a:pt x="116" y="181"/>
                      <a:pt x="117" y="181"/>
                      <a:pt x="118" y="182"/>
                    </a:cubicBezTo>
                    <a:cubicBezTo>
                      <a:pt x="112" y="195"/>
                      <a:pt x="106" y="212"/>
                      <a:pt x="116" y="225"/>
                    </a:cubicBezTo>
                    <a:cubicBezTo>
                      <a:pt x="111" y="233"/>
                      <a:pt x="110" y="244"/>
                      <a:pt x="109" y="253"/>
                    </a:cubicBezTo>
                    <a:cubicBezTo>
                      <a:pt x="115" y="274"/>
                      <a:pt x="115" y="274"/>
                      <a:pt x="115" y="274"/>
                    </a:cubicBezTo>
                    <a:cubicBezTo>
                      <a:pt x="111" y="280"/>
                      <a:pt x="107" y="288"/>
                      <a:pt x="110" y="296"/>
                    </a:cubicBezTo>
                    <a:cubicBezTo>
                      <a:pt x="107" y="300"/>
                      <a:pt x="103" y="305"/>
                      <a:pt x="98" y="307"/>
                    </a:cubicBezTo>
                    <a:cubicBezTo>
                      <a:pt x="82" y="303"/>
                      <a:pt x="63" y="310"/>
                      <a:pt x="51" y="323"/>
                    </a:cubicBezTo>
                    <a:cubicBezTo>
                      <a:pt x="46" y="328"/>
                      <a:pt x="44" y="335"/>
                      <a:pt x="43" y="342"/>
                    </a:cubicBezTo>
                    <a:cubicBezTo>
                      <a:pt x="42" y="347"/>
                      <a:pt x="51" y="353"/>
                      <a:pt x="44" y="356"/>
                    </a:cubicBezTo>
                    <a:cubicBezTo>
                      <a:pt x="34" y="353"/>
                      <a:pt x="24" y="360"/>
                      <a:pt x="16" y="367"/>
                    </a:cubicBezTo>
                    <a:cubicBezTo>
                      <a:pt x="6" y="375"/>
                      <a:pt x="9" y="390"/>
                      <a:pt x="11" y="402"/>
                    </a:cubicBezTo>
                    <a:cubicBezTo>
                      <a:pt x="14" y="410"/>
                      <a:pt x="21" y="419"/>
                      <a:pt x="31" y="420"/>
                    </a:cubicBezTo>
                    <a:cubicBezTo>
                      <a:pt x="35" y="420"/>
                      <a:pt x="38" y="421"/>
                      <a:pt x="42" y="423"/>
                    </a:cubicBezTo>
                    <a:cubicBezTo>
                      <a:pt x="46" y="441"/>
                      <a:pt x="53" y="459"/>
                      <a:pt x="71" y="468"/>
                    </a:cubicBezTo>
                    <a:cubicBezTo>
                      <a:pt x="81" y="473"/>
                      <a:pt x="92" y="471"/>
                      <a:pt x="102" y="470"/>
                    </a:cubicBezTo>
                    <a:cubicBezTo>
                      <a:pt x="108" y="476"/>
                      <a:pt x="105" y="487"/>
                      <a:pt x="107" y="495"/>
                    </a:cubicBezTo>
                    <a:cubicBezTo>
                      <a:pt x="97" y="510"/>
                      <a:pt x="93" y="533"/>
                      <a:pt x="101" y="551"/>
                    </a:cubicBezTo>
                    <a:cubicBezTo>
                      <a:pt x="104" y="560"/>
                      <a:pt x="110" y="569"/>
                      <a:pt x="117" y="576"/>
                    </a:cubicBezTo>
                    <a:cubicBezTo>
                      <a:pt x="122" y="590"/>
                      <a:pt x="130" y="602"/>
                      <a:pt x="143" y="609"/>
                    </a:cubicBezTo>
                    <a:cubicBezTo>
                      <a:pt x="153" y="616"/>
                      <a:pt x="166" y="609"/>
                      <a:pt x="175" y="610"/>
                    </a:cubicBezTo>
                    <a:cubicBezTo>
                      <a:pt x="177" y="613"/>
                      <a:pt x="179" y="617"/>
                      <a:pt x="178" y="620"/>
                    </a:cubicBezTo>
                    <a:cubicBezTo>
                      <a:pt x="172" y="633"/>
                      <a:pt x="172" y="649"/>
                      <a:pt x="180" y="660"/>
                    </a:cubicBezTo>
                    <a:cubicBezTo>
                      <a:pt x="190" y="669"/>
                      <a:pt x="201" y="680"/>
                      <a:pt x="215" y="678"/>
                    </a:cubicBezTo>
                    <a:cubicBezTo>
                      <a:pt x="230" y="675"/>
                      <a:pt x="239" y="689"/>
                      <a:pt x="253" y="687"/>
                    </a:cubicBezTo>
                    <a:cubicBezTo>
                      <a:pt x="271" y="688"/>
                      <a:pt x="289" y="685"/>
                      <a:pt x="299" y="668"/>
                    </a:cubicBezTo>
                    <a:cubicBezTo>
                      <a:pt x="301" y="665"/>
                      <a:pt x="301" y="661"/>
                      <a:pt x="306" y="660"/>
                    </a:cubicBezTo>
                    <a:cubicBezTo>
                      <a:pt x="312" y="663"/>
                      <a:pt x="316" y="651"/>
                      <a:pt x="320" y="658"/>
                    </a:cubicBezTo>
                    <a:cubicBezTo>
                      <a:pt x="322" y="675"/>
                      <a:pt x="321" y="691"/>
                      <a:pt x="327" y="705"/>
                    </a:cubicBezTo>
                    <a:cubicBezTo>
                      <a:pt x="345" y="745"/>
                      <a:pt x="391" y="758"/>
                      <a:pt x="432" y="759"/>
                    </a:cubicBezTo>
                    <a:cubicBezTo>
                      <a:pt x="457" y="759"/>
                      <a:pt x="482" y="752"/>
                      <a:pt x="499" y="734"/>
                    </a:cubicBezTo>
                    <a:cubicBezTo>
                      <a:pt x="504" y="721"/>
                      <a:pt x="488" y="715"/>
                      <a:pt x="489" y="703"/>
                    </a:cubicBezTo>
                    <a:cubicBezTo>
                      <a:pt x="488" y="696"/>
                      <a:pt x="493" y="687"/>
                      <a:pt x="499" y="683"/>
                    </a:cubicBezTo>
                    <a:cubicBezTo>
                      <a:pt x="507" y="680"/>
                      <a:pt x="507" y="680"/>
                      <a:pt x="507" y="680"/>
                    </a:cubicBezTo>
                    <a:cubicBezTo>
                      <a:pt x="509" y="682"/>
                      <a:pt x="505" y="683"/>
                      <a:pt x="505" y="685"/>
                    </a:cubicBezTo>
                    <a:cubicBezTo>
                      <a:pt x="504" y="693"/>
                      <a:pt x="509" y="699"/>
                      <a:pt x="513" y="705"/>
                    </a:cubicBezTo>
                    <a:cubicBezTo>
                      <a:pt x="524" y="714"/>
                      <a:pt x="539" y="714"/>
                      <a:pt x="553" y="709"/>
                    </a:cubicBezTo>
                    <a:cubicBezTo>
                      <a:pt x="558" y="703"/>
                      <a:pt x="564" y="709"/>
                      <a:pt x="567" y="713"/>
                    </a:cubicBezTo>
                    <a:cubicBezTo>
                      <a:pt x="576" y="725"/>
                      <a:pt x="578" y="741"/>
                      <a:pt x="572" y="755"/>
                    </a:cubicBezTo>
                    <a:cubicBezTo>
                      <a:pt x="574" y="757"/>
                      <a:pt x="574" y="761"/>
                      <a:pt x="578" y="762"/>
                    </a:cubicBezTo>
                    <a:cubicBezTo>
                      <a:pt x="635" y="763"/>
                      <a:pt x="635" y="763"/>
                      <a:pt x="635" y="763"/>
                    </a:cubicBezTo>
                    <a:cubicBezTo>
                      <a:pt x="778" y="764"/>
                      <a:pt x="778" y="764"/>
                      <a:pt x="778" y="764"/>
                    </a:cubicBezTo>
                    <a:cubicBezTo>
                      <a:pt x="903" y="765"/>
                      <a:pt x="903" y="765"/>
                      <a:pt x="903" y="765"/>
                    </a:cubicBezTo>
                    <a:cubicBezTo>
                      <a:pt x="903" y="765"/>
                      <a:pt x="903" y="766"/>
                      <a:pt x="903" y="767"/>
                    </a:cubicBezTo>
                    <a:cubicBezTo>
                      <a:pt x="899" y="768"/>
                      <a:pt x="899" y="768"/>
                      <a:pt x="899" y="768"/>
                    </a:cubicBezTo>
                    <a:cubicBezTo>
                      <a:pt x="837" y="769"/>
                      <a:pt x="772" y="766"/>
                      <a:pt x="710" y="767"/>
                    </a:cubicBezTo>
                    <a:cubicBezTo>
                      <a:pt x="662" y="768"/>
                      <a:pt x="620" y="766"/>
                      <a:pt x="572" y="767"/>
                    </a:cubicBezTo>
                    <a:cubicBezTo>
                      <a:pt x="566" y="765"/>
                      <a:pt x="569" y="757"/>
                      <a:pt x="565" y="753"/>
                    </a:cubicBezTo>
                    <a:cubicBezTo>
                      <a:pt x="571" y="740"/>
                      <a:pt x="569" y="725"/>
                      <a:pt x="560" y="715"/>
                    </a:cubicBezTo>
                    <a:cubicBezTo>
                      <a:pt x="553" y="712"/>
                      <a:pt x="548" y="717"/>
                      <a:pt x="540" y="717"/>
                    </a:cubicBezTo>
                    <a:cubicBezTo>
                      <a:pt x="528" y="718"/>
                      <a:pt x="512" y="716"/>
                      <a:pt x="504" y="703"/>
                    </a:cubicBezTo>
                    <a:cubicBezTo>
                      <a:pt x="502" y="700"/>
                      <a:pt x="502" y="694"/>
                      <a:pt x="500" y="691"/>
                    </a:cubicBezTo>
                    <a:cubicBezTo>
                      <a:pt x="498" y="690"/>
                      <a:pt x="497" y="693"/>
                      <a:pt x="496" y="694"/>
                    </a:cubicBezTo>
                    <a:cubicBezTo>
                      <a:pt x="490" y="710"/>
                      <a:pt x="509" y="719"/>
                      <a:pt x="506" y="735"/>
                    </a:cubicBezTo>
                    <a:cubicBezTo>
                      <a:pt x="499" y="746"/>
                      <a:pt x="487" y="751"/>
                      <a:pt x="477" y="757"/>
                    </a:cubicBezTo>
                    <a:cubicBezTo>
                      <a:pt x="448" y="766"/>
                      <a:pt x="422" y="767"/>
                      <a:pt x="394" y="759"/>
                    </a:cubicBezTo>
                    <a:cubicBezTo>
                      <a:pt x="377" y="756"/>
                      <a:pt x="362" y="748"/>
                      <a:pt x="347" y="739"/>
                    </a:cubicBezTo>
                    <a:cubicBezTo>
                      <a:pt x="339" y="731"/>
                      <a:pt x="329" y="723"/>
                      <a:pt x="325" y="711"/>
                    </a:cubicBezTo>
                    <a:cubicBezTo>
                      <a:pt x="318" y="705"/>
                      <a:pt x="320" y="695"/>
                      <a:pt x="317" y="687"/>
                    </a:cubicBezTo>
                    <a:cubicBezTo>
                      <a:pt x="315" y="680"/>
                      <a:pt x="319" y="669"/>
                      <a:pt x="310" y="666"/>
                    </a:cubicBezTo>
                    <a:cubicBezTo>
                      <a:pt x="304" y="669"/>
                      <a:pt x="302" y="677"/>
                      <a:pt x="296" y="681"/>
                    </a:cubicBezTo>
                    <a:cubicBezTo>
                      <a:pt x="281" y="696"/>
                      <a:pt x="256" y="695"/>
                      <a:pt x="238" y="690"/>
                    </a:cubicBezTo>
                    <a:cubicBezTo>
                      <a:pt x="222" y="683"/>
                      <a:pt x="222" y="683"/>
                      <a:pt x="222" y="683"/>
                    </a:cubicBezTo>
                    <a:cubicBezTo>
                      <a:pt x="213" y="683"/>
                      <a:pt x="205" y="686"/>
                      <a:pt x="197" y="681"/>
                    </a:cubicBezTo>
                    <a:cubicBezTo>
                      <a:pt x="182" y="674"/>
                      <a:pt x="170" y="660"/>
                      <a:pt x="168" y="644"/>
                    </a:cubicBezTo>
                    <a:cubicBezTo>
                      <a:pt x="167" y="634"/>
                      <a:pt x="171" y="626"/>
                      <a:pt x="171" y="617"/>
                    </a:cubicBezTo>
                    <a:cubicBezTo>
                      <a:pt x="163" y="614"/>
                      <a:pt x="154" y="621"/>
                      <a:pt x="146" y="617"/>
                    </a:cubicBezTo>
                    <a:cubicBezTo>
                      <a:pt x="128" y="610"/>
                      <a:pt x="116" y="593"/>
                      <a:pt x="109" y="576"/>
                    </a:cubicBezTo>
                    <a:cubicBezTo>
                      <a:pt x="97" y="560"/>
                      <a:pt x="87" y="540"/>
                      <a:pt x="92" y="518"/>
                    </a:cubicBezTo>
                    <a:cubicBezTo>
                      <a:pt x="92" y="509"/>
                      <a:pt x="98" y="503"/>
                      <a:pt x="101" y="495"/>
                    </a:cubicBezTo>
                    <a:cubicBezTo>
                      <a:pt x="105" y="490"/>
                      <a:pt x="101" y="484"/>
                      <a:pt x="101" y="479"/>
                    </a:cubicBezTo>
                    <a:cubicBezTo>
                      <a:pt x="95" y="474"/>
                      <a:pt x="88" y="478"/>
                      <a:pt x="82" y="478"/>
                    </a:cubicBezTo>
                    <a:cubicBezTo>
                      <a:pt x="65" y="477"/>
                      <a:pt x="52" y="463"/>
                      <a:pt x="45" y="449"/>
                    </a:cubicBezTo>
                    <a:cubicBezTo>
                      <a:pt x="41" y="441"/>
                      <a:pt x="40" y="430"/>
                      <a:pt x="32" y="425"/>
                    </a:cubicBezTo>
                    <a:cubicBezTo>
                      <a:pt x="24" y="426"/>
                      <a:pt x="16" y="420"/>
                      <a:pt x="10" y="414"/>
                    </a:cubicBezTo>
                    <a:cubicBezTo>
                      <a:pt x="7" y="415"/>
                      <a:pt x="7" y="415"/>
                      <a:pt x="7" y="415"/>
                    </a:cubicBezTo>
                    <a:cubicBezTo>
                      <a:pt x="0" y="409"/>
                      <a:pt x="6" y="398"/>
                      <a:pt x="3" y="390"/>
                    </a:cubicBezTo>
                    <a:cubicBezTo>
                      <a:pt x="3" y="382"/>
                      <a:pt x="5" y="373"/>
                      <a:pt x="8" y="366"/>
                    </a:cubicBezTo>
                    <a:close/>
                    <a:moveTo>
                      <a:pt x="26" y="367"/>
                    </a:moveTo>
                    <a:cubicBezTo>
                      <a:pt x="19" y="372"/>
                      <a:pt x="18" y="382"/>
                      <a:pt x="16" y="390"/>
                    </a:cubicBezTo>
                    <a:cubicBezTo>
                      <a:pt x="17" y="400"/>
                      <a:pt x="24" y="410"/>
                      <a:pt x="33" y="414"/>
                    </a:cubicBezTo>
                    <a:cubicBezTo>
                      <a:pt x="45" y="418"/>
                      <a:pt x="54" y="408"/>
                      <a:pt x="61" y="401"/>
                    </a:cubicBezTo>
                    <a:cubicBezTo>
                      <a:pt x="65" y="395"/>
                      <a:pt x="64" y="388"/>
                      <a:pt x="63" y="380"/>
                    </a:cubicBezTo>
                    <a:cubicBezTo>
                      <a:pt x="60" y="373"/>
                      <a:pt x="55" y="365"/>
                      <a:pt x="46" y="364"/>
                    </a:cubicBezTo>
                    <a:cubicBezTo>
                      <a:pt x="40" y="359"/>
                      <a:pt x="33" y="364"/>
                      <a:pt x="26" y="367"/>
                    </a:cubicBezTo>
                    <a:close/>
                    <a:moveTo>
                      <a:pt x="29" y="374"/>
                    </a:moveTo>
                    <a:cubicBezTo>
                      <a:pt x="26" y="383"/>
                      <a:pt x="22" y="394"/>
                      <a:pt x="30" y="402"/>
                    </a:cubicBezTo>
                    <a:cubicBezTo>
                      <a:pt x="32" y="404"/>
                      <a:pt x="36" y="406"/>
                      <a:pt x="41" y="406"/>
                    </a:cubicBezTo>
                    <a:cubicBezTo>
                      <a:pt x="46" y="405"/>
                      <a:pt x="52" y="402"/>
                      <a:pt x="54" y="397"/>
                    </a:cubicBezTo>
                    <a:cubicBezTo>
                      <a:pt x="57" y="389"/>
                      <a:pt x="55" y="380"/>
                      <a:pt x="50" y="374"/>
                    </a:cubicBezTo>
                    <a:cubicBezTo>
                      <a:pt x="43" y="371"/>
                      <a:pt x="35" y="368"/>
                      <a:pt x="29" y="374"/>
                    </a:cubicBezTo>
                    <a:close/>
                    <a:moveTo>
                      <a:pt x="67" y="437"/>
                    </a:moveTo>
                    <a:cubicBezTo>
                      <a:pt x="65" y="439"/>
                      <a:pt x="61" y="438"/>
                      <a:pt x="60" y="440"/>
                    </a:cubicBezTo>
                    <a:cubicBezTo>
                      <a:pt x="64" y="451"/>
                      <a:pt x="75" y="456"/>
                      <a:pt x="85" y="458"/>
                    </a:cubicBezTo>
                    <a:cubicBezTo>
                      <a:pt x="96" y="460"/>
                      <a:pt x="104" y="451"/>
                      <a:pt x="115" y="452"/>
                    </a:cubicBezTo>
                    <a:cubicBezTo>
                      <a:pt x="120" y="454"/>
                      <a:pt x="119" y="459"/>
                      <a:pt x="124" y="462"/>
                    </a:cubicBezTo>
                    <a:cubicBezTo>
                      <a:pt x="129" y="464"/>
                      <a:pt x="137" y="463"/>
                      <a:pt x="142" y="463"/>
                    </a:cubicBezTo>
                    <a:cubicBezTo>
                      <a:pt x="146" y="460"/>
                      <a:pt x="151" y="457"/>
                      <a:pt x="152" y="452"/>
                    </a:cubicBezTo>
                    <a:cubicBezTo>
                      <a:pt x="153" y="445"/>
                      <a:pt x="153" y="440"/>
                      <a:pt x="148" y="435"/>
                    </a:cubicBezTo>
                    <a:cubicBezTo>
                      <a:pt x="143" y="432"/>
                      <a:pt x="135" y="429"/>
                      <a:pt x="129" y="433"/>
                    </a:cubicBezTo>
                    <a:cubicBezTo>
                      <a:pt x="127" y="434"/>
                      <a:pt x="130" y="437"/>
                      <a:pt x="129" y="439"/>
                    </a:cubicBezTo>
                    <a:cubicBezTo>
                      <a:pt x="129" y="444"/>
                      <a:pt x="124" y="443"/>
                      <a:pt x="121" y="442"/>
                    </a:cubicBezTo>
                    <a:cubicBezTo>
                      <a:pt x="118" y="442"/>
                      <a:pt x="117" y="440"/>
                      <a:pt x="116" y="438"/>
                    </a:cubicBezTo>
                    <a:cubicBezTo>
                      <a:pt x="115" y="430"/>
                      <a:pt x="121" y="428"/>
                      <a:pt x="126" y="424"/>
                    </a:cubicBezTo>
                    <a:cubicBezTo>
                      <a:pt x="135" y="421"/>
                      <a:pt x="146" y="422"/>
                      <a:pt x="154" y="428"/>
                    </a:cubicBezTo>
                    <a:cubicBezTo>
                      <a:pt x="158" y="432"/>
                      <a:pt x="161" y="438"/>
                      <a:pt x="162" y="444"/>
                    </a:cubicBezTo>
                    <a:cubicBezTo>
                      <a:pt x="166" y="445"/>
                      <a:pt x="168" y="449"/>
                      <a:pt x="168" y="453"/>
                    </a:cubicBezTo>
                    <a:cubicBezTo>
                      <a:pt x="178" y="455"/>
                      <a:pt x="187" y="460"/>
                      <a:pt x="198" y="457"/>
                    </a:cubicBezTo>
                    <a:cubicBezTo>
                      <a:pt x="205" y="455"/>
                      <a:pt x="213" y="450"/>
                      <a:pt x="215" y="442"/>
                    </a:cubicBezTo>
                    <a:cubicBezTo>
                      <a:pt x="217" y="438"/>
                      <a:pt x="217" y="432"/>
                      <a:pt x="214" y="428"/>
                    </a:cubicBezTo>
                    <a:cubicBezTo>
                      <a:pt x="212" y="422"/>
                      <a:pt x="207" y="420"/>
                      <a:pt x="201" y="419"/>
                    </a:cubicBezTo>
                    <a:cubicBezTo>
                      <a:pt x="194" y="417"/>
                      <a:pt x="197" y="425"/>
                      <a:pt x="194" y="429"/>
                    </a:cubicBezTo>
                    <a:cubicBezTo>
                      <a:pt x="194" y="430"/>
                      <a:pt x="192" y="430"/>
                      <a:pt x="191" y="429"/>
                    </a:cubicBezTo>
                    <a:cubicBezTo>
                      <a:pt x="188" y="426"/>
                      <a:pt x="186" y="423"/>
                      <a:pt x="187" y="418"/>
                    </a:cubicBezTo>
                    <a:cubicBezTo>
                      <a:pt x="188" y="415"/>
                      <a:pt x="192" y="412"/>
                      <a:pt x="196" y="410"/>
                    </a:cubicBezTo>
                    <a:cubicBezTo>
                      <a:pt x="204" y="407"/>
                      <a:pt x="212" y="413"/>
                      <a:pt x="219" y="418"/>
                    </a:cubicBezTo>
                    <a:cubicBezTo>
                      <a:pt x="224" y="425"/>
                      <a:pt x="228" y="438"/>
                      <a:pt x="222" y="446"/>
                    </a:cubicBezTo>
                    <a:cubicBezTo>
                      <a:pt x="219" y="455"/>
                      <a:pt x="212" y="460"/>
                      <a:pt x="204" y="464"/>
                    </a:cubicBezTo>
                    <a:cubicBezTo>
                      <a:pt x="197" y="465"/>
                      <a:pt x="187" y="466"/>
                      <a:pt x="183" y="472"/>
                    </a:cubicBezTo>
                    <a:cubicBezTo>
                      <a:pt x="170" y="489"/>
                      <a:pt x="188" y="511"/>
                      <a:pt x="172" y="527"/>
                    </a:cubicBezTo>
                    <a:cubicBezTo>
                      <a:pt x="166" y="530"/>
                      <a:pt x="158" y="537"/>
                      <a:pt x="152" y="530"/>
                    </a:cubicBezTo>
                    <a:cubicBezTo>
                      <a:pt x="141" y="524"/>
                      <a:pt x="152" y="511"/>
                      <a:pt x="142" y="505"/>
                    </a:cubicBezTo>
                    <a:cubicBezTo>
                      <a:pt x="133" y="504"/>
                      <a:pt x="126" y="504"/>
                      <a:pt x="119" y="509"/>
                    </a:cubicBezTo>
                    <a:cubicBezTo>
                      <a:pt x="115" y="518"/>
                      <a:pt x="108" y="526"/>
                      <a:pt x="112" y="537"/>
                    </a:cubicBezTo>
                    <a:cubicBezTo>
                      <a:pt x="114" y="547"/>
                      <a:pt x="118" y="557"/>
                      <a:pt x="128" y="560"/>
                    </a:cubicBezTo>
                    <a:cubicBezTo>
                      <a:pt x="138" y="564"/>
                      <a:pt x="128" y="573"/>
                      <a:pt x="132" y="580"/>
                    </a:cubicBezTo>
                    <a:cubicBezTo>
                      <a:pt x="133" y="585"/>
                      <a:pt x="138" y="591"/>
                      <a:pt x="143" y="592"/>
                    </a:cubicBezTo>
                    <a:cubicBezTo>
                      <a:pt x="152" y="596"/>
                      <a:pt x="164" y="596"/>
                      <a:pt x="173" y="590"/>
                    </a:cubicBezTo>
                    <a:cubicBezTo>
                      <a:pt x="181" y="588"/>
                      <a:pt x="180" y="579"/>
                      <a:pt x="181" y="572"/>
                    </a:cubicBezTo>
                    <a:cubicBezTo>
                      <a:pt x="179" y="566"/>
                      <a:pt x="175" y="561"/>
                      <a:pt x="169" y="560"/>
                    </a:cubicBezTo>
                    <a:cubicBezTo>
                      <a:pt x="164" y="561"/>
                      <a:pt x="167" y="566"/>
                      <a:pt x="163" y="569"/>
                    </a:cubicBezTo>
                    <a:cubicBezTo>
                      <a:pt x="161" y="569"/>
                      <a:pt x="159" y="568"/>
                      <a:pt x="157" y="567"/>
                    </a:cubicBezTo>
                    <a:cubicBezTo>
                      <a:pt x="155" y="565"/>
                      <a:pt x="153" y="561"/>
                      <a:pt x="154" y="558"/>
                    </a:cubicBezTo>
                    <a:cubicBezTo>
                      <a:pt x="157" y="554"/>
                      <a:pt x="162" y="552"/>
                      <a:pt x="167" y="551"/>
                    </a:cubicBezTo>
                    <a:cubicBezTo>
                      <a:pt x="174" y="551"/>
                      <a:pt x="180" y="555"/>
                      <a:pt x="185" y="560"/>
                    </a:cubicBezTo>
                    <a:cubicBezTo>
                      <a:pt x="195" y="570"/>
                      <a:pt x="187" y="582"/>
                      <a:pt x="186" y="592"/>
                    </a:cubicBezTo>
                    <a:cubicBezTo>
                      <a:pt x="187" y="599"/>
                      <a:pt x="190" y="605"/>
                      <a:pt x="197" y="608"/>
                    </a:cubicBezTo>
                    <a:cubicBezTo>
                      <a:pt x="200" y="611"/>
                      <a:pt x="205" y="607"/>
                      <a:pt x="209" y="607"/>
                    </a:cubicBezTo>
                    <a:cubicBezTo>
                      <a:pt x="219" y="608"/>
                      <a:pt x="229" y="612"/>
                      <a:pt x="233" y="622"/>
                    </a:cubicBezTo>
                    <a:cubicBezTo>
                      <a:pt x="234" y="626"/>
                      <a:pt x="236" y="633"/>
                      <a:pt x="232" y="637"/>
                    </a:cubicBezTo>
                    <a:cubicBezTo>
                      <a:pt x="229" y="640"/>
                      <a:pt x="225" y="646"/>
                      <a:pt x="220" y="642"/>
                    </a:cubicBezTo>
                    <a:cubicBezTo>
                      <a:pt x="218" y="641"/>
                      <a:pt x="214" y="638"/>
                      <a:pt x="215" y="634"/>
                    </a:cubicBezTo>
                    <a:cubicBezTo>
                      <a:pt x="216" y="630"/>
                      <a:pt x="220" y="627"/>
                      <a:pt x="224" y="627"/>
                    </a:cubicBezTo>
                    <a:cubicBezTo>
                      <a:pt x="224" y="620"/>
                      <a:pt x="217" y="619"/>
                      <a:pt x="212" y="616"/>
                    </a:cubicBezTo>
                    <a:cubicBezTo>
                      <a:pt x="208" y="616"/>
                      <a:pt x="201" y="617"/>
                      <a:pt x="197" y="620"/>
                    </a:cubicBezTo>
                    <a:cubicBezTo>
                      <a:pt x="192" y="624"/>
                      <a:pt x="190" y="631"/>
                      <a:pt x="188" y="638"/>
                    </a:cubicBezTo>
                    <a:cubicBezTo>
                      <a:pt x="187" y="646"/>
                      <a:pt x="193" y="651"/>
                      <a:pt x="198" y="656"/>
                    </a:cubicBezTo>
                    <a:cubicBezTo>
                      <a:pt x="207" y="663"/>
                      <a:pt x="221" y="666"/>
                      <a:pt x="232" y="660"/>
                    </a:cubicBezTo>
                    <a:cubicBezTo>
                      <a:pt x="235" y="660"/>
                      <a:pt x="235" y="665"/>
                      <a:pt x="237" y="667"/>
                    </a:cubicBezTo>
                    <a:cubicBezTo>
                      <a:pt x="244" y="675"/>
                      <a:pt x="255" y="676"/>
                      <a:pt x="265" y="674"/>
                    </a:cubicBezTo>
                    <a:cubicBezTo>
                      <a:pt x="275" y="673"/>
                      <a:pt x="282" y="666"/>
                      <a:pt x="288" y="658"/>
                    </a:cubicBezTo>
                    <a:cubicBezTo>
                      <a:pt x="290" y="653"/>
                      <a:pt x="289" y="646"/>
                      <a:pt x="286" y="641"/>
                    </a:cubicBezTo>
                    <a:cubicBezTo>
                      <a:pt x="280" y="641"/>
                      <a:pt x="273" y="646"/>
                      <a:pt x="266" y="642"/>
                    </a:cubicBezTo>
                    <a:cubicBezTo>
                      <a:pt x="256" y="640"/>
                      <a:pt x="251" y="630"/>
                      <a:pt x="249" y="620"/>
                    </a:cubicBezTo>
                    <a:cubicBezTo>
                      <a:pt x="250" y="598"/>
                      <a:pt x="275" y="605"/>
                      <a:pt x="287" y="596"/>
                    </a:cubicBezTo>
                    <a:cubicBezTo>
                      <a:pt x="295" y="590"/>
                      <a:pt x="301" y="584"/>
                      <a:pt x="300" y="574"/>
                    </a:cubicBezTo>
                    <a:cubicBezTo>
                      <a:pt x="297" y="566"/>
                      <a:pt x="287" y="561"/>
                      <a:pt x="289" y="553"/>
                    </a:cubicBezTo>
                    <a:cubicBezTo>
                      <a:pt x="291" y="549"/>
                      <a:pt x="295" y="545"/>
                      <a:pt x="299" y="546"/>
                    </a:cubicBezTo>
                    <a:cubicBezTo>
                      <a:pt x="302" y="547"/>
                      <a:pt x="304" y="550"/>
                      <a:pt x="304" y="554"/>
                    </a:cubicBezTo>
                    <a:cubicBezTo>
                      <a:pt x="305" y="557"/>
                      <a:pt x="309" y="564"/>
                      <a:pt x="314" y="562"/>
                    </a:cubicBezTo>
                    <a:cubicBezTo>
                      <a:pt x="319" y="560"/>
                      <a:pt x="323" y="555"/>
                      <a:pt x="325" y="550"/>
                    </a:cubicBezTo>
                    <a:cubicBezTo>
                      <a:pt x="325" y="543"/>
                      <a:pt x="324" y="537"/>
                      <a:pt x="321" y="531"/>
                    </a:cubicBezTo>
                    <a:cubicBezTo>
                      <a:pt x="315" y="521"/>
                      <a:pt x="305" y="521"/>
                      <a:pt x="295" y="521"/>
                    </a:cubicBezTo>
                    <a:cubicBezTo>
                      <a:pt x="286" y="518"/>
                      <a:pt x="289" y="508"/>
                      <a:pt x="281" y="504"/>
                    </a:cubicBezTo>
                    <a:cubicBezTo>
                      <a:pt x="274" y="501"/>
                      <a:pt x="264" y="503"/>
                      <a:pt x="258" y="506"/>
                    </a:cubicBezTo>
                    <a:cubicBezTo>
                      <a:pt x="253" y="509"/>
                      <a:pt x="250" y="515"/>
                      <a:pt x="249" y="520"/>
                    </a:cubicBezTo>
                    <a:cubicBezTo>
                      <a:pt x="246" y="529"/>
                      <a:pt x="256" y="524"/>
                      <a:pt x="260" y="525"/>
                    </a:cubicBezTo>
                    <a:cubicBezTo>
                      <a:pt x="271" y="531"/>
                      <a:pt x="277" y="544"/>
                      <a:pt x="275" y="555"/>
                    </a:cubicBezTo>
                    <a:cubicBezTo>
                      <a:pt x="273" y="562"/>
                      <a:pt x="265" y="567"/>
                      <a:pt x="259" y="571"/>
                    </a:cubicBezTo>
                    <a:cubicBezTo>
                      <a:pt x="245" y="575"/>
                      <a:pt x="230" y="572"/>
                      <a:pt x="222" y="561"/>
                    </a:cubicBezTo>
                    <a:cubicBezTo>
                      <a:pt x="209" y="546"/>
                      <a:pt x="206" y="524"/>
                      <a:pt x="212" y="506"/>
                    </a:cubicBezTo>
                    <a:cubicBezTo>
                      <a:pt x="215" y="489"/>
                      <a:pt x="230" y="475"/>
                      <a:pt x="245" y="469"/>
                    </a:cubicBezTo>
                    <a:cubicBezTo>
                      <a:pt x="260" y="466"/>
                      <a:pt x="275" y="461"/>
                      <a:pt x="291" y="463"/>
                    </a:cubicBezTo>
                    <a:cubicBezTo>
                      <a:pt x="297" y="463"/>
                      <a:pt x="303" y="467"/>
                      <a:pt x="309" y="467"/>
                    </a:cubicBezTo>
                    <a:cubicBezTo>
                      <a:pt x="316" y="478"/>
                      <a:pt x="326" y="489"/>
                      <a:pt x="339" y="493"/>
                    </a:cubicBezTo>
                    <a:cubicBezTo>
                      <a:pt x="358" y="497"/>
                      <a:pt x="377" y="498"/>
                      <a:pt x="395" y="492"/>
                    </a:cubicBezTo>
                    <a:cubicBezTo>
                      <a:pt x="416" y="486"/>
                      <a:pt x="440" y="489"/>
                      <a:pt x="459" y="498"/>
                    </a:cubicBezTo>
                    <a:cubicBezTo>
                      <a:pt x="479" y="510"/>
                      <a:pt x="488" y="532"/>
                      <a:pt x="491" y="554"/>
                    </a:cubicBezTo>
                    <a:cubicBezTo>
                      <a:pt x="501" y="561"/>
                      <a:pt x="505" y="573"/>
                      <a:pt x="508" y="585"/>
                    </a:cubicBezTo>
                    <a:cubicBezTo>
                      <a:pt x="513" y="608"/>
                      <a:pt x="501" y="628"/>
                      <a:pt x="483" y="644"/>
                    </a:cubicBezTo>
                    <a:cubicBezTo>
                      <a:pt x="464" y="657"/>
                      <a:pt x="448" y="672"/>
                      <a:pt x="440" y="693"/>
                    </a:cubicBezTo>
                    <a:cubicBezTo>
                      <a:pt x="438" y="701"/>
                      <a:pt x="441" y="710"/>
                      <a:pt x="442" y="717"/>
                    </a:cubicBezTo>
                    <a:cubicBezTo>
                      <a:pt x="442" y="718"/>
                      <a:pt x="440" y="720"/>
                      <a:pt x="438" y="720"/>
                    </a:cubicBezTo>
                    <a:cubicBezTo>
                      <a:pt x="422" y="715"/>
                      <a:pt x="405" y="717"/>
                      <a:pt x="391" y="707"/>
                    </a:cubicBezTo>
                    <a:cubicBezTo>
                      <a:pt x="389" y="705"/>
                      <a:pt x="390" y="702"/>
                      <a:pt x="387" y="703"/>
                    </a:cubicBezTo>
                    <a:cubicBezTo>
                      <a:pt x="370" y="688"/>
                      <a:pt x="359" y="668"/>
                      <a:pt x="365" y="645"/>
                    </a:cubicBezTo>
                    <a:cubicBezTo>
                      <a:pt x="368" y="636"/>
                      <a:pt x="356" y="630"/>
                      <a:pt x="356" y="621"/>
                    </a:cubicBezTo>
                    <a:cubicBezTo>
                      <a:pt x="352" y="607"/>
                      <a:pt x="355" y="591"/>
                      <a:pt x="365" y="580"/>
                    </a:cubicBezTo>
                    <a:cubicBezTo>
                      <a:pt x="375" y="568"/>
                      <a:pt x="388" y="555"/>
                      <a:pt x="405" y="555"/>
                    </a:cubicBezTo>
                    <a:cubicBezTo>
                      <a:pt x="415" y="556"/>
                      <a:pt x="427" y="558"/>
                      <a:pt x="431" y="570"/>
                    </a:cubicBezTo>
                    <a:cubicBezTo>
                      <a:pt x="431" y="574"/>
                      <a:pt x="432" y="581"/>
                      <a:pt x="428" y="583"/>
                    </a:cubicBezTo>
                    <a:cubicBezTo>
                      <a:pt x="429" y="594"/>
                      <a:pt x="418" y="584"/>
                      <a:pt x="414" y="590"/>
                    </a:cubicBezTo>
                    <a:cubicBezTo>
                      <a:pt x="406" y="594"/>
                      <a:pt x="401" y="602"/>
                      <a:pt x="402" y="611"/>
                    </a:cubicBezTo>
                    <a:cubicBezTo>
                      <a:pt x="402" y="619"/>
                      <a:pt x="407" y="626"/>
                      <a:pt x="413" y="631"/>
                    </a:cubicBezTo>
                    <a:cubicBezTo>
                      <a:pt x="423" y="639"/>
                      <a:pt x="437" y="634"/>
                      <a:pt x="447" y="632"/>
                    </a:cubicBezTo>
                    <a:cubicBezTo>
                      <a:pt x="453" y="629"/>
                      <a:pt x="458" y="623"/>
                      <a:pt x="459" y="617"/>
                    </a:cubicBezTo>
                    <a:cubicBezTo>
                      <a:pt x="466" y="603"/>
                      <a:pt x="452" y="589"/>
                      <a:pt x="461" y="576"/>
                    </a:cubicBezTo>
                    <a:cubicBezTo>
                      <a:pt x="463" y="563"/>
                      <a:pt x="461" y="550"/>
                      <a:pt x="456" y="539"/>
                    </a:cubicBezTo>
                    <a:cubicBezTo>
                      <a:pt x="452" y="531"/>
                      <a:pt x="443" y="528"/>
                      <a:pt x="439" y="522"/>
                    </a:cubicBezTo>
                    <a:cubicBezTo>
                      <a:pt x="431" y="517"/>
                      <a:pt x="423" y="518"/>
                      <a:pt x="414" y="517"/>
                    </a:cubicBezTo>
                    <a:cubicBezTo>
                      <a:pt x="386" y="518"/>
                      <a:pt x="360" y="534"/>
                      <a:pt x="350" y="559"/>
                    </a:cubicBezTo>
                    <a:cubicBezTo>
                      <a:pt x="340" y="567"/>
                      <a:pt x="332" y="579"/>
                      <a:pt x="327" y="590"/>
                    </a:cubicBezTo>
                    <a:cubicBezTo>
                      <a:pt x="326" y="602"/>
                      <a:pt x="327" y="614"/>
                      <a:pt x="331" y="625"/>
                    </a:cubicBezTo>
                    <a:cubicBezTo>
                      <a:pt x="332" y="630"/>
                      <a:pt x="339" y="632"/>
                      <a:pt x="338" y="637"/>
                    </a:cubicBezTo>
                    <a:cubicBezTo>
                      <a:pt x="333" y="651"/>
                      <a:pt x="332" y="668"/>
                      <a:pt x="336" y="682"/>
                    </a:cubicBezTo>
                    <a:cubicBezTo>
                      <a:pt x="340" y="699"/>
                      <a:pt x="350" y="711"/>
                      <a:pt x="361" y="723"/>
                    </a:cubicBezTo>
                    <a:cubicBezTo>
                      <a:pt x="395" y="744"/>
                      <a:pt x="448" y="755"/>
                      <a:pt x="482" y="728"/>
                    </a:cubicBezTo>
                    <a:cubicBezTo>
                      <a:pt x="483" y="725"/>
                      <a:pt x="479" y="723"/>
                      <a:pt x="478" y="721"/>
                    </a:cubicBezTo>
                    <a:cubicBezTo>
                      <a:pt x="469" y="712"/>
                      <a:pt x="469" y="698"/>
                      <a:pt x="474" y="687"/>
                    </a:cubicBezTo>
                    <a:cubicBezTo>
                      <a:pt x="488" y="661"/>
                      <a:pt x="518" y="656"/>
                      <a:pt x="536" y="634"/>
                    </a:cubicBezTo>
                    <a:cubicBezTo>
                      <a:pt x="548" y="618"/>
                      <a:pt x="543" y="594"/>
                      <a:pt x="539" y="576"/>
                    </a:cubicBezTo>
                    <a:cubicBezTo>
                      <a:pt x="538" y="573"/>
                      <a:pt x="534" y="570"/>
                      <a:pt x="535" y="566"/>
                    </a:cubicBezTo>
                    <a:cubicBezTo>
                      <a:pt x="530" y="555"/>
                      <a:pt x="524" y="544"/>
                      <a:pt x="515" y="535"/>
                    </a:cubicBezTo>
                    <a:cubicBezTo>
                      <a:pt x="512" y="519"/>
                      <a:pt x="512" y="519"/>
                      <a:pt x="512" y="519"/>
                    </a:cubicBezTo>
                    <a:cubicBezTo>
                      <a:pt x="514" y="497"/>
                      <a:pt x="497" y="480"/>
                      <a:pt x="482" y="466"/>
                    </a:cubicBezTo>
                    <a:cubicBezTo>
                      <a:pt x="480" y="463"/>
                      <a:pt x="475" y="465"/>
                      <a:pt x="472" y="462"/>
                    </a:cubicBezTo>
                    <a:cubicBezTo>
                      <a:pt x="471" y="456"/>
                      <a:pt x="478" y="454"/>
                      <a:pt x="481" y="452"/>
                    </a:cubicBezTo>
                    <a:cubicBezTo>
                      <a:pt x="504" y="436"/>
                      <a:pt x="507" y="408"/>
                      <a:pt x="511" y="383"/>
                    </a:cubicBezTo>
                    <a:cubicBezTo>
                      <a:pt x="511" y="362"/>
                      <a:pt x="504" y="345"/>
                      <a:pt x="489" y="331"/>
                    </a:cubicBezTo>
                    <a:cubicBezTo>
                      <a:pt x="484" y="324"/>
                      <a:pt x="468" y="324"/>
                      <a:pt x="470" y="312"/>
                    </a:cubicBezTo>
                    <a:cubicBezTo>
                      <a:pt x="484" y="306"/>
                      <a:pt x="496" y="296"/>
                      <a:pt x="506" y="284"/>
                    </a:cubicBezTo>
                    <a:cubicBezTo>
                      <a:pt x="518" y="269"/>
                      <a:pt x="521" y="249"/>
                      <a:pt x="514" y="231"/>
                    </a:cubicBezTo>
                    <a:cubicBezTo>
                      <a:pt x="512" y="222"/>
                      <a:pt x="521" y="219"/>
                      <a:pt x="526" y="214"/>
                    </a:cubicBezTo>
                    <a:cubicBezTo>
                      <a:pt x="535" y="203"/>
                      <a:pt x="542" y="188"/>
                      <a:pt x="542" y="173"/>
                    </a:cubicBezTo>
                    <a:cubicBezTo>
                      <a:pt x="545" y="165"/>
                      <a:pt x="539" y="158"/>
                      <a:pt x="539" y="149"/>
                    </a:cubicBezTo>
                    <a:cubicBezTo>
                      <a:pt x="535" y="141"/>
                      <a:pt x="531" y="133"/>
                      <a:pt x="524" y="127"/>
                    </a:cubicBezTo>
                    <a:cubicBezTo>
                      <a:pt x="512" y="105"/>
                      <a:pt x="481" y="106"/>
                      <a:pt x="474" y="79"/>
                    </a:cubicBezTo>
                    <a:cubicBezTo>
                      <a:pt x="470" y="68"/>
                      <a:pt x="473" y="55"/>
                      <a:pt x="482" y="47"/>
                    </a:cubicBezTo>
                    <a:cubicBezTo>
                      <a:pt x="484" y="45"/>
                      <a:pt x="489" y="46"/>
                      <a:pt x="488" y="42"/>
                    </a:cubicBezTo>
                    <a:cubicBezTo>
                      <a:pt x="482" y="36"/>
                      <a:pt x="475" y="32"/>
                      <a:pt x="468" y="28"/>
                    </a:cubicBezTo>
                    <a:cubicBezTo>
                      <a:pt x="452" y="23"/>
                      <a:pt x="436" y="19"/>
                      <a:pt x="419" y="19"/>
                    </a:cubicBezTo>
                    <a:cubicBezTo>
                      <a:pt x="409" y="20"/>
                      <a:pt x="398" y="23"/>
                      <a:pt x="388" y="26"/>
                    </a:cubicBezTo>
                    <a:cubicBezTo>
                      <a:pt x="361" y="36"/>
                      <a:pt x="339" y="63"/>
                      <a:pt x="337" y="92"/>
                    </a:cubicBezTo>
                    <a:cubicBezTo>
                      <a:pt x="336" y="114"/>
                      <a:pt x="336" y="114"/>
                      <a:pt x="336" y="114"/>
                    </a:cubicBezTo>
                    <a:cubicBezTo>
                      <a:pt x="330" y="121"/>
                      <a:pt x="327" y="130"/>
                      <a:pt x="324" y="139"/>
                    </a:cubicBezTo>
                    <a:cubicBezTo>
                      <a:pt x="319" y="154"/>
                      <a:pt x="328" y="169"/>
                      <a:pt x="337" y="180"/>
                    </a:cubicBezTo>
                    <a:cubicBezTo>
                      <a:pt x="339" y="183"/>
                      <a:pt x="344" y="183"/>
                      <a:pt x="345" y="186"/>
                    </a:cubicBezTo>
                    <a:cubicBezTo>
                      <a:pt x="343" y="193"/>
                      <a:pt x="343" y="201"/>
                      <a:pt x="344" y="208"/>
                    </a:cubicBezTo>
                    <a:cubicBezTo>
                      <a:pt x="347" y="227"/>
                      <a:pt x="364" y="245"/>
                      <a:pt x="383" y="252"/>
                    </a:cubicBezTo>
                    <a:cubicBezTo>
                      <a:pt x="405" y="258"/>
                      <a:pt x="427" y="247"/>
                      <a:pt x="442" y="231"/>
                    </a:cubicBezTo>
                    <a:cubicBezTo>
                      <a:pt x="453" y="216"/>
                      <a:pt x="460" y="199"/>
                      <a:pt x="459" y="180"/>
                    </a:cubicBezTo>
                    <a:cubicBezTo>
                      <a:pt x="453" y="163"/>
                      <a:pt x="450" y="139"/>
                      <a:pt x="429" y="133"/>
                    </a:cubicBezTo>
                    <a:cubicBezTo>
                      <a:pt x="417" y="129"/>
                      <a:pt x="404" y="132"/>
                      <a:pt x="395" y="139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89" y="159"/>
                      <a:pt x="388" y="167"/>
                      <a:pt x="393" y="171"/>
                    </a:cubicBezTo>
                    <a:cubicBezTo>
                      <a:pt x="403" y="180"/>
                      <a:pt x="411" y="166"/>
                      <a:pt x="420" y="173"/>
                    </a:cubicBezTo>
                    <a:cubicBezTo>
                      <a:pt x="422" y="179"/>
                      <a:pt x="427" y="184"/>
                      <a:pt x="426" y="193"/>
                    </a:cubicBezTo>
                    <a:cubicBezTo>
                      <a:pt x="425" y="203"/>
                      <a:pt x="415" y="213"/>
                      <a:pt x="405" y="217"/>
                    </a:cubicBezTo>
                    <a:cubicBezTo>
                      <a:pt x="396" y="220"/>
                      <a:pt x="388" y="215"/>
                      <a:pt x="380" y="211"/>
                    </a:cubicBezTo>
                    <a:cubicBezTo>
                      <a:pt x="370" y="204"/>
                      <a:pt x="367" y="192"/>
                      <a:pt x="366" y="180"/>
                    </a:cubicBezTo>
                    <a:cubicBezTo>
                      <a:pt x="364" y="173"/>
                      <a:pt x="354" y="168"/>
                      <a:pt x="354" y="159"/>
                    </a:cubicBezTo>
                    <a:cubicBezTo>
                      <a:pt x="349" y="145"/>
                      <a:pt x="352" y="130"/>
                      <a:pt x="363" y="119"/>
                    </a:cubicBezTo>
                    <a:cubicBezTo>
                      <a:pt x="369" y="113"/>
                      <a:pt x="361" y="107"/>
                      <a:pt x="363" y="100"/>
                    </a:cubicBezTo>
                    <a:cubicBezTo>
                      <a:pt x="364" y="77"/>
                      <a:pt x="385" y="62"/>
                      <a:pt x="404" y="53"/>
                    </a:cubicBezTo>
                    <a:cubicBezTo>
                      <a:pt x="415" y="49"/>
                      <a:pt x="432" y="47"/>
                      <a:pt x="443" y="53"/>
                    </a:cubicBezTo>
                    <a:cubicBezTo>
                      <a:pt x="447" y="60"/>
                      <a:pt x="441" y="66"/>
                      <a:pt x="440" y="72"/>
                    </a:cubicBezTo>
                    <a:cubicBezTo>
                      <a:pt x="436" y="97"/>
                      <a:pt x="460" y="115"/>
                      <a:pt x="479" y="127"/>
                    </a:cubicBezTo>
                    <a:cubicBezTo>
                      <a:pt x="489" y="138"/>
                      <a:pt x="500" y="147"/>
                      <a:pt x="503" y="161"/>
                    </a:cubicBezTo>
                    <a:cubicBezTo>
                      <a:pt x="511" y="182"/>
                      <a:pt x="497" y="200"/>
                      <a:pt x="485" y="215"/>
                    </a:cubicBezTo>
                    <a:cubicBezTo>
                      <a:pt x="485" y="226"/>
                      <a:pt x="487" y="238"/>
                      <a:pt x="483" y="249"/>
                    </a:cubicBezTo>
                    <a:cubicBezTo>
                      <a:pt x="480" y="261"/>
                      <a:pt x="470" y="274"/>
                      <a:pt x="458" y="281"/>
                    </a:cubicBezTo>
                    <a:cubicBezTo>
                      <a:pt x="445" y="289"/>
                      <a:pt x="429" y="289"/>
                      <a:pt x="415" y="283"/>
                    </a:cubicBezTo>
                    <a:cubicBezTo>
                      <a:pt x="399" y="277"/>
                      <a:pt x="382" y="272"/>
                      <a:pt x="364" y="272"/>
                    </a:cubicBezTo>
                    <a:cubicBezTo>
                      <a:pt x="344" y="273"/>
                      <a:pt x="326" y="291"/>
                      <a:pt x="318" y="308"/>
                    </a:cubicBezTo>
                    <a:cubicBezTo>
                      <a:pt x="310" y="311"/>
                      <a:pt x="304" y="311"/>
                      <a:pt x="297" y="309"/>
                    </a:cubicBezTo>
                    <a:cubicBezTo>
                      <a:pt x="284" y="311"/>
                      <a:pt x="270" y="310"/>
                      <a:pt x="258" y="307"/>
                    </a:cubicBezTo>
                    <a:cubicBezTo>
                      <a:pt x="244" y="303"/>
                      <a:pt x="234" y="293"/>
                      <a:pt x="226" y="282"/>
                    </a:cubicBezTo>
                    <a:cubicBezTo>
                      <a:pt x="214" y="260"/>
                      <a:pt x="212" y="229"/>
                      <a:pt x="224" y="206"/>
                    </a:cubicBezTo>
                    <a:cubicBezTo>
                      <a:pt x="231" y="201"/>
                      <a:pt x="239" y="196"/>
                      <a:pt x="247" y="196"/>
                    </a:cubicBezTo>
                    <a:cubicBezTo>
                      <a:pt x="256" y="197"/>
                      <a:pt x="264" y="201"/>
                      <a:pt x="266" y="209"/>
                    </a:cubicBezTo>
                    <a:cubicBezTo>
                      <a:pt x="269" y="217"/>
                      <a:pt x="267" y="226"/>
                      <a:pt x="261" y="232"/>
                    </a:cubicBezTo>
                    <a:cubicBezTo>
                      <a:pt x="258" y="236"/>
                      <a:pt x="248" y="237"/>
                      <a:pt x="253" y="245"/>
                    </a:cubicBezTo>
                    <a:cubicBezTo>
                      <a:pt x="254" y="250"/>
                      <a:pt x="258" y="255"/>
                      <a:pt x="263" y="256"/>
                    </a:cubicBezTo>
                    <a:cubicBezTo>
                      <a:pt x="272" y="257"/>
                      <a:pt x="280" y="254"/>
                      <a:pt x="285" y="246"/>
                    </a:cubicBezTo>
                    <a:cubicBezTo>
                      <a:pt x="292" y="244"/>
                      <a:pt x="299" y="249"/>
                      <a:pt x="306" y="249"/>
                    </a:cubicBezTo>
                    <a:cubicBezTo>
                      <a:pt x="315" y="247"/>
                      <a:pt x="323" y="240"/>
                      <a:pt x="329" y="232"/>
                    </a:cubicBezTo>
                    <a:cubicBezTo>
                      <a:pt x="333" y="225"/>
                      <a:pt x="333" y="215"/>
                      <a:pt x="330" y="208"/>
                    </a:cubicBezTo>
                    <a:cubicBezTo>
                      <a:pt x="328" y="200"/>
                      <a:pt x="320" y="193"/>
                      <a:pt x="312" y="193"/>
                    </a:cubicBezTo>
                    <a:cubicBezTo>
                      <a:pt x="308" y="191"/>
                      <a:pt x="302" y="191"/>
                      <a:pt x="299" y="196"/>
                    </a:cubicBezTo>
                    <a:cubicBezTo>
                      <a:pt x="293" y="204"/>
                      <a:pt x="304" y="208"/>
                      <a:pt x="304" y="216"/>
                    </a:cubicBezTo>
                    <a:cubicBezTo>
                      <a:pt x="303" y="220"/>
                      <a:pt x="298" y="220"/>
                      <a:pt x="295" y="220"/>
                    </a:cubicBezTo>
                    <a:cubicBezTo>
                      <a:pt x="290" y="218"/>
                      <a:pt x="288" y="214"/>
                      <a:pt x="287" y="210"/>
                    </a:cubicBezTo>
                    <a:cubicBezTo>
                      <a:pt x="284" y="201"/>
                      <a:pt x="291" y="195"/>
                      <a:pt x="292" y="186"/>
                    </a:cubicBezTo>
                    <a:cubicBezTo>
                      <a:pt x="286" y="170"/>
                      <a:pt x="268" y="166"/>
                      <a:pt x="254" y="163"/>
                    </a:cubicBezTo>
                    <a:cubicBezTo>
                      <a:pt x="248" y="160"/>
                      <a:pt x="246" y="153"/>
                      <a:pt x="244" y="146"/>
                    </a:cubicBezTo>
                    <a:cubicBezTo>
                      <a:pt x="244" y="137"/>
                      <a:pt x="251" y="130"/>
                      <a:pt x="258" y="127"/>
                    </a:cubicBezTo>
                    <a:cubicBezTo>
                      <a:pt x="266" y="120"/>
                      <a:pt x="277" y="132"/>
                      <a:pt x="283" y="120"/>
                    </a:cubicBezTo>
                    <a:cubicBezTo>
                      <a:pt x="284" y="115"/>
                      <a:pt x="284" y="109"/>
                      <a:pt x="281" y="105"/>
                    </a:cubicBezTo>
                    <a:cubicBezTo>
                      <a:pt x="272" y="94"/>
                      <a:pt x="256" y="91"/>
                      <a:pt x="243" y="96"/>
                    </a:cubicBezTo>
                    <a:cubicBezTo>
                      <a:pt x="236" y="99"/>
                      <a:pt x="234" y="106"/>
                      <a:pt x="230" y="112"/>
                    </a:cubicBezTo>
                    <a:cubicBezTo>
                      <a:pt x="228" y="113"/>
                      <a:pt x="225" y="113"/>
                      <a:pt x="222" y="112"/>
                    </a:cubicBezTo>
                    <a:cubicBezTo>
                      <a:pt x="216" y="107"/>
                      <a:pt x="210" y="110"/>
                      <a:pt x="203" y="113"/>
                    </a:cubicBezTo>
                    <a:cubicBezTo>
                      <a:pt x="193" y="121"/>
                      <a:pt x="186" y="133"/>
                      <a:pt x="188" y="145"/>
                    </a:cubicBezTo>
                    <a:cubicBezTo>
                      <a:pt x="190" y="151"/>
                      <a:pt x="195" y="155"/>
                      <a:pt x="201" y="156"/>
                    </a:cubicBezTo>
                    <a:cubicBezTo>
                      <a:pt x="205" y="157"/>
                      <a:pt x="211" y="156"/>
                      <a:pt x="214" y="152"/>
                    </a:cubicBezTo>
                    <a:cubicBezTo>
                      <a:pt x="220" y="147"/>
                      <a:pt x="211" y="141"/>
                      <a:pt x="216" y="136"/>
                    </a:cubicBezTo>
                    <a:cubicBezTo>
                      <a:pt x="218" y="134"/>
                      <a:pt x="222" y="136"/>
                      <a:pt x="223" y="139"/>
                    </a:cubicBezTo>
                    <a:cubicBezTo>
                      <a:pt x="225" y="143"/>
                      <a:pt x="226" y="147"/>
                      <a:pt x="224" y="151"/>
                    </a:cubicBezTo>
                    <a:cubicBezTo>
                      <a:pt x="224" y="160"/>
                      <a:pt x="216" y="163"/>
                      <a:pt x="209" y="166"/>
                    </a:cubicBezTo>
                    <a:cubicBezTo>
                      <a:pt x="205" y="166"/>
                      <a:pt x="200" y="167"/>
                      <a:pt x="195" y="164"/>
                    </a:cubicBezTo>
                    <a:cubicBezTo>
                      <a:pt x="189" y="166"/>
                      <a:pt x="186" y="170"/>
                      <a:pt x="181" y="173"/>
                    </a:cubicBezTo>
                    <a:cubicBezTo>
                      <a:pt x="172" y="179"/>
                      <a:pt x="182" y="185"/>
                      <a:pt x="181" y="191"/>
                    </a:cubicBezTo>
                    <a:cubicBezTo>
                      <a:pt x="181" y="201"/>
                      <a:pt x="176" y="211"/>
                      <a:pt x="167" y="216"/>
                    </a:cubicBezTo>
                    <a:cubicBezTo>
                      <a:pt x="162" y="218"/>
                      <a:pt x="156" y="217"/>
                      <a:pt x="152" y="213"/>
                    </a:cubicBezTo>
                    <a:cubicBezTo>
                      <a:pt x="151" y="210"/>
                      <a:pt x="148" y="206"/>
                      <a:pt x="152" y="203"/>
                    </a:cubicBezTo>
                    <a:cubicBezTo>
                      <a:pt x="156" y="200"/>
                      <a:pt x="160" y="202"/>
                      <a:pt x="164" y="204"/>
                    </a:cubicBezTo>
                    <a:cubicBezTo>
                      <a:pt x="166" y="204"/>
                      <a:pt x="168" y="200"/>
                      <a:pt x="170" y="197"/>
                    </a:cubicBezTo>
                    <a:cubicBezTo>
                      <a:pt x="172" y="191"/>
                      <a:pt x="171" y="185"/>
                      <a:pt x="166" y="180"/>
                    </a:cubicBezTo>
                    <a:cubicBezTo>
                      <a:pt x="160" y="176"/>
                      <a:pt x="153" y="179"/>
                      <a:pt x="147" y="180"/>
                    </a:cubicBezTo>
                    <a:cubicBezTo>
                      <a:pt x="138" y="184"/>
                      <a:pt x="130" y="189"/>
                      <a:pt x="128" y="199"/>
                    </a:cubicBezTo>
                    <a:cubicBezTo>
                      <a:pt x="125" y="208"/>
                      <a:pt x="128" y="218"/>
                      <a:pt x="133" y="225"/>
                    </a:cubicBezTo>
                    <a:cubicBezTo>
                      <a:pt x="131" y="228"/>
                      <a:pt x="132" y="233"/>
                      <a:pt x="127" y="235"/>
                    </a:cubicBezTo>
                    <a:cubicBezTo>
                      <a:pt x="123" y="246"/>
                      <a:pt x="125" y="258"/>
                      <a:pt x="132" y="267"/>
                    </a:cubicBezTo>
                    <a:cubicBezTo>
                      <a:pt x="138" y="271"/>
                      <a:pt x="147" y="272"/>
                      <a:pt x="154" y="268"/>
                    </a:cubicBezTo>
                    <a:cubicBezTo>
                      <a:pt x="154" y="258"/>
                      <a:pt x="153" y="244"/>
                      <a:pt x="164" y="238"/>
                    </a:cubicBezTo>
                    <a:cubicBezTo>
                      <a:pt x="170" y="235"/>
                      <a:pt x="175" y="234"/>
                      <a:pt x="181" y="236"/>
                    </a:cubicBezTo>
                    <a:cubicBezTo>
                      <a:pt x="191" y="239"/>
                      <a:pt x="192" y="250"/>
                      <a:pt x="195" y="258"/>
                    </a:cubicBezTo>
                    <a:cubicBezTo>
                      <a:pt x="197" y="273"/>
                      <a:pt x="189" y="289"/>
                      <a:pt x="198" y="302"/>
                    </a:cubicBezTo>
                    <a:cubicBezTo>
                      <a:pt x="211" y="303"/>
                      <a:pt x="221" y="315"/>
                      <a:pt x="224" y="326"/>
                    </a:cubicBezTo>
                    <a:cubicBezTo>
                      <a:pt x="222" y="336"/>
                      <a:pt x="223" y="348"/>
                      <a:pt x="213" y="353"/>
                    </a:cubicBezTo>
                    <a:cubicBezTo>
                      <a:pt x="207" y="353"/>
                      <a:pt x="201" y="356"/>
                      <a:pt x="196" y="352"/>
                    </a:cubicBezTo>
                    <a:cubicBezTo>
                      <a:pt x="192" y="350"/>
                      <a:pt x="188" y="346"/>
                      <a:pt x="188" y="341"/>
                    </a:cubicBezTo>
                    <a:cubicBezTo>
                      <a:pt x="189" y="339"/>
                      <a:pt x="191" y="337"/>
                      <a:pt x="193" y="337"/>
                    </a:cubicBezTo>
                    <a:cubicBezTo>
                      <a:pt x="197" y="336"/>
                      <a:pt x="198" y="339"/>
                      <a:pt x="200" y="342"/>
                    </a:cubicBezTo>
                    <a:cubicBezTo>
                      <a:pt x="203" y="344"/>
                      <a:pt x="207" y="344"/>
                      <a:pt x="209" y="342"/>
                    </a:cubicBezTo>
                    <a:cubicBezTo>
                      <a:pt x="214" y="337"/>
                      <a:pt x="213" y="328"/>
                      <a:pt x="211" y="322"/>
                    </a:cubicBezTo>
                    <a:cubicBezTo>
                      <a:pt x="207" y="313"/>
                      <a:pt x="198" y="309"/>
                      <a:pt x="187" y="310"/>
                    </a:cubicBezTo>
                    <a:cubicBezTo>
                      <a:pt x="177" y="312"/>
                      <a:pt x="169" y="321"/>
                      <a:pt x="161" y="326"/>
                    </a:cubicBezTo>
                    <a:cubicBezTo>
                      <a:pt x="159" y="334"/>
                      <a:pt x="158" y="346"/>
                      <a:pt x="147" y="348"/>
                    </a:cubicBezTo>
                    <a:cubicBezTo>
                      <a:pt x="142" y="349"/>
                      <a:pt x="136" y="350"/>
                      <a:pt x="131" y="347"/>
                    </a:cubicBezTo>
                    <a:cubicBezTo>
                      <a:pt x="128" y="344"/>
                      <a:pt x="125" y="342"/>
                      <a:pt x="126" y="337"/>
                    </a:cubicBezTo>
                    <a:cubicBezTo>
                      <a:pt x="126" y="334"/>
                      <a:pt x="130" y="331"/>
                      <a:pt x="133" y="332"/>
                    </a:cubicBezTo>
                    <a:cubicBezTo>
                      <a:pt x="137" y="332"/>
                      <a:pt x="138" y="337"/>
                      <a:pt x="141" y="341"/>
                    </a:cubicBezTo>
                    <a:cubicBezTo>
                      <a:pt x="143" y="342"/>
                      <a:pt x="146" y="341"/>
                      <a:pt x="148" y="339"/>
                    </a:cubicBezTo>
                    <a:cubicBezTo>
                      <a:pt x="152" y="333"/>
                      <a:pt x="153" y="326"/>
                      <a:pt x="150" y="319"/>
                    </a:cubicBezTo>
                    <a:cubicBezTo>
                      <a:pt x="146" y="315"/>
                      <a:pt x="141" y="311"/>
                      <a:pt x="135" y="311"/>
                    </a:cubicBezTo>
                    <a:cubicBezTo>
                      <a:pt x="127" y="311"/>
                      <a:pt x="116" y="310"/>
                      <a:pt x="111" y="319"/>
                    </a:cubicBezTo>
                    <a:cubicBezTo>
                      <a:pt x="109" y="322"/>
                      <a:pt x="111" y="327"/>
                      <a:pt x="107" y="328"/>
                    </a:cubicBezTo>
                    <a:cubicBezTo>
                      <a:pt x="100" y="323"/>
                      <a:pt x="91" y="323"/>
                      <a:pt x="83" y="324"/>
                    </a:cubicBezTo>
                    <a:cubicBezTo>
                      <a:pt x="76" y="328"/>
                      <a:pt x="66" y="328"/>
                      <a:pt x="62" y="337"/>
                    </a:cubicBezTo>
                    <a:cubicBezTo>
                      <a:pt x="70" y="340"/>
                      <a:pt x="77" y="347"/>
                      <a:pt x="80" y="354"/>
                    </a:cubicBezTo>
                    <a:cubicBezTo>
                      <a:pt x="84" y="366"/>
                      <a:pt x="98" y="368"/>
                      <a:pt x="110" y="368"/>
                    </a:cubicBezTo>
                    <a:cubicBezTo>
                      <a:pt x="115" y="368"/>
                      <a:pt x="118" y="363"/>
                      <a:pt x="124" y="364"/>
                    </a:cubicBezTo>
                    <a:cubicBezTo>
                      <a:pt x="131" y="371"/>
                      <a:pt x="131" y="371"/>
                      <a:pt x="131" y="371"/>
                    </a:cubicBezTo>
                    <a:cubicBezTo>
                      <a:pt x="143" y="374"/>
                      <a:pt x="152" y="369"/>
                      <a:pt x="162" y="362"/>
                    </a:cubicBezTo>
                    <a:cubicBezTo>
                      <a:pt x="170" y="370"/>
                      <a:pt x="178" y="375"/>
                      <a:pt x="185" y="384"/>
                    </a:cubicBezTo>
                    <a:cubicBezTo>
                      <a:pt x="187" y="393"/>
                      <a:pt x="176" y="399"/>
                      <a:pt x="169" y="403"/>
                    </a:cubicBezTo>
                    <a:cubicBezTo>
                      <a:pt x="168" y="405"/>
                      <a:pt x="164" y="410"/>
                      <a:pt x="161" y="408"/>
                    </a:cubicBezTo>
                    <a:cubicBezTo>
                      <a:pt x="156" y="402"/>
                      <a:pt x="149" y="399"/>
                      <a:pt x="142" y="397"/>
                    </a:cubicBezTo>
                    <a:cubicBezTo>
                      <a:pt x="133" y="397"/>
                      <a:pt x="123" y="400"/>
                      <a:pt x="115" y="403"/>
                    </a:cubicBezTo>
                    <a:cubicBezTo>
                      <a:pt x="108" y="399"/>
                      <a:pt x="101" y="400"/>
                      <a:pt x="94" y="404"/>
                    </a:cubicBezTo>
                    <a:cubicBezTo>
                      <a:pt x="82" y="413"/>
                      <a:pt x="82" y="430"/>
                      <a:pt x="67" y="437"/>
                    </a:cubicBezTo>
                    <a:close/>
                    <a:moveTo>
                      <a:pt x="114" y="480"/>
                    </a:moveTo>
                    <a:cubicBezTo>
                      <a:pt x="114" y="483"/>
                      <a:pt x="117" y="486"/>
                      <a:pt x="114" y="488"/>
                    </a:cubicBezTo>
                    <a:cubicBezTo>
                      <a:pt x="113" y="489"/>
                      <a:pt x="112" y="494"/>
                      <a:pt x="116" y="494"/>
                    </a:cubicBezTo>
                    <a:cubicBezTo>
                      <a:pt x="122" y="493"/>
                      <a:pt x="128" y="492"/>
                      <a:pt x="133" y="489"/>
                    </a:cubicBezTo>
                    <a:cubicBezTo>
                      <a:pt x="144" y="489"/>
                      <a:pt x="156" y="494"/>
                      <a:pt x="161" y="504"/>
                    </a:cubicBezTo>
                    <a:cubicBezTo>
                      <a:pt x="163" y="509"/>
                      <a:pt x="157" y="516"/>
                      <a:pt x="164" y="518"/>
                    </a:cubicBezTo>
                    <a:cubicBezTo>
                      <a:pt x="174" y="507"/>
                      <a:pt x="162" y="493"/>
                      <a:pt x="164" y="479"/>
                    </a:cubicBezTo>
                    <a:cubicBezTo>
                      <a:pt x="163" y="474"/>
                      <a:pt x="171" y="466"/>
                      <a:pt x="161" y="465"/>
                    </a:cubicBezTo>
                    <a:cubicBezTo>
                      <a:pt x="157" y="464"/>
                      <a:pt x="156" y="468"/>
                      <a:pt x="154" y="470"/>
                    </a:cubicBezTo>
                    <a:cubicBezTo>
                      <a:pt x="145" y="480"/>
                      <a:pt x="131" y="475"/>
                      <a:pt x="119" y="474"/>
                    </a:cubicBezTo>
                    <a:cubicBezTo>
                      <a:pt x="116" y="474"/>
                      <a:pt x="116" y="478"/>
                      <a:pt x="114" y="480"/>
                    </a:cubicBezTo>
                    <a:close/>
                    <a:moveTo>
                      <a:pt x="136" y="295"/>
                    </a:moveTo>
                    <a:cubicBezTo>
                      <a:pt x="134" y="295"/>
                      <a:pt x="134" y="297"/>
                      <a:pt x="133" y="299"/>
                    </a:cubicBezTo>
                    <a:cubicBezTo>
                      <a:pt x="147" y="304"/>
                      <a:pt x="147" y="304"/>
                      <a:pt x="147" y="304"/>
                    </a:cubicBezTo>
                    <a:cubicBezTo>
                      <a:pt x="152" y="307"/>
                      <a:pt x="156" y="312"/>
                      <a:pt x="160" y="316"/>
                    </a:cubicBezTo>
                    <a:cubicBezTo>
                      <a:pt x="169" y="310"/>
                      <a:pt x="177" y="302"/>
                      <a:pt x="188" y="301"/>
                    </a:cubicBezTo>
                    <a:cubicBezTo>
                      <a:pt x="190" y="297"/>
                      <a:pt x="187" y="293"/>
                      <a:pt x="186" y="290"/>
                    </a:cubicBezTo>
                    <a:cubicBezTo>
                      <a:pt x="185" y="275"/>
                      <a:pt x="193" y="257"/>
                      <a:pt x="181" y="244"/>
                    </a:cubicBezTo>
                    <a:cubicBezTo>
                      <a:pt x="177" y="242"/>
                      <a:pt x="175" y="242"/>
                      <a:pt x="171" y="243"/>
                    </a:cubicBezTo>
                    <a:cubicBezTo>
                      <a:pt x="162" y="248"/>
                      <a:pt x="163" y="260"/>
                      <a:pt x="164" y="269"/>
                    </a:cubicBezTo>
                    <a:cubicBezTo>
                      <a:pt x="162" y="273"/>
                      <a:pt x="162" y="273"/>
                      <a:pt x="162" y="273"/>
                    </a:cubicBezTo>
                    <a:cubicBezTo>
                      <a:pt x="156" y="280"/>
                      <a:pt x="147" y="280"/>
                      <a:pt x="137" y="279"/>
                    </a:cubicBezTo>
                    <a:cubicBezTo>
                      <a:pt x="137" y="280"/>
                      <a:pt x="137" y="280"/>
                      <a:pt x="137" y="280"/>
                    </a:cubicBezTo>
                    <a:cubicBezTo>
                      <a:pt x="143" y="282"/>
                      <a:pt x="150" y="286"/>
                      <a:pt x="157" y="285"/>
                    </a:cubicBezTo>
                    <a:cubicBezTo>
                      <a:pt x="161" y="285"/>
                      <a:pt x="164" y="282"/>
                      <a:pt x="166" y="278"/>
                    </a:cubicBezTo>
                    <a:cubicBezTo>
                      <a:pt x="168" y="273"/>
                      <a:pt x="170" y="266"/>
                      <a:pt x="170" y="260"/>
                    </a:cubicBezTo>
                    <a:cubicBezTo>
                      <a:pt x="171" y="256"/>
                      <a:pt x="169" y="249"/>
                      <a:pt x="176" y="250"/>
                    </a:cubicBezTo>
                    <a:cubicBezTo>
                      <a:pt x="182" y="258"/>
                      <a:pt x="182" y="270"/>
                      <a:pt x="179" y="281"/>
                    </a:cubicBezTo>
                    <a:cubicBezTo>
                      <a:pt x="177" y="286"/>
                      <a:pt x="182" y="293"/>
                      <a:pt x="176" y="297"/>
                    </a:cubicBezTo>
                    <a:cubicBezTo>
                      <a:pt x="170" y="298"/>
                      <a:pt x="165" y="305"/>
                      <a:pt x="157" y="306"/>
                    </a:cubicBezTo>
                    <a:cubicBezTo>
                      <a:pt x="153" y="298"/>
                      <a:pt x="143" y="297"/>
                      <a:pt x="136" y="295"/>
                    </a:cubicBezTo>
                    <a:close/>
                    <a:moveTo>
                      <a:pt x="236" y="207"/>
                    </a:moveTo>
                    <a:cubicBezTo>
                      <a:pt x="231" y="214"/>
                      <a:pt x="226" y="221"/>
                      <a:pt x="226" y="230"/>
                    </a:cubicBezTo>
                    <a:cubicBezTo>
                      <a:pt x="222" y="247"/>
                      <a:pt x="227" y="265"/>
                      <a:pt x="234" y="281"/>
                    </a:cubicBezTo>
                    <a:cubicBezTo>
                      <a:pt x="249" y="301"/>
                      <a:pt x="276" y="306"/>
                      <a:pt x="299" y="300"/>
                    </a:cubicBezTo>
                    <a:cubicBezTo>
                      <a:pt x="303" y="302"/>
                      <a:pt x="309" y="303"/>
                      <a:pt x="313" y="301"/>
                    </a:cubicBezTo>
                    <a:cubicBezTo>
                      <a:pt x="320" y="287"/>
                      <a:pt x="333" y="275"/>
                      <a:pt x="348" y="268"/>
                    </a:cubicBezTo>
                    <a:cubicBezTo>
                      <a:pt x="363" y="261"/>
                      <a:pt x="383" y="267"/>
                      <a:pt x="399" y="270"/>
                    </a:cubicBezTo>
                    <a:cubicBezTo>
                      <a:pt x="411" y="273"/>
                      <a:pt x="424" y="280"/>
                      <a:pt x="437" y="279"/>
                    </a:cubicBezTo>
                    <a:cubicBezTo>
                      <a:pt x="453" y="280"/>
                      <a:pt x="465" y="265"/>
                      <a:pt x="474" y="254"/>
                    </a:cubicBezTo>
                    <a:cubicBezTo>
                      <a:pt x="475" y="241"/>
                      <a:pt x="483" y="228"/>
                      <a:pt x="475" y="216"/>
                    </a:cubicBezTo>
                    <a:cubicBezTo>
                      <a:pt x="475" y="215"/>
                      <a:pt x="473" y="214"/>
                      <a:pt x="475" y="213"/>
                    </a:cubicBezTo>
                    <a:cubicBezTo>
                      <a:pt x="488" y="205"/>
                      <a:pt x="493" y="190"/>
                      <a:pt x="497" y="177"/>
                    </a:cubicBezTo>
                    <a:cubicBezTo>
                      <a:pt x="498" y="169"/>
                      <a:pt x="496" y="163"/>
                      <a:pt x="493" y="157"/>
                    </a:cubicBezTo>
                    <a:cubicBezTo>
                      <a:pt x="484" y="134"/>
                      <a:pt x="458" y="126"/>
                      <a:pt x="442" y="106"/>
                    </a:cubicBezTo>
                    <a:cubicBezTo>
                      <a:pt x="432" y="93"/>
                      <a:pt x="431" y="76"/>
                      <a:pt x="434" y="59"/>
                    </a:cubicBezTo>
                    <a:cubicBezTo>
                      <a:pt x="427" y="53"/>
                      <a:pt x="419" y="59"/>
                      <a:pt x="411" y="59"/>
                    </a:cubicBezTo>
                    <a:cubicBezTo>
                      <a:pt x="396" y="64"/>
                      <a:pt x="378" y="76"/>
                      <a:pt x="374" y="93"/>
                    </a:cubicBezTo>
                    <a:cubicBezTo>
                      <a:pt x="370" y="100"/>
                      <a:pt x="374" y="109"/>
                      <a:pt x="375" y="117"/>
                    </a:cubicBezTo>
                    <a:cubicBezTo>
                      <a:pt x="366" y="123"/>
                      <a:pt x="363" y="133"/>
                      <a:pt x="359" y="143"/>
                    </a:cubicBezTo>
                    <a:cubicBezTo>
                      <a:pt x="360" y="149"/>
                      <a:pt x="360" y="156"/>
                      <a:pt x="363" y="163"/>
                    </a:cubicBezTo>
                    <a:cubicBezTo>
                      <a:pt x="364" y="168"/>
                      <a:pt x="370" y="168"/>
                      <a:pt x="374" y="170"/>
                    </a:cubicBezTo>
                    <a:cubicBezTo>
                      <a:pt x="378" y="173"/>
                      <a:pt x="375" y="178"/>
                      <a:pt x="375" y="181"/>
                    </a:cubicBezTo>
                    <a:cubicBezTo>
                      <a:pt x="375" y="192"/>
                      <a:pt x="379" y="203"/>
                      <a:pt x="390" y="208"/>
                    </a:cubicBezTo>
                    <a:cubicBezTo>
                      <a:pt x="397" y="208"/>
                      <a:pt x="404" y="208"/>
                      <a:pt x="409" y="202"/>
                    </a:cubicBezTo>
                    <a:cubicBezTo>
                      <a:pt x="412" y="198"/>
                      <a:pt x="415" y="192"/>
                      <a:pt x="414" y="186"/>
                    </a:cubicBezTo>
                    <a:cubicBezTo>
                      <a:pt x="411" y="184"/>
                      <a:pt x="406" y="186"/>
                      <a:pt x="403" y="187"/>
                    </a:cubicBezTo>
                    <a:cubicBezTo>
                      <a:pt x="394" y="185"/>
                      <a:pt x="385" y="179"/>
                      <a:pt x="381" y="171"/>
                    </a:cubicBezTo>
                    <a:cubicBezTo>
                      <a:pt x="375" y="157"/>
                      <a:pt x="383" y="142"/>
                      <a:pt x="393" y="133"/>
                    </a:cubicBezTo>
                    <a:cubicBezTo>
                      <a:pt x="408" y="123"/>
                      <a:pt x="429" y="123"/>
                      <a:pt x="443" y="133"/>
                    </a:cubicBezTo>
                    <a:cubicBezTo>
                      <a:pt x="458" y="145"/>
                      <a:pt x="464" y="164"/>
                      <a:pt x="467" y="182"/>
                    </a:cubicBezTo>
                    <a:cubicBezTo>
                      <a:pt x="467" y="208"/>
                      <a:pt x="456" y="235"/>
                      <a:pt x="432" y="251"/>
                    </a:cubicBezTo>
                    <a:cubicBezTo>
                      <a:pt x="417" y="261"/>
                      <a:pt x="403" y="259"/>
                      <a:pt x="385" y="261"/>
                    </a:cubicBezTo>
                    <a:cubicBezTo>
                      <a:pt x="366" y="257"/>
                      <a:pt x="351" y="242"/>
                      <a:pt x="341" y="227"/>
                    </a:cubicBezTo>
                    <a:cubicBezTo>
                      <a:pt x="336" y="234"/>
                      <a:pt x="334" y="242"/>
                      <a:pt x="327" y="247"/>
                    </a:cubicBezTo>
                    <a:cubicBezTo>
                      <a:pt x="319" y="255"/>
                      <a:pt x="309" y="262"/>
                      <a:pt x="298" y="258"/>
                    </a:cubicBezTo>
                    <a:cubicBezTo>
                      <a:pt x="295" y="257"/>
                      <a:pt x="293" y="255"/>
                      <a:pt x="290" y="257"/>
                    </a:cubicBezTo>
                    <a:cubicBezTo>
                      <a:pt x="285" y="264"/>
                      <a:pt x="276" y="264"/>
                      <a:pt x="270" y="267"/>
                    </a:cubicBezTo>
                    <a:cubicBezTo>
                      <a:pt x="262" y="269"/>
                      <a:pt x="256" y="266"/>
                      <a:pt x="251" y="261"/>
                    </a:cubicBezTo>
                    <a:cubicBezTo>
                      <a:pt x="244" y="254"/>
                      <a:pt x="241" y="242"/>
                      <a:pt x="244" y="231"/>
                    </a:cubicBezTo>
                    <a:cubicBezTo>
                      <a:pt x="244" y="224"/>
                      <a:pt x="253" y="226"/>
                      <a:pt x="256" y="220"/>
                    </a:cubicBezTo>
                    <a:cubicBezTo>
                      <a:pt x="258" y="216"/>
                      <a:pt x="257" y="211"/>
                      <a:pt x="253" y="207"/>
                    </a:cubicBezTo>
                    <a:cubicBezTo>
                      <a:pt x="248" y="204"/>
                      <a:pt x="242" y="205"/>
                      <a:pt x="236" y="207"/>
                    </a:cubicBezTo>
                    <a:close/>
                    <a:moveTo>
                      <a:pt x="226" y="510"/>
                    </a:moveTo>
                    <a:cubicBezTo>
                      <a:pt x="225" y="518"/>
                      <a:pt x="225" y="518"/>
                      <a:pt x="225" y="518"/>
                    </a:cubicBezTo>
                    <a:cubicBezTo>
                      <a:pt x="227" y="534"/>
                      <a:pt x="227" y="553"/>
                      <a:pt x="245" y="558"/>
                    </a:cubicBezTo>
                    <a:cubicBezTo>
                      <a:pt x="250" y="561"/>
                      <a:pt x="254" y="556"/>
                      <a:pt x="257" y="552"/>
                    </a:cubicBezTo>
                    <a:cubicBezTo>
                      <a:pt x="258" y="550"/>
                      <a:pt x="260" y="546"/>
                      <a:pt x="258" y="544"/>
                    </a:cubicBezTo>
                    <a:cubicBezTo>
                      <a:pt x="252" y="540"/>
                      <a:pt x="247" y="538"/>
                      <a:pt x="239" y="538"/>
                    </a:cubicBezTo>
                    <a:cubicBezTo>
                      <a:pt x="233" y="533"/>
                      <a:pt x="230" y="524"/>
                      <a:pt x="231" y="514"/>
                    </a:cubicBezTo>
                    <a:cubicBezTo>
                      <a:pt x="234" y="505"/>
                      <a:pt x="240" y="495"/>
                      <a:pt x="249" y="490"/>
                    </a:cubicBezTo>
                    <a:cubicBezTo>
                      <a:pt x="251" y="489"/>
                      <a:pt x="254" y="490"/>
                      <a:pt x="256" y="488"/>
                    </a:cubicBezTo>
                    <a:cubicBezTo>
                      <a:pt x="265" y="488"/>
                      <a:pt x="271" y="485"/>
                      <a:pt x="279" y="489"/>
                    </a:cubicBezTo>
                    <a:cubicBezTo>
                      <a:pt x="286" y="491"/>
                      <a:pt x="292" y="497"/>
                      <a:pt x="299" y="501"/>
                    </a:cubicBezTo>
                    <a:cubicBezTo>
                      <a:pt x="301" y="503"/>
                      <a:pt x="299" y="507"/>
                      <a:pt x="303" y="508"/>
                    </a:cubicBezTo>
                    <a:cubicBezTo>
                      <a:pt x="312" y="504"/>
                      <a:pt x="320" y="511"/>
                      <a:pt x="329" y="514"/>
                    </a:cubicBezTo>
                    <a:cubicBezTo>
                      <a:pt x="336" y="520"/>
                      <a:pt x="340" y="529"/>
                      <a:pt x="342" y="537"/>
                    </a:cubicBezTo>
                    <a:cubicBezTo>
                      <a:pt x="345" y="538"/>
                      <a:pt x="345" y="538"/>
                      <a:pt x="345" y="538"/>
                    </a:cubicBezTo>
                    <a:cubicBezTo>
                      <a:pt x="350" y="532"/>
                      <a:pt x="354" y="525"/>
                      <a:pt x="361" y="521"/>
                    </a:cubicBezTo>
                    <a:cubicBezTo>
                      <a:pt x="365" y="517"/>
                      <a:pt x="374" y="519"/>
                      <a:pt x="372" y="511"/>
                    </a:cubicBezTo>
                    <a:cubicBezTo>
                      <a:pt x="368" y="508"/>
                      <a:pt x="365" y="514"/>
                      <a:pt x="361" y="514"/>
                    </a:cubicBezTo>
                    <a:cubicBezTo>
                      <a:pt x="329" y="505"/>
                      <a:pt x="329" y="505"/>
                      <a:pt x="329" y="505"/>
                    </a:cubicBezTo>
                    <a:cubicBezTo>
                      <a:pt x="316" y="500"/>
                      <a:pt x="308" y="488"/>
                      <a:pt x="298" y="479"/>
                    </a:cubicBezTo>
                    <a:cubicBezTo>
                      <a:pt x="280" y="473"/>
                      <a:pt x="264" y="480"/>
                      <a:pt x="247" y="484"/>
                    </a:cubicBezTo>
                    <a:cubicBezTo>
                      <a:pt x="237" y="489"/>
                      <a:pt x="231" y="500"/>
                      <a:pt x="226" y="510"/>
                    </a:cubicBezTo>
                    <a:close/>
                    <a:moveTo>
                      <a:pt x="244" y="208"/>
                    </a:moveTo>
                    <a:cubicBezTo>
                      <a:pt x="229" y="221"/>
                      <a:pt x="232" y="239"/>
                      <a:pt x="232" y="256"/>
                    </a:cubicBezTo>
                    <a:cubicBezTo>
                      <a:pt x="237" y="275"/>
                      <a:pt x="253" y="288"/>
                      <a:pt x="270" y="293"/>
                    </a:cubicBezTo>
                    <a:cubicBezTo>
                      <a:pt x="282" y="295"/>
                      <a:pt x="295" y="296"/>
                      <a:pt x="308" y="295"/>
                    </a:cubicBezTo>
                    <a:cubicBezTo>
                      <a:pt x="310" y="292"/>
                      <a:pt x="312" y="292"/>
                      <a:pt x="313" y="289"/>
                    </a:cubicBezTo>
                    <a:cubicBezTo>
                      <a:pt x="322" y="277"/>
                      <a:pt x="334" y="266"/>
                      <a:pt x="348" y="260"/>
                    </a:cubicBezTo>
                    <a:cubicBezTo>
                      <a:pt x="350" y="257"/>
                      <a:pt x="357" y="261"/>
                      <a:pt x="358" y="256"/>
                    </a:cubicBezTo>
                    <a:cubicBezTo>
                      <a:pt x="352" y="252"/>
                      <a:pt x="349" y="246"/>
                      <a:pt x="345" y="240"/>
                    </a:cubicBezTo>
                    <a:cubicBezTo>
                      <a:pt x="342" y="240"/>
                      <a:pt x="342" y="240"/>
                      <a:pt x="342" y="240"/>
                    </a:cubicBezTo>
                    <a:cubicBezTo>
                      <a:pt x="333" y="250"/>
                      <a:pt x="321" y="260"/>
                      <a:pt x="305" y="260"/>
                    </a:cubicBezTo>
                    <a:cubicBezTo>
                      <a:pt x="301" y="261"/>
                      <a:pt x="297" y="259"/>
                      <a:pt x="294" y="261"/>
                    </a:cubicBezTo>
                    <a:cubicBezTo>
                      <a:pt x="290" y="271"/>
                      <a:pt x="278" y="272"/>
                      <a:pt x="268" y="273"/>
                    </a:cubicBezTo>
                    <a:cubicBezTo>
                      <a:pt x="255" y="273"/>
                      <a:pt x="243" y="264"/>
                      <a:pt x="238" y="252"/>
                    </a:cubicBezTo>
                    <a:cubicBezTo>
                      <a:pt x="238" y="228"/>
                      <a:pt x="238" y="228"/>
                      <a:pt x="238" y="228"/>
                    </a:cubicBezTo>
                    <a:cubicBezTo>
                      <a:pt x="238" y="223"/>
                      <a:pt x="244" y="224"/>
                      <a:pt x="246" y="220"/>
                    </a:cubicBezTo>
                    <a:cubicBezTo>
                      <a:pt x="249" y="216"/>
                      <a:pt x="253" y="213"/>
                      <a:pt x="249" y="209"/>
                    </a:cubicBezTo>
                    <a:cubicBezTo>
                      <a:pt x="247" y="207"/>
                      <a:pt x="246" y="208"/>
                      <a:pt x="244" y="208"/>
                    </a:cubicBezTo>
                    <a:close/>
                    <a:moveTo>
                      <a:pt x="254" y="375"/>
                    </a:moveTo>
                    <a:cubicBezTo>
                      <a:pt x="236" y="384"/>
                      <a:pt x="236" y="384"/>
                      <a:pt x="236" y="384"/>
                    </a:cubicBezTo>
                    <a:cubicBezTo>
                      <a:pt x="235" y="386"/>
                      <a:pt x="234" y="387"/>
                      <a:pt x="236" y="389"/>
                    </a:cubicBezTo>
                    <a:cubicBezTo>
                      <a:pt x="249" y="393"/>
                      <a:pt x="262" y="401"/>
                      <a:pt x="267" y="414"/>
                    </a:cubicBezTo>
                    <a:cubicBezTo>
                      <a:pt x="269" y="422"/>
                      <a:pt x="263" y="432"/>
                      <a:pt x="273" y="437"/>
                    </a:cubicBezTo>
                    <a:cubicBezTo>
                      <a:pt x="284" y="436"/>
                      <a:pt x="296" y="431"/>
                      <a:pt x="308" y="434"/>
                    </a:cubicBezTo>
                    <a:cubicBezTo>
                      <a:pt x="313" y="418"/>
                      <a:pt x="323" y="397"/>
                      <a:pt x="343" y="393"/>
                    </a:cubicBezTo>
                    <a:cubicBezTo>
                      <a:pt x="353" y="391"/>
                      <a:pt x="364" y="392"/>
                      <a:pt x="372" y="389"/>
                    </a:cubicBezTo>
                    <a:cubicBezTo>
                      <a:pt x="387" y="389"/>
                      <a:pt x="395" y="403"/>
                      <a:pt x="400" y="414"/>
                    </a:cubicBezTo>
                    <a:cubicBezTo>
                      <a:pt x="402" y="422"/>
                      <a:pt x="402" y="432"/>
                      <a:pt x="395" y="438"/>
                    </a:cubicBezTo>
                    <a:cubicBezTo>
                      <a:pt x="389" y="441"/>
                      <a:pt x="382" y="441"/>
                      <a:pt x="374" y="440"/>
                    </a:cubicBezTo>
                    <a:cubicBezTo>
                      <a:pt x="364" y="436"/>
                      <a:pt x="363" y="419"/>
                      <a:pt x="349" y="423"/>
                    </a:cubicBezTo>
                    <a:cubicBezTo>
                      <a:pt x="344" y="426"/>
                      <a:pt x="339" y="428"/>
                      <a:pt x="336" y="434"/>
                    </a:cubicBezTo>
                    <a:cubicBezTo>
                      <a:pt x="331" y="440"/>
                      <a:pt x="335" y="448"/>
                      <a:pt x="338" y="454"/>
                    </a:cubicBezTo>
                    <a:cubicBezTo>
                      <a:pt x="345" y="465"/>
                      <a:pt x="357" y="472"/>
                      <a:pt x="369" y="475"/>
                    </a:cubicBezTo>
                    <a:cubicBezTo>
                      <a:pt x="385" y="475"/>
                      <a:pt x="400" y="475"/>
                      <a:pt x="412" y="464"/>
                    </a:cubicBezTo>
                    <a:cubicBezTo>
                      <a:pt x="422" y="459"/>
                      <a:pt x="427" y="449"/>
                      <a:pt x="432" y="441"/>
                    </a:cubicBezTo>
                    <a:cubicBezTo>
                      <a:pt x="441" y="441"/>
                      <a:pt x="448" y="434"/>
                      <a:pt x="455" y="431"/>
                    </a:cubicBezTo>
                    <a:cubicBezTo>
                      <a:pt x="473" y="418"/>
                      <a:pt x="475" y="396"/>
                      <a:pt x="472" y="376"/>
                    </a:cubicBezTo>
                    <a:cubicBezTo>
                      <a:pt x="472" y="361"/>
                      <a:pt x="460" y="351"/>
                      <a:pt x="452" y="340"/>
                    </a:cubicBezTo>
                    <a:cubicBezTo>
                      <a:pt x="443" y="333"/>
                      <a:pt x="430" y="332"/>
                      <a:pt x="420" y="327"/>
                    </a:cubicBezTo>
                    <a:cubicBezTo>
                      <a:pt x="412" y="316"/>
                      <a:pt x="412" y="316"/>
                      <a:pt x="412" y="316"/>
                    </a:cubicBezTo>
                    <a:cubicBezTo>
                      <a:pt x="401" y="302"/>
                      <a:pt x="381" y="301"/>
                      <a:pt x="365" y="306"/>
                    </a:cubicBezTo>
                    <a:cubicBezTo>
                      <a:pt x="357" y="310"/>
                      <a:pt x="348" y="315"/>
                      <a:pt x="344" y="324"/>
                    </a:cubicBezTo>
                    <a:cubicBezTo>
                      <a:pt x="343" y="330"/>
                      <a:pt x="345" y="336"/>
                      <a:pt x="347" y="342"/>
                    </a:cubicBezTo>
                    <a:cubicBezTo>
                      <a:pt x="349" y="348"/>
                      <a:pt x="357" y="346"/>
                      <a:pt x="362" y="349"/>
                    </a:cubicBezTo>
                    <a:cubicBezTo>
                      <a:pt x="364" y="346"/>
                      <a:pt x="366" y="341"/>
                      <a:pt x="370" y="341"/>
                    </a:cubicBezTo>
                    <a:cubicBezTo>
                      <a:pt x="376" y="338"/>
                      <a:pt x="382" y="340"/>
                      <a:pt x="387" y="343"/>
                    </a:cubicBezTo>
                    <a:cubicBezTo>
                      <a:pt x="394" y="346"/>
                      <a:pt x="395" y="353"/>
                      <a:pt x="397" y="360"/>
                    </a:cubicBezTo>
                    <a:cubicBezTo>
                      <a:pt x="397" y="367"/>
                      <a:pt x="392" y="373"/>
                      <a:pt x="386" y="377"/>
                    </a:cubicBezTo>
                    <a:cubicBezTo>
                      <a:pt x="379" y="380"/>
                      <a:pt x="371" y="384"/>
                      <a:pt x="364" y="382"/>
                    </a:cubicBezTo>
                    <a:cubicBezTo>
                      <a:pt x="346" y="387"/>
                      <a:pt x="330" y="378"/>
                      <a:pt x="320" y="363"/>
                    </a:cubicBezTo>
                    <a:cubicBezTo>
                      <a:pt x="316" y="357"/>
                      <a:pt x="315" y="350"/>
                      <a:pt x="310" y="344"/>
                    </a:cubicBezTo>
                    <a:cubicBezTo>
                      <a:pt x="296" y="344"/>
                      <a:pt x="284" y="343"/>
                      <a:pt x="271" y="338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65" y="352"/>
                      <a:pt x="264" y="367"/>
                      <a:pt x="254" y="375"/>
                    </a:cubicBezTo>
                    <a:close/>
                    <a:moveTo>
                      <a:pt x="267" y="374"/>
                    </a:moveTo>
                    <a:cubicBezTo>
                      <a:pt x="262" y="379"/>
                      <a:pt x="256" y="382"/>
                      <a:pt x="252" y="387"/>
                    </a:cubicBezTo>
                    <a:cubicBezTo>
                      <a:pt x="267" y="396"/>
                      <a:pt x="275" y="411"/>
                      <a:pt x="277" y="427"/>
                    </a:cubicBezTo>
                    <a:cubicBezTo>
                      <a:pt x="284" y="428"/>
                      <a:pt x="293" y="425"/>
                      <a:pt x="300" y="425"/>
                    </a:cubicBezTo>
                    <a:cubicBezTo>
                      <a:pt x="303" y="423"/>
                      <a:pt x="303" y="419"/>
                      <a:pt x="306" y="417"/>
                    </a:cubicBezTo>
                    <a:cubicBezTo>
                      <a:pt x="312" y="405"/>
                      <a:pt x="321" y="396"/>
                      <a:pt x="331" y="387"/>
                    </a:cubicBezTo>
                    <a:cubicBezTo>
                      <a:pt x="327" y="381"/>
                      <a:pt x="319" y="377"/>
                      <a:pt x="315" y="371"/>
                    </a:cubicBezTo>
                    <a:cubicBezTo>
                      <a:pt x="311" y="364"/>
                      <a:pt x="309" y="357"/>
                      <a:pt x="304" y="353"/>
                    </a:cubicBezTo>
                    <a:cubicBezTo>
                      <a:pt x="294" y="353"/>
                      <a:pt x="284" y="350"/>
                      <a:pt x="274" y="349"/>
                    </a:cubicBezTo>
                    <a:cubicBezTo>
                      <a:pt x="272" y="357"/>
                      <a:pt x="271" y="366"/>
                      <a:pt x="267" y="374"/>
                    </a:cubicBezTo>
                    <a:close/>
                    <a:moveTo>
                      <a:pt x="267" y="140"/>
                    </a:moveTo>
                    <a:cubicBezTo>
                      <a:pt x="277" y="143"/>
                      <a:pt x="289" y="145"/>
                      <a:pt x="296" y="134"/>
                    </a:cubicBezTo>
                    <a:cubicBezTo>
                      <a:pt x="303" y="128"/>
                      <a:pt x="302" y="118"/>
                      <a:pt x="308" y="112"/>
                    </a:cubicBezTo>
                    <a:cubicBezTo>
                      <a:pt x="310" y="111"/>
                      <a:pt x="312" y="114"/>
                      <a:pt x="312" y="115"/>
                    </a:cubicBezTo>
                    <a:cubicBezTo>
                      <a:pt x="310" y="129"/>
                      <a:pt x="305" y="143"/>
                      <a:pt x="308" y="156"/>
                    </a:cubicBezTo>
                    <a:cubicBezTo>
                      <a:pt x="309" y="163"/>
                      <a:pt x="314" y="169"/>
                      <a:pt x="312" y="176"/>
                    </a:cubicBezTo>
                    <a:cubicBezTo>
                      <a:pt x="309" y="177"/>
                      <a:pt x="306" y="178"/>
                      <a:pt x="304" y="175"/>
                    </a:cubicBezTo>
                    <a:cubicBezTo>
                      <a:pt x="297" y="157"/>
                      <a:pt x="279" y="155"/>
                      <a:pt x="263" y="152"/>
                    </a:cubicBezTo>
                    <a:cubicBezTo>
                      <a:pt x="258" y="149"/>
                      <a:pt x="261" y="140"/>
                      <a:pt x="267" y="140"/>
                    </a:cubicBezTo>
                    <a:close/>
                    <a:moveTo>
                      <a:pt x="264" y="384"/>
                    </a:moveTo>
                    <a:cubicBezTo>
                      <a:pt x="262" y="388"/>
                      <a:pt x="267" y="391"/>
                      <a:pt x="269" y="392"/>
                    </a:cubicBezTo>
                    <a:cubicBezTo>
                      <a:pt x="277" y="399"/>
                      <a:pt x="280" y="409"/>
                      <a:pt x="282" y="419"/>
                    </a:cubicBezTo>
                    <a:cubicBezTo>
                      <a:pt x="285" y="420"/>
                      <a:pt x="291" y="419"/>
                      <a:pt x="295" y="418"/>
                    </a:cubicBezTo>
                    <a:cubicBezTo>
                      <a:pt x="296" y="412"/>
                      <a:pt x="301" y="406"/>
                      <a:pt x="306" y="401"/>
                    </a:cubicBezTo>
                    <a:cubicBezTo>
                      <a:pt x="310" y="397"/>
                      <a:pt x="317" y="394"/>
                      <a:pt x="318" y="388"/>
                    </a:cubicBezTo>
                    <a:cubicBezTo>
                      <a:pt x="309" y="379"/>
                      <a:pt x="304" y="368"/>
                      <a:pt x="300" y="358"/>
                    </a:cubicBezTo>
                    <a:cubicBezTo>
                      <a:pt x="294" y="357"/>
                      <a:pt x="285" y="354"/>
                      <a:pt x="279" y="358"/>
                    </a:cubicBezTo>
                    <a:cubicBezTo>
                      <a:pt x="277" y="367"/>
                      <a:pt x="273" y="378"/>
                      <a:pt x="264" y="384"/>
                    </a:cubicBezTo>
                    <a:close/>
                    <a:moveTo>
                      <a:pt x="280" y="616"/>
                    </a:moveTo>
                    <a:cubicBezTo>
                      <a:pt x="275" y="618"/>
                      <a:pt x="269" y="617"/>
                      <a:pt x="265" y="622"/>
                    </a:cubicBezTo>
                    <a:cubicBezTo>
                      <a:pt x="265" y="624"/>
                      <a:pt x="265" y="626"/>
                      <a:pt x="266" y="627"/>
                    </a:cubicBezTo>
                    <a:cubicBezTo>
                      <a:pt x="274" y="629"/>
                      <a:pt x="280" y="625"/>
                      <a:pt x="287" y="624"/>
                    </a:cubicBezTo>
                    <a:cubicBezTo>
                      <a:pt x="300" y="625"/>
                      <a:pt x="305" y="638"/>
                      <a:pt x="307" y="648"/>
                    </a:cubicBezTo>
                    <a:cubicBezTo>
                      <a:pt x="310" y="650"/>
                      <a:pt x="311" y="647"/>
                      <a:pt x="314" y="647"/>
                    </a:cubicBezTo>
                    <a:cubicBezTo>
                      <a:pt x="317" y="645"/>
                      <a:pt x="319" y="641"/>
                      <a:pt x="319" y="637"/>
                    </a:cubicBezTo>
                    <a:cubicBezTo>
                      <a:pt x="312" y="627"/>
                      <a:pt x="308" y="613"/>
                      <a:pt x="311" y="601"/>
                    </a:cubicBezTo>
                    <a:cubicBezTo>
                      <a:pt x="312" y="599"/>
                      <a:pt x="309" y="597"/>
                      <a:pt x="307" y="597"/>
                    </a:cubicBezTo>
                    <a:cubicBezTo>
                      <a:pt x="301" y="609"/>
                      <a:pt x="289" y="610"/>
                      <a:pt x="280" y="616"/>
                    </a:cubicBezTo>
                    <a:close/>
                    <a:moveTo>
                      <a:pt x="352" y="430"/>
                    </a:moveTo>
                    <a:cubicBezTo>
                      <a:pt x="346" y="432"/>
                      <a:pt x="339" y="440"/>
                      <a:pt x="343" y="448"/>
                    </a:cubicBezTo>
                    <a:cubicBezTo>
                      <a:pt x="349" y="454"/>
                      <a:pt x="354" y="464"/>
                      <a:pt x="363" y="466"/>
                    </a:cubicBezTo>
                    <a:cubicBezTo>
                      <a:pt x="384" y="472"/>
                      <a:pt x="407" y="464"/>
                      <a:pt x="420" y="447"/>
                    </a:cubicBezTo>
                    <a:cubicBezTo>
                      <a:pt x="423" y="443"/>
                      <a:pt x="421" y="437"/>
                      <a:pt x="425" y="434"/>
                    </a:cubicBezTo>
                    <a:cubicBezTo>
                      <a:pt x="432" y="432"/>
                      <a:pt x="441" y="432"/>
                      <a:pt x="447" y="426"/>
                    </a:cubicBezTo>
                    <a:cubicBezTo>
                      <a:pt x="466" y="414"/>
                      <a:pt x="466" y="388"/>
                      <a:pt x="463" y="369"/>
                    </a:cubicBezTo>
                    <a:cubicBezTo>
                      <a:pt x="457" y="359"/>
                      <a:pt x="450" y="347"/>
                      <a:pt x="439" y="342"/>
                    </a:cubicBezTo>
                    <a:cubicBezTo>
                      <a:pt x="431" y="336"/>
                      <a:pt x="422" y="340"/>
                      <a:pt x="415" y="336"/>
                    </a:cubicBezTo>
                    <a:cubicBezTo>
                      <a:pt x="410" y="326"/>
                      <a:pt x="404" y="317"/>
                      <a:pt x="394" y="313"/>
                    </a:cubicBezTo>
                    <a:cubicBezTo>
                      <a:pt x="379" y="308"/>
                      <a:pt x="364" y="314"/>
                      <a:pt x="354" y="323"/>
                    </a:cubicBezTo>
                    <a:cubicBezTo>
                      <a:pt x="351" y="328"/>
                      <a:pt x="351" y="335"/>
                      <a:pt x="354" y="338"/>
                    </a:cubicBezTo>
                    <a:cubicBezTo>
                      <a:pt x="355" y="339"/>
                      <a:pt x="356" y="339"/>
                      <a:pt x="358" y="338"/>
                    </a:cubicBezTo>
                    <a:cubicBezTo>
                      <a:pt x="361" y="335"/>
                      <a:pt x="366" y="333"/>
                      <a:pt x="370" y="331"/>
                    </a:cubicBezTo>
                    <a:cubicBezTo>
                      <a:pt x="382" y="328"/>
                      <a:pt x="395" y="333"/>
                      <a:pt x="402" y="343"/>
                    </a:cubicBezTo>
                    <a:cubicBezTo>
                      <a:pt x="410" y="348"/>
                      <a:pt x="401" y="362"/>
                      <a:pt x="411" y="365"/>
                    </a:cubicBezTo>
                    <a:cubicBezTo>
                      <a:pt x="411" y="358"/>
                      <a:pt x="414" y="352"/>
                      <a:pt x="412" y="346"/>
                    </a:cubicBezTo>
                    <a:cubicBezTo>
                      <a:pt x="414" y="343"/>
                      <a:pt x="416" y="347"/>
                      <a:pt x="419" y="346"/>
                    </a:cubicBezTo>
                    <a:cubicBezTo>
                      <a:pt x="434" y="348"/>
                      <a:pt x="449" y="357"/>
                      <a:pt x="456" y="372"/>
                    </a:cubicBezTo>
                    <a:cubicBezTo>
                      <a:pt x="461" y="387"/>
                      <a:pt x="460" y="403"/>
                      <a:pt x="450" y="416"/>
                    </a:cubicBezTo>
                    <a:cubicBezTo>
                      <a:pt x="443" y="423"/>
                      <a:pt x="431" y="427"/>
                      <a:pt x="421" y="424"/>
                    </a:cubicBezTo>
                    <a:cubicBezTo>
                      <a:pt x="420" y="422"/>
                      <a:pt x="414" y="419"/>
                      <a:pt x="417" y="416"/>
                    </a:cubicBezTo>
                    <a:cubicBezTo>
                      <a:pt x="424" y="415"/>
                      <a:pt x="430" y="412"/>
                      <a:pt x="435" y="409"/>
                    </a:cubicBezTo>
                    <a:cubicBezTo>
                      <a:pt x="440" y="404"/>
                      <a:pt x="446" y="400"/>
                      <a:pt x="447" y="393"/>
                    </a:cubicBezTo>
                    <a:cubicBezTo>
                      <a:pt x="442" y="382"/>
                      <a:pt x="433" y="373"/>
                      <a:pt x="422" y="366"/>
                    </a:cubicBezTo>
                    <a:cubicBezTo>
                      <a:pt x="420" y="366"/>
                      <a:pt x="416" y="365"/>
                      <a:pt x="415" y="367"/>
                    </a:cubicBezTo>
                    <a:cubicBezTo>
                      <a:pt x="422" y="373"/>
                      <a:pt x="430" y="381"/>
                      <a:pt x="437" y="388"/>
                    </a:cubicBezTo>
                    <a:cubicBezTo>
                      <a:pt x="441" y="399"/>
                      <a:pt x="425" y="402"/>
                      <a:pt x="420" y="409"/>
                    </a:cubicBezTo>
                    <a:cubicBezTo>
                      <a:pt x="416" y="408"/>
                      <a:pt x="412" y="409"/>
                      <a:pt x="409" y="412"/>
                    </a:cubicBezTo>
                    <a:cubicBezTo>
                      <a:pt x="410" y="421"/>
                      <a:pt x="411" y="432"/>
                      <a:pt x="405" y="439"/>
                    </a:cubicBezTo>
                    <a:cubicBezTo>
                      <a:pt x="400" y="448"/>
                      <a:pt x="389" y="447"/>
                      <a:pt x="381" y="449"/>
                    </a:cubicBezTo>
                    <a:cubicBezTo>
                      <a:pt x="375" y="448"/>
                      <a:pt x="368" y="446"/>
                      <a:pt x="364" y="441"/>
                    </a:cubicBezTo>
                    <a:cubicBezTo>
                      <a:pt x="358" y="438"/>
                      <a:pt x="359" y="431"/>
                      <a:pt x="352" y="430"/>
                    </a:cubicBezTo>
                    <a:close/>
                    <a:moveTo>
                      <a:pt x="384" y="118"/>
                    </a:moveTo>
                    <a:cubicBezTo>
                      <a:pt x="384" y="109"/>
                      <a:pt x="378" y="102"/>
                      <a:pt x="381" y="93"/>
                    </a:cubicBezTo>
                    <a:cubicBezTo>
                      <a:pt x="388" y="76"/>
                      <a:pt x="405" y="65"/>
                      <a:pt x="424" y="64"/>
                    </a:cubicBezTo>
                    <a:cubicBezTo>
                      <a:pt x="430" y="67"/>
                      <a:pt x="423" y="72"/>
                      <a:pt x="424" y="76"/>
                    </a:cubicBezTo>
                    <a:cubicBezTo>
                      <a:pt x="420" y="94"/>
                      <a:pt x="431" y="110"/>
                      <a:pt x="445" y="120"/>
                    </a:cubicBezTo>
                    <a:cubicBezTo>
                      <a:pt x="446" y="123"/>
                      <a:pt x="444" y="122"/>
                      <a:pt x="442" y="122"/>
                    </a:cubicBezTo>
                    <a:cubicBezTo>
                      <a:pt x="439" y="122"/>
                      <a:pt x="435" y="119"/>
                      <a:pt x="432" y="118"/>
                    </a:cubicBezTo>
                    <a:cubicBezTo>
                      <a:pt x="413" y="116"/>
                      <a:pt x="392" y="117"/>
                      <a:pt x="379" y="134"/>
                    </a:cubicBezTo>
                    <a:cubicBezTo>
                      <a:pt x="378" y="142"/>
                      <a:pt x="374" y="148"/>
                      <a:pt x="373" y="155"/>
                    </a:cubicBezTo>
                    <a:cubicBezTo>
                      <a:pt x="371" y="158"/>
                      <a:pt x="369" y="154"/>
                      <a:pt x="369" y="153"/>
                    </a:cubicBezTo>
                    <a:cubicBezTo>
                      <a:pt x="368" y="150"/>
                      <a:pt x="368" y="150"/>
                      <a:pt x="368" y="150"/>
                    </a:cubicBezTo>
                    <a:cubicBezTo>
                      <a:pt x="371" y="138"/>
                      <a:pt x="374" y="126"/>
                      <a:pt x="384" y="118"/>
                    </a:cubicBezTo>
                    <a:close/>
                    <a:moveTo>
                      <a:pt x="384" y="581"/>
                    </a:moveTo>
                    <a:cubicBezTo>
                      <a:pt x="374" y="587"/>
                      <a:pt x="369" y="599"/>
                      <a:pt x="369" y="611"/>
                    </a:cubicBezTo>
                    <a:cubicBezTo>
                      <a:pt x="371" y="620"/>
                      <a:pt x="375" y="629"/>
                      <a:pt x="382" y="636"/>
                    </a:cubicBezTo>
                    <a:cubicBezTo>
                      <a:pt x="385" y="641"/>
                      <a:pt x="381" y="645"/>
                      <a:pt x="380" y="650"/>
                    </a:cubicBezTo>
                    <a:cubicBezTo>
                      <a:pt x="378" y="663"/>
                      <a:pt x="383" y="676"/>
                      <a:pt x="390" y="687"/>
                    </a:cubicBezTo>
                    <a:cubicBezTo>
                      <a:pt x="398" y="694"/>
                      <a:pt x="407" y="700"/>
                      <a:pt x="418" y="700"/>
                    </a:cubicBezTo>
                    <a:cubicBezTo>
                      <a:pt x="428" y="695"/>
                      <a:pt x="420" y="682"/>
                      <a:pt x="427" y="675"/>
                    </a:cubicBezTo>
                    <a:cubicBezTo>
                      <a:pt x="432" y="663"/>
                      <a:pt x="442" y="652"/>
                      <a:pt x="453" y="645"/>
                    </a:cubicBezTo>
                    <a:cubicBezTo>
                      <a:pt x="453" y="644"/>
                      <a:pt x="452" y="644"/>
                      <a:pt x="451" y="644"/>
                    </a:cubicBezTo>
                    <a:cubicBezTo>
                      <a:pt x="436" y="649"/>
                      <a:pt x="421" y="647"/>
                      <a:pt x="406" y="644"/>
                    </a:cubicBezTo>
                    <a:cubicBezTo>
                      <a:pt x="390" y="637"/>
                      <a:pt x="388" y="620"/>
                      <a:pt x="387" y="606"/>
                    </a:cubicBezTo>
                    <a:cubicBezTo>
                      <a:pt x="387" y="592"/>
                      <a:pt x="395" y="581"/>
                      <a:pt x="407" y="575"/>
                    </a:cubicBezTo>
                    <a:cubicBezTo>
                      <a:pt x="408" y="574"/>
                      <a:pt x="406" y="573"/>
                      <a:pt x="405" y="573"/>
                    </a:cubicBezTo>
                    <a:cubicBezTo>
                      <a:pt x="398" y="574"/>
                      <a:pt x="390" y="575"/>
                      <a:pt x="384" y="581"/>
                    </a:cubicBezTo>
                    <a:close/>
                    <a:moveTo>
                      <a:pt x="372" y="358"/>
                    </a:moveTo>
                    <a:cubicBezTo>
                      <a:pt x="372" y="358"/>
                      <a:pt x="371" y="358"/>
                      <a:pt x="371" y="360"/>
                    </a:cubicBezTo>
                    <a:cubicBezTo>
                      <a:pt x="372" y="360"/>
                      <a:pt x="373" y="360"/>
                      <a:pt x="374" y="359"/>
                    </a:cubicBezTo>
                    <a:cubicBezTo>
                      <a:pt x="372" y="358"/>
                      <a:pt x="372" y="358"/>
                      <a:pt x="372" y="358"/>
                    </a:cubicBezTo>
                    <a:close/>
                    <a:moveTo>
                      <a:pt x="60" y="327"/>
                    </a:moveTo>
                    <a:cubicBezTo>
                      <a:pt x="55" y="331"/>
                      <a:pt x="49" y="334"/>
                      <a:pt x="49" y="341"/>
                    </a:cubicBezTo>
                    <a:cubicBezTo>
                      <a:pt x="50" y="347"/>
                      <a:pt x="56" y="346"/>
                      <a:pt x="60" y="346"/>
                    </a:cubicBezTo>
                    <a:cubicBezTo>
                      <a:pt x="67" y="347"/>
                      <a:pt x="73" y="356"/>
                      <a:pt x="76" y="362"/>
                    </a:cubicBezTo>
                    <a:cubicBezTo>
                      <a:pt x="88" y="374"/>
                      <a:pt x="105" y="378"/>
                      <a:pt x="122" y="373"/>
                    </a:cubicBezTo>
                    <a:cubicBezTo>
                      <a:pt x="129" y="378"/>
                      <a:pt x="139" y="382"/>
                      <a:pt x="148" y="378"/>
                    </a:cubicBezTo>
                    <a:cubicBezTo>
                      <a:pt x="153" y="378"/>
                      <a:pt x="157" y="372"/>
                      <a:pt x="162" y="373"/>
                    </a:cubicBezTo>
                    <a:cubicBezTo>
                      <a:pt x="166" y="378"/>
                      <a:pt x="173" y="381"/>
                      <a:pt x="174" y="387"/>
                    </a:cubicBezTo>
                    <a:cubicBezTo>
                      <a:pt x="172" y="393"/>
                      <a:pt x="168" y="397"/>
                      <a:pt x="162" y="398"/>
                    </a:cubicBezTo>
                    <a:cubicBezTo>
                      <a:pt x="149" y="385"/>
                      <a:pt x="130" y="388"/>
                      <a:pt x="114" y="394"/>
                    </a:cubicBezTo>
                    <a:cubicBezTo>
                      <a:pt x="110" y="392"/>
                      <a:pt x="104" y="393"/>
                      <a:pt x="99" y="394"/>
                    </a:cubicBezTo>
                    <a:cubicBezTo>
                      <a:pt x="83" y="397"/>
                      <a:pt x="78" y="414"/>
                      <a:pt x="71" y="425"/>
                    </a:cubicBezTo>
                    <a:cubicBezTo>
                      <a:pt x="66" y="431"/>
                      <a:pt x="59" y="429"/>
                      <a:pt x="52" y="428"/>
                    </a:cubicBezTo>
                    <a:cubicBezTo>
                      <a:pt x="50" y="431"/>
                      <a:pt x="52" y="436"/>
                      <a:pt x="53" y="440"/>
                    </a:cubicBezTo>
                    <a:cubicBezTo>
                      <a:pt x="55" y="450"/>
                      <a:pt x="64" y="455"/>
                      <a:pt x="70" y="461"/>
                    </a:cubicBezTo>
                    <a:cubicBezTo>
                      <a:pt x="78" y="465"/>
                      <a:pt x="88" y="468"/>
                      <a:pt x="97" y="464"/>
                    </a:cubicBezTo>
                    <a:cubicBezTo>
                      <a:pt x="102" y="466"/>
                      <a:pt x="108" y="462"/>
                      <a:pt x="112" y="463"/>
                    </a:cubicBezTo>
                    <a:cubicBezTo>
                      <a:pt x="117" y="468"/>
                      <a:pt x="123" y="470"/>
                      <a:pt x="130" y="472"/>
                    </a:cubicBezTo>
                    <a:cubicBezTo>
                      <a:pt x="137" y="471"/>
                      <a:pt x="146" y="472"/>
                      <a:pt x="151" y="466"/>
                    </a:cubicBezTo>
                    <a:cubicBezTo>
                      <a:pt x="157" y="463"/>
                      <a:pt x="157" y="458"/>
                      <a:pt x="163" y="455"/>
                    </a:cubicBezTo>
                    <a:cubicBezTo>
                      <a:pt x="167" y="460"/>
                      <a:pt x="173" y="460"/>
                      <a:pt x="176" y="465"/>
                    </a:cubicBezTo>
                    <a:cubicBezTo>
                      <a:pt x="173" y="473"/>
                      <a:pt x="173" y="473"/>
                      <a:pt x="173" y="473"/>
                    </a:cubicBezTo>
                    <a:cubicBezTo>
                      <a:pt x="167" y="490"/>
                      <a:pt x="178" y="507"/>
                      <a:pt x="167" y="522"/>
                    </a:cubicBezTo>
                    <a:cubicBezTo>
                      <a:pt x="164" y="524"/>
                      <a:pt x="161" y="526"/>
                      <a:pt x="157" y="524"/>
                    </a:cubicBezTo>
                    <a:cubicBezTo>
                      <a:pt x="148" y="520"/>
                      <a:pt x="160" y="512"/>
                      <a:pt x="154" y="505"/>
                    </a:cubicBezTo>
                    <a:cubicBezTo>
                      <a:pt x="146" y="496"/>
                      <a:pt x="133" y="495"/>
                      <a:pt x="122" y="499"/>
                    </a:cubicBezTo>
                    <a:cubicBezTo>
                      <a:pt x="110" y="501"/>
                      <a:pt x="110" y="514"/>
                      <a:pt x="105" y="522"/>
                    </a:cubicBezTo>
                    <a:cubicBezTo>
                      <a:pt x="103" y="540"/>
                      <a:pt x="109" y="559"/>
                      <a:pt x="124" y="569"/>
                    </a:cubicBezTo>
                    <a:cubicBezTo>
                      <a:pt x="122" y="580"/>
                      <a:pt x="127" y="588"/>
                      <a:pt x="134" y="594"/>
                    </a:cubicBezTo>
                    <a:cubicBezTo>
                      <a:pt x="147" y="606"/>
                      <a:pt x="164" y="603"/>
                      <a:pt x="178" y="596"/>
                    </a:cubicBezTo>
                    <a:cubicBezTo>
                      <a:pt x="183" y="602"/>
                      <a:pt x="187" y="609"/>
                      <a:pt x="191" y="615"/>
                    </a:cubicBezTo>
                    <a:cubicBezTo>
                      <a:pt x="182" y="620"/>
                      <a:pt x="184" y="630"/>
                      <a:pt x="181" y="637"/>
                    </a:cubicBezTo>
                    <a:cubicBezTo>
                      <a:pt x="182" y="646"/>
                      <a:pt x="185" y="653"/>
                      <a:pt x="191" y="659"/>
                    </a:cubicBezTo>
                    <a:cubicBezTo>
                      <a:pt x="200" y="667"/>
                      <a:pt x="213" y="673"/>
                      <a:pt x="224" y="672"/>
                    </a:cubicBezTo>
                    <a:cubicBezTo>
                      <a:pt x="234" y="667"/>
                      <a:pt x="236" y="680"/>
                      <a:pt x="244" y="681"/>
                    </a:cubicBezTo>
                    <a:cubicBezTo>
                      <a:pt x="255" y="686"/>
                      <a:pt x="268" y="681"/>
                      <a:pt x="279" y="678"/>
                    </a:cubicBezTo>
                    <a:cubicBezTo>
                      <a:pt x="289" y="672"/>
                      <a:pt x="299" y="661"/>
                      <a:pt x="297" y="648"/>
                    </a:cubicBezTo>
                    <a:cubicBezTo>
                      <a:pt x="296" y="641"/>
                      <a:pt x="291" y="633"/>
                      <a:pt x="284" y="631"/>
                    </a:cubicBezTo>
                    <a:cubicBezTo>
                      <a:pt x="279" y="634"/>
                      <a:pt x="271" y="637"/>
                      <a:pt x="264" y="634"/>
                    </a:cubicBezTo>
                    <a:cubicBezTo>
                      <a:pt x="259" y="631"/>
                      <a:pt x="257" y="625"/>
                      <a:pt x="258" y="619"/>
                    </a:cubicBezTo>
                    <a:cubicBezTo>
                      <a:pt x="259" y="616"/>
                      <a:pt x="260" y="612"/>
                      <a:pt x="264" y="611"/>
                    </a:cubicBezTo>
                    <a:cubicBezTo>
                      <a:pt x="280" y="610"/>
                      <a:pt x="295" y="602"/>
                      <a:pt x="304" y="589"/>
                    </a:cubicBezTo>
                    <a:cubicBezTo>
                      <a:pt x="307" y="589"/>
                      <a:pt x="310" y="588"/>
                      <a:pt x="311" y="586"/>
                    </a:cubicBezTo>
                    <a:cubicBezTo>
                      <a:pt x="309" y="581"/>
                      <a:pt x="312" y="577"/>
                      <a:pt x="312" y="572"/>
                    </a:cubicBezTo>
                    <a:cubicBezTo>
                      <a:pt x="320" y="567"/>
                      <a:pt x="330" y="563"/>
                      <a:pt x="334" y="554"/>
                    </a:cubicBezTo>
                    <a:cubicBezTo>
                      <a:pt x="337" y="546"/>
                      <a:pt x="336" y="539"/>
                      <a:pt x="334" y="533"/>
                    </a:cubicBezTo>
                    <a:cubicBezTo>
                      <a:pt x="331" y="522"/>
                      <a:pt x="321" y="514"/>
                      <a:pt x="311" y="512"/>
                    </a:cubicBezTo>
                    <a:cubicBezTo>
                      <a:pt x="306" y="510"/>
                      <a:pt x="301" y="515"/>
                      <a:pt x="297" y="512"/>
                    </a:cubicBezTo>
                    <a:cubicBezTo>
                      <a:pt x="293" y="505"/>
                      <a:pt x="287" y="497"/>
                      <a:pt x="279" y="495"/>
                    </a:cubicBezTo>
                    <a:cubicBezTo>
                      <a:pt x="266" y="494"/>
                      <a:pt x="252" y="498"/>
                      <a:pt x="245" y="508"/>
                    </a:cubicBezTo>
                    <a:cubicBezTo>
                      <a:pt x="243" y="516"/>
                      <a:pt x="239" y="525"/>
                      <a:pt x="245" y="533"/>
                    </a:cubicBezTo>
                    <a:cubicBezTo>
                      <a:pt x="255" y="532"/>
                      <a:pt x="255" y="532"/>
                      <a:pt x="255" y="532"/>
                    </a:cubicBezTo>
                    <a:cubicBezTo>
                      <a:pt x="259" y="535"/>
                      <a:pt x="264" y="539"/>
                      <a:pt x="266" y="544"/>
                    </a:cubicBezTo>
                    <a:cubicBezTo>
                      <a:pt x="268" y="548"/>
                      <a:pt x="267" y="555"/>
                      <a:pt x="264" y="559"/>
                    </a:cubicBezTo>
                    <a:cubicBezTo>
                      <a:pt x="256" y="565"/>
                      <a:pt x="247" y="566"/>
                      <a:pt x="237" y="564"/>
                    </a:cubicBezTo>
                    <a:cubicBezTo>
                      <a:pt x="225" y="559"/>
                      <a:pt x="219" y="547"/>
                      <a:pt x="217" y="535"/>
                    </a:cubicBezTo>
                    <a:cubicBezTo>
                      <a:pt x="214" y="518"/>
                      <a:pt x="219" y="500"/>
                      <a:pt x="231" y="488"/>
                    </a:cubicBezTo>
                    <a:cubicBezTo>
                      <a:pt x="244" y="475"/>
                      <a:pt x="263" y="472"/>
                      <a:pt x="281" y="471"/>
                    </a:cubicBezTo>
                    <a:cubicBezTo>
                      <a:pt x="289" y="472"/>
                      <a:pt x="297" y="470"/>
                      <a:pt x="304" y="475"/>
                    </a:cubicBezTo>
                    <a:cubicBezTo>
                      <a:pt x="308" y="482"/>
                      <a:pt x="314" y="487"/>
                      <a:pt x="319" y="492"/>
                    </a:cubicBezTo>
                    <a:cubicBezTo>
                      <a:pt x="331" y="500"/>
                      <a:pt x="344" y="504"/>
                      <a:pt x="359" y="504"/>
                    </a:cubicBezTo>
                    <a:cubicBezTo>
                      <a:pt x="375" y="504"/>
                      <a:pt x="392" y="502"/>
                      <a:pt x="407" y="497"/>
                    </a:cubicBezTo>
                    <a:cubicBezTo>
                      <a:pt x="423" y="495"/>
                      <a:pt x="441" y="498"/>
                      <a:pt x="456" y="506"/>
                    </a:cubicBezTo>
                    <a:cubicBezTo>
                      <a:pt x="472" y="517"/>
                      <a:pt x="481" y="535"/>
                      <a:pt x="481" y="555"/>
                    </a:cubicBezTo>
                    <a:cubicBezTo>
                      <a:pt x="486" y="562"/>
                      <a:pt x="495" y="566"/>
                      <a:pt x="497" y="575"/>
                    </a:cubicBezTo>
                    <a:cubicBezTo>
                      <a:pt x="503" y="591"/>
                      <a:pt x="502" y="613"/>
                      <a:pt x="489" y="626"/>
                    </a:cubicBezTo>
                    <a:cubicBezTo>
                      <a:pt x="469" y="646"/>
                      <a:pt x="446" y="661"/>
                      <a:pt x="432" y="686"/>
                    </a:cubicBezTo>
                    <a:cubicBezTo>
                      <a:pt x="429" y="692"/>
                      <a:pt x="432" y="701"/>
                      <a:pt x="427" y="707"/>
                    </a:cubicBezTo>
                    <a:cubicBezTo>
                      <a:pt x="410" y="708"/>
                      <a:pt x="391" y="700"/>
                      <a:pt x="380" y="686"/>
                    </a:cubicBezTo>
                    <a:cubicBezTo>
                      <a:pt x="371" y="675"/>
                      <a:pt x="367" y="656"/>
                      <a:pt x="375" y="644"/>
                    </a:cubicBezTo>
                    <a:cubicBezTo>
                      <a:pt x="380" y="635"/>
                      <a:pt x="367" y="632"/>
                      <a:pt x="367" y="626"/>
                    </a:cubicBezTo>
                    <a:cubicBezTo>
                      <a:pt x="360" y="615"/>
                      <a:pt x="364" y="600"/>
                      <a:pt x="367" y="589"/>
                    </a:cubicBezTo>
                    <a:cubicBezTo>
                      <a:pt x="375" y="581"/>
                      <a:pt x="383" y="571"/>
                      <a:pt x="393" y="566"/>
                    </a:cubicBezTo>
                    <a:cubicBezTo>
                      <a:pt x="403" y="563"/>
                      <a:pt x="415" y="561"/>
                      <a:pt x="422" y="570"/>
                    </a:cubicBezTo>
                    <a:cubicBezTo>
                      <a:pt x="423" y="573"/>
                      <a:pt x="425" y="576"/>
                      <a:pt x="423" y="580"/>
                    </a:cubicBezTo>
                    <a:cubicBezTo>
                      <a:pt x="421" y="583"/>
                      <a:pt x="416" y="583"/>
                      <a:pt x="412" y="584"/>
                    </a:cubicBezTo>
                    <a:cubicBezTo>
                      <a:pt x="403" y="589"/>
                      <a:pt x="396" y="597"/>
                      <a:pt x="393" y="607"/>
                    </a:cubicBezTo>
                    <a:cubicBezTo>
                      <a:pt x="393" y="616"/>
                      <a:pt x="396" y="622"/>
                      <a:pt x="401" y="629"/>
                    </a:cubicBezTo>
                    <a:cubicBezTo>
                      <a:pt x="406" y="634"/>
                      <a:pt x="411" y="641"/>
                      <a:pt x="418" y="641"/>
                    </a:cubicBezTo>
                    <a:cubicBezTo>
                      <a:pt x="431" y="643"/>
                      <a:pt x="443" y="642"/>
                      <a:pt x="454" y="636"/>
                    </a:cubicBezTo>
                    <a:cubicBezTo>
                      <a:pt x="472" y="625"/>
                      <a:pt x="470" y="601"/>
                      <a:pt x="468" y="583"/>
                    </a:cubicBezTo>
                    <a:cubicBezTo>
                      <a:pt x="475" y="564"/>
                      <a:pt x="468" y="543"/>
                      <a:pt x="457" y="529"/>
                    </a:cubicBezTo>
                    <a:cubicBezTo>
                      <a:pt x="445" y="514"/>
                      <a:pt x="429" y="509"/>
                      <a:pt x="410" y="510"/>
                    </a:cubicBezTo>
                    <a:cubicBezTo>
                      <a:pt x="382" y="513"/>
                      <a:pt x="354" y="529"/>
                      <a:pt x="344" y="556"/>
                    </a:cubicBezTo>
                    <a:cubicBezTo>
                      <a:pt x="340" y="563"/>
                      <a:pt x="331" y="566"/>
                      <a:pt x="327" y="574"/>
                    </a:cubicBezTo>
                    <a:cubicBezTo>
                      <a:pt x="312" y="591"/>
                      <a:pt x="317" y="617"/>
                      <a:pt x="327" y="636"/>
                    </a:cubicBezTo>
                    <a:cubicBezTo>
                      <a:pt x="329" y="648"/>
                      <a:pt x="324" y="660"/>
                      <a:pt x="327" y="673"/>
                    </a:cubicBezTo>
                    <a:cubicBezTo>
                      <a:pt x="329" y="691"/>
                      <a:pt x="336" y="707"/>
                      <a:pt x="346" y="721"/>
                    </a:cubicBezTo>
                    <a:cubicBezTo>
                      <a:pt x="356" y="728"/>
                      <a:pt x="365" y="737"/>
                      <a:pt x="377" y="740"/>
                    </a:cubicBezTo>
                    <a:cubicBezTo>
                      <a:pt x="401" y="748"/>
                      <a:pt x="426" y="757"/>
                      <a:pt x="451" y="751"/>
                    </a:cubicBezTo>
                    <a:cubicBezTo>
                      <a:pt x="465" y="748"/>
                      <a:pt x="480" y="742"/>
                      <a:pt x="490" y="731"/>
                    </a:cubicBezTo>
                    <a:cubicBezTo>
                      <a:pt x="494" y="729"/>
                      <a:pt x="493" y="725"/>
                      <a:pt x="492" y="722"/>
                    </a:cubicBezTo>
                    <a:cubicBezTo>
                      <a:pt x="485" y="718"/>
                      <a:pt x="481" y="712"/>
                      <a:pt x="479" y="705"/>
                    </a:cubicBezTo>
                    <a:cubicBezTo>
                      <a:pt x="479" y="690"/>
                      <a:pt x="490" y="679"/>
                      <a:pt x="500" y="671"/>
                    </a:cubicBezTo>
                    <a:cubicBezTo>
                      <a:pt x="505" y="667"/>
                      <a:pt x="510" y="662"/>
                      <a:pt x="516" y="662"/>
                    </a:cubicBezTo>
                    <a:cubicBezTo>
                      <a:pt x="511" y="674"/>
                      <a:pt x="513" y="687"/>
                      <a:pt x="520" y="696"/>
                    </a:cubicBezTo>
                    <a:cubicBezTo>
                      <a:pt x="529" y="702"/>
                      <a:pt x="529" y="702"/>
                      <a:pt x="529" y="702"/>
                    </a:cubicBezTo>
                    <a:cubicBezTo>
                      <a:pt x="541" y="706"/>
                      <a:pt x="551" y="696"/>
                      <a:pt x="562" y="697"/>
                    </a:cubicBezTo>
                    <a:cubicBezTo>
                      <a:pt x="576" y="706"/>
                      <a:pt x="584" y="723"/>
                      <a:pt x="587" y="739"/>
                    </a:cubicBezTo>
                    <a:cubicBezTo>
                      <a:pt x="589" y="743"/>
                      <a:pt x="586" y="748"/>
                      <a:pt x="588" y="752"/>
                    </a:cubicBezTo>
                    <a:cubicBezTo>
                      <a:pt x="610" y="755"/>
                      <a:pt x="610" y="755"/>
                      <a:pt x="610" y="755"/>
                    </a:cubicBezTo>
                    <a:cubicBezTo>
                      <a:pt x="704" y="754"/>
                      <a:pt x="805" y="756"/>
                      <a:pt x="901" y="756"/>
                    </a:cubicBezTo>
                    <a:cubicBezTo>
                      <a:pt x="903" y="755"/>
                      <a:pt x="903" y="755"/>
                      <a:pt x="903" y="755"/>
                    </a:cubicBezTo>
                    <a:cubicBezTo>
                      <a:pt x="903" y="753"/>
                      <a:pt x="904" y="750"/>
                      <a:pt x="902" y="748"/>
                    </a:cubicBezTo>
                    <a:cubicBezTo>
                      <a:pt x="898" y="749"/>
                      <a:pt x="895" y="745"/>
                      <a:pt x="891" y="747"/>
                    </a:cubicBezTo>
                    <a:cubicBezTo>
                      <a:pt x="711" y="746"/>
                      <a:pt x="711" y="746"/>
                      <a:pt x="711" y="746"/>
                    </a:cubicBezTo>
                    <a:cubicBezTo>
                      <a:pt x="598" y="746"/>
                      <a:pt x="598" y="746"/>
                      <a:pt x="598" y="746"/>
                    </a:cubicBezTo>
                    <a:cubicBezTo>
                      <a:pt x="596" y="745"/>
                      <a:pt x="596" y="745"/>
                      <a:pt x="596" y="745"/>
                    </a:cubicBezTo>
                    <a:cubicBezTo>
                      <a:pt x="591" y="724"/>
                      <a:pt x="584" y="705"/>
                      <a:pt x="568" y="689"/>
                    </a:cubicBezTo>
                    <a:cubicBezTo>
                      <a:pt x="556" y="679"/>
                      <a:pt x="548" y="697"/>
                      <a:pt x="535" y="695"/>
                    </a:cubicBezTo>
                    <a:cubicBezTo>
                      <a:pt x="529" y="693"/>
                      <a:pt x="523" y="691"/>
                      <a:pt x="522" y="685"/>
                    </a:cubicBezTo>
                    <a:cubicBezTo>
                      <a:pt x="517" y="671"/>
                      <a:pt x="525" y="659"/>
                      <a:pt x="535" y="650"/>
                    </a:cubicBezTo>
                    <a:cubicBezTo>
                      <a:pt x="538" y="650"/>
                      <a:pt x="540" y="650"/>
                      <a:pt x="543" y="649"/>
                    </a:cubicBezTo>
                    <a:cubicBezTo>
                      <a:pt x="567" y="644"/>
                      <a:pt x="589" y="656"/>
                      <a:pt x="605" y="674"/>
                    </a:cubicBezTo>
                    <a:cubicBezTo>
                      <a:pt x="612" y="686"/>
                      <a:pt x="619" y="697"/>
                      <a:pt x="621" y="710"/>
                    </a:cubicBezTo>
                    <a:cubicBezTo>
                      <a:pt x="654" y="710"/>
                      <a:pt x="684" y="711"/>
                      <a:pt x="715" y="712"/>
                    </a:cubicBezTo>
                    <a:cubicBezTo>
                      <a:pt x="897" y="714"/>
                      <a:pt x="897" y="714"/>
                      <a:pt x="897" y="714"/>
                    </a:cubicBezTo>
                    <a:cubicBezTo>
                      <a:pt x="902" y="713"/>
                      <a:pt x="902" y="713"/>
                      <a:pt x="902" y="713"/>
                    </a:cubicBezTo>
                    <a:cubicBezTo>
                      <a:pt x="903" y="711"/>
                      <a:pt x="903" y="708"/>
                      <a:pt x="902" y="706"/>
                    </a:cubicBezTo>
                    <a:cubicBezTo>
                      <a:pt x="863" y="705"/>
                      <a:pt x="829" y="704"/>
                      <a:pt x="792" y="704"/>
                    </a:cubicBezTo>
                    <a:cubicBezTo>
                      <a:pt x="627" y="701"/>
                      <a:pt x="627" y="701"/>
                      <a:pt x="627" y="701"/>
                    </a:cubicBezTo>
                    <a:cubicBezTo>
                      <a:pt x="624" y="700"/>
                      <a:pt x="624" y="700"/>
                      <a:pt x="624" y="700"/>
                    </a:cubicBezTo>
                    <a:cubicBezTo>
                      <a:pt x="619" y="678"/>
                      <a:pt x="603" y="656"/>
                      <a:pt x="581" y="646"/>
                    </a:cubicBezTo>
                    <a:cubicBezTo>
                      <a:pt x="569" y="641"/>
                      <a:pt x="557" y="637"/>
                      <a:pt x="543" y="640"/>
                    </a:cubicBezTo>
                    <a:cubicBezTo>
                      <a:pt x="542" y="639"/>
                      <a:pt x="542" y="639"/>
                      <a:pt x="542" y="639"/>
                    </a:cubicBezTo>
                    <a:cubicBezTo>
                      <a:pt x="549" y="628"/>
                      <a:pt x="552" y="614"/>
                      <a:pt x="552" y="602"/>
                    </a:cubicBezTo>
                    <a:cubicBezTo>
                      <a:pt x="548" y="576"/>
                      <a:pt x="540" y="552"/>
                      <a:pt x="522" y="532"/>
                    </a:cubicBezTo>
                    <a:cubicBezTo>
                      <a:pt x="520" y="511"/>
                      <a:pt x="520" y="511"/>
                      <a:pt x="520" y="511"/>
                    </a:cubicBezTo>
                    <a:cubicBezTo>
                      <a:pt x="517" y="497"/>
                      <a:pt x="512" y="485"/>
                      <a:pt x="502" y="475"/>
                    </a:cubicBezTo>
                    <a:cubicBezTo>
                      <a:pt x="499" y="467"/>
                      <a:pt x="478" y="463"/>
                      <a:pt x="491" y="452"/>
                    </a:cubicBezTo>
                    <a:cubicBezTo>
                      <a:pt x="510" y="436"/>
                      <a:pt x="514" y="410"/>
                      <a:pt x="518" y="386"/>
                    </a:cubicBezTo>
                    <a:cubicBezTo>
                      <a:pt x="521" y="357"/>
                      <a:pt x="506" y="330"/>
                      <a:pt x="481" y="316"/>
                    </a:cubicBezTo>
                    <a:cubicBezTo>
                      <a:pt x="497" y="304"/>
                      <a:pt x="515" y="292"/>
                      <a:pt x="521" y="273"/>
                    </a:cubicBezTo>
                    <a:cubicBezTo>
                      <a:pt x="523" y="261"/>
                      <a:pt x="528" y="250"/>
                      <a:pt x="524" y="238"/>
                    </a:cubicBezTo>
                    <a:cubicBezTo>
                      <a:pt x="518" y="228"/>
                      <a:pt x="530" y="222"/>
                      <a:pt x="535" y="215"/>
                    </a:cubicBezTo>
                    <a:cubicBezTo>
                      <a:pt x="538" y="212"/>
                      <a:pt x="537" y="208"/>
                      <a:pt x="541" y="205"/>
                    </a:cubicBezTo>
                    <a:cubicBezTo>
                      <a:pt x="548" y="183"/>
                      <a:pt x="548" y="183"/>
                      <a:pt x="548" y="183"/>
                    </a:cubicBezTo>
                    <a:cubicBezTo>
                      <a:pt x="553" y="172"/>
                      <a:pt x="547" y="161"/>
                      <a:pt x="546" y="150"/>
                    </a:cubicBezTo>
                    <a:cubicBezTo>
                      <a:pt x="535" y="129"/>
                      <a:pt x="535" y="129"/>
                      <a:pt x="535" y="129"/>
                    </a:cubicBezTo>
                    <a:cubicBezTo>
                      <a:pt x="536" y="128"/>
                      <a:pt x="536" y="128"/>
                      <a:pt x="536" y="128"/>
                    </a:cubicBezTo>
                    <a:cubicBezTo>
                      <a:pt x="547" y="131"/>
                      <a:pt x="558" y="138"/>
                      <a:pt x="571" y="133"/>
                    </a:cubicBezTo>
                    <a:cubicBezTo>
                      <a:pt x="593" y="128"/>
                      <a:pt x="615" y="111"/>
                      <a:pt x="621" y="86"/>
                    </a:cubicBezTo>
                    <a:cubicBezTo>
                      <a:pt x="622" y="82"/>
                      <a:pt x="626" y="77"/>
                      <a:pt x="622" y="73"/>
                    </a:cubicBezTo>
                    <a:cubicBezTo>
                      <a:pt x="621" y="73"/>
                      <a:pt x="618" y="73"/>
                      <a:pt x="617" y="75"/>
                    </a:cubicBezTo>
                    <a:cubicBezTo>
                      <a:pt x="612" y="83"/>
                      <a:pt x="611" y="95"/>
                      <a:pt x="604" y="103"/>
                    </a:cubicBezTo>
                    <a:cubicBezTo>
                      <a:pt x="592" y="121"/>
                      <a:pt x="570" y="131"/>
                      <a:pt x="548" y="127"/>
                    </a:cubicBezTo>
                    <a:cubicBezTo>
                      <a:pt x="536" y="121"/>
                      <a:pt x="520" y="113"/>
                      <a:pt x="520" y="96"/>
                    </a:cubicBezTo>
                    <a:cubicBezTo>
                      <a:pt x="518" y="89"/>
                      <a:pt x="522" y="82"/>
                      <a:pt x="526" y="77"/>
                    </a:cubicBezTo>
                    <a:cubicBezTo>
                      <a:pt x="530" y="74"/>
                      <a:pt x="535" y="73"/>
                      <a:pt x="540" y="73"/>
                    </a:cubicBezTo>
                    <a:cubicBezTo>
                      <a:pt x="548" y="73"/>
                      <a:pt x="548" y="83"/>
                      <a:pt x="553" y="87"/>
                    </a:cubicBezTo>
                    <a:cubicBezTo>
                      <a:pt x="565" y="89"/>
                      <a:pt x="577" y="82"/>
                      <a:pt x="583" y="73"/>
                    </a:cubicBezTo>
                    <a:cubicBezTo>
                      <a:pt x="586" y="71"/>
                      <a:pt x="582" y="65"/>
                      <a:pt x="588" y="65"/>
                    </a:cubicBezTo>
                    <a:cubicBezTo>
                      <a:pt x="592" y="54"/>
                      <a:pt x="594" y="42"/>
                      <a:pt x="597" y="30"/>
                    </a:cubicBezTo>
                    <a:cubicBezTo>
                      <a:pt x="612" y="29"/>
                      <a:pt x="628" y="31"/>
                      <a:pt x="642" y="30"/>
                    </a:cubicBezTo>
                    <a:cubicBezTo>
                      <a:pt x="846" y="32"/>
                      <a:pt x="846" y="32"/>
                      <a:pt x="846" y="32"/>
                    </a:cubicBezTo>
                    <a:cubicBezTo>
                      <a:pt x="864" y="32"/>
                      <a:pt x="882" y="34"/>
                      <a:pt x="900" y="31"/>
                    </a:cubicBezTo>
                    <a:cubicBezTo>
                      <a:pt x="900" y="30"/>
                      <a:pt x="901" y="28"/>
                      <a:pt x="899" y="26"/>
                    </a:cubicBezTo>
                    <a:cubicBezTo>
                      <a:pt x="852" y="25"/>
                      <a:pt x="801" y="26"/>
                      <a:pt x="754" y="25"/>
                    </a:cubicBezTo>
                    <a:cubicBezTo>
                      <a:pt x="741" y="24"/>
                      <a:pt x="726" y="25"/>
                      <a:pt x="713" y="23"/>
                    </a:cubicBezTo>
                    <a:cubicBezTo>
                      <a:pt x="679" y="25"/>
                      <a:pt x="644" y="22"/>
                      <a:pt x="611" y="22"/>
                    </a:cubicBezTo>
                    <a:cubicBezTo>
                      <a:pt x="604" y="22"/>
                      <a:pt x="594" y="18"/>
                      <a:pt x="591" y="26"/>
                    </a:cubicBezTo>
                    <a:cubicBezTo>
                      <a:pt x="584" y="32"/>
                      <a:pt x="588" y="42"/>
                      <a:pt x="585" y="50"/>
                    </a:cubicBezTo>
                    <a:cubicBezTo>
                      <a:pt x="580" y="60"/>
                      <a:pt x="578" y="73"/>
                      <a:pt x="565" y="77"/>
                    </a:cubicBezTo>
                    <a:cubicBezTo>
                      <a:pt x="558" y="80"/>
                      <a:pt x="554" y="73"/>
                      <a:pt x="549" y="69"/>
                    </a:cubicBezTo>
                    <a:cubicBezTo>
                      <a:pt x="542" y="63"/>
                      <a:pt x="532" y="68"/>
                      <a:pt x="524" y="70"/>
                    </a:cubicBezTo>
                    <a:cubicBezTo>
                      <a:pt x="517" y="74"/>
                      <a:pt x="512" y="82"/>
                      <a:pt x="512" y="90"/>
                    </a:cubicBezTo>
                    <a:cubicBezTo>
                      <a:pt x="511" y="95"/>
                      <a:pt x="515" y="101"/>
                      <a:pt x="512" y="105"/>
                    </a:cubicBezTo>
                    <a:cubicBezTo>
                      <a:pt x="498" y="99"/>
                      <a:pt x="481" y="89"/>
                      <a:pt x="479" y="73"/>
                    </a:cubicBezTo>
                    <a:cubicBezTo>
                      <a:pt x="479" y="65"/>
                      <a:pt x="481" y="58"/>
                      <a:pt x="487" y="53"/>
                    </a:cubicBezTo>
                    <a:cubicBezTo>
                      <a:pt x="489" y="51"/>
                      <a:pt x="492" y="53"/>
                      <a:pt x="494" y="51"/>
                    </a:cubicBezTo>
                    <a:cubicBezTo>
                      <a:pt x="496" y="48"/>
                      <a:pt x="496" y="43"/>
                      <a:pt x="497" y="40"/>
                    </a:cubicBezTo>
                    <a:cubicBezTo>
                      <a:pt x="489" y="31"/>
                      <a:pt x="479" y="27"/>
                      <a:pt x="469" y="22"/>
                    </a:cubicBezTo>
                    <a:cubicBezTo>
                      <a:pt x="453" y="20"/>
                      <a:pt x="439" y="11"/>
                      <a:pt x="421" y="13"/>
                    </a:cubicBezTo>
                    <a:cubicBezTo>
                      <a:pt x="390" y="16"/>
                      <a:pt x="360" y="28"/>
                      <a:pt x="342" y="54"/>
                    </a:cubicBezTo>
                    <a:cubicBezTo>
                      <a:pt x="335" y="63"/>
                      <a:pt x="333" y="74"/>
                      <a:pt x="329" y="83"/>
                    </a:cubicBezTo>
                    <a:cubicBezTo>
                      <a:pt x="329" y="93"/>
                      <a:pt x="325" y="102"/>
                      <a:pt x="328" y="111"/>
                    </a:cubicBezTo>
                    <a:cubicBezTo>
                      <a:pt x="323" y="123"/>
                      <a:pt x="317" y="134"/>
                      <a:pt x="316" y="148"/>
                    </a:cubicBezTo>
                    <a:cubicBezTo>
                      <a:pt x="316" y="160"/>
                      <a:pt x="320" y="170"/>
                      <a:pt x="327" y="180"/>
                    </a:cubicBezTo>
                    <a:cubicBezTo>
                      <a:pt x="328" y="186"/>
                      <a:pt x="343" y="189"/>
                      <a:pt x="334" y="196"/>
                    </a:cubicBezTo>
                    <a:cubicBezTo>
                      <a:pt x="328" y="194"/>
                      <a:pt x="323" y="186"/>
                      <a:pt x="316" y="186"/>
                    </a:cubicBezTo>
                    <a:cubicBezTo>
                      <a:pt x="312" y="183"/>
                      <a:pt x="304" y="189"/>
                      <a:pt x="300" y="183"/>
                    </a:cubicBezTo>
                    <a:cubicBezTo>
                      <a:pt x="296" y="171"/>
                      <a:pt x="284" y="164"/>
                      <a:pt x="273" y="160"/>
                    </a:cubicBezTo>
                    <a:cubicBezTo>
                      <a:pt x="270" y="162"/>
                      <a:pt x="266" y="160"/>
                      <a:pt x="263" y="159"/>
                    </a:cubicBezTo>
                    <a:cubicBezTo>
                      <a:pt x="259" y="158"/>
                      <a:pt x="252" y="154"/>
                      <a:pt x="252" y="148"/>
                    </a:cubicBezTo>
                    <a:cubicBezTo>
                      <a:pt x="252" y="142"/>
                      <a:pt x="254" y="137"/>
                      <a:pt x="258" y="133"/>
                    </a:cubicBezTo>
                    <a:cubicBezTo>
                      <a:pt x="263" y="131"/>
                      <a:pt x="269" y="129"/>
                      <a:pt x="274" y="134"/>
                    </a:cubicBezTo>
                    <a:cubicBezTo>
                      <a:pt x="280" y="138"/>
                      <a:pt x="284" y="132"/>
                      <a:pt x="289" y="128"/>
                    </a:cubicBezTo>
                    <a:cubicBezTo>
                      <a:pt x="292" y="121"/>
                      <a:pt x="293" y="113"/>
                      <a:pt x="290" y="105"/>
                    </a:cubicBezTo>
                    <a:cubicBezTo>
                      <a:pt x="286" y="98"/>
                      <a:pt x="278" y="93"/>
                      <a:pt x="269" y="90"/>
                    </a:cubicBezTo>
                    <a:cubicBezTo>
                      <a:pt x="253" y="84"/>
                      <a:pt x="235" y="88"/>
                      <a:pt x="224" y="102"/>
                    </a:cubicBezTo>
                    <a:cubicBezTo>
                      <a:pt x="213" y="103"/>
                      <a:pt x="203" y="104"/>
                      <a:pt x="195" y="112"/>
                    </a:cubicBezTo>
                    <a:cubicBezTo>
                      <a:pt x="182" y="120"/>
                      <a:pt x="176" y="136"/>
                      <a:pt x="181" y="151"/>
                    </a:cubicBez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90" y="165"/>
                      <a:pt x="173" y="167"/>
                      <a:pt x="169" y="173"/>
                    </a:cubicBezTo>
                    <a:cubicBezTo>
                      <a:pt x="165" y="173"/>
                      <a:pt x="161" y="171"/>
                      <a:pt x="156" y="171"/>
                    </a:cubicBezTo>
                    <a:cubicBezTo>
                      <a:pt x="142" y="174"/>
                      <a:pt x="128" y="179"/>
                      <a:pt x="122" y="192"/>
                    </a:cubicBezTo>
                    <a:cubicBezTo>
                      <a:pt x="117" y="204"/>
                      <a:pt x="119" y="215"/>
                      <a:pt x="124" y="226"/>
                    </a:cubicBezTo>
                    <a:cubicBezTo>
                      <a:pt x="119" y="230"/>
                      <a:pt x="118" y="236"/>
                      <a:pt x="117" y="242"/>
                    </a:cubicBezTo>
                    <a:cubicBezTo>
                      <a:pt x="116" y="256"/>
                      <a:pt x="121" y="267"/>
                      <a:pt x="131" y="276"/>
                    </a:cubicBezTo>
                    <a:cubicBezTo>
                      <a:pt x="131" y="278"/>
                      <a:pt x="131" y="278"/>
                      <a:pt x="131" y="278"/>
                    </a:cubicBezTo>
                    <a:cubicBezTo>
                      <a:pt x="128" y="278"/>
                      <a:pt x="126" y="282"/>
                      <a:pt x="122" y="280"/>
                    </a:cubicBezTo>
                    <a:cubicBezTo>
                      <a:pt x="113" y="281"/>
                      <a:pt x="119" y="290"/>
                      <a:pt x="117" y="295"/>
                    </a:cubicBezTo>
                    <a:cubicBezTo>
                      <a:pt x="119" y="297"/>
                      <a:pt x="118" y="301"/>
                      <a:pt x="121" y="302"/>
                    </a:cubicBezTo>
                    <a:cubicBezTo>
                      <a:pt x="112" y="304"/>
                      <a:pt x="107" y="311"/>
                      <a:pt x="103" y="318"/>
                    </a:cubicBezTo>
                    <a:cubicBezTo>
                      <a:pt x="94" y="317"/>
                      <a:pt x="85" y="313"/>
                      <a:pt x="77" y="319"/>
                    </a:cubicBezTo>
                    <a:cubicBezTo>
                      <a:pt x="70" y="319"/>
                      <a:pt x="65" y="323"/>
                      <a:pt x="60" y="327"/>
                    </a:cubicBezTo>
                    <a:close/>
                    <a:moveTo>
                      <a:pt x="130" y="165"/>
                    </a:moveTo>
                    <a:cubicBezTo>
                      <a:pt x="136" y="167"/>
                      <a:pt x="140" y="161"/>
                      <a:pt x="146" y="161"/>
                    </a:cubicBezTo>
                    <a:cubicBezTo>
                      <a:pt x="153" y="160"/>
                      <a:pt x="160" y="160"/>
                      <a:pt x="167" y="160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20"/>
                      <a:pt x="177" y="107"/>
                      <a:pt x="191" y="97"/>
                    </a:cubicBezTo>
                    <a:cubicBezTo>
                      <a:pt x="199" y="93"/>
                      <a:pt x="208" y="93"/>
                      <a:pt x="217" y="91"/>
                    </a:cubicBezTo>
                    <a:cubicBezTo>
                      <a:pt x="227" y="80"/>
                      <a:pt x="242" y="78"/>
                      <a:pt x="256" y="75"/>
                    </a:cubicBezTo>
                    <a:cubicBezTo>
                      <a:pt x="276" y="74"/>
                      <a:pt x="296" y="80"/>
                      <a:pt x="306" y="97"/>
                    </a:cubicBezTo>
                    <a:cubicBezTo>
                      <a:pt x="308" y="97"/>
                      <a:pt x="309" y="97"/>
                      <a:pt x="312" y="97"/>
                    </a:cubicBezTo>
                    <a:cubicBezTo>
                      <a:pt x="315" y="92"/>
                      <a:pt x="314" y="84"/>
                      <a:pt x="316" y="78"/>
                    </a:cubicBezTo>
                    <a:cubicBezTo>
                      <a:pt x="323" y="60"/>
                      <a:pt x="330" y="40"/>
                      <a:pt x="348" y="30"/>
                    </a:cubicBezTo>
                    <a:cubicBezTo>
                      <a:pt x="371" y="10"/>
                      <a:pt x="402" y="4"/>
                      <a:pt x="432" y="0"/>
                    </a:cubicBezTo>
                    <a:cubicBezTo>
                      <a:pt x="448" y="1"/>
                      <a:pt x="461" y="7"/>
                      <a:pt x="476" y="11"/>
                    </a:cubicBezTo>
                    <a:cubicBezTo>
                      <a:pt x="491" y="17"/>
                      <a:pt x="506" y="28"/>
                      <a:pt x="516" y="41"/>
                    </a:cubicBezTo>
                    <a:cubicBezTo>
                      <a:pt x="516" y="45"/>
                      <a:pt x="516" y="45"/>
                      <a:pt x="516" y="45"/>
                    </a:cubicBezTo>
                    <a:cubicBezTo>
                      <a:pt x="505" y="51"/>
                      <a:pt x="497" y="61"/>
                      <a:pt x="496" y="72"/>
                    </a:cubicBezTo>
                    <a:cubicBezTo>
                      <a:pt x="496" y="76"/>
                      <a:pt x="499" y="79"/>
                      <a:pt x="501" y="82"/>
                    </a:cubicBezTo>
                    <a:cubicBezTo>
                      <a:pt x="505" y="78"/>
                      <a:pt x="506" y="72"/>
                      <a:pt x="510" y="68"/>
                    </a:cubicBezTo>
                    <a:cubicBezTo>
                      <a:pt x="517" y="59"/>
                      <a:pt x="527" y="55"/>
                      <a:pt x="538" y="56"/>
                    </a:cubicBezTo>
                    <a:cubicBezTo>
                      <a:pt x="547" y="56"/>
                      <a:pt x="555" y="63"/>
                      <a:pt x="563" y="60"/>
                    </a:cubicBezTo>
                    <a:cubicBezTo>
                      <a:pt x="573" y="53"/>
                      <a:pt x="570" y="40"/>
                      <a:pt x="575" y="30"/>
                    </a:cubicBezTo>
                    <a:cubicBezTo>
                      <a:pt x="572" y="22"/>
                      <a:pt x="576" y="16"/>
                      <a:pt x="581" y="10"/>
                    </a:cubicBezTo>
                    <a:cubicBezTo>
                      <a:pt x="604" y="10"/>
                      <a:pt x="624" y="10"/>
                      <a:pt x="648" y="10"/>
                    </a:cubicBezTo>
                    <a:cubicBezTo>
                      <a:pt x="710" y="9"/>
                      <a:pt x="768" y="11"/>
                      <a:pt x="831" y="10"/>
                    </a:cubicBezTo>
                    <a:cubicBezTo>
                      <a:pt x="853" y="11"/>
                      <a:pt x="876" y="10"/>
                      <a:pt x="898" y="11"/>
                    </a:cubicBezTo>
                    <a:cubicBezTo>
                      <a:pt x="900" y="11"/>
                      <a:pt x="900" y="13"/>
                      <a:pt x="899" y="14"/>
                    </a:cubicBezTo>
                    <a:cubicBezTo>
                      <a:pt x="877" y="16"/>
                      <a:pt x="856" y="13"/>
                      <a:pt x="834" y="15"/>
                    </a:cubicBezTo>
                    <a:cubicBezTo>
                      <a:pt x="779" y="14"/>
                      <a:pt x="728" y="14"/>
                      <a:pt x="674" y="14"/>
                    </a:cubicBezTo>
                    <a:cubicBezTo>
                      <a:pt x="644" y="15"/>
                      <a:pt x="612" y="12"/>
                      <a:pt x="584" y="16"/>
                    </a:cubicBezTo>
                    <a:cubicBezTo>
                      <a:pt x="578" y="20"/>
                      <a:pt x="581" y="27"/>
                      <a:pt x="580" y="33"/>
                    </a:cubicBezTo>
                    <a:cubicBezTo>
                      <a:pt x="577" y="43"/>
                      <a:pt x="577" y="56"/>
                      <a:pt x="567" y="62"/>
                    </a:cubicBezTo>
                    <a:cubicBezTo>
                      <a:pt x="557" y="74"/>
                      <a:pt x="545" y="58"/>
                      <a:pt x="532" y="60"/>
                    </a:cubicBezTo>
                    <a:cubicBezTo>
                      <a:pt x="519" y="62"/>
                      <a:pt x="509" y="75"/>
                      <a:pt x="506" y="87"/>
                    </a:cubicBezTo>
                    <a:cubicBezTo>
                      <a:pt x="504" y="89"/>
                      <a:pt x="501" y="87"/>
                      <a:pt x="499" y="87"/>
                    </a:cubicBezTo>
                    <a:cubicBezTo>
                      <a:pt x="494" y="83"/>
                      <a:pt x="491" y="79"/>
                      <a:pt x="491" y="73"/>
                    </a:cubicBezTo>
                    <a:cubicBezTo>
                      <a:pt x="489" y="60"/>
                      <a:pt x="501" y="51"/>
                      <a:pt x="509" y="42"/>
                    </a:cubicBezTo>
                    <a:cubicBezTo>
                      <a:pt x="506" y="33"/>
                      <a:pt x="496" y="30"/>
                      <a:pt x="489" y="23"/>
                    </a:cubicBezTo>
                    <a:cubicBezTo>
                      <a:pt x="476" y="13"/>
                      <a:pt x="460" y="12"/>
                      <a:pt x="444" y="7"/>
                    </a:cubicBezTo>
                    <a:cubicBezTo>
                      <a:pt x="420" y="3"/>
                      <a:pt x="395" y="11"/>
                      <a:pt x="375" y="17"/>
                    </a:cubicBezTo>
                    <a:cubicBezTo>
                      <a:pt x="368" y="21"/>
                      <a:pt x="357" y="24"/>
                      <a:pt x="355" y="33"/>
                    </a:cubicBezTo>
                    <a:cubicBezTo>
                      <a:pt x="345" y="33"/>
                      <a:pt x="340" y="44"/>
                      <a:pt x="333" y="51"/>
                    </a:cubicBezTo>
                    <a:cubicBezTo>
                      <a:pt x="325" y="66"/>
                      <a:pt x="318" y="82"/>
                      <a:pt x="319" y="100"/>
                    </a:cubicBezTo>
                    <a:cubicBezTo>
                      <a:pt x="315" y="107"/>
                      <a:pt x="307" y="102"/>
                      <a:pt x="301" y="102"/>
                    </a:cubicBezTo>
                    <a:cubicBezTo>
                      <a:pt x="294" y="85"/>
                      <a:pt x="276" y="82"/>
                      <a:pt x="261" y="79"/>
                    </a:cubicBezTo>
                    <a:cubicBezTo>
                      <a:pt x="244" y="82"/>
                      <a:pt x="227" y="85"/>
                      <a:pt x="215" y="98"/>
                    </a:cubicBezTo>
                    <a:cubicBezTo>
                      <a:pt x="201" y="95"/>
                      <a:pt x="189" y="102"/>
                      <a:pt x="181" y="111"/>
                    </a:cubicBezTo>
                    <a:cubicBezTo>
                      <a:pt x="171" y="124"/>
                      <a:pt x="169" y="143"/>
                      <a:pt x="176" y="158"/>
                    </a:cubicBezTo>
                    <a:cubicBezTo>
                      <a:pt x="173" y="164"/>
                      <a:pt x="168" y="163"/>
                      <a:pt x="165" y="165"/>
                    </a:cubicBezTo>
                    <a:cubicBezTo>
                      <a:pt x="152" y="165"/>
                      <a:pt x="140" y="165"/>
                      <a:pt x="131" y="174"/>
                    </a:cubicBezTo>
                    <a:cubicBezTo>
                      <a:pt x="129" y="173"/>
                      <a:pt x="126" y="172"/>
                      <a:pt x="126" y="170"/>
                    </a:cubicBezTo>
                    <a:cubicBezTo>
                      <a:pt x="128" y="169"/>
                      <a:pt x="129" y="167"/>
                      <a:pt x="130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6" name="Freeform 14">
                <a:extLst>
                  <a:ext uri="{FF2B5EF4-FFF2-40B4-BE49-F238E27FC236}">
                    <a16:creationId xmlns:a16="http://schemas.microsoft.com/office/drawing/2014/main" id="{1E69655A-FC32-49A7-A3E9-14CF6CB3C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288" y="1341438"/>
                <a:ext cx="925513" cy="11112"/>
              </a:xfrm>
              <a:custGeom>
                <a:avLst/>
                <a:gdLst>
                  <a:gd name="T0" fmla="*/ 20 w 1153"/>
                  <a:gd name="T1" fmla="*/ 0 h 13"/>
                  <a:gd name="T2" fmla="*/ 143 w 1153"/>
                  <a:gd name="T3" fmla="*/ 2 h 13"/>
                  <a:gd name="T4" fmla="*/ 809 w 1153"/>
                  <a:gd name="T5" fmla="*/ 4 h 13"/>
                  <a:gd name="T6" fmla="*/ 1144 w 1153"/>
                  <a:gd name="T7" fmla="*/ 5 h 13"/>
                  <a:gd name="T8" fmla="*/ 1149 w 1153"/>
                  <a:gd name="T9" fmla="*/ 11 h 13"/>
                  <a:gd name="T10" fmla="*/ 1024 w 1153"/>
                  <a:gd name="T11" fmla="*/ 13 h 13"/>
                  <a:gd name="T12" fmla="*/ 1004 w 1153"/>
                  <a:gd name="T13" fmla="*/ 11 h 13"/>
                  <a:gd name="T14" fmla="*/ 773 w 1153"/>
                  <a:gd name="T15" fmla="*/ 12 h 13"/>
                  <a:gd name="T16" fmla="*/ 344 w 1153"/>
                  <a:gd name="T17" fmla="*/ 10 h 13"/>
                  <a:gd name="T18" fmla="*/ 34 w 1153"/>
                  <a:gd name="T19" fmla="*/ 9 h 13"/>
                  <a:gd name="T20" fmla="*/ 0 w 1153"/>
                  <a:gd name="T21" fmla="*/ 5 h 13"/>
                  <a:gd name="T22" fmla="*/ 20 w 115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3">
                    <a:moveTo>
                      <a:pt x="20" y="0"/>
                    </a:moveTo>
                    <a:cubicBezTo>
                      <a:pt x="143" y="2"/>
                      <a:pt x="143" y="2"/>
                      <a:pt x="143" y="2"/>
                    </a:cubicBezTo>
                    <a:cubicBezTo>
                      <a:pt x="809" y="4"/>
                      <a:pt x="809" y="4"/>
                      <a:pt x="809" y="4"/>
                    </a:cubicBezTo>
                    <a:cubicBezTo>
                      <a:pt x="922" y="3"/>
                      <a:pt x="1031" y="5"/>
                      <a:pt x="1144" y="5"/>
                    </a:cubicBezTo>
                    <a:cubicBezTo>
                      <a:pt x="1153" y="6"/>
                      <a:pt x="1149" y="9"/>
                      <a:pt x="1149" y="11"/>
                    </a:cubicBezTo>
                    <a:cubicBezTo>
                      <a:pt x="1106" y="12"/>
                      <a:pt x="1065" y="12"/>
                      <a:pt x="1024" y="13"/>
                    </a:cubicBezTo>
                    <a:cubicBezTo>
                      <a:pt x="1004" y="11"/>
                      <a:pt x="1004" y="11"/>
                      <a:pt x="1004" y="11"/>
                    </a:cubicBezTo>
                    <a:cubicBezTo>
                      <a:pt x="927" y="13"/>
                      <a:pt x="847" y="11"/>
                      <a:pt x="773" y="12"/>
                    </a:cubicBezTo>
                    <a:cubicBezTo>
                      <a:pt x="634" y="11"/>
                      <a:pt x="489" y="12"/>
                      <a:pt x="344" y="10"/>
                    </a:cubicBezTo>
                    <a:cubicBezTo>
                      <a:pt x="245" y="10"/>
                      <a:pt x="138" y="9"/>
                      <a:pt x="34" y="9"/>
                    </a:cubicBezTo>
                    <a:cubicBezTo>
                      <a:pt x="23" y="9"/>
                      <a:pt x="0" y="10"/>
                      <a:pt x="0" y="5"/>
                    </a:cubicBezTo>
                    <a:cubicBezTo>
                      <a:pt x="0" y="2"/>
                      <a:pt x="1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7" name="Rectangle 15">
                <a:extLst>
                  <a:ext uri="{FF2B5EF4-FFF2-40B4-BE49-F238E27FC236}">
                    <a16:creationId xmlns:a16="http://schemas.microsoft.com/office/drawing/2014/main" id="{589E51C5-19E8-4B75-AB5D-3D05EF09F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913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8" name="Rectangle 16">
                <a:extLst>
                  <a:ext uri="{FF2B5EF4-FFF2-40B4-BE49-F238E27FC236}">
                    <a16:creationId xmlns:a16="http://schemas.microsoft.com/office/drawing/2014/main" id="{E1215FDC-950C-4CD9-B078-8C0B30E07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301750"/>
                <a:ext cx="717550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4D1672B0-9CC1-4EA5-AC57-38EC9A2D7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1341438"/>
                <a:ext cx="925513" cy="9525"/>
              </a:xfrm>
              <a:custGeom>
                <a:avLst/>
                <a:gdLst>
                  <a:gd name="T0" fmla="*/ 1153 w 1153"/>
                  <a:gd name="T1" fmla="*/ 5 h 12"/>
                  <a:gd name="T2" fmla="*/ 1119 w 1153"/>
                  <a:gd name="T3" fmla="*/ 9 h 12"/>
                  <a:gd name="T4" fmla="*/ 809 w 1153"/>
                  <a:gd name="T5" fmla="*/ 10 h 12"/>
                  <a:gd name="T6" fmla="*/ 380 w 1153"/>
                  <a:gd name="T7" fmla="*/ 12 h 12"/>
                  <a:gd name="T8" fmla="*/ 149 w 1153"/>
                  <a:gd name="T9" fmla="*/ 11 h 12"/>
                  <a:gd name="T10" fmla="*/ 129 w 1153"/>
                  <a:gd name="T11" fmla="*/ 12 h 12"/>
                  <a:gd name="T12" fmla="*/ 4 w 1153"/>
                  <a:gd name="T13" fmla="*/ 11 h 12"/>
                  <a:gd name="T14" fmla="*/ 9 w 1153"/>
                  <a:gd name="T15" fmla="*/ 4 h 12"/>
                  <a:gd name="T16" fmla="*/ 344 w 1153"/>
                  <a:gd name="T17" fmla="*/ 3 h 12"/>
                  <a:gd name="T18" fmla="*/ 1010 w 1153"/>
                  <a:gd name="T19" fmla="*/ 2 h 12"/>
                  <a:gd name="T20" fmla="*/ 1133 w 1153"/>
                  <a:gd name="T21" fmla="*/ 0 h 12"/>
                  <a:gd name="T22" fmla="*/ 1153 w 1153"/>
                  <a:gd name="T2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3" h="12">
                    <a:moveTo>
                      <a:pt x="1153" y="5"/>
                    </a:moveTo>
                    <a:cubicBezTo>
                      <a:pt x="1153" y="10"/>
                      <a:pt x="1130" y="9"/>
                      <a:pt x="1119" y="9"/>
                    </a:cubicBezTo>
                    <a:cubicBezTo>
                      <a:pt x="1015" y="9"/>
                      <a:pt x="908" y="9"/>
                      <a:pt x="809" y="10"/>
                    </a:cubicBezTo>
                    <a:cubicBezTo>
                      <a:pt x="664" y="12"/>
                      <a:pt x="519" y="11"/>
                      <a:pt x="380" y="12"/>
                    </a:cubicBezTo>
                    <a:cubicBezTo>
                      <a:pt x="306" y="11"/>
                      <a:pt x="226" y="12"/>
                      <a:pt x="149" y="11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88" y="11"/>
                      <a:pt x="47" y="11"/>
                      <a:pt x="4" y="11"/>
                    </a:cubicBezTo>
                    <a:cubicBezTo>
                      <a:pt x="4" y="9"/>
                      <a:pt x="0" y="6"/>
                      <a:pt x="9" y="4"/>
                    </a:cubicBezTo>
                    <a:cubicBezTo>
                      <a:pt x="122" y="4"/>
                      <a:pt x="231" y="3"/>
                      <a:pt x="344" y="3"/>
                    </a:cubicBezTo>
                    <a:cubicBezTo>
                      <a:pt x="1010" y="2"/>
                      <a:pt x="1010" y="2"/>
                      <a:pt x="1010" y="2"/>
                    </a:cubicBezTo>
                    <a:cubicBezTo>
                      <a:pt x="1133" y="0"/>
                      <a:pt x="1133" y="0"/>
                      <a:pt x="1133" y="0"/>
                    </a:cubicBezTo>
                    <a:cubicBezTo>
                      <a:pt x="1142" y="1"/>
                      <a:pt x="1153" y="2"/>
                      <a:pt x="115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0" name="Rectangle 18">
                <a:extLst>
                  <a:ext uri="{FF2B5EF4-FFF2-40B4-BE49-F238E27FC236}">
                    <a16:creationId xmlns:a16="http://schemas.microsoft.com/office/drawing/2014/main" id="{D9A35207-A8A3-46EC-8EFD-13C67678C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14450"/>
                <a:ext cx="747713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1" name="Rectangle 19">
                <a:extLst>
                  <a:ext uri="{FF2B5EF4-FFF2-40B4-BE49-F238E27FC236}">
                    <a16:creationId xmlns:a16="http://schemas.microsoft.com/office/drawing/2014/main" id="{6517B8B1-38A8-4DB2-9B2A-A3A48B544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5638" y="1300163"/>
                <a:ext cx="717550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2" name="Rectangle 20">
                <a:extLst>
                  <a:ext uri="{FF2B5EF4-FFF2-40B4-BE49-F238E27FC236}">
                    <a16:creationId xmlns:a16="http://schemas.microsoft.com/office/drawing/2014/main" id="{E8BB9FF7-DA8E-4D97-8F94-4592928C0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860550"/>
                <a:ext cx="1447800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3" name="Rectangle 21">
                <a:extLst>
                  <a:ext uri="{FF2B5EF4-FFF2-40B4-BE49-F238E27FC236}">
                    <a16:creationId xmlns:a16="http://schemas.microsoft.com/office/drawing/2014/main" id="{FAF3A0D5-9A70-4249-AA2C-3D00283B0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076" y="1890713"/>
                <a:ext cx="1466850" cy="9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4" name="Rectangle 22">
                <a:extLst>
                  <a:ext uri="{FF2B5EF4-FFF2-40B4-BE49-F238E27FC236}">
                    <a16:creationId xmlns:a16="http://schemas.microsoft.com/office/drawing/2014/main" id="{FF9C438C-D11C-4FA2-B691-563D063D6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201" y="1906588"/>
                <a:ext cx="1495425" cy="3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5" name="Freeform 23">
                <a:extLst>
                  <a:ext uri="{FF2B5EF4-FFF2-40B4-BE49-F238E27FC236}">
                    <a16:creationId xmlns:a16="http://schemas.microsoft.com/office/drawing/2014/main" id="{341E4A33-3BAD-4B9E-835F-829BAC2A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1441450"/>
                <a:ext cx="17463" cy="14287"/>
              </a:xfrm>
              <a:custGeom>
                <a:avLst/>
                <a:gdLst>
                  <a:gd name="T0" fmla="*/ 18 w 22"/>
                  <a:gd name="T1" fmla="*/ 2 h 18"/>
                  <a:gd name="T2" fmla="*/ 0 w 22"/>
                  <a:gd name="T3" fmla="*/ 10 h 18"/>
                  <a:gd name="T4" fmla="*/ 8 w 22"/>
                  <a:gd name="T5" fmla="*/ 18 h 18"/>
                  <a:gd name="T6" fmla="*/ 22 w 22"/>
                  <a:gd name="T7" fmla="*/ 8 h 18"/>
                  <a:gd name="T8" fmla="*/ 18 w 2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8">
                    <a:moveTo>
                      <a:pt x="18" y="2"/>
                    </a:moveTo>
                    <a:cubicBezTo>
                      <a:pt x="12" y="6"/>
                      <a:pt x="2" y="0"/>
                      <a:pt x="0" y="10"/>
                    </a:cubicBezTo>
                    <a:cubicBezTo>
                      <a:pt x="1" y="14"/>
                      <a:pt x="6" y="15"/>
                      <a:pt x="8" y="18"/>
                    </a:cubicBezTo>
                    <a:cubicBezTo>
                      <a:pt x="15" y="18"/>
                      <a:pt x="20" y="13"/>
                      <a:pt x="22" y="8"/>
                    </a:cubicBezTo>
                    <a:cubicBezTo>
                      <a:pt x="22" y="5"/>
                      <a:pt x="21" y="3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6" name="Freeform 24">
                <a:extLst>
                  <a:ext uri="{FF2B5EF4-FFF2-40B4-BE49-F238E27FC236}">
                    <a16:creationId xmlns:a16="http://schemas.microsoft.com/office/drawing/2014/main" id="{4DA6CCF0-B3A7-4CDD-A4E9-FA2F1FDBB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076" y="1592263"/>
                <a:ext cx="30163" cy="25400"/>
              </a:xfrm>
              <a:custGeom>
                <a:avLst/>
                <a:gdLst>
                  <a:gd name="T0" fmla="*/ 27 w 39"/>
                  <a:gd name="T1" fmla="*/ 2 h 30"/>
                  <a:gd name="T2" fmla="*/ 7 w 39"/>
                  <a:gd name="T3" fmla="*/ 13 h 30"/>
                  <a:gd name="T4" fmla="*/ 4 w 39"/>
                  <a:gd name="T5" fmla="*/ 23 h 30"/>
                  <a:gd name="T6" fmla="*/ 24 w 39"/>
                  <a:gd name="T7" fmla="*/ 30 h 30"/>
                  <a:gd name="T8" fmla="*/ 39 w 39"/>
                  <a:gd name="T9" fmla="*/ 14 h 30"/>
                  <a:gd name="T10" fmla="*/ 27 w 39"/>
                  <a:gd name="T11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30">
                    <a:moveTo>
                      <a:pt x="27" y="2"/>
                    </a:moveTo>
                    <a:cubicBezTo>
                      <a:pt x="19" y="0"/>
                      <a:pt x="13" y="7"/>
                      <a:pt x="7" y="13"/>
                    </a:cubicBezTo>
                    <a:cubicBezTo>
                      <a:pt x="7" y="16"/>
                      <a:pt x="0" y="19"/>
                      <a:pt x="4" y="23"/>
                    </a:cubicBezTo>
                    <a:cubicBezTo>
                      <a:pt x="10" y="28"/>
                      <a:pt x="17" y="29"/>
                      <a:pt x="24" y="30"/>
                    </a:cubicBezTo>
                    <a:cubicBezTo>
                      <a:pt x="30" y="26"/>
                      <a:pt x="34" y="18"/>
                      <a:pt x="39" y="14"/>
                    </a:cubicBezTo>
                    <a:cubicBezTo>
                      <a:pt x="38" y="8"/>
                      <a:pt x="31" y="6"/>
                      <a:pt x="2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7" name="Freeform 25">
                <a:extLst>
                  <a:ext uri="{FF2B5EF4-FFF2-40B4-BE49-F238E27FC236}">
                    <a16:creationId xmlns:a16="http://schemas.microsoft.com/office/drawing/2014/main" id="{BC61FD38-A075-43D2-9175-5E0BDD14B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51" y="1468438"/>
                <a:ext cx="47625" cy="42862"/>
              </a:xfrm>
              <a:custGeom>
                <a:avLst/>
                <a:gdLst>
                  <a:gd name="T0" fmla="*/ 44 w 60"/>
                  <a:gd name="T1" fmla="*/ 42 h 54"/>
                  <a:gd name="T2" fmla="*/ 6 w 60"/>
                  <a:gd name="T3" fmla="*/ 1 h 54"/>
                  <a:gd name="T4" fmla="*/ 0 w 60"/>
                  <a:gd name="T5" fmla="*/ 5 h 54"/>
                  <a:gd name="T6" fmla="*/ 15 w 60"/>
                  <a:gd name="T7" fmla="*/ 43 h 54"/>
                  <a:gd name="T8" fmla="*/ 27 w 60"/>
                  <a:gd name="T9" fmla="*/ 51 h 54"/>
                  <a:gd name="T10" fmla="*/ 57 w 60"/>
                  <a:gd name="T11" fmla="*/ 51 h 54"/>
                  <a:gd name="T12" fmla="*/ 59 w 60"/>
                  <a:gd name="T13" fmla="*/ 46 h 54"/>
                  <a:gd name="T14" fmla="*/ 44 w 60"/>
                  <a:gd name="T1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54">
                    <a:moveTo>
                      <a:pt x="44" y="42"/>
                    </a:moveTo>
                    <a:cubicBezTo>
                      <a:pt x="26" y="36"/>
                      <a:pt x="11" y="19"/>
                      <a:pt x="6" y="1"/>
                    </a:cubicBezTo>
                    <a:cubicBezTo>
                      <a:pt x="3" y="0"/>
                      <a:pt x="1" y="3"/>
                      <a:pt x="0" y="5"/>
                    </a:cubicBezTo>
                    <a:cubicBezTo>
                      <a:pt x="0" y="20"/>
                      <a:pt x="5" y="33"/>
                      <a:pt x="15" y="43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51"/>
                      <a:pt x="48" y="54"/>
                      <a:pt x="57" y="51"/>
                    </a:cubicBezTo>
                    <a:cubicBezTo>
                      <a:pt x="58" y="49"/>
                      <a:pt x="60" y="47"/>
                      <a:pt x="59" y="46"/>
                    </a:cubicBezTo>
                    <a:cubicBezTo>
                      <a:pt x="55" y="43"/>
                      <a:pt x="48" y="44"/>
                      <a:pt x="44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8" name="Freeform 26">
                <a:extLst>
                  <a:ext uri="{FF2B5EF4-FFF2-40B4-BE49-F238E27FC236}">
                    <a16:creationId xmlns:a16="http://schemas.microsoft.com/office/drawing/2014/main" id="{207F3535-455D-4A2A-A5F2-34B811140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1403350"/>
                <a:ext cx="26988" cy="49212"/>
              </a:xfrm>
              <a:custGeom>
                <a:avLst/>
                <a:gdLst>
                  <a:gd name="T0" fmla="*/ 25 w 34"/>
                  <a:gd name="T1" fmla="*/ 0 h 62"/>
                  <a:gd name="T2" fmla="*/ 18 w 34"/>
                  <a:gd name="T3" fmla="*/ 5 h 62"/>
                  <a:gd name="T4" fmla="*/ 0 w 34"/>
                  <a:gd name="T5" fmla="*/ 26 h 62"/>
                  <a:gd name="T6" fmla="*/ 0 w 34"/>
                  <a:gd name="T7" fmla="*/ 36 h 62"/>
                  <a:gd name="T8" fmla="*/ 15 w 34"/>
                  <a:gd name="T9" fmla="*/ 62 h 62"/>
                  <a:gd name="T10" fmla="*/ 20 w 34"/>
                  <a:gd name="T11" fmla="*/ 16 h 62"/>
                  <a:gd name="T12" fmla="*/ 25 w 34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2">
                    <a:moveTo>
                      <a:pt x="25" y="0"/>
                    </a:moveTo>
                    <a:cubicBezTo>
                      <a:pt x="21" y="0"/>
                      <a:pt x="21" y="4"/>
                      <a:pt x="18" y="5"/>
                    </a:cubicBezTo>
                    <a:cubicBezTo>
                      <a:pt x="10" y="10"/>
                      <a:pt x="6" y="20"/>
                      <a:pt x="0" y="26"/>
                    </a:cubicBezTo>
                    <a:cubicBezTo>
                      <a:pt x="2" y="29"/>
                      <a:pt x="0" y="32"/>
                      <a:pt x="0" y="36"/>
                    </a:cubicBezTo>
                    <a:cubicBezTo>
                      <a:pt x="2" y="46"/>
                      <a:pt x="4" y="59"/>
                      <a:pt x="15" y="62"/>
                    </a:cubicBezTo>
                    <a:cubicBezTo>
                      <a:pt x="20" y="47"/>
                      <a:pt x="12" y="29"/>
                      <a:pt x="20" y="16"/>
                    </a:cubicBezTo>
                    <a:cubicBezTo>
                      <a:pt x="22" y="10"/>
                      <a:pt x="3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9" name="Freeform 27">
                <a:extLst>
                  <a:ext uri="{FF2B5EF4-FFF2-40B4-BE49-F238E27FC236}">
                    <a16:creationId xmlns:a16="http://schemas.microsoft.com/office/drawing/2014/main" id="{09E915D8-0E20-42C3-9FB8-D1AC9BD86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513" y="1751013"/>
                <a:ext cx="20638" cy="47625"/>
              </a:xfrm>
              <a:custGeom>
                <a:avLst/>
                <a:gdLst>
                  <a:gd name="T0" fmla="*/ 23 w 27"/>
                  <a:gd name="T1" fmla="*/ 45 h 59"/>
                  <a:gd name="T2" fmla="*/ 24 w 27"/>
                  <a:gd name="T3" fmla="*/ 20 h 59"/>
                  <a:gd name="T4" fmla="*/ 19 w 27"/>
                  <a:gd name="T5" fmla="*/ 2 h 59"/>
                  <a:gd name="T6" fmla="*/ 12 w 27"/>
                  <a:gd name="T7" fmla="*/ 1 h 59"/>
                  <a:gd name="T8" fmla="*/ 3 w 27"/>
                  <a:gd name="T9" fmla="*/ 30 h 59"/>
                  <a:gd name="T10" fmla="*/ 23 w 27"/>
                  <a:gd name="T11" fmla="*/ 58 h 59"/>
                  <a:gd name="T12" fmla="*/ 26 w 27"/>
                  <a:gd name="T13" fmla="*/ 56 h 59"/>
                  <a:gd name="T14" fmla="*/ 23 w 27"/>
                  <a:gd name="T15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59">
                    <a:moveTo>
                      <a:pt x="23" y="45"/>
                    </a:moveTo>
                    <a:cubicBezTo>
                      <a:pt x="23" y="36"/>
                      <a:pt x="23" y="28"/>
                      <a:pt x="24" y="20"/>
                    </a:cubicBezTo>
                    <a:cubicBezTo>
                      <a:pt x="23" y="14"/>
                      <a:pt x="18" y="9"/>
                      <a:pt x="19" y="2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3" y="30"/>
                    </a:cubicBezTo>
                    <a:cubicBezTo>
                      <a:pt x="4" y="42"/>
                      <a:pt x="14" y="52"/>
                      <a:pt x="23" y="58"/>
                    </a:cubicBezTo>
                    <a:cubicBezTo>
                      <a:pt x="25" y="59"/>
                      <a:pt x="26" y="57"/>
                      <a:pt x="26" y="56"/>
                    </a:cubicBezTo>
                    <a:cubicBezTo>
                      <a:pt x="27" y="51"/>
                      <a:pt x="24" y="49"/>
                      <a:pt x="2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90" name="Freeform 28">
                <a:extLst>
                  <a:ext uri="{FF2B5EF4-FFF2-40B4-BE49-F238E27FC236}">
                    <a16:creationId xmlns:a16="http://schemas.microsoft.com/office/drawing/2014/main" id="{B0925022-C015-4DF0-A9CD-BF7AF18F1E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1292226"/>
                <a:ext cx="725488" cy="619124"/>
              </a:xfrm>
              <a:custGeom>
                <a:avLst/>
                <a:gdLst>
                  <a:gd name="T0" fmla="*/ 736 w 904"/>
                  <a:gd name="T1" fmla="*/ 644 h 769"/>
                  <a:gd name="T2" fmla="*/ 400 w 904"/>
                  <a:gd name="T3" fmla="*/ 703 h 769"/>
                  <a:gd name="T4" fmla="*/ 351 w 904"/>
                  <a:gd name="T5" fmla="*/ 709 h 769"/>
                  <a:gd name="T6" fmla="*/ 724 w 904"/>
                  <a:gd name="T7" fmla="*/ 660 h 769"/>
                  <a:gd name="T8" fmla="*/ 861 w 904"/>
                  <a:gd name="T9" fmla="*/ 342 h 769"/>
                  <a:gd name="T10" fmla="*/ 863 w 904"/>
                  <a:gd name="T11" fmla="*/ 328 h 769"/>
                  <a:gd name="T12" fmla="*/ 863 w 904"/>
                  <a:gd name="T13" fmla="*/ 406 h 769"/>
                  <a:gd name="T14" fmla="*/ 824 w 904"/>
                  <a:gd name="T15" fmla="*/ 354 h 769"/>
                  <a:gd name="T16" fmla="*/ 717 w 904"/>
                  <a:gd name="T17" fmla="*/ 310 h 769"/>
                  <a:gd name="T18" fmla="*/ 772 w 904"/>
                  <a:gd name="T19" fmla="*/ 267 h 769"/>
                  <a:gd name="T20" fmla="*/ 695 w 904"/>
                  <a:gd name="T21" fmla="*/ 166 h 769"/>
                  <a:gd name="T22" fmla="*/ 660 w 904"/>
                  <a:gd name="T23" fmla="*/ 146 h 769"/>
                  <a:gd name="T24" fmla="*/ 643 w 904"/>
                  <a:gd name="T25" fmla="*/ 232 h 769"/>
                  <a:gd name="T26" fmla="*/ 425 w 904"/>
                  <a:gd name="T27" fmla="*/ 127 h 769"/>
                  <a:gd name="T28" fmla="*/ 509 w 904"/>
                  <a:gd name="T29" fmla="*/ 139 h 769"/>
                  <a:gd name="T30" fmla="*/ 416 w 904"/>
                  <a:gd name="T31" fmla="*/ 42 h 769"/>
                  <a:gd name="T32" fmla="*/ 422 w 904"/>
                  <a:gd name="T33" fmla="*/ 466 h 769"/>
                  <a:gd name="T34" fmla="*/ 554 w 904"/>
                  <a:gd name="T35" fmla="*/ 559 h 769"/>
                  <a:gd name="T36" fmla="*/ 548 w 904"/>
                  <a:gd name="T37" fmla="*/ 621 h 769"/>
                  <a:gd name="T38" fmla="*/ 613 w 904"/>
                  <a:gd name="T39" fmla="*/ 463 h 769"/>
                  <a:gd name="T40" fmla="*/ 600 w 904"/>
                  <a:gd name="T41" fmla="*/ 554 h 769"/>
                  <a:gd name="T42" fmla="*/ 707 w 904"/>
                  <a:gd name="T43" fmla="*/ 620 h 769"/>
                  <a:gd name="T44" fmla="*/ 741 w 904"/>
                  <a:gd name="T45" fmla="*/ 569 h 769"/>
                  <a:gd name="T46" fmla="*/ 682 w 904"/>
                  <a:gd name="T47" fmla="*/ 446 h 769"/>
                  <a:gd name="T48" fmla="*/ 788 w 904"/>
                  <a:gd name="T49" fmla="*/ 438 h 769"/>
                  <a:gd name="T50" fmla="*/ 750 w 904"/>
                  <a:gd name="T51" fmla="*/ 470 h 769"/>
                  <a:gd name="T52" fmla="*/ 734 w 904"/>
                  <a:gd name="T53" fmla="*/ 260 h 769"/>
                  <a:gd name="T54" fmla="*/ 768 w 904"/>
                  <a:gd name="T55" fmla="*/ 295 h 769"/>
                  <a:gd name="T56" fmla="*/ 461 w 904"/>
                  <a:gd name="T57" fmla="*/ 133 h 769"/>
                  <a:gd name="T58" fmla="*/ 470 w 904"/>
                  <a:gd name="T59" fmla="*/ 59 h 769"/>
                  <a:gd name="T60" fmla="*/ 668 w 904"/>
                  <a:gd name="T61" fmla="*/ 207 h 769"/>
                  <a:gd name="T62" fmla="*/ 648 w 904"/>
                  <a:gd name="T63" fmla="*/ 488 h 769"/>
                  <a:gd name="T64" fmla="*/ 636 w 904"/>
                  <a:gd name="T65" fmla="*/ 273 h 769"/>
                  <a:gd name="T66" fmla="*/ 633 w 904"/>
                  <a:gd name="T67" fmla="*/ 338 h 769"/>
                  <a:gd name="T68" fmla="*/ 452 w 904"/>
                  <a:gd name="T69" fmla="*/ 340 h 769"/>
                  <a:gd name="T70" fmla="*/ 596 w 904"/>
                  <a:gd name="T71" fmla="*/ 434 h 769"/>
                  <a:gd name="T72" fmla="*/ 652 w 904"/>
                  <a:gd name="T73" fmla="*/ 387 h 769"/>
                  <a:gd name="T74" fmla="*/ 586 w 904"/>
                  <a:gd name="T75" fmla="*/ 388 h 769"/>
                  <a:gd name="T76" fmla="*/ 639 w 904"/>
                  <a:gd name="T77" fmla="*/ 622 h 769"/>
                  <a:gd name="T78" fmla="*/ 483 w 904"/>
                  <a:gd name="T79" fmla="*/ 424 h 769"/>
                  <a:gd name="T80" fmla="*/ 441 w 904"/>
                  <a:gd name="T81" fmla="*/ 369 h 769"/>
                  <a:gd name="T82" fmla="*/ 459 w 904"/>
                  <a:gd name="T83" fmla="*/ 120 h 769"/>
                  <a:gd name="T84" fmla="*/ 514 w 904"/>
                  <a:gd name="T85" fmla="*/ 687 h 769"/>
                  <a:gd name="T86" fmla="*/ 782 w 904"/>
                  <a:gd name="T87" fmla="*/ 280 h 769"/>
                  <a:gd name="T88" fmla="*/ 615 w 904"/>
                  <a:gd name="T89" fmla="*/ 128 h 769"/>
                  <a:gd name="T90" fmla="*/ 483 w 904"/>
                  <a:gd name="T91" fmla="*/ 13 h 769"/>
                  <a:gd name="T92" fmla="*/ 191 w 904"/>
                  <a:gd name="T93" fmla="*/ 23 h 769"/>
                  <a:gd name="T94" fmla="*/ 300 w 904"/>
                  <a:gd name="T95" fmla="*/ 103 h 769"/>
                  <a:gd name="T96" fmla="*/ 386 w 904"/>
                  <a:gd name="T97" fmla="*/ 386 h 769"/>
                  <a:gd name="T98" fmla="*/ 7 w 904"/>
                  <a:gd name="T99" fmla="*/ 714 h 769"/>
                  <a:gd name="T100" fmla="*/ 1 w 904"/>
                  <a:gd name="T101" fmla="*/ 755 h 769"/>
                  <a:gd name="T102" fmla="*/ 527 w 904"/>
                  <a:gd name="T103" fmla="*/ 740 h 769"/>
                  <a:gd name="T104" fmla="*/ 481 w 904"/>
                  <a:gd name="T105" fmla="*/ 580 h 769"/>
                  <a:gd name="T106" fmla="*/ 545 w 904"/>
                  <a:gd name="T107" fmla="*/ 504 h 769"/>
                  <a:gd name="T108" fmla="*/ 593 w 904"/>
                  <a:gd name="T109" fmla="*/ 512 h 769"/>
                  <a:gd name="T110" fmla="*/ 713 w 904"/>
                  <a:gd name="T111" fmla="*/ 659 h 769"/>
                  <a:gd name="T112" fmla="*/ 753 w 904"/>
                  <a:gd name="T113" fmla="*/ 466 h 769"/>
                  <a:gd name="T114" fmla="*/ 782 w 904"/>
                  <a:gd name="T115" fmla="*/ 373 h 769"/>
                  <a:gd name="T116" fmla="*/ 585 w 904"/>
                  <a:gd name="T117" fmla="*/ 100 h 769"/>
                  <a:gd name="T118" fmla="*/ 230 w 904"/>
                  <a:gd name="T119" fmla="*/ 14 h 769"/>
                  <a:gd name="T120" fmla="*/ 388 w 904"/>
                  <a:gd name="T121" fmla="*/ 41 h 769"/>
                  <a:gd name="T122" fmla="*/ 774 w 904"/>
                  <a:gd name="T123" fmla="*/ 165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4" h="769">
                    <a:moveTo>
                      <a:pt x="896" y="366"/>
                    </a:moveTo>
                    <a:cubicBezTo>
                      <a:pt x="899" y="373"/>
                      <a:pt x="901" y="382"/>
                      <a:pt x="901" y="390"/>
                    </a:cubicBezTo>
                    <a:cubicBezTo>
                      <a:pt x="898" y="398"/>
                      <a:pt x="904" y="409"/>
                      <a:pt x="897" y="415"/>
                    </a:cubicBezTo>
                    <a:cubicBezTo>
                      <a:pt x="894" y="414"/>
                      <a:pt x="894" y="414"/>
                      <a:pt x="894" y="414"/>
                    </a:cubicBezTo>
                    <a:cubicBezTo>
                      <a:pt x="888" y="420"/>
                      <a:pt x="880" y="426"/>
                      <a:pt x="872" y="425"/>
                    </a:cubicBezTo>
                    <a:cubicBezTo>
                      <a:pt x="864" y="430"/>
                      <a:pt x="863" y="441"/>
                      <a:pt x="859" y="449"/>
                    </a:cubicBezTo>
                    <a:cubicBezTo>
                      <a:pt x="852" y="463"/>
                      <a:pt x="839" y="477"/>
                      <a:pt x="822" y="478"/>
                    </a:cubicBezTo>
                    <a:cubicBezTo>
                      <a:pt x="816" y="478"/>
                      <a:pt x="809" y="474"/>
                      <a:pt x="803" y="479"/>
                    </a:cubicBezTo>
                    <a:cubicBezTo>
                      <a:pt x="803" y="484"/>
                      <a:pt x="799" y="490"/>
                      <a:pt x="803" y="495"/>
                    </a:cubicBezTo>
                    <a:cubicBezTo>
                      <a:pt x="806" y="503"/>
                      <a:pt x="812" y="509"/>
                      <a:pt x="812" y="518"/>
                    </a:cubicBezTo>
                    <a:cubicBezTo>
                      <a:pt x="817" y="540"/>
                      <a:pt x="807" y="560"/>
                      <a:pt x="795" y="576"/>
                    </a:cubicBezTo>
                    <a:cubicBezTo>
                      <a:pt x="788" y="593"/>
                      <a:pt x="776" y="610"/>
                      <a:pt x="758" y="617"/>
                    </a:cubicBezTo>
                    <a:cubicBezTo>
                      <a:pt x="750" y="621"/>
                      <a:pt x="741" y="614"/>
                      <a:pt x="733" y="617"/>
                    </a:cubicBezTo>
                    <a:cubicBezTo>
                      <a:pt x="733" y="626"/>
                      <a:pt x="737" y="634"/>
                      <a:pt x="736" y="644"/>
                    </a:cubicBezTo>
                    <a:cubicBezTo>
                      <a:pt x="734" y="660"/>
                      <a:pt x="722" y="674"/>
                      <a:pt x="707" y="681"/>
                    </a:cubicBezTo>
                    <a:cubicBezTo>
                      <a:pt x="699" y="686"/>
                      <a:pt x="691" y="683"/>
                      <a:pt x="682" y="683"/>
                    </a:cubicBezTo>
                    <a:cubicBezTo>
                      <a:pt x="666" y="690"/>
                      <a:pt x="666" y="690"/>
                      <a:pt x="666" y="690"/>
                    </a:cubicBezTo>
                    <a:cubicBezTo>
                      <a:pt x="648" y="695"/>
                      <a:pt x="623" y="696"/>
                      <a:pt x="608" y="681"/>
                    </a:cubicBezTo>
                    <a:cubicBezTo>
                      <a:pt x="602" y="677"/>
                      <a:pt x="600" y="669"/>
                      <a:pt x="594" y="666"/>
                    </a:cubicBezTo>
                    <a:cubicBezTo>
                      <a:pt x="585" y="669"/>
                      <a:pt x="589" y="680"/>
                      <a:pt x="587" y="687"/>
                    </a:cubicBezTo>
                    <a:cubicBezTo>
                      <a:pt x="584" y="695"/>
                      <a:pt x="586" y="705"/>
                      <a:pt x="579" y="711"/>
                    </a:cubicBezTo>
                    <a:cubicBezTo>
                      <a:pt x="575" y="723"/>
                      <a:pt x="565" y="731"/>
                      <a:pt x="557" y="739"/>
                    </a:cubicBezTo>
                    <a:cubicBezTo>
                      <a:pt x="542" y="748"/>
                      <a:pt x="527" y="756"/>
                      <a:pt x="510" y="759"/>
                    </a:cubicBezTo>
                    <a:cubicBezTo>
                      <a:pt x="482" y="767"/>
                      <a:pt x="456" y="766"/>
                      <a:pt x="427" y="757"/>
                    </a:cubicBezTo>
                    <a:cubicBezTo>
                      <a:pt x="417" y="751"/>
                      <a:pt x="405" y="746"/>
                      <a:pt x="398" y="735"/>
                    </a:cubicBezTo>
                    <a:cubicBezTo>
                      <a:pt x="395" y="719"/>
                      <a:pt x="414" y="710"/>
                      <a:pt x="408" y="694"/>
                    </a:cubicBezTo>
                    <a:cubicBezTo>
                      <a:pt x="407" y="693"/>
                      <a:pt x="406" y="690"/>
                      <a:pt x="404" y="691"/>
                    </a:cubicBezTo>
                    <a:cubicBezTo>
                      <a:pt x="402" y="694"/>
                      <a:pt x="402" y="700"/>
                      <a:pt x="400" y="703"/>
                    </a:cubicBezTo>
                    <a:cubicBezTo>
                      <a:pt x="392" y="716"/>
                      <a:pt x="376" y="718"/>
                      <a:pt x="364" y="717"/>
                    </a:cubicBezTo>
                    <a:cubicBezTo>
                      <a:pt x="356" y="717"/>
                      <a:pt x="351" y="712"/>
                      <a:pt x="344" y="715"/>
                    </a:cubicBezTo>
                    <a:cubicBezTo>
                      <a:pt x="335" y="725"/>
                      <a:pt x="333" y="740"/>
                      <a:pt x="339" y="753"/>
                    </a:cubicBezTo>
                    <a:cubicBezTo>
                      <a:pt x="335" y="757"/>
                      <a:pt x="338" y="765"/>
                      <a:pt x="332" y="767"/>
                    </a:cubicBezTo>
                    <a:cubicBezTo>
                      <a:pt x="284" y="766"/>
                      <a:pt x="242" y="768"/>
                      <a:pt x="194" y="767"/>
                    </a:cubicBezTo>
                    <a:cubicBezTo>
                      <a:pt x="132" y="766"/>
                      <a:pt x="67" y="769"/>
                      <a:pt x="5" y="768"/>
                    </a:cubicBezTo>
                    <a:cubicBezTo>
                      <a:pt x="1" y="767"/>
                      <a:pt x="1" y="767"/>
                      <a:pt x="1" y="767"/>
                    </a:cubicBezTo>
                    <a:cubicBezTo>
                      <a:pt x="1" y="766"/>
                      <a:pt x="1" y="765"/>
                      <a:pt x="1" y="765"/>
                    </a:cubicBezTo>
                    <a:cubicBezTo>
                      <a:pt x="126" y="764"/>
                      <a:pt x="126" y="764"/>
                      <a:pt x="126" y="764"/>
                    </a:cubicBezTo>
                    <a:cubicBezTo>
                      <a:pt x="269" y="763"/>
                      <a:pt x="269" y="763"/>
                      <a:pt x="269" y="763"/>
                    </a:cubicBezTo>
                    <a:cubicBezTo>
                      <a:pt x="326" y="762"/>
                      <a:pt x="326" y="762"/>
                      <a:pt x="326" y="762"/>
                    </a:cubicBezTo>
                    <a:cubicBezTo>
                      <a:pt x="330" y="761"/>
                      <a:pt x="330" y="757"/>
                      <a:pt x="332" y="755"/>
                    </a:cubicBezTo>
                    <a:cubicBezTo>
                      <a:pt x="326" y="741"/>
                      <a:pt x="328" y="725"/>
                      <a:pt x="337" y="713"/>
                    </a:cubicBezTo>
                    <a:cubicBezTo>
                      <a:pt x="340" y="709"/>
                      <a:pt x="346" y="703"/>
                      <a:pt x="351" y="709"/>
                    </a:cubicBezTo>
                    <a:cubicBezTo>
                      <a:pt x="365" y="714"/>
                      <a:pt x="380" y="714"/>
                      <a:pt x="391" y="705"/>
                    </a:cubicBezTo>
                    <a:cubicBezTo>
                      <a:pt x="395" y="699"/>
                      <a:pt x="400" y="693"/>
                      <a:pt x="399" y="685"/>
                    </a:cubicBezTo>
                    <a:cubicBezTo>
                      <a:pt x="399" y="683"/>
                      <a:pt x="395" y="682"/>
                      <a:pt x="397" y="680"/>
                    </a:cubicBezTo>
                    <a:cubicBezTo>
                      <a:pt x="405" y="683"/>
                      <a:pt x="405" y="683"/>
                      <a:pt x="405" y="683"/>
                    </a:cubicBezTo>
                    <a:cubicBezTo>
                      <a:pt x="411" y="687"/>
                      <a:pt x="416" y="696"/>
                      <a:pt x="415" y="703"/>
                    </a:cubicBezTo>
                    <a:cubicBezTo>
                      <a:pt x="416" y="715"/>
                      <a:pt x="400" y="721"/>
                      <a:pt x="405" y="734"/>
                    </a:cubicBezTo>
                    <a:cubicBezTo>
                      <a:pt x="422" y="752"/>
                      <a:pt x="447" y="759"/>
                      <a:pt x="472" y="759"/>
                    </a:cubicBezTo>
                    <a:cubicBezTo>
                      <a:pt x="513" y="758"/>
                      <a:pt x="559" y="745"/>
                      <a:pt x="577" y="705"/>
                    </a:cubicBezTo>
                    <a:cubicBezTo>
                      <a:pt x="583" y="691"/>
                      <a:pt x="582" y="675"/>
                      <a:pt x="584" y="658"/>
                    </a:cubicBezTo>
                    <a:cubicBezTo>
                      <a:pt x="588" y="651"/>
                      <a:pt x="592" y="663"/>
                      <a:pt x="598" y="660"/>
                    </a:cubicBezTo>
                    <a:cubicBezTo>
                      <a:pt x="603" y="661"/>
                      <a:pt x="603" y="665"/>
                      <a:pt x="605" y="668"/>
                    </a:cubicBezTo>
                    <a:cubicBezTo>
                      <a:pt x="615" y="685"/>
                      <a:pt x="633" y="688"/>
                      <a:pt x="651" y="687"/>
                    </a:cubicBezTo>
                    <a:cubicBezTo>
                      <a:pt x="665" y="689"/>
                      <a:pt x="674" y="675"/>
                      <a:pt x="689" y="678"/>
                    </a:cubicBezTo>
                    <a:cubicBezTo>
                      <a:pt x="703" y="680"/>
                      <a:pt x="714" y="669"/>
                      <a:pt x="724" y="660"/>
                    </a:cubicBezTo>
                    <a:cubicBezTo>
                      <a:pt x="732" y="649"/>
                      <a:pt x="732" y="633"/>
                      <a:pt x="726" y="620"/>
                    </a:cubicBezTo>
                    <a:cubicBezTo>
                      <a:pt x="725" y="617"/>
                      <a:pt x="727" y="613"/>
                      <a:pt x="729" y="610"/>
                    </a:cubicBezTo>
                    <a:cubicBezTo>
                      <a:pt x="738" y="609"/>
                      <a:pt x="751" y="616"/>
                      <a:pt x="761" y="609"/>
                    </a:cubicBezTo>
                    <a:cubicBezTo>
                      <a:pt x="774" y="602"/>
                      <a:pt x="782" y="590"/>
                      <a:pt x="787" y="576"/>
                    </a:cubicBezTo>
                    <a:cubicBezTo>
                      <a:pt x="794" y="569"/>
                      <a:pt x="800" y="560"/>
                      <a:pt x="803" y="551"/>
                    </a:cubicBezTo>
                    <a:cubicBezTo>
                      <a:pt x="811" y="533"/>
                      <a:pt x="807" y="510"/>
                      <a:pt x="797" y="495"/>
                    </a:cubicBezTo>
                    <a:cubicBezTo>
                      <a:pt x="799" y="487"/>
                      <a:pt x="796" y="476"/>
                      <a:pt x="802" y="470"/>
                    </a:cubicBezTo>
                    <a:cubicBezTo>
                      <a:pt x="812" y="471"/>
                      <a:pt x="823" y="473"/>
                      <a:pt x="833" y="468"/>
                    </a:cubicBezTo>
                    <a:cubicBezTo>
                      <a:pt x="851" y="459"/>
                      <a:pt x="858" y="441"/>
                      <a:pt x="862" y="423"/>
                    </a:cubicBezTo>
                    <a:cubicBezTo>
                      <a:pt x="866" y="421"/>
                      <a:pt x="869" y="420"/>
                      <a:pt x="873" y="420"/>
                    </a:cubicBezTo>
                    <a:cubicBezTo>
                      <a:pt x="883" y="419"/>
                      <a:pt x="890" y="410"/>
                      <a:pt x="893" y="402"/>
                    </a:cubicBezTo>
                    <a:cubicBezTo>
                      <a:pt x="895" y="390"/>
                      <a:pt x="898" y="375"/>
                      <a:pt x="888" y="367"/>
                    </a:cubicBezTo>
                    <a:cubicBezTo>
                      <a:pt x="880" y="360"/>
                      <a:pt x="870" y="353"/>
                      <a:pt x="860" y="356"/>
                    </a:cubicBezTo>
                    <a:cubicBezTo>
                      <a:pt x="853" y="353"/>
                      <a:pt x="862" y="347"/>
                      <a:pt x="861" y="342"/>
                    </a:cubicBezTo>
                    <a:cubicBezTo>
                      <a:pt x="860" y="335"/>
                      <a:pt x="858" y="328"/>
                      <a:pt x="853" y="323"/>
                    </a:cubicBezTo>
                    <a:cubicBezTo>
                      <a:pt x="841" y="310"/>
                      <a:pt x="822" y="303"/>
                      <a:pt x="806" y="307"/>
                    </a:cubicBezTo>
                    <a:cubicBezTo>
                      <a:pt x="801" y="305"/>
                      <a:pt x="797" y="300"/>
                      <a:pt x="794" y="296"/>
                    </a:cubicBezTo>
                    <a:cubicBezTo>
                      <a:pt x="797" y="288"/>
                      <a:pt x="793" y="280"/>
                      <a:pt x="789" y="274"/>
                    </a:cubicBezTo>
                    <a:cubicBezTo>
                      <a:pt x="795" y="253"/>
                      <a:pt x="795" y="253"/>
                      <a:pt x="795" y="253"/>
                    </a:cubicBezTo>
                    <a:cubicBezTo>
                      <a:pt x="794" y="244"/>
                      <a:pt x="793" y="233"/>
                      <a:pt x="788" y="225"/>
                    </a:cubicBezTo>
                    <a:cubicBezTo>
                      <a:pt x="798" y="212"/>
                      <a:pt x="792" y="195"/>
                      <a:pt x="786" y="182"/>
                    </a:cubicBezTo>
                    <a:cubicBezTo>
                      <a:pt x="787" y="181"/>
                      <a:pt x="788" y="181"/>
                      <a:pt x="789" y="181"/>
                    </a:cubicBezTo>
                    <a:cubicBezTo>
                      <a:pt x="791" y="181"/>
                      <a:pt x="792" y="182"/>
                      <a:pt x="791" y="184"/>
                    </a:cubicBezTo>
                    <a:cubicBezTo>
                      <a:pt x="800" y="194"/>
                      <a:pt x="800" y="209"/>
                      <a:pt x="798" y="221"/>
                    </a:cubicBezTo>
                    <a:cubicBezTo>
                      <a:pt x="793" y="228"/>
                      <a:pt x="800" y="234"/>
                      <a:pt x="800" y="241"/>
                    </a:cubicBezTo>
                    <a:cubicBezTo>
                      <a:pt x="807" y="256"/>
                      <a:pt x="791" y="269"/>
                      <a:pt x="800" y="282"/>
                    </a:cubicBezTo>
                    <a:cubicBezTo>
                      <a:pt x="803" y="288"/>
                      <a:pt x="796" y="299"/>
                      <a:pt x="805" y="301"/>
                    </a:cubicBezTo>
                    <a:cubicBezTo>
                      <a:pt x="827" y="299"/>
                      <a:pt x="850" y="308"/>
                      <a:pt x="863" y="328"/>
                    </a:cubicBezTo>
                    <a:cubicBezTo>
                      <a:pt x="870" y="334"/>
                      <a:pt x="865" y="343"/>
                      <a:pt x="868" y="349"/>
                    </a:cubicBezTo>
                    <a:cubicBezTo>
                      <a:pt x="876" y="349"/>
                      <a:pt x="881" y="355"/>
                      <a:pt x="887" y="358"/>
                    </a:cubicBezTo>
                    <a:cubicBezTo>
                      <a:pt x="891" y="360"/>
                      <a:pt x="891" y="366"/>
                      <a:pt x="896" y="366"/>
                    </a:cubicBezTo>
                    <a:close/>
                    <a:moveTo>
                      <a:pt x="878" y="367"/>
                    </a:moveTo>
                    <a:cubicBezTo>
                      <a:pt x="871" y="364"/>
                      <a:pt x="864" y="359"/>
                      <a:pt x="858" y="364"/>
                    </a:cubicBezTo>
                    <a:cubicBezTo>
                      <a:pt x="849" y="365"/>
                      <a:pt x="844" y="373"/>
                      <a:pt x="841" y="380"/>
                    </a:cubicBezTo>
                    <a:cubicBezTo>
                      <a:pt x="840" y="388"/>
                      <a:pt x="839" y="395"/>
                      <a:pt x="843" y="401"/>
                    </a:cubicBezTo>
                    <a:cubicBezTo>
                      <a:pt x="850" y="408"/>
                      <a:pt x="859" y="418"/>
                      <a:pt x="871" y="414"/>
                    </a:cubicBezTo>
                    <a:cubicBezTo>
                      <a:pt x="880" y="410"/>
                      <a:pt x="887" y="400"/>
                      <a:pt x="888" y="390"/>
                    </a:cubicBezTo>
                    <a:cubicBezTo>
                      <a:pt x="886" y="382"/>
                      <a:pt x="885" y="372"/>
                      <a:pt x="878" y="367"/>
                    </a:cubicBezTo>
                    <a:close/>
                    <a:moveTo>
                      <a:pt x="875" y="374"/>
                    </a:moveTo>
                    <a:cubicBezTo>
                      <a:pt x="869" y="368"/>
                      <a:pt x="861" y="371"/>
                      <a:pt x="854" y="374"/>
                    </a:cubicBezTo>
                    <a:cubicBezTo>
                      <a:pt x="849" y="380"/>
                      <a:pt x="847" y="389"/>
                      <a:pt x="850" y="397"/>
                    </a:cubicBezTo>
                    <a:cubicBezTo>
                      <a:pt x="852" y="402"/>
                      <a:pt x="858" y="405"/>
                      <a:pt x="863" y="406"/>
                    </a:cubicBezTo>
                    <a:cubicBezTo>
                      <a:pt x="868" y="406"/>
                      <a:pt x="872" y="404"/>
                      <a:pt x="874" y="402"/>
                    </a:cubicBezTo>
                    <a:cubicBezTo>
                      <a:pt x="882" y="394"/>
                      <a:pt x="878" y="383"/>
                      <a:pt x="875" y="374"/>
                    </a:cubicBezTo>
                    <a:close/>
                    <a:moveTo>
                      <a:pt x="837" y="437"/>
                    </a:moveTo>
                    <a:cubicBezTo>
                      <a:pt x="822" y="430"/>
                      <a:pt x="822" y="413"/>
                      <a:pt x="810" y="404"/>
                    </a:cubicBezTo>
                    <a:cubicBezTo>
                      <a:pt x="803" y="400"/>
                      <a:pt x="796" y="399"/>
                      <a:pt x="789" y="403"/>
                    </a:cubicBezTo>
                    <a:cubicBezTo>
                      <a:pt x="781" y="400"/>
                      <a:pt x="771" y="397"/>
                      <a:pt x="762" y="397"/>
                    </a:cubicBezTo>
                    <a:cubicBezTo>
                      <a:pt x="755" y="399"/>
                      <a:pt x="748" y="402"/>
                      <a:pt x="743" y="408"/>
                    </a:cubicBezTo>
                    <a:cubicBezTo>
                      <a:pt x="740" y="410"/>
                      <a:pt x="736" y="405"/>
                      <a:pt x="735" y="403"/>
                    </a:cubicBezTo>
                    <a:cubicBezTo>
                      <a:pt x="728" y="399"/>
                      <a:pt x="717" y="393"/>
                      <a:pt x="719" y="384"/>
                    </a:cubicBezTo>
                    <a:cubicBezTo>
                      <a:pt x="726" y="375"/>
                      <a:pt x="734" y="370"/>
                      <a:pt x="742" y="362"/>
                    </a:cubicBezTo>
                    <a:cubicBezTo>
                      <a:pt x="752" y="369"/>
                      <a:pt x="761" y="374"/>
                      <a:pt x="773" y="371"/>
                    </a:cubicBezTo>
                    <a:cubicBezTo>
                      <a:pt x="780" y="364"/>
                      <a:pt x="780" y="364"/>
                      <a:pt x="780" y="364"/>
                    </a:cubicBezTo>
                    <a:cubicBezTo>
                      <a:pt x="786" y="363"/>
                      <a:pt x="789" y="368"/>
                      <a:pt x="794" y="368"/>
                    </a:cubicBezTo>
                    <a:cubicBezTo>
                      <a:pt x="806" y="368"/>
                      <a:pt x="820" y="366"/>
                      <a:pt x="824" y="354"/>
                    </a:cubicBezTo>
                    <a:cubicBezTo>
                      <a:pt x="827" y="347"/>
                      <a:pt x="834" y="340"/>
                      <a:pt x="842" y="337"/>
                    </a:cubicBezTo>
                    <a:cubicBezTo>
                      <a:pt x="838" y="328"/>
                      <a:pt x="828" y="328"/>
                      <a:pt x="821" y="324"/>
                    </a:cubicBezTo>
                    <a:cubicBezTo>
                      <a:pt x="813" y="323"/>
                      <a:pt x="804" y="323"/>
                      <a:pt x="797" y="328"/>
                    </a:cubicBezTo>
                    <a:cubicBezTo>
                      <a:pt x="793" y="327"/>
                      <a:pt x="795" y="322"/>
                      <a:pt x="793" y="319"/>
                    </a:cubicBezTo>
                    <a:cubicBezTo>
                      <a:pt x="788" y="310"/>
                      <a:pt x="777" y="311"/>
                      <a:pt x="769" y="311"/>
                    </a:cubicBezTo>
                    <a:cubicBezTo>
                      <a:pt x="763" y="311"/>
                      <a:pt x="758" y="315"/>
                      <a:pt x="754" y="319"/>
                    </a:cubicBezTo>
                    <a:cubicBezTo>
                      <a:pt x="751" y="326"/>
                      <a:pt x="752" y="333"/>
                      <a:pt x="756" y="339"/>
                    </a:cubicBezTo>
                    <a:cubicBezTo>
                      <a:pt x="758" y="341"/>
                      <a:pt x="761" y="342"/>
                      <a:pt x="763" y="341"/>
                    </a:cubicBezTo>
                    <a:cubicBezTo>
                      <a:pt x="766" y="337"/>
                      <a:pt x="767" y="332"/>
                      <a:pt x="771" y="332"/>
                    </a:cubicBezTo>
                    <a:cubicBezTo>
                      <a:pt x="774" y="331"/>
                      <a:pt x="778" y="334"/>
                      <a:pt x="778" y="337"/>
                    </a:cubicBezTo>
                    <a:cubicBezTo>
                      <a:pt x="779" y="342"/>
                      <a:pt x="776" y="344"/>
                      <a:pt x="773" y="347"/>
                    </a:cubicBezTo>
                    <a:cubicBezTo>
                      <a:pt x="768" y="350"/>
                      <a:pt x="762" y="349"/>
                      <a:pt x="757" y="348"/>
                    </a:cubicBezTo>
                    <a:cubicBezTo>
                      <a:pt x="746" y="346"/>
                      <a:pt x="745" y="334"/>
                      <a:pt x="743" y="326"/>
                    </a:cubicBezTo>
                    <a:cubicBezTo>
                      <a:pt x="735" y="321"/>
                      <a:pt x="727" y="312"/>
                      <a:pt x="717" y="310"/>
                    </a:cubicBezTo>
                    <a:cubicBezTo>
                      <a:pt x="706" y="309"/>
                      <a:pt x="697" y="313"/>
                      <a:pt x="693" y="322"/>
                    </a:cubicBezTo>
                    <a:cubicBezTo>
                      <a:pt x="691" y="328"/>
                      <a:pt x="690" y="337"/>
                      <a:pt x="695" y="342"/>
                    </a:cubicBezTo>
                    <a:cubicBezTo>
                      <a:pt x="697" y="344"/>
                      <a:pt x="701" y="344"/>
                      <a:pt x="704" y="342"/>
                    </a:cubicBezTo>
                    <a:cubicBezTo>
                      <a:pt x="706" y="339"/>
                      <a:pt x="707" y="336"/>
                      <a:pt x="711" y="337"/>
                    </a:cubicBezTo>
                    <a:cubicBezTo>
                      <a:pt x="713" y="337"/>
                      <a:pt x="715" y="339"/>
                      <a:pt x="716" y="341"/>
                    </a:cubicBezTo>
                    <a:cubicBezTo>
                      <a:pt x="716" y="346"/>
                      <a:pt x="712" y="350"/>
                      <a:pt x="708" y="352"/>
                    </a:cubicBezTo>
                    <a:cubicBezTo>
                      <a:pt x="703" y="356"/>
                      <a:pt x="697" y="353"/>
                      <a:pt x="691" y="353"/>
                    </a:cubicBezTo>
                    <a:cubicBezTo>
                      <a:pt x="681" y="348"/>
                      <a:pt x="682" y="336"/>
                      <a:pt x="680" y="326"/>
                    </a:cubicBezTo>
                    <a:cubicBezTo>
                      <a:pt x="683" y="315"/>
                      <a:pt x="693" y="303"/>
                      <a:pt x="706" y="302"/>
                    </a:cubicBezTo>
                    <a:cubicBezTo>
                      <a:pt x="715" y="289"/>
                      <a:pt x="707" y="273"/>
                      <a:pt x="709" y="258"/>
                    </a:cubicBezTo>
                    <a:cubicBezTo>
                      <a:pt x="712" y="250"/>
                      <a:pt x="713" y="239"/>
                      <a:pt x="723" y="236"/>
                    </a:cubicBezTo>
                    <a:cubicBezTo>
                      <a:pt x="729" y="234"/>
                      <a:pt x="734" y="235"/>
                      <a:pt x="740" y="238"/>
                    </a:cubicBezTo>
                    <a:cubicBezTo>
                      <a:pt x="751" y="244"/>
                      <a:pt x="750" y="258"/>
                      <a:pt x="750" y="268"/>
                    </a:cubicBezTo>
                    <a:cubicBezTo>
                      <a:pt x="757" y="272"/>
                      <a:pt x="766" y="271"/>
                      <a:pt x="772" y="267"/>
                    </a:cubicBezTo>
                    <a:cubicBezTo>
                      <a:pt x="779" y="258"/>
                      <a:pt x="781" y="246"/>
                      <a:pt x="777" y="235"/>
                    </a:cubicBezTo>
                    <a:cubicBezTo>
                      <a:pt x="772" y="233"/>
                      <a:pt x="773" y="228"/>
                      <a:pt x="771" y="225"/>
                    </a:cubicBezTo>
                    <a:cubicBezTo>
                      <a:pt x="776" y="218"/>
                      <a:pt x="779" y="208"/>
                      <a:pt x="776" y="199"/>
                    </a:cubicBezTo>
                    <a:cubicBezTo>
                      <a:pt x="774" y="189"/>
                      <a:pt x="766" y="184"/>
                      <a:pt x="757" y="180"/>
                    </a:cubicBezTo>
                    <a:cubicBezTo>
                      <a:pt x="751" y="179"/>
                      <a:pt x="744" y="176"/>
                      <a:pt x="738" y="180"/>
                    </a:cubicBezTo>
                    <a:cubicBezTo>
                      <a:pt x="733" y="185"/>
                      <a:pt x="732" y="191"/>
                      <a:pt x="734" y="197"/>
                    </a:cubicBezTo>
                    <a:cubicBezTo>
                      <a:pt x="736" y="200"/>
                      <a:pt x="738" y="204"/>
                      <a:pt x="740" y="204"/>
                    </a:cubicBezTo>
                    <a:cubicBezTo>
                      <a:pt x="744" y="202"/>
                      <a:pt x="748" y="200"/>
                      <a:pt x="752" y="203"/>
                    </a:cubicBezTo>
                    <a:cubicBezTo>
                      <a:pt x="756" y="206"/>
                      <a:pt x="753" y="210"/>
                      <a:pt x="752" y="213"/>
                    </a:cubicBezTo>
                    <a:cubicBezTo>
                      <a:pt x="748" y="217"/>
                      <a:pt x="742" y="218"/>
                      <a:pt x="737" y="216"/>
                    </a:cubicBezTo>
                    <a:cubicBezTo>
                      <a:pt x="728" y="211"/>
                      <a:pt x="723" y="201"/>
                      <a:pt x="723" y="191"/>
                    </a:cubicBezTo>
                    <a:cubicBezTo>
                      <a:pt x="722" y="185"/>
                      <a:pt x="732" y="179"/>
                      <a:pt x="723" y="173"/>
                    </a:cubicBezTo>
                    <a:cubicBezTo>
                      <a:pt x="718" y="170"/>
                      <a:pt x="715" y="166"/>
                      <a:pt x="709" y="164"/>
                    </a:cubicBezTo>
                    <a:cubicBezTo>
                      <a:pt x="704" y="167"/>
                      <a:pt x="699" y="166"/>
                      <a:pt x="695" y="166"/>
                    </a:cubicBezTo>
                    <a:cubicBezTo>
                      <a:pt x="688" y="163"/>
                      <a:pt x="680" y="160"/>
                      <a:pt x="680" y="151"/>
                    </a:cubicBezTo>
                    <a:cubicBezTo>
                      <a:pt x="678" y="147"/>
                      <a:pt x="679" y="143"/>
                      <a:pt x="681" y="139"/>
                    </a:cubicBezTo>
                    <a:cubicBezTo>
                      <a:pt x="682" y="136"/>
                      <a:pt x="686" y="134"/>
                      <a:pt x="688" y="136"/>
                    </a:cubicBezTo>
                    <a:cubicBezTo>
                      <a:pt x="693" y="141"/>
                      <a:pt x="684" y="147"/>
                      <a:pt x="690" y="152"/>
                    </a:cubicBezTo>
                    <a:cubicBezTo>
                      <a:pt x="693" y="156"/>
                      <a:pt x="699" y="157"/>
                      <a:pt x="703" y="156"/>
                    </a:cubicBezTo>
                    <a:cubicBezTo>
                      <a:pt x="709" y="155"/>
                      <a:pt x="714" y="151"/>
                      <a:pt x="716" y="145"/>
                    </a:cubicBezTo>
                    <a:cubicBezTo>
                      <a:pt x="718" y="133"/>
                      <a:pt x="711" y="121"/>
                      <a:pt x="701" y="113"/>
                    </a:cubicBezTo>
                    <a:cubicBezTo>
                      <a:pt x="694" y="110"/>
                      <a:pt x="688" y="107"/>
                      <a:pt x="682" y="112"/>
                    </a:cubicBezTo>
                    <a:cubicBezTo>
                      <a:pt x="679" y="113"/>
                      <a:pt x="676" y="113"/>
                      <a:pt x="674" y="112"/>
                    </a:cubicBezTo>
                    <a:cubicBezTo>
                      <a:pt x="670" y="106"/>
                      <a:pt x="668" y="99"/>
                      <a:pt x="661" y="96"/>
                    </a:cubicBezTo>
                    <a:cubicBezTo>
                      <a:pt x="648" y="91"/>
                      <a:pt x="632" y="94"/>
                      <a:pt x="623" y="105"/>
                    </a:cubicBezTo>
                    <a:cubicBezTo>
                      <a:pt x="620" y="109"/>
                      <a:pt x="620" y="115"/>
                      <a:pt x="621" y="120"/>
                    </a:cubicBezTo>
                    <a:cubicBezTo>
                      <a:pt x="627" y="132"/>
                      <a:pt x="638" y="120"/>
                      <a:pt x="646" y="127"/>
                    </a:cubicBezTo>
                    <a:cubicBezTo>
                      <a:pt x="653" y="130"/>
                      <a:pt x="660" y="137"/>
                      <a:pt x="660" y="146"/>
                    </a:cubicBezTo>
                    <a:cubicBezTo>
                      <a:pt x="658" y="153"/>
                      <a:pt x="656" y="160"/>
                      <a:pt x="650" y="163"/>
                    </a:cubicBezTo>
                    <a:cubicBezTo>
                      <a:pt x="636" y="166"/>
                      <a:pt x="618" y="170"/>
                      <a:pt x="612" y="186"/>
                    </a:cubicBezTo>
                    <a:cubicBezTo>
                      <a:pt x="613" y="195"/>
                      <a:pt x="620" y="201"/>
                      <a:pt x="617" y="210"/>
                    </a:cubicBezTo>
                    <a:cubicBezTo>
                      <a:pt x="616" y="214"/>
                      <a:pt x="614" y="218"/>
                      <a:pt x="609" y="220"/>
                    </a:cubicBezTo>
                    <a:cubicBezTo>
                      <a:pt x="606" y="220"/>
                      <a:pt x="601" y="220"/>
                      <a:pt x="600" y="216"/>
                    </a:cubicBezTo>
                    <a:cubicBezTo>
                      <a:pt x="600" y="208"/>
                      <a:pt x="611" y="204"/>
                      <a:pt x="605" y="196"/>
                    </a:cubicBezTo>
                    <a:cubicBezTo>
                      <a:pt x="602" y="191"/>
                      <a:pt x="596" y="191"/>
                      <a:pt x="592" y="193"/>
                    </a:cubicBezTo>
                    <a:cubicBezTo>
                      <a:pt x="584" y="193"/>
                      <a:pt x="576" y="200"/>
                      <a:pt x="574" y="208"/>
                    </a:cubicBezTo>
                    <a:cubicBezTo>
                      <a:pt x="571" y="215"/>
                      <a:pt x="571" y="225"/>
                      <a:pt x="575" y="232"/>
                    </a:cubicBezTo>
                    <a:cubicBezTo>
                      <a:pt x="581" y="240"/>
                      <a:pt x="589" y="247"/>
                      <a:pt x="598" y="249"/>
                    </a:cubicBezTo>
                    <a:cubicBezTo>
                      <a:pt x="605" y="249"/>
                      <a:pt x="612" y="244"/>
                      <a:pt x="619" y="246"/>
                    </a:cubicBezTo>
                    <a:cubicBezTo>
                      <a:pt x="624" y="254"/>
                      <a:pt x="632" y="257"/>
                      <a:pt x="641" y="256"/>
                    </a:cubicBezTo>
                    <a:cubicBezTo>
                      <a:pt x="646" y="255"/>
                      <a:pt x="650" y="250"/>
                      <a:pt x="651" y="245"/>
                    </a:cubicBezTo>
                    <a:cubicBezTo>
                      <a:pt x="656" y="237"/>
                      <a:pt x="646" y="236"/>
                      <a:pt x="643" y="232"/>
                    </a:cubicBezTo>
                    <a:cubicBezTo>
                      <a:pt x="637" y="226"/>
                      <a:pt x="635" y="217"/>
                      <a:pt x="638" y="209"/>
                    </a:cubicBezTo>
                    <a:cubicBezTo>
                      <a:pt x="640" y="201"/>
                      <a:pt x="648" y="197"/>
                      <a:pt x="657" y="196"/>
                    </a:cubicBezTo>
                    <a:cubicBezTo>
                      <a:pt x="665" y="196"/>
                      <a:pt x="673" y="201"/>
                      <a:pt x="680" y="206"/>
                    </a:cubicBezTo>
                    <a:cubicBezTo>
                      <a:pt x="692" y="229"/>
                      <a:pt x="690" y="260"/>
                      <a:pt x="678" y="282"/>
                    </a:cubicBezTo>
                    <a:cubicBezTo>
                      <a:pt x="670" y="293"/>
                      <a:pt x="660" y="303"/>
                      <a:pt x="646" y="307"/>
                    </a:cubicBezTo>
                    <a:cubicBezTo>
                      <a:pt x="634" y="310"/>
                      <a:pt x="620" y="311"/>
                      <a:pt x="607" y="309"/>
                    </a:cubicBezTo>
                    <a:cubicBezTo>
                      <a:pt x="600" y="311"/>
                      <a:pt x="594" y="311"/>
                      <a:pt x="586" y="308"/>
                    </a:cubicBezTo>
                    <a:cubicBezTo>
                      <a:pt x="578" y="291"/>
                      <a:pt x="560" y="273"/>
                      <a:pt x="540" y="272"/>
                    </a:cubicBezTo>
                    <a:cubicBezTo>
                      <a:pt x="522" y="272"/>
                      <a:pt x="505" y="277"/>
                      <a:pt x="489" y="283"/>
                    </a:cubicBezTo>
                    <a:cubicBezTo>
                      <a:pt x="475" y="289"/>
                      <a:pt x="459" y="289"/>
                      <a:pt x="446" y="281"/>
                    </a:cubicBezTo>
                    <a:cubicBezTo>
                      <a:pt x="434" y="274"/>
                      <a:pt x="424" y="261"/>
                      <a:pt x="421" y="249"/>
                    </a:cubicBezTo>
                    <a:cubicBezTo>
                      <a:pt x="417" y="238"/>
                      <a:pt x="419" y="226"/>
                      <a:pt x="419" y="215"/>
                    </a:cubicBezTo>
                    <a:cubicBezTo>
                      <a:pt x="407" y="200"/>
                      <a:pt x="393" y="182"/>
                      <a:pt x="401" y="161"/>
                    </a:cubicBezTo>
                    <a:cubicBezTo>
                      <a:pt x="404" y="147"/>
                      <a:pt x="415" y="138"/>
                      <a:pt x="425" y="127"/>
                    </a:cubicBezTo>
                    <a:cubicBezTo>
                      <a:pt x="444" y="115"/>
                      <a:pt x="468" y="97"/>
                      <a:pt x="464" y="72"/>
                    </a:cubicBezTo>
                    <a:cubicBezTo>
                      <a:pt x="463" y="66"/>
                      <a:pt x="457" y="60"/>
                      <a:pt x="461" y="53"/>
                    </a:cubicBezTo>
                    <a:cubicBezTo>
                      <a:pt x="472" y="47"/>
                      <a:pt x="489" y="49"/>
                      <a:pt x="500" y="53"/>
                    </a:cubicBezTo>
                    <a:cubicBezTo>
                      <a:pt x="519" y="62"/>
                      <a:pt x="540" y="77"/>
                      <a:pt x="541" y="100"/>
                    </a:cubicBezTo>
                    <a:cubicBezTo>
                      <a:pt x="543" y="107"/>
                      <a:pt x="535" y="113"/>
                      <a:pt x="541" y="119"/>
                    </a:cubicBezTo>
                    <a:cubicBezTo>
                      <a:pt x="552" y="130"/>
                      <a:pt x="555" y="145"/>
                      <a:pt x="550" y="159"/>
                    </a:cubicBezTo>
                    <a:cubicBezTo>
                      <a:pt x="550" y="168"/>
                      <a:pt x="540" y="173"/>
                      <a:pt x="538" y="180"/>
                    </a:cubicBezTo>
                    <a:cubicBezTo>
                      <a:pt x="537" y="192"/>
                      <a:pt x="534" y="204"/>
                      <a:pt x="524" y="211"/>
                    </a:cubicBezTo>
                    <a:cubicBezTo>
                      <a:pt x="516" y="215"/>
                      <a:pt x="508" y="220"/>
                      <a:pt x="499" y="217"/>
                    </a:cubicBezTo>
                    <a:cubicBezTo>
                      <a:pt x="489" y="213"/>
                      <a:pt x="479" y="203"/>
                      <a:pt x="478" y="193"/>
                    </a:cubicBezTo>
                    <a:cubicBezTo>
                      <a:pt x="477" y="184"/>
                      <a:pt x="482" y="179"/>
                      <a:pt x="484" y="173"/>
                    </a:cubicBezTo>
                    <a:cubicBezTo>
                      <a:pt x="493" y="166"/>
                      <a:pt x="501" y="180"/>
                      <a:pt x="511" y="171"/>
                    </a:cubicBezTo>
                    <a:cubicBezTo>
                      <a:pt x="516" y="167"/>
                      <a:pt x="515" y="159"/>
                      <a:pt x="515" y="154"/>
                    </a:cubicBezTo>
                    <a:cubicBezTo>
                      <a:pt x="509" y="139"/>
                      <a:pt x="509" y="139"/>
                      <a:pt x="509" y="139"/>
                    </a:cubicBezTo>
                    <a:cubicBezTo>
                      <a:pt x="500" y="132"/>
                      <a:pt x="487" y="129"/>
                      <a:pt x="475" y="133"/>
                    </a:cubicBezTo>
                    <a:cubicBezTo>
                      <a:pt x="454" y="139"/>
                      <a:pt x="451" y="163"/>
                      <a:pt x="445" y="180"/>
                    </a:cubicBezTo>
                    <a:cubicBezTo>
                      <a:pt x="444" y="199"/>
                      <a:pt x="451" y="216"/>
                      <a:pt x="462" y="231"/>
                    </a:cubicBezTo>
                    <a:cubicBezTo>
                      <a:pt x="477" y="247"/>
                      <a:pt x="499" y="258"/>
                      <a:pt x="521" y="252"/>
                    </a:cubicBezTo>
                    <a:cubicBezTo>
                      <a:pt x="540" y="245"/>
                      <a:pt x="557" y="227"/>
                      <a:pt x="560" y="208"/>
                    </a:cubicBezTo>
                    <a:cubicBezTo>
                      <a:pt x="561" y="201"/>
                      <a:pt x="561" y="193"/>
                      <a:pt x="559" y="186"/>
                    </a:cubicBezTo>
                    <a:cubicBezTo>
                      <a:pt x="560" y="183"/>
                      <a:pt x="565" y="183"/>
                      <a:pt x="567" y="180"/>
                    </a:cubicBezTo>
                    <a:cubicBezTo>
                      <a:pt x="576" y="169"/>
                      <a:pt x="585" y="154"/>
                      <a:pt x="580" y="139"/>
                    </a:cubicBezTo>
                    <a:cubicBezTo>
                      <a:pt x="577" y="130"/>
                      <a:pt x="574" y="121"/>
                      <a:pt x="568" y="114"/>
                    </a:cubicBezTo>
                    <a:cubicBezTo>
                      <a:pt x="567" y="92"/>
                      <a:pt x="567" y="92"/>
                      <a:pt x="567" y="92"/>
                    </a:cubicBezTo>
                    <a:cubicBezTo>
                      <a:pt x="565" y="63"/>
                      <a:pt x="543" y="36"/>
                      <a:pt x="516" y="26"/>
                    </a:cubicBezTo>
                    <a:cubicBezTo>
                      <a:pt x="506" y="23"/>
                      <a:pt x="495" y="20"/>
                      <a:pt x="485" y="19"/>
                    </a:cubicBezTo>
                    <a:cubicBezTo>
                      <a:pt x="468" y="19"/>
                      <a:pt x="452" y="23"/>
                      <a:pt x="436" y="28"/>
                    </a:cubicBezTo>
                    <a:cubicBezTo>
                      <a:pt x="429" y="32"/>
                      <a:pt x="422" y="36"/>
                      <a:pt x="416" y="42"/>
                    </a:cubicBezTo>
                    <a:cubicBezTo>
                      <a:pt x="415" y="46"/>
                      <a:pt x="420" y="45"/>
                      <a:pt x="422" y="47"/>
                    </a:cubicBezTo>
                    <a:cubicBezTo>
                      <a:pt x="431" y="55"/>
                      <a:pt x="434" y="68"/>
                      <a:pt x="430" y="79"/>
                    </a:cubicBezTo>
                    <a:cubicBezTo>
                      <a:pt x="423" y="106"/>
                      <a:pt x="392" y="105"/>
                      <a:pt x="380" y="127"/>
                    </a:cubicBezTo>
                    <a:cubicBezTo>
                      <a:pt x="373" y="133"/>
                      <a:pt x="369" y="141"/>
                      <a:pt x="365" y="149"/>
                    </a:cubicBezTo>
                    <a:cubicBezTo>
                      <a:pt x="365" y="158"/>
                      <a:pt x="359" y="165"/>
                      <a:pt x="362" y="173"/>
                    </a:cubicBezTo>
                    <a:cubicBezTo>
                      <a:pt x="362" y="188"/>
                      <a:pt x="369" y="203"/>
                      <a:pt x="378" y="214"/>
                    </a:cubicBezTo>
                    <a:cubicBezTo>
                      <a:pt x="383" y="219"/>
                      <a:pt x="392" y="222"/>
                      <a:pt x="390" y="231"/>
                    </a:cubicBezTo>
                    <a:cubicBezTo>
                      <a:pt x="383" y="249"/>
                      <a:pt x="386" y="269"/>
                      <a:pt x="398" y="284"/>
                    </a:cubicBezTo>
                    <a:cubicBezTo>
                      <a:pt x="408" y="296"/>
                      <a:pt x="420" y="306"/>
                      <a:pt x="434" y="312"/>
                    </a:cubicBezTo>
                    <a:cubicBezTo>
                      <a:pt x="436" y="324"/>
                      <a:pt x="420" y="324"/>
                      <a:pt x="415" y="331"/>
                    </a:cubicBezTo>
                    <a:cubicBezTo>
                      <a:pt x="400" y="345"/>
                      <a:pt x="393" y="362"/>
                      <a:pt x="393" y="383"/>
                    </a:cubicBezTo>
                    <a:cubicBezTo>
                      <a:pt x="397" y="408"/>
                      <a:pt x="400" y="436"/>
                      <a:pt x="423" y="452"/>
                    </a:cubicBezTo>
                    <a:cubicBezTo>
                      <a:pt x="426" y="454"/>
                      <a:pt x="433" y="456"/>
                      <a:pt x="432" y="462"/>
                    </a:cubicBezTo>
                    <a:cubicBezTo>
                      <a:pt x="429" y="465"/>
                      <a:pt x="424" y="463"/>
                      <a:pt x="422" y="466"/>
                    </a:cubicBezTo>
                    <a:cubicBezTo>
                      <a:pt x="407" y="480"/>
                      <a:pt x="390" y="497"/>
                      <a:pt x="392" y="519"/>
                    </a:cubicBezTo>
                    <a:cubicBezTo>
                      <a:pt x="389" y="535"/>
                      <a:pt x="389" y="535"/>
                      <a:pt x="389" y="535"/>
                    </a:cubicBezTo>
                    <a:cubicBezTo>
                      <a:pt x="380" y="544"/>
                      <a:pt x="374" y="555"/>
                      <a:pt x="369" y="566"/>
                    </a:cubicBezTo>
                    <a:cubicBezTo>
                      <a:pt x="370" y="570"/>
                      <a:pt x="366" y="573"/>
                      <a:pt x="365" y="576"/>
                    </a:cubicBezTo>
                    <a:cubicBezTo>
                      <a:pt x="361" y="594"/>
                      <a:pt x="356" y="618"/>
                      <a:pt x="368" y="634"/>
                    </a:cubicBezTo>
                    <a:cubicBezTo>
                      <a:pt x="386" y="656"/>
                      <a:pt x="416" y="661"/>
                      <a:pt x="430" y="687"/>
                    </a:cubicBezTo>
                    <a:cubicBezTo>
                      <a:pt x="435" y="698"/>
                      <a:pt x="435" y="712"/>
                      <a:pt x="426" y="721"/>
                    </a:cubicBezTo>
                    <a:cubicBezTo>
                      <a:pt x="425" y="723"/>
                      <a:pt x="421" y="725"/>
                      <a:pt x="422" y="728"/>
                    </a:cubicBezTo>
                    <a:cubicBezTo>
                      <a:pt x="456" y="755"/>
                      <a:pt x="509" y="744"/>
                      <a:pt x="543" y="723"/>
                    </a:cubicBezTo>
                    <a:cubicBezTo>
                      <a:pt x="554" y="711"/>
                      <a:pt x="564" y="699"/>
                      <a:pt x="568" y="682"/>
                    </a:cubicBezTo>
                    <a:cubicBezTo>
                      <a:pt x="572" y="668"/>
                      <a:pt x="571" y="651"/>
                      <a:pt x="566" y="637"/>
                    </a:cubicBezTo>
                    <a:cubicBezTo>
                      <a:pt x="565" y="632"/>
                      <a:pt x="572" y="630"/>
                      <a:pt x="573" y="625"/>
                    </a:cubicBezTo>
                    <a:cubicBezTo>
                      <a:pt x="577" y="614"/>
                      <a:pt x="578" y="602"/>
                      <a:pt x="577" y="590"/>
                    </a:cubicBezTo>
                    <a:cubicBezTo>
                      <a:pt x="572" y="579"/>
                      <a:pt x="564" y="567"/>
                      <a:pt x="554" y="559"/>
                    </a:cubicBezTo>
                    <a:cubicBezTo>
                      <a:pt x="544" y="534"/>
                      <a:pt x="518" y="518"/>
                      <a:pt x="490" y="517"/>
                    </a:cubicBezTo>
                    <a:cubicBezTo>
                      <a:pt x="481" y="518"/>
                      <a:pt x="473" y="517"/>
                      <a:pt x="465" y="522"/>
                    </a:cubicBezTo>
                    <a:cubicBezTo>
                      <a:pt x="461" y="528"/>
                      <a:pt x="452" y="531"/>
                      <a:pt x="448" y="539"/>
                    </a:cubicBezTo>
                    <a:cubicBezTo>
                      <a:pt x="443" y="550"/>
                      <a:pt x="441" y="563"/>
                      <a:pt x="443" y="576"/>
                    </a:cubicBezTo>
                    <a:cubicBezTo>
                      <a:pt x="452" y="589"/>
                      <a:pt x="438" y="603"/>
                      <a:pt x="445" y="617"/>
                    </a:cubicBezTo>
                    <a:cubicBezTo>
                      <a:pt x="446" y="623"/>
                      <a:pt x="451" y="629"/>
                      <a:pt x="457" y="632"/>
                    </a:cubicBezTo>
                    <a:cubicBezTo>
                      <a:pt x="467" y="634"/>
                      <a:pt x="481" y="639"/>
                      <a:pt x="491" y="631"/>
                    </a:cubicBezTo>
                    <a:cubicBezTo>
                      <a:pt x="497" y="626"/>
                      <a:pt x="502" y="619"/>
                      <a:pt x="502" y="611"/>
                    </a:cubicBezTo>
                    <a:cubicBezTo>
                      <a:pt x="503" y="602"/>
                      <a:pt x="498" y="594"/>
                      <a:pt x="490" y="590"/>
                    </a:cubicBezTo>
                    <a:cubicBezTo>
                      <a:pt x="486" y="584"/>
                      <a:pt x="475" y="594"/>
                      <a:pt x="476" y="583"/>
                    </a:cubicBezTo>
                    <a:cubicBezTo>
                      <a:pt x="472" y="581"/>
                      <a:pt x="473" y="574"/>
                      <a:pt x="473" y="570"/>
                    </a:cubicBezTo>
                    <a:cubicBezTo>
                      <a:pt x="477" y="558"/>
                      <a:pt x="489" y="556"/>
                      <a:pt x="499" y="555"/>
                    </a:cubicBezTo>
                    <a:cubicBezTo>
                      <a:pt x="516" y="555"/>
                      <a:pt x="529" y="568"/>
                      <a:pt x="539" y="580"/>
                    </a:cubicBezTo>
                    <a:cubicBezTo>
                      <a:pt x="549" y="591"/>
                      <a:pt x="552" y="607"/>
                      <a:pt x="548" y="621"/>
                    </a:cubicBezTo>
                    <a:cubicBezTo>
                      <a:pt x="548" y="630"/>
                      <a:pt x="536" y="636"/>
                      <a:pt x="539" y="645"/>
                    </a:cubicBezTo>
                    <a:cubicBezTo>
                      <a:pt x="545" y="668"/>
                      <a:pt x="534" y="688"/>
                      <a:pt x="517" y="703"/>
                    </a:cubicBezTo>
                    <a:cubicBezTo>
                      <a:pt x="514" y="702"/>
                      <a:pt x="515" y="705"/>
                      <a:pt x="513" y="707"/>
                    </a:cubicBezTo>
                    <a:cubicBezTo>
                      <a:pt x="499" y="717"/>
                      <a:pt x="482" y="715"/>
                      <a:pt x="466" y="720"/>
                    </a:cubicBezTo>
                    <a:cubicBezTo>
                      <a:pt x="464" y="720"/>
                      <a:pt x="462" y="718"/>
                      <a:pt x="462" y="717"/>
                    </a:cubicBezTo>
                    <a:cubicBezTo>
                      <a:pt x="463" y="710"/>
                      <a:pt x="466" y="701"/>
                      <a:pt x="464" y="693"/>
                    </a:cubicBezTo>
                    <a:cubicBezTo>
                      <a:pt x="456" y="672"/>
                      <a:pt x="440" y="657"/>
                      <a:pt x="421" y="644"/>
                    </a:cubicBezTo>
                    <a:cubicBezTo>
                      <a:pt x="403" y="628"/>
                      <a:pt x="391" y="608"/>
                      <a:pt x="396" y="585"/>
                    </a:cubicBezTo>
                    <a:cubicBezTo>
                      <a:pt x="399" y="573"/>
                      <a:pt x="403" y="561"/>
                      <a:pt x="413" y="554"/>
                    </a:cubicBezTo>
                    <a:cubicBezTo>
                      <a:pt x="416" y="532"/>
                      <a:pt x="425" y="510"/>
                      <a:pt x="445" y="498"/>
                    </a:cubicBezTo>
                    <a:cubicBezTo>
                      <a:pt x="464" y="489"/>
                      <a:pt x="488" y="486"/>
                      <a:pt x="509" y="492"/>
                    </a:cubicBezTo>
                    <a:cubicBezTo>
                      <a:pt x="527" y="498"/>
                      <a:pt x="546" y="497"/>
                      <a:pt x="565" y="493"/>
                    </a:cubicBezTo>
                    <a:cubicBezTo>
                      <a:pt x="578" y="489"/>
                      <a:pt x="588" y="478"/>
                      <a:pt x="595" y="467"/>
                    </a:cubicBezTo>
                    <a:cubicBezTo>
                      <a:pt x="601" y="467"/>
                      <a:pt x="607" y="463"/>
                      <a:pt x="613" y="463"/>
                    </a:cubicBezTo>
                    <a:cubicBezTo>
                      <a:pt x="629" y="461"/>
                      <a:pt x="644" y="466"/>
                      <a:pt x="659" y="469"/>
                    </a:cubicBezTo>
                    <a:cubicBezTo>
                      <a:pt x="674" y="475"/>
                      <a:pt x="689" y="489"/>
                      <a:pt x="692" y="506"/>
                    </a:cubicBezTo>
                    <a:cubicBezTo>
                      <a:pt x="698" y="524"/>
                      <a:pt x="695" y="546"/>
                      <a:pt x="682" y="561"/>
                    </a:cubicBezTo>
                    <a:cubicBezTo>
                      <a:pt x="674" y="572"/>
                      <a:pt x="659" y="575"/>
                      <a:pt x="645" y="571"/>
                    </a:cubicBezTo>
                    <a:cubicBezTo>
                      <a:pt x="639" y="567"/>
                      <a:pt x="631" y="562"/>
                      <a:pt x="629" y="555"/>
                    </a:cubicBezTo>
                    <a:cubicBezTo>
                      <a:pt x="627" y="544"/>
                      <a:pt x="633" y="531"/>
                      <a:pt x="644" y="525"/>
                    </a:cubicBezTo>
                    <a:cubicBezTo>
                      <a:pt x="648" y="524"/>
                      <a:pt x="658" y="529"/>
                      <a:pt x="655" y="520"/>
                    </a:cubicBezTo>
                    <a:cubicBezTo>
                      <a:pt x="654" y="515"/>
                      <a:pt x="651" y="509"/>
                      <a:pt x="646" y="506"/>
                    </a:cubicBezTo>
                    <a:cubicBezTo>
                      <a:pt x="640" y="503"/>
                      <a:pt x="630" y="501"/>
                      <a:pt x="623" y="504"/>
                    </a:cubicBezTo>
                    <a:cubicBezTo>
                      <a:pt x="615" y="508"/>
                      <a:pt x="618" y="518"/>
                      <a:pt x="609" y="521"/>
                    </a:cubicBezTo>
                    <a:cubicBezTo>
                      <a:pt x="599" y="521"/>
                      <a:pt x="589" y="521"/>
                      <a:pt x="583" y="531"/>
                    </a:cubicBezTo>
                    <a:cubicBezTo>
                      <a:pt x="580" y="537"/>
                      <a:pt x="579" y="543"/>
                      <a:pt x="579" y="550"/>
                    </a:cubicBezTo>
                    <a:cubicBezTo>
                      <a:pt x="581" y="555"/>
                      <a:pt x="585" y="560"/>
                      <a:pt x="590" y="562"/>
                    </a:cubicBezTo>
                    <a:cubicBezTo>
                      <a:pt x="595" y="564"/>
                      <a:pt x="599" y="557"/>
                      <a:pt x="600" y="554"/>
                    </a:cubicBezTo>
                    <a:cubicBezTo>
                      <a:pt x="600" y="550"/>
                      <a:pt x="602" y="547"/>
                      <a:pt x="605" y="546"/>
                    </a:cubicBezTo>
                    <a:cubicBezTo>
                      <a:pt x="609" y="545"/>
                      <a:pt x="613" y="549"/>
                      <a:pt x="615" y="553"/>
                    </a:cubicBezTo>
                    <a:cubicBezTo>
                      <a:pt x="617" y="561"/>
                      <a:pt x="607" y="566"/>
                      <a:pt x="604" y="574"/>
                    </a:cubicBezTo>
                    <a:cubicBezTo>
                      <a:pt x="603" y="584"/>
                      <a:pt x="609" y="590"/>
                      <a:pt x="617" y="596"/>
                    </a:cubicBezTo>
                    <a:cubicBezTo>
                      <a:pt x="629" y="605"/>
                      <a:pt x="654" y="598"/>
                      <a:pt x="655" y="620"/>
                    </a:cubicBezTo>
                    <a:cubicBezTo>
                      <a:pt x="653" y="630"/>
                      <a:pt x="648" y="640"/>
                      <a:pt x="638" y="642"/>
                    </a:cubicBezTo>
                    <a:cubicBezTo>
                      <a:pt x="631" y="646"/>
                      <a:pt x="624" y="641"/>
                      <a:pt x="618" y="641"/>
                    </a:cubicBezTo>
                    <a:cubicBezTo>
                      <a:pt x="615" y="646"/>
                      <a:pt x="614" y="653"/>
                      <a:pt x="616" y="658"/>
                    </a:cubicBezTo>
                    <a:cubicBezTo>
                      <a:pt x="622" y="666"/>
                      <a:pt x="629" y="673"/>
                      <a:pt x="639" y="674"/>
                    </a:cubicBezTo>
                    <a:cubicBezTo>
                      <a:pt x="649" y="676"/>
                      <a:pt x="660" y="675"/>
                      <a:pt x="667" y="667"/>
                    </a:cubicBezTo>
                    <a:cubicBezTo>
                      <a:pt x="669" y="665"/>
                      <a:pt x="669" y="660"/>
                      <a:pt x="672" y="660"/>
                    </a:cubicBezTo>
                    <a:cubicBezTo>
                      <a:pt x="683" y="666"/>
                      <a:pt x="697" y="663"/>
                      <a:pt x="706" y="656"/>
                    </a:cubicBezTo>
                    <a:cubicBezTo>
                      <a:pt x="711" y="651"/>
                      <a:pt x="717" y="646"/>
                      <a:pt x="716" y="638"/>
                    </a:cubicBezTo>
                    <a:cubicBezTo>
                      <a:pt x="714" y="631"/>
                      <a:pt x="712" y="624"/>
                      <a:pt x="707" y="620"/>
                    </a:cubicBezTo>
                    <a:cubicBezTo>
                      <a:pt x="703" y="617"/>
                      <a:pt x="696" y="616"/>
                      <a:pt x="692" y="616"/>
                    </a:cubicBezTo>
                    <a:cubicBezTo>
                      <a:pt x="687" y="619"/>
                      <a:pt x="680" y="620"/>
                      <a:pt x="680" y="627"/>
                    </a:cubicBezTo>
                    <a:cubicBezTo>
                      <a:pt x="684" y="627"/>
                      <a:pt x="688" y="630"/>
                      <a:pt x="689" y="634"/>
                    </a:cubicBezTo>
                    <a:cubicBezTo>
                      <a:pt x="690" y="638"/>
                      <a:pt x="686" y="641"/>
                      <a:pt x="684" y="642"/>
                    </a:cubicBezTo>
                    <a:cubicBezTo>
                      <a:pt x="679" y="646"/>
                      <a:pt x="675" y="640"/>
                      <a:pt x="672" y="637"/>
                    </a:cubicBezTo>
                    <a:cubicBezTo>
                      <a:pt x="668" y="633"/>
                      <a:pt x="670" y="626"/>
                      <a:pt x="671" y="622"/>
                    </a:cubicBezTo>
                    <a:cubicBezTo>
                      <a:pt x="675" y="612"/>
                      <a:pt x="685" y="608"/>
                      <a:pt x="695" y="607"/>
                    </a:cubicBezTo>
                    <a:cubicBezTo>
                      <a:pt x="699" y="607"/>
                      <a:pt x="704" y="611"/>
                      <a:pt x="707" y="608"/>
                    </a:cubicBezTo>
                    <a:cubicBezTo>
                      <a:pt x="714" y="605"/>
                      <a:pt x="717" y="599"/>
                      <a:pt x="718" y="592"/>
                    </a:cubicBezTo>
                    <a:cubicBezTo>
                      <a:pt x="717" y="582"/>
                      <a:pt x="709" y="570"/>
                      <a:pt x="719" y="560"/>
                    </a:cubicBezTo>
                    <a:cubicBezTo>
                      <a:pt x="724" y="555"/>
                      <a:pt x="730" y="551"/>
                      <a:pt x="737" y="551"/>
                    </a:cubicBezTo>
                    <a:cubicBezTo>
                      <a:pt x="742" y="552"/>
                      <a:pt x="747" y="554"/>
                      <a:pt x="750" y="558"/>
                    </a:cubicBezTo>
                    <a:cubicBezTo>
                      <a:pt x="751" y="561"/>
                      <a:pt x="749" y="565"/>
                      <a:pt x="747" y="567"/>
                    </a:cubicBezTo>
                    <a:cubicBezTo>
                      <a:pt x="745" y="568"/>
                      <a:pt x="743" y="569"/>
                      <a:pt x="741" y="569"/>
                    </a:cubicBezTo>
                    <a:cubicBezTo>
                      <a:pt x="737" y="566"/>
                      <a:pt x="740" y="561"/>
                      <a:pt x="735" y="560"/>
                    </a:cubicBezTo>
                    <a:cubicBezTo>
                      <a:pt x="729" y="561"/>
                      <a:pt x="725" y="566"/>
                      <a:pt x="723" y="572"/>
                    </a:cubicBezTo>
                    <a:cubicBezTo>
                      <a:pt x="724" y="579"/>
                      <a:pt x="723" y="588"/>
                      <a:pt x="731" y="590"/>
                    </a:cubicBezTo>
                    <a:cubicBezTo>
                      <a:pt x="740" y="596"/>
                      <a:pt x="752" y="596"/>
                      <a:pt x="761" y="592"/>
                    </a:cubicBezTo>
                    <a:cubicBezTo>
                      <a:pt x="766" y="591"/>
                      <a:pt x="771" y="585"/>
                      <a:pt x="772" y="580"/>
                    </a:cubicBezTo>
                    <a:cubicBezTo>
                      <a:pt x="776" y="573"/>
                      <a:pt x="766" y="564"/>
                      <a:pt x="776" y="560"/>
                    </a:cubicBezTo>
                    <a:cubicBezTo>
                      <a:pt x="786" y="557"/>
                      <a:pt x="790" y="547"/>
                      <a:pt x="792" y="537"/>
                    </a:cubicBezTo>
                    <a:cubicBezTo>
                      <a:pt x="796" y="526"/>
                      <a:pt x="789" y="518"/>
                      <a:pt x="785" y="509"/>
                    </a:cubicBezTo>
                    <a:cubicBezTo>
                      <a:pt x="778" y="504"/>
                      <a:pt x="771" y="504"/>
                      <a:pt x="762" y="505"/>
                    </a:cubicBezTo>
                    <a:cubicBezTo>
                      <a:pt x="752" y="511"/>
                      <a:pt x="763" y="524"/>
                      <a:pt x="752" y="530"/>
                    </a:cubicBezTo>
                    <a:cubicBezTo>
                      <a:pt x="746" y="537"/>
                      <a:pt x="738" y="530"/>
                      <a:pt x="732" y="527"/>
                    </a:cubicBezTo>
                    <a:cubicBezTo>
                      <a:pt x="716" y="511"/>
                      <a:pt x="734" y="489"/>
                      <a:pt x="721" y="472"/>
                    </a:cubicBezTo>
                    <a:cubicBezTo>
                      <a:pt x="717" y="466"/>
                      <a:pt x="707" y="465"/>
                      <a:pt x="700" y="464"/>
                    </a:cubicBezTo>
                    <a:cubicBezTo>
                      <a:pt x="692" y="460"/>
                      <a:pt x="685" y="455"/>
                      <a:pt x="682" y="446"/>
                    </a:cubicBezTo>
                    <a:cubicBezTo>
                      <a:pt x="676" y="438"/>
                      <a:pt x="680" y="425"/>
                      <a:pt x="685" y="418"/>
                    </a:cubicBezTo>
                    <a:cubicBezTo>
                      <a:pt x="692" y="413"/>
                      <a:pt x="700" y="407"/>
                      <a:pt x="708" y="410"/>
                    </a:cubicBezTo>
                    <a:cubicBezTo>
                      <a:pt x="712" y="412"/>
                      <a:pt x="716" y="415"/>
                      <a:pt x="717" y="418"/>
                    </a:cubicBezTo>
                    <a:cubicBezTo>
                      <a:pt x="718" y="423"/>
                      <a:pt x="716" y="426"/>
                      <a:pt x="713" y="429"/>
                    </a:cubicBezTo>
                    <a:cubicBezTo>
                      <a:pt x="712" y="430"/>
                      <a:pt x="710" y="430"/>
                      <a:pt x="710" y="429"/>
                    </a:cubicBezTo>
                    <a:cubicBezTo>
                      <a:pt x="707" y="425"/>
                      <a:pt x="710" y="417"/>
                      <a:pt x="703" y="419"/>
                    </a:cubicBezTo>
                    <a:cubicBezTo>
                      <a:pt x="697" y="420"/>
                      <a:pt x="692" y="422"/>
                      <a:pt x="690" y="428"/>
                    </a:cubicBezTo>
                    <a:cubicBezTo>
                      <a:pt x="687" y="432"/>
                      <a:pt x="687" y="438"/>
                      <a:pt x="689" y="442"/>
                    </a:cubicBezTo>
                    <a:cubicBezTo>
                      <a:pt x="691" y="450"/>
                      <a:pt x="699" y="455"/>
                      <a:pt x="706" y="457"/>
                    </a:cubicBezTo>
                    <a:cubicBezTo>
                      <a:pt x="717" y="460"/>
                      <a:pt x="726" y="455"/>
                      <a:pt x="736" y="453"/>
                    </a:cubicBezTo>
                    <a:cubicBezTo>
                      <a:pt x="736" y="449"/>
                      <a:pt x="738" y="445"/>
                      <a:pt x="742" y="444"/>
                    </a:cubicBezTo>
                    <a:cubicBezTo>
                      <a:pt x="743" y="438"/>
                      <a:pt x="746" y="432"/>
                      <a:pt x="750" y="428"/>
                    </a:cubicBezTo>
                    <a:cubicBezTo>
                      <a:pt x="758" y="422"/>
                      <a:pt x="769" y="421"/>
                      <a:pt x="778" y="424"/>
                    </a:cubicBezTo>
                    <a:cubicBezTo>
                      <a:pt x="783" y="428"/>
                      <a:pt x="789" y="430"/>
                      <a:pt x="788" y="438"/>
                    </a:cubicBezTo>
                    <a:cubicBezTo>
                      <a:pt x="787" y="440"/>
                      <a:pt x="786" y="442"/>
                      <a:pt x="783" y="442"/>
                    </a:cubicBezTo>
                    <a:cubicBezTo>
                      <a:pt x="780" y="443"/>
                      <a:pt x="775" y="444"/>
                      <a:pt x="775" y="439"/>
                    </a:cubicBezTo>
                    <a:cubicBezTo>
                      <a:pt x="774" y="437"/>
                      <a:pt x="777" y="434"/>
                      <a:pt x="775" y="433"/>
                    </a:cubicBezTo>
                    <a:cubicBezTo>
                      <a:pt x="769" y="429"/>
                      <a:pt x="761" y="432"/>
                      <a:pt x="756" y="435"/>
                    </a:cubicBezTo>
                    <a:cubicBezTo>
                      <a:pt x="751" y="440"/>
                      <a:pt x="751" y="445"/>
                      <a:pt x="752" y="452"/>
                    </a:cubicBezTo>
                    <a:cubicBezTo>
                      <a:pt x="753" y="457"/>
                      <a:pt x="758" y="460"/>
                      <a:pt x="762" y="463"/>
                    </a:cubicBezTo>
                    <a:cubicBezTo>
                      <a:pt x="767" y="463"/>
                      <a:pt x="775" y="464"/>
                      <a:pt x="780" y="462"/>
                    </a:cubicBezTo>
                    <a:cubicBezTo>
                      <a:pt x="785" y="459"/>
                      <a:pt x="784" y="454"/>
                      <a:pt x="789" y="452"/>
                    </a:cubicBezTo>
                    <a:cubicBezTo>
                      <a:pt x="800" y="451"/>
                      <a:pt x="808" y="460"/>
                      <a:pt x="819" y="458"/>
                    </a:cubicBezTo>
                    <a:cubicBezTo>
                      <a:pt x="829" y="456"/>
                      <a:pt x="840" y="451"/>
                      <a:pt x="844" y="440"/>
                    </a:cubicBezTo>
                    <a:cubicBezTo>
                      <a:pt x="843" y="438"/>
                      <a:pt x="839" y="439"/>
                      <a:pt x="837" y="437"/>
                    </a:cubicBezTo>
                    <a:close/>
                    <a:moveTo>
                      <a:pt x="790" y="480"/>
                    </a:moveTo>
                    <a:cubicBezTo>
                      <a:pt x="788" y="478"/>
                      <a:pt x="788" y="474"/>
                      <a:pt x="785" y="474"/>
                    </a:cubicBezTo>
                    <a:cubicBezTo>
                      <a:pt x="773" y="475"/>
                      <a:pt x="759" y="480"/>
                      <a:pt x="750" y="470"/>
                    </a:cubicBezTo>
                    <a:cubicBezTo>
                      <a:pt x="748" y="468"/>
                      <a:pt x="747" y="464"/>
                      <a:pt x="743" y="465"/>
                    </a:cubicBezTo>
                    <a:cubicBezTo>
                      <a:pt x="733" y="466"/>
                      <a:pt x="741" y="474"/>
                      <a:pt x="740" y="479"/>
                    </a:cubicBezTo>
                    <a:cubicBezTo>
                      <a:pt x="742" y="493"/>
                      <a:pt x="730" y="507"/>
                      <a:pt x="740" y="518"/>
                    </a:cubicBezTo>
                    <a:cubicBezTo>
                      <a:pt x="747" y="516"/>
                      <a:pt x="741" y="509"/>
                      <a:pt x="743" y="504"/>
                    </a:cubicBezTo>
                    <a:cubicBezTo>
                      <a:pt x="748" y="494"/>
                      <a:pt x="760" y="489"/>
                      <a:pt x="771" y="489"/>
                    </a:cubicBezTo>
                    <a:cubicBezTo>
                      <a:pt x="776" y="492"/>
                      <a:pt x="782" y="493"/>
                      <a:pt x="788" y="494"/>
                    </a:cubicBezTo>
                    <a:cubicBezTo>
                      <a:pt x="792" y="494"/>
                      <a:pt x="791" y="489"/>
                      <a:pt x="790" y="488"/>
                    </a:cubicBezTo>
                    <a:cubicBezTo>
                      <a:pt x="787" y="486"/>
                      <a:pt x="790" y="483"/>
                      <a:pt x="790" y="480"/>
                    </a:cubicBezTo>
                    <a:close/>
                    <a:moveTo>
                      <a:pt x="768" y="295"/>
                    </a:moveTo>
                    <a:cubicBezTo>
                      <a:pt x="761" y="297"/>
                      <a:pt x="751" y="298"/>
                      <a:pt x="747" y="306"/>
                    </a:cubicBezTo>
                    <a:cubicBezTo>
                      <a:pt x="739" y="305"/>
                      <a:pt x="734" y="298"/>
                      <a:pt x="728" y="297"/>
                    </a:cubicBezTo>
                    <a:cubicBezTo>
                      <a:pt x="722" y="293"/>
                      <a:pt x="727" y="286"/>
                      <a:pt x="725" y="281"/>
                    </a:cubicBezTo>
                    <a:cubicBezTo>
                      <a:pt x="722" y="270"/>
                      <a:pt x="722" y="258"/>
                      <a:pt x="728" y="250"/>
                    </a:cubicBezTo>
                    <a:cubicBezTo>
                      <a:pt x="735" y="249"/>
                      <a:pt x="733" y="256"/>
                      <a:pt x="734" y="260"/>
                    </a:cubicBezTo>
                    <a:cubicBezTo>
                      <a:pt x="734" y="266"/>
                      <a:pt x="736" y="273"/>
                      <a:pt x="738" y="278"/>
                    </a:cubicBezTo>
                    <a:cubicBezTo>
                      <a:pt x="740" y="282"/>
                      <a:pt x="743" y="285"/>
                      <a:pt x="747" y="285"/>
                    </a:cubicBezTo>
                    <a:cubicBezTo>
                      <a:pt x="754" y="286"/>
                      <a:pt x="761" y="282"/>
                      <a:pt x="767" y="280"/>
                    </a:cubicBezTo>
                    <a:cubicBezTo>
                      <a:pt x="767" y="279"/>
                      <a:pt x="767" y="279"/>
                      <a:pt x="767" y="279"/>
                    </a:cubicBezTo>
                    <a:cubicBezTo>
                      <a:pt x="757" y="280"/>
                      <a:pt x="748" y="280"/>
                      <a:pt x="742" y="273"/>
                    </a:cubicBezTo>
                    <a:cubicBezTo>
                      <a:pt x="740" y="269"/>
                      <a:pt x="740" y="269"/>
                      <a:pt x="740" y="269"/>
                    </a:cubicBezTo>
                    <a:cubicBezTo>
                      <a:pt x="741" y="260"/>
                      <a:pt x="742" y="248"/>
                      <a:pt x="733" y="243"/>
                    </a:cubicBezTo>
                    <a:cubicBezTo>
                      <a:pt x="729" y="242"/>
                      <a:pt x="727" y="242"/>
                      <a:pt x="723" y="244"/>
                    </a:cubicBezTo>
                    <a:cubicBezTo>
                      <a:pt x="711" y="257"/>
                      <a:pt x="719" y="275"/>
                      <a:pt x="718" y="290"/>
                    </a:cubicBezTo>
                    <a:cubicBezTo>
                      <a:pt x="717" y="293"/>
                      <a:pt x="714" y="297"/>
                      <a:pt x="716" y="301"/>
                    </a:cubicBezTo>
                    <a:cubicBezTo>
                      <a:pt x="727" y="302"/>
                      <a:pt x="735" y="310"/>
                      <a:pt x="744" y="316"/>
                    </a:cubicBezTo>
                    <a:cubicBezTo>
                      <a:pt x="748" y="312"/>
                      <a:pt x="752" y="307"/>
                      <a:pt x="757" y="304"/>
                    </a:cubicBezTo>
                    <a:cubicBezTo>
                      <a:pt x="771" y="299"/>
                      <a:pt x="771" y="299"/>
                      <a:pt x="771" y="299"/>
                    </a:cubicBezTo>
                    <a:cubicBezTo>
                      <a:pt x="770" y="297"/>
                      <a:pt x="770" y="295"/>
                      <a:pt x="768" y="295"/>
                    </a:cubicBezTo>
                    <a:close/>
                    <a:moveTo>
                      <a:pt x="668" y="207"/>
                    </a:moveTo>
                    <a:cubicBezTo>
                      <a:pt x="662" y="205"/>
                      <a:pt x="656" y="204"/>
                      <a:pt x="651" y="207"/>
                    </a:cubicBezTo>
                    <a:cubicBezTo>
                      <a:pt x="647" y="211"/>
                      <a:pt x="646" y="216"/>
                      <a:pt x="648" y="220"/>
                    </a:cubicBezTo>
                    <a:cubicBezTo>
                      <a:pt x="651" y="226"/>
                      <a:pt x="660" y="224"/>
                      <a:pt x="660" y="231"/>
                    </a:cubicBezTo>
                    <a:cubicBezTo>
                      <a:pt x="663" y="242"/>
                      <a:pt x="660" y="254"/>
                      <a:pt x="653" y="261"/>
                    </a:cubicBezTo>
                    <a:cubicBezTo>
                      <a:pt x="648" y="266"/>
                      <a:pt x="642" y="269"/>
                      <a:pt x="634" y="267"/>
                    </a:cubicBezTo>
                    <a:cubicBezTo>
                      <a:pt x="628" y="264"/>
                      <a:pt x="619" y="264"/>
                      <a:pt x="614" y="257"/>
                    </a:cubicBezTo>
                    <a:cubicBezTo>
                      <a:pt x="611" y="255"/>
                      <a:pt x="609" y="257"/>
                      <a:pt x="606" y="258"/>
                    </a:cubicBezTo>
                    <a:cubicBezTo>
                      <a:pt x="595" y="262"/>
                      <a:pt x="585" y="255"/>
                      <a:pt x="577" y="247"/>
                    </a:cubicBezTo>
                    <a:cubicBezTo>
                      <a:pt x="570" y="242"/>
                      <a:pt x="568" y="234"/>
                      <a:pt x="563" y="227"/>
                    </a:cubicBezTo>
                    <a:cubicBezTo>
                      <a:pt x="553" y="242"/>
                      <a:pt x="538" y="257"/>
                      <a:pt x="519" y="261"/>
                    </a:cubicBezTo>
                    <a:cubicBezTo>
                      <a:pt x="501" y="259"/>
                      <a:pt x="487" y="261"/>
                      <a:pt x="472" y="251"/>
                    </a:cubicBezTo>
                    <a:cubicBezTo>
                      <a:pt x="448" y="235"/>
                      <a:pt x="437" y="208"/>
                      <a:pt x="437" y="182"/>
                    </a:cubicBezTo>
                    <a:cubicBezTo>
                      <a:pt x="440" y="164"/>
                      <a:pt x="446" y="145"/>
                      <a:pt x="461" y="133"/>
                    </a:cubicBezTo>
                    <a:cubicBezTo>
                      <a:pt x="475" y="123"/>
                      <a:pt x="496" y="123"/>
                      <a:pt x="511" y="133"/>
                    </a:cubicBezTo>
                    <a:cubicBezTo>
                      <a:pt x="521" y="142"/>
                      <a:pt x="529" y="157"/>
                      <a:pt x="523" y="171"/>
                    </a:cubicBezTo>
                    <a:cubicBezTo>
                      <a:pt x="519" y="179"/>
                      <a:pt x="510" y="185"/>
                      <a:pt x="501" y="187"/>
                    </a:cubicBezTo>
                    <a:cubicBezTo>
                      <a:pt x="498" y="186"/>
                      <a:pt x="493" y="184"/>
                      <a:pt x="490" y="186"/>
                    </a:cubicBezTo>
                    <a:cubicBezTo>
                      <a:pt x="489" y="192"/>
                      <a:pt x="492" y="198"/>
                      <a:pt x="495" y="202"/>
                    </a:cubicBezTo>
                    <a:cubicBezTo>
                      <a:pt x="500" y="208"/>
                      <a:pt x="507" y="208"/>
                      <a:pt x="514" y="208"/>
                    </a:cubicBezTo>
                    <a:cubicBezTo>
                      <a:pt x="525" y="203"/>
                      <a:pt x="529" y="192"/>
                      <a:pt x="529" y="181"/>
                    </a:cubicBezTo>
                    <a:cubicBezTo>
                      <a:pt x="529" y="178"/>
                      <a:pt x="526" y="173"/>
                      <a:pt x="530" y="170"/>
                    </a:cubicBezTo>
                    <a:cubicBezTo>
                      <a:pt x="534" y="168"/>
                      <a:pt x="540" y="168"/>
                      <a:pt x="541" y="163"/>
                    </a:cubicBezTo>
                    <a:cubicBezTo>
                      <a:pt x="544" y="156"/>
                      <a:pt x="544" y="149"/>
                      <a:pt x="545" y="143"/>
                    </a:cubicBezTo>
                    <a:cubicBezTo>
                      <a:pt x="541" y="133"/>
                      <a:pt x="538" y="123"/>
                      <a:pt x="529" y="117"/>
                    </a:cubicBezTo>
                    <a:cubicBezTo>
                      <a:pt x="530" y="109"/>
                      <a:pt x="534" y="100"/>
                      <a:pt x="530" y="93"/>
                    </a:cubicBezTo>
                    <a:cubicBezTo>
                      <a:pt x="526" y="76"/>
                      <a:pt x="508" y="64"/>
                      <a:pt x="493" y="59"/>
                    </a:cubicBezTo>
                    <a:cubicBezTo>
                      <a:pt x="485" y="59"/>
                      <a:pt x="477" y="53"/>
                      <a:pt x="470" y="59"/>
                    </a:cubicBezTo>
                    <a:cubicBezTo>
                      <a:pt x="473" y="76"/>
                      <a:pt x="472" y="93"/>
                      <a:pt x="462" y="106"/>
                    </a:cubicBezTo>
                    <a:cubicBezTo>
                      <a:pt x="446" y="126"/>
                      <a:pt x="420" y="134"/>
                      <a:pt x="411" y="157"/>
                    </a:cubicBezTo>
                    <a:cubicBezTo>
                      <a:pt x="408" y="163"/>
                      <a:pt x="406" y="169"/>
                      <a:pt x="407" y="177"/>
                    </a:cubicBezTo>
                    <a:cubicBezTo>
                      <a:pt x="411" y="190"/>
                      <a:pt x="416" y="205"/>
                      <a:pt x="429" y="213"/>
                    </a:cubicBezTo>
                    <a:cubicBezTo>
                      <a:pt x="431" y="214"/>
                      <a:pt x="429" y="215"/>
                      <a:pt x="429" y="216"/>
                    </a:cubicBezTo>
                    <a:cubicBezTo>
                      <a:pt x="421" y="228"/>
                      <a:pt x="429" y="241"/>
                      <a:pt x="430" y="254"/>
                    </a:cubicBezTo>
                    <a:cubicBezTo>
                      <a:pt x="439" y="265"/>
                      <a:pt x="451" y="280"/>
                      <a:pt x="467" y="279"/>
                    </a:cubicBezTo>
                    <a:cubicBezTo>
                      <a:pt x="480" y="280"/>
                      <a:pt x="493" y="273"/>
                      <a:pt x="505" y="270"/>
                    </a:cubicBezTo>
                    <a:cubicBezTo>
                      <a:pt x="521" y="267"/>
                      <a:pt x="541" y="261"/>
                      <a:pt x="556" y="268"/>
                    </a:cubicBezTo>
                    <a:cubicBezTo>
                      <a:pt x="571" y="275"/>
                      <a:pt x="584" y="287"/>
                      <a:pt x="591" y="301"/>
                    </a:cubicBezTo>
                    <a:cubicBezTo>
                      <a:pt x="595" y="303"/>
                      <a:pt x="601" y="302"/>
                      <a:pt x="605" y="300"/>
                    </a:cubicBezTo>
                    <a:cubicBezTo>
                      <a:pt x="628" y="306"/>
                      <a:pt x="655" y="301"/>
                      <a:pt x="670" y="281"/>
                    </a:cubicBezTo>
                    <a:cubicBezTo>
                      <a:pt x="677" y="265"/>
                      <a:pt x="682" y="247"/>
                      <a:pt x="678" y="230"/>
                    </a:cubicBezTo>
                    <a:cubicBezTo>
                      <a:pt x="678" y="221"/>
                      <a:pt x="673" y="214"/>
                      <a:pt x="668" y="207"/>
                    </a:cubicBezTo>
                    <a:close/>
                    <a:moveTo>
                      <a:pt x="678" y="510"/>
                    </a:moveTo>
                    <a:cubicBezTo>
                      <a:pt x="673" y="500"/>
                      <a:pt x="667" y="489"/>
                      <a:pt x="657" y="484"/>
                    </a:cubicBezTo>
                    <a:cubicBezTo>
                      <a:pt x="640" y="480"/>
                      <a:pt x="624" y="473"/>
                      <a:pt x="606" y="479"/>
                    </a:cubicBezTo>
                    <a:cubicBezTo>
                      <a:pt x="596" y="488"/>
                      <a:pt x="588" y="500"/>
                      <a:pt x="575" y="505"/>
                    </a:cubicBezTo>
                    <a:cubicBezTo>
                      <a:pt x="543" y="514"/>
                      <a:pt x="543" y="514"/>
                      <a:pt x="543" y="514"/>
                    </a:cubicBezTo>
                    <a:cubicBezTo>
                      <a:pt x="539" y="514"/>
                      <a:pt x="536" y="508"/>
                      <a:pt x="532" y="511"/>
                    </a:cubicBezTo>
                    <a:cubicBezTo>
                      <a:pt x="530" y="519"/>
                      <a:pt x="539" y="517"/>
                      <a:pt x="543" y="521"/>
                    </a:cubicBezTo>
                    <a:cubicBezTo>
                      <a:pt x="550" y="525"/>
                      <a:pt x="554" y="532"/>
                      <a:pt x="559" y="538"/>
                    </a:cubicBezTo>
                    <a:cubicBezTo>
                      <a:pt x="562" y="537"/>
                      <a:pt x="562" y="537"/>
                      <a:pt x="562" y="537"/>
                    </a:cubicBezTo>
                    <a:cubicBezTo>
                      <a:pt x="564" y="529"/>
                      <a:pt x="568" y="520"/>
                      <a:pt x="575" y="514"/>
                    </a:cubicBezTo>
                    <a:cubicBezTo>
                      <a:pt x="584" y="511"/>
                      <a:pt x="592" y="504"/>
                      <a:pt x="601" y="508"/>
                    </a:cubicBezTo>
                    <a:cubicBezTo>
                      <a:pt x="605" y="507"/>
                      <a:pt x="603" y="503"/>
                      <a:pt x="605" y="501"/>
                    </a:cubicBezTo>
                    <a:cubicBezTo>
                      <a:pt x="612" y="497"/>
                      <a:pt x="618" y="491"/>
                      <a:pt x="625" y="489"/>
                    </a:cubicBezTo>
                    <a:cubicBezTo>
                      <a:pt x="633" y="485"/>
                      <a:pt x="639" y="488"/>
                      <a:pt x="648" y="488"/>
                    </a:cubicBezTo>
                    <a:cubicBezTo>
                      <a:pt x="650" y="490"/>
                      <a:pt x="653" y="489"/>
                      <a:pt x="655" y="490"/>
                    </a:cubicBezTo>
                    <a:cubicBezTo>
                      <a:pt x="664" y="495"/>
                      <a:pt x="670" y="505"/>
                      <a:pt x="673" y="514"/>
                    </a:cubicBezTo>
                    <a:cubicBezTo>
                      <a:pt x="674" y="524"/>
                      <a:pt x="671" y="533"/>
                      <a:pt x="665" y="538"/>
                    </a:cubicBezTo>
                    <a:cubicBezTo>
                      <a:pt x="657" y="538"/>
                      <a:pt x="652" y="540"/>
                      <a:pt x="646" y="544"/>
                    </a:cubicBezTo>
                    <a:cubicBezTo>
                      <a:pt x="644" y="546"/>
                      <a:pt x="646" y="550"/>
                      <a:pt x="647" y="552"/>
                    </a:cubicBezTo>
                    <a:cubicBezTo>
                      <a:pt x="650" y="556"/>
                      <a:pt x="654" y="561"/>
                      <a:pt x="659" y="558"/>
                    </a:cubicBezTo>
                    <a:cubicBezTo>
                      <a:pt x="677" y="553"/>
                      <a:pt x="677" y="534"/>
                      <a:pt x="679" y="518"/>
                    </a:cubicBezTo>
                    <a:cubicBezTo>
                      <a:pt x="678" y="510"/>
                      <a:pt x="678" y="510"/>
                      <a:pt x="678" y="510"/>
                    </a:cubicBezTo>
                    <a:close/>
                    <a:moveTo>
                      <a:pt x="660" y="208"/>
                    </a:moveTo>
                    <a:cubicBezTo>
                      <a:pt x="658" y="208"/>
                      <a:pt x="657" y="207"/>
                      <a:pt x="655" y="209"/>
                    </a:cubicBezTo>
                    <a:cubicBezTo>
                      <a:pt x="651" y="213"/>
                      <a:pt x="655" y="216"/>
                      <a:pt x="658" y="220"/>
                    </a:cubicBezTo>
                    <a:cubicBezTo>
                      <a:pt x="660" y="224"/>
                      <a:pt x="666" y="223"/>
                      <a:pt x="666" y="228"/>
                    </a:cubicBezTo>
                    <a:cubicBezTo>
                      <a:pt x="666" y="252"/>
                      <a:pt x="666" y="252"/>
                      <a:pt x="666" y="252"/>
                    </a:cubicBezTo>
                    <a:cubicBezTo>
                      <a:pt x="661" y="264"/>
                      <a:pt x="649" y="273"/>
                      <a:pt x="636" y="273"/>
                    </a:cubicBezTo>
                    <a:cubicBezTo>
                      <a:pt x="626" y="272"/>
                      <a:pt x="614" y="271"/>
                      <a:pt x="610" y="261"/>
                    </a:cubicBezTo>
                    <a:cubicBezTo>
                      <a:pt x="607" y="259"/>
                      <a:pt x="603" y="261"/>
                      <a:pt x="599" y="260"/>
                    </a:cubicBezTo>
                    <a:cubicBezTo>
                      <a:pt x="583" y="260"/>
                      <a:pt x="571" y="250"/>
                      <a:pt x="562" y="240"/>
                    </a:cubicBezTo>
                    <a:cubicBezTo>
                      <a:pt x="559" y="240"/>
                      <a:pt x="559" y="240"/>
                      <a:pt x="559" y="240"/>
                    </a:cubicBezTo>
                    <a:cubicBezTo>
                      <a:pt x="555" y="246"/>
                      <a:pt x="552" y="252"/>
                      <a:pt x="546" y="256"/>
                    </a:cubicBezTo>
                    <a:cubicBezTo>
                      <a:pt x="547" y="261"/>
                      <a:pt x="554" y="257"/>
                      <a:pt x="556" y="260"/>
                    </a:cubicBezTo>
                    <a:cubicBezTo>
                      <a:pt x="570" y="266"/>
                      <a:pt x="582" y="277"/>
                      <a:pt x="591" y="289"/>
                    </a:cubicBezTo>
                    <a:cubicBezTo>
                      <a:pt x="592" y="292"/>
                      <a:pt x="594" y="292"/>
                      <a:pt x="596" y="295"/>
                    </a:cubicBezTo>
                    <a:cubicBezTo>
                      <a:pt x="609" y="296"/>
                      <a:pt x="622" y="295"/>
                      <a:pt x="634" y="293"/>
                    </a:cubicBezTo>
                    <a:cubicBezTo>
                      <a:pt x="651" y="288"/>
                      <a:pt x="667" y="275"/>
                      <a:pt x="672" y="256"/>
                    </a:cubicBezTo>
                    <a:cubicBezTo>
                      <a:pt x="672" y="239"/>
                      <a:pt x="675" y="221"/>
                      <a:pt x="660" y="208"/>
                    </a:cubicBezTo>
                    <a:close/>
                    <a:moveTo>
                      <a:pt x="650" y="375"/>
                    </a:moveTo>
                    <a:cubicBezTo>
                      <a:pt x="640" y="367"/>
                      <a:pt x="639" y="352"/>
                      <a:pt x="635" y="340"/>
                    </a:cubicBezTo>
                    <a:cubicBezTo>
                      <a:pt x="633" y="338"/>
                      <a:pt x="633" y="338"/>
                      <a:pt x="633" y="338"/>
                    </a:cubicBezTo>
                    <a:cubicBezTo>
                      <a:pt x="620" y="343"/>
                      <a:pt x="608" y="344"/>
                      <a:pt x="594" y="344"/>
                    </a:cubicBezTo>
                    <a:cubicBezTo>
                      <a:pt x="589" y="350"/>
                      <a:pt x="588" y="357"/>
                      <a:pt x="584" y="363"/>
                    </a:cubicBezTo>
                    <a:cubicBezTo>
                      <a:pt x="574" y="378"/>
                      <a:pt x="558" y="387"/>
                      <a:pt x="540" y="382"/>
                    </a:cubicBezTo>
                    <a:cubicBezTo>
                      <a:pt x="533" y="384"/>
                      <a:pt x="525" y="380"/>
                      <a:pt x="518" y="377"/>
                    </a:cubicBezTo>
                    <a:cubicBezTo>
                      <a:pt x="512" y="373"/>
                      <a:pt x="507" y="367"/>
                      <a:pt x="507" y="360"/>
                    </a:cubicBezTo>
                    <a:cubicBezTo>
                      <a:pt x="509" y="353"/>
                      <a:pt x="510" y="346"/>
                      <a:pt x="517" y="343"/>
                    </a:cubicBezTo>
                    <a:cubicBezTo>
                      <a:pt x="522" y="340"/>
                      <a:pt x="528" y="338"/>
                      <a:pt x="534" y="341"/>
                    </a:cubicBezTo>
                    <a:cubicBezTo>
                      <a:pt x="538" y="341"/>
                      <a:pt x="540" y="346"/>
                      <a:pt x="542" y="349"/>
                    </a:cubicBezTo>
                    <a:cubicBezTo>
                      <a:pt x="547" y="346"/>
                      <a:pt x="555" y="348"/>
                      <a:pt x="557" y="342"/>
                    </a:cubicBezTo>
                    <a:cubicBezTo>
                      <a:pt x="559" y="336"/>
                      <a:pt x="561" y="330"/>
                      <a:pt x="560" y="324"/>
                    </a:cubicBezTo>
                    <a:cubicBezTo>
                      <a:pt x="556" y="315"/>
                      <a:pt x="547" y="310"/>
                      <a:pt x="539" y="306"/>
                    </a:cubicBezTo>
                    <a:cubicBezTo>
                      <a:pt x="523" y="301"/>
                      <a:pt x="503" y="302"/>
                      <a:pt x="492" y="316"/>
                    </a:cubicBezTo>
                    <a:cubicBezTo>
                      <a:pt x="484" y="327"/>
                      <a:pt x="484" y="327"/>
                      <a:pt x="484" y="327"/>
                    </a:cubicBezTo>
                    <a:cubicBezTo>
                      <a:pt x="474" y="332"/>
                      <a:pt x="461" y="333"/>
                      <a:pt x="452" y="340"/>
                    </a:cubicBezTo>
                    <a:cubicBezTo>
                      <a:pt x="444" y="351"/>
                      <a:pt x="432" y="361"/>
                      <a:pt x="432" y="376"/>
                    </a:cubicBezTo>
                    <a:cubicBezTo>
                      <a:pt x="429" y="396"/>
                      <a:pt x="431" y="418"/>
                      <a:pt x="449" y="431"/>
                    </a:cubicBezTo>
                    <a:cubicBezTo>
                      <a:pt x="456" y="434"/>
                      <a:pt x="463" y="441"/>
                      <a:pt x="472" y="441"/>
                    </a:cubicBezTo>
                    <a:cubicBezTo>
                      <a:pt x="477" y="449"/>
                      <a:pt x="482" y="459"/>
                      <a:pt x="492" y="464"/>
                    </a:cubicBezTo>
                    <a:cubicBezTo>
                      <a:pt x="504" y="475"/>
                      <a:pt x="519" y="475"/>
                      <a:pt x="535" y="475"/>
                    </a:cubicBezTo>
                    <a:cubicBezTo>
                      <a:pt x="547" y="472"/>
                      <a:pt x="559" y="465"/>
                      <a:pt x="566" y="454"/>
                    </a:cubicBezTo>
                    <a:cubicBezTo>
                      <a:pt x="569" y="448"/>
                      <a:pt x="573" y="440"/>
                      <a:pt x="568" y="434"/>
                    </a:cubicBezTo>
                    <a:cubicBezTo>
                      <a:pt x="565" y="428"/>
                      <a:pt x="560" y="426"/>
                      <a:pt x="555" y="423"/>
                    </a:cubicBezTo>
                    <a:cubicBezTo>
                      <a:pt x="541" y="419"/>
                      <a:pt x="540" y="436"/>
                      <a:pt x="530" y="440"/>
                    </a:cubicBezTo>
                    <a:cubicBezTo>
                      <a:pt x="522" y="441"/>
                      <a:pt x="515" y="441"/>
                      <a:pt x="509" y="438"/>
                    </a:cubicBezTo>
                    <a:cubicBezTo>
                      <a:pt x="502" y="432"/>
                      <a:pt x="502" y="422"/>
                      <a:pt x="504" y="414"/>
                    </a:cubicBezTo>
                    <a:cubicBezTo>
                      <a:pt x="509" y="403"/>
                      <a:pt x="517" y="389"/>
                      <a:pt x="532" y="389"/>
                    </a:cubicBezTo>
                    <a:cubicBezTo>
                      <a:pt x="540" y="392"/>
                      <a:pt x="551" y="391"/>
                      <a:pt x="561" y="393"/>
                    </a:cubicBezTo>
                    <a:cubicBezTo>
                      <a:pt x="581" y="397"/>
                      <a:pt x="591" y="418"/>
                      <a:pt x="596" y="434"/>
                    </a:cubicBezTo>
                    <a:cubicBezTo>
                      <a:pt x="608" y="431"/>
                      <a:pt x="620" y="436"/>
                      <a:pt x="631" y="437"/>
                    </a:cubicBezTo>
                    <a:cubicBezTo>
                      <a:pt x="641" y="432"/>
                      <a:pt x="635" y="422"/>
                      <a:pt x="637" y="414"/>
                    </a:cubicBezTo>
                    <a:cubicBezTo>
                      <a:pt x="642" y="401"/>
                      <a:pt x="655" y="393"/>
                      <a:pt x="668" y="389"/>
                    </a:cubicBezTo>
                    <a:cubicBezTo>
                      <a:pt x="670" y="387"/>
                      <a:pt x="669" y="386"/>
                      <a:pt x="668" y="384"/>
                    </a:cubicBezTo>
                    <a:cubicBezTo>
                      <a:pt x="650" y="375"/>
                      <a:pt x="650" y="375"/>
                      <a:pt x="650" y="375"/>
                    </a:cubicBezTo>
                    <a:close/>
                    <a:moveTo>
                      <a:pt x="637" y="374"/>
                    </a:moveTo>
                    <a:cubicBezTo>
                      <a:pt x="633" y="366"/>
                      <a:pt x="632" y="357"/>
                      <a:pt x="630" y="349"/>
                    </a:cubicBezTo>
                    <a:cubicBezTo>
                      <a:pt x="620" y="350"/>
                      <a:pt x="610" y="353"/>
                      <a:pt x="600" y="353"/>
                    </a:cubicBezTo>
                    <a:cubicBezTo>
                      <a:pt x="595" y="357"/>
                      <a:pt x="593" y="364"/>
                      <a:pt x="589" y="371"/>
                    </a:cubicBezTo>
                    <a:cubicBezTo>
                      <a:pt x="585" y="377"/>
                      <a:pt x="577" y="381"/>
                      <a:pt x="573" y="387"/>
                    </a:cubicBezTo>
                    <a:cubicBezTo>
                      <a:pt x="583" y="396"/>
                      <a:pt x="592" y="405"/>
                      <a:pt x="598" y="417"/>
                    </a:cubicBezTo>
                    <a:cubicBezTo>
                      <a:pt x="601" y="419"/>
                      <a:pt x="601" y="423"/>
                      <a:pt x="604" y="425"/>
                    </a:cubicBezTo>
                    <a:cubicBezTo>
                      <a:pt x="611" y="425"/>
                      <a:pt x="620" y="428"/>
                      <a:pt x="627" y="427"/>
                    </a:cubicBezTo>
                    <a:cubicBezTo>
                      <a:pt x="629" y="411"/>
                      <a:pt x="637" y="396"/>
                      <a:pt x="652" y="387"/>
                    </a:cubicBezTo>
                    <a:cubicBezTo>
                      <a:pt x="648" y="382"/>
                      <a:pt x="642" y="379"/>
                      <a:pt x="637" y="374"/>
                    </a:cubicBezTo>
                    <a:close/>
                    <a:moveTo>
                      <a:pt x="637" y="140"/>
                    </a:moveTo>
                    <a:cubicBezTo>
                      <a:pt x="643" y="140"/>
                      <a:pt x="646" y="149"/>
                      <a:pt x="641" y="152"/>
                    </a:cubicBezTo>
                    <a:cubicBezTo>
                      <a:pt x="625" y="155"/>
                      <a:pt x="607" y="157"/>
                      <a:pt x="600" y="175"/>
                    </a:cubicBezTo>
                    <a:cubicBezTo>
                      <a:pt x="598" y="178"/>
                      <a:pt x="595" y="177"/>
                      <a:pt x="592" y="176"/>
                    </a:cubicBezTo>
                    <a:cubicBezTo>
                      <a:pt x="590" y="169"/>
                      <a:pt x="595" y="163"/>
                      <a:pt x="596" y="156"/>
                    </a:cubicBezTo>
                    <a:cubicBezTo>
                      <a:pt x="599" y="143"/>
                      <a:pt x="594" y="129"/>
                      <a:pt x="592" y="115"/>
                    </a:cubicBezTo>
                    <a:cubicBezTo>
                      <a:pt x="592" y="114"/>
                      <a:pt x="594" y="111"/>
                      <a:pt x="596" y="112"/>
                    </a:cubicBezTo>
                    <a:cubicBezTo>
                      <a:pt x="602" y="118"/>
                      <a:pt x="601" y="128"/>
                      <a:pt x="608" y="134"/>
                    </a:cubicBezTo>
                    <a:cubicBezTo>
                      <a:pt x="615" y="145"/>
                      <a:pt x="627" y="143"/>
                      <a:pt x="637" y="140"/>
                    </a:cubicBezTo>
                    <a:close/>
                    <a:moveTo>
                      <a:pt x="640" y="384"/>
                    </a:moveTo>
                    <a:cubicBezTo>
                      <a:pt x="631" y="378"/>
                      <a:pt x="627" y="367"/>
                      <a:pt x="625" y="358"/>
                    </a:cubicBezTo>
                    <a:cubicBezTo>
                      <a:pt x="619" y="354"/>
                      <a:pt x="610" y="357"/>
                      <a:pt x="604" y="358"/>
                    </a:cubicBezTo>
                    <a:cubicBezTo>
                      <a:pt x="600" y="368"/>
                      <a:pt x="595" y="379"/>
                      <a:pt x="586" y="388"/>
                    </a:cubicBezTo>
                    <a:cubicBezTo>
                      <a:pt x="587" y="394"/>
                      <a:pt x="594" y="397"/>
                      <a:pt x="598" y="401"/>
                    </a:cubicBezTo>
                    <a:cubicBezTo>
                      <a:pt x="603" y="406"/>
                      <a:pt x="608" y="412"/>
                      <a:pt x="609" y="418"/>
                    </a:cubicBezTo>
                    <a:cubicBezTo>
                      <a:pt x="613" y="419"/>
                      <a:pt x="619" y="420"/>
                      <a:pt x="622" y="419"/>
                    </a:cubicBezTo>
                    <a:cubicBezTo>
                      <a:pt x="624" y="409"/>
                      <a:pt x="627" y="399"/>
                      <a:pt x="635" y="392"/>
                    </a:cubicBezTo>
                    <a:cubicBezTo>
                      <a:pt x="637" y="391"/>
                      <a:pt x="642" y="388"/>
                      <a:pt x="640" y="384"/>
                    </a:cubicBezTo>
                    <a:close/>
                    <a:moveTo>
                      <a:pt x="624" y="616"/>
                    </a:moveTo>
                    <a:cubicBezTo>
                      <a:pt x="615" y="610"/>
                      <a:pt x="603" y="609"/>
                      <a:pt x="597" y="597"/>
                    </a:cubicBezTo>
                    <a:cubicBezTo>
                      <a:pt x="595" y="597"/>
                      <a:pt x="592" y="599"/>
                      <a:pt x="593" y="601"/>
                    </a:cubicBezTo>
                    <a:cubicBezTo>
                      <a:pt x="596" y="613"/>
                      <a:pt x="592" y="627"/>
                      <a:pt x="585" y="637"/>
                    </a:cubicBezTo>
                    <a:cubicBezTo>
                      <a:pt x="585" y="641"/>
                      <a:pt x="587" y="645"/>
                      <a:pt x="590" y="647"/>
                    </a:cubicBezTo>
                    <a:cubicBezTo>
                      <a:pt x="593" y="647"/>
                      <a:pt x="594" y="650"/>
                      <a:pt x="597" y="648"/>
                    </a:cubicBezTo>
                    <a:cubicBezTo>
                      <a:pt x="599" y="638"/>
                      <a:pt x="604" y="625"/>
                      <a:pt x="617" y="624"/>
                    </a:cubicBezTo>
                    <a:cubicBezTo>
                      <a:pt x="624" y="625"/>
                      <a:pt x="630" y="629"/>
                      <a:pt x="638" y="627"/>
                    </a:cubicBezTo>
                    <a:cubicBezTo>
                      <a:pt x="639" y="626"/>
                      <a:pt x="639" y="624"/>
                      <a:pt x="639" y="622"/>
                    </a:cubicBezTo>
                    <a:cubicBezTo>
                      <a:pt x="635" y="617"/>
                      <a:pt x="629" y="618"/>
                      <a:pt x="624" y="616"/>
                    </a:cubicBezTo>
                    <a:close/>
                    <a:moveTo>
                      <a:pt x="552" y="430"/>
                    </a:moveTo>
                    <a:cubicBezTo>
                      <a:pt x="545" y="431"/>
                      <a:pt x="546" y="438"/>
                      <a:pt x="540" y="441"/>
                    </a:cubicBezTo>
                    <a:cubicBezTo>
                      <a:pt x="536" y="446"/>
                      <a:pt x="529" y="448"/>
                      <a:pt x="523" y="449"/>
                    </a:cubicBezTo>
                    <a:cubicBezTo>
                      <a:pt x="515" y="447"/>
                      <a:pt x="504" y="448"/>
                      <a:pt x="499" y="439"/>
                    </a:cubicBezTo>
                    <a:cubicBezTo>
                      <a:pt x="493" y="432"/>
                      <a:pt x="494" y="421"/>
                      <a:pt x="495" y="412"/>
                    </a:cubicBezTo>
                    <a:cubicBezTo>
                      <a:pt x="492" y="409"/>
                      <a:pt x="488" y="408"/>
                      <a:pt x="484" y="409"/>
                    </a:cubicBezTo>
                    <a:cubicBezTo>
                      <a:pt x="479" y="402"/>
                      <a:pt x="463" y="399"/>
                      <a:pt x="467" y="388"/>
                    </a:cubicBezTo>
                    <a:cubicBezTo>
                      <a:pt x="474" y="381"/>
                      <a:pt x="482" y="373"/>
                      <a:pt x="489" y="367"/>
                    </a:cubicBezTo>
                    <a:cubicBezTo>
                      <a:pt x="488" y="365"/>
                      <a:pt x="484" y="366"/>
                      <a:pt x="482" y="366"/>
                    </a:cubicBezTo>
                    <a:cubicBezTo>
                      <a:pt x="471" y="373"/>
                      <a:pt x="462" y="382"/>
                      <a:pt x="457" y="393"/>
                    </a:cubicBezTo>
                    <a:cubicBezTo>
                      <a:pt x="458" y="400"/>
                      <a:pt x="464" y="404"/>
                      <a:pt x="469" y="409"/>
                    </a:cubicBezTo>
                    <a:cubicBezTo>
                      <a:pt x="474" y="412"/>
                      <a:pt x="480" y="415"/>
                      <a:pt x="487" y="416"/>
                    </a:cubicBezTo>
                    <a:cubicBezTo>
                      <a:pt x="490" y="419"/>
                      <a:pt x="484" y="422"/>
                      <a:pt x="483" y="424"/>
                    </a:cubicBezTo>
                    <a:cubicBezTo>
                      <a:pt x="473" y="427"/>
                      <a:pt x="461" y="423"/>
                      <a:pt x="454" y="416"/>
                    </a:cubicBezTo>
                    <a:cubicBezTo>
                      <a:pt x="444" y="403"/>
                      <a:pt x="443" y="387"/>
                      <a:pt x="448" y="372"/>
                    </a:cubicBezTo>
                    <a:cubicBezTo>
                      <a:pt x="455" y="357"/>
                      <a:pt x="470" y="348"/>
                      <a:pt x="485" y="346"/>
                    </a:cubicBezTo>
                    <a:cubicBezTo>
                      <a:pt x="488" y="347"/>
                      <a:pt x="490" y="343"/>
                      <a:pt x="492" y="346"/>
                    </a:cubicBezTo>
                    <a:cubicBezTo>
                      <a:pt x="490" y="352"/>
                      <a:pt x="493" y="358"/>
                      <a:pt x="493" y="365"/>
                    </a:cubicBezTo>
                    <a:cubicBezTo>
                      <a:pt x="503" y="362"/>
                      <a:pt x="494" y="348"/>
                      <a:pt x="502" y="343"/>
                    </a:cubicBezTo>
                    <a:cubicBezTo>
                      <a:pt x="509" y="333"/>
                      <a:pt x="522" y="328"/>
                      <a:pt x="534" y="331"/>
                    </a:cubicBezTo>
                    <a:cubicBezTo>
                      <a:pt x="538" y="333"/>
                      <a:pt x="543" y="335"/>
                      <a:pt x="546" y="338"/>
                    </a:cubicBezTo>
                    <a:cubicBezTo>
                      <a:pt x="548" y="339"/>
                      <a:pt x="549" y="339"/>
                      <a:pt x="550" y="338"/>
                    </a:cubicBezTo>
                    <a:cubicBezTo>
                      <a:pt x="553" y="335"/>
                      <a:pt x="553" y="328"/>
                      <a:pt x="550" y="323"/>
                    </a:cubicBezTo>
                    <a:cubicBezTo>
                      <a:pt x="540" y="314"/>
                      <a:pt x="525" y="308"/>
                      <a:pt x="510" y="313"/>
                    </a:cubicBezTo>
                    <a:cubicBezTo>
                      <a:pt x="500" y="317"/>
                      <a:pt x="494" y="326"/>
                      <a:pt x="489" y="336"/>
                    </a:cubicBezTo>
                    <a:cubicBezTo>
                      <a:pt x="482" y="340"/>
                      <a:pt x="473" y="336"/>
                      <a:pt x="465" y="342"/>
                    </a:cubicBezTo>
                    <a:cubicBezTo>
                      <a:pt x="454" y="347"/>
                      <a:pt x="447" y="359"/>
                      <a:pt x="441" y="369"/>
                    </a:cubicBezTo>
                    <a:cubicBezTo>
                      <a:pt x="438" y="388"/>
                      <a:pt x="438" y="414"/>
                      <a:pt x="457" y="426"/>
                    </a:cubicBezTo>
                    <a:cubicBezTo>
                      <a:pt x="463" y="432"/>
                      <a:pt x="472" y="432"/>
                      <a:pt x="479" y="434"/>
                    </a:cubicBezTo>
                    <a:cubicBezTo>
                      <a:pt x="483" y="437"/>
                      <a:pt x="481" y="443"/>
                      <a:pt x="484" y="447"/>
                    </a:cubicBezTo>
                    <a:cubicBezTo>
                      <a:pt x="497" y="464"/>
                      <a:pt x="520" y="472"/>
                      <a:pt x="541" y="466"/>
                    </a:cubicBezTo>
                    <a:cubicBezTo>
                      <a:pt x="550" y="464"/>
                      <a:pt x="555" y="454"/>
                      <a:pt x="561" y="448"/>
                    </a:cubicBezTo>
                    <a:cubicBezTo>
                      <a:pt x="565" y="440"/>
                      <a:pt x="558" y="432"/>
                      <a:pt x="552" y="430"/>
                    </a:cubicBezTo>
                    <a:close/>
                    <a:moveTo>
                      <a:pt x="520" y="118"/>
                    </a:moveTo>
                    <a:cubicBezTo>
                      <a:pt x="530" y="126"/>
                      <a:pt x="533" y="138"/>
                      <a:pt x="536" y="150"/>
                    </a:cubicBezTo>
                    <a:cubicBezTo>
                      <a:pt x="535" y="153"/>
                      <a:pt x="535" y="153"/>
                      <a:pt x="535" y="153"/>
                    </a:cubicBezTo>
                    <a:cubicBezTo>
                      <a:pt x="535" y="154"/>
                      <a:pt x="533" y="158"/>
                      <a:pt x="531" y="155"/>
                    </a:cubicBezTo>
                    <a:cubicBezTo>
                      <a:pt x="530" y="148"/>
                      <a:pt x="526" y="142"/>
                      <a:pt x="525" y="134"/>
                    </a:cubicBezTo>
                    <a:cubicBezTo>
                      <a:pt x="512" y="117"/>
                      <a:pt x="491" y="116"/>
                      <a:pt x="472" y="118"/>
                    </a:cubicBezTo>
                    <a:cubicBezTo>
                      <a:pt x="469" y="119"/>
                      <a:pt x="465" y="122"/>
                      <a:pt x="462" y="122"/>
                    </a:cubicBezTo>
                    <a:cubicBezTo>
                      <a:pt x="460" y="122"/>
                      <a:pt x="458" y="123"/>
                      <a:pt x="459" y="120"/>
                    </a:cubicBezTo>
                    <a:cubicBezTo>
                      <a:pt x="473" y="110"/>
                      <a:pt x="484" y="94"/>
                      <a:pt x="480" y="76"/>
                    </a:cubicBezTo>
                    <a:cubicBezTo>
                      <a:pt x="481" y="72"/>
                      <a:pt x="474" y="67"/>
                      <a:pt x="480" y="64"/>
                    </a:cubicBezTo>
                    <a:cubicBezTo>
                      <a:pt x="499" y="65"/>
                      <a:pt x="516" y="76"/>
                      <a:pt x="523" y="93"/>
                    </a:cubicBezTo>
                    <a:cubicBezTo>
                      <a:pt x="526" y="102"/>
                      <a:pt x="520" y="109"/>
                      <a:pt x="520" y="118"/>
                    </a:cubicBezTo>
                    <a:close/>
                    <a:moveTo>
                      <a:pt x="520" y="581"/>
                    </a:moveTo>
                    <a:cubicBezTo>
                      <a:pt x="514" y="575"/>
                      <a:pt x="506" y="574"/>
                      <a:pt x="499" y="573"/>
                    </a:cubicBezTo>
                    <a:cubicBezTo>
                      <a:pt x="498" y="573"/>
                      <a:pt x="496" y="574"/>
                      <a:pt x="497" y="575"/>
                    </a:cubicBezTo>
                    <a:cubicBezTo>
                      <a:pt x="509" y="581"/>
                      <a:pt x="517" y="592"/>
                      <a:pt x="517" y="606"/>
                    </a:cubicBezTo>
                    <a:cubicBezTo>
                      <a:pt x="516" y="620"/>
                      <a:pt x="514" y="637"/>
                      <a:pt x="498" y="644"/>
                    </a:cubicBezTo>
                    <a:cubicBezTo>
                      <a:pt x="483" y="647"/>
                      <a:pt x="468" y="649"/>
                      <a:pt x="453" y="644"/>
                    </a:cubicBezTo>
                    <a:cubicBezTo>
                      <a:pt x="452" y="644"/>
                      <a:pt x="451" y="644"/>
                      <a:pt x="451" y="645"/>
                    </a:cubicBezTo>
                    <a:cubicBezTo>
                      <a:pt x="462" y="652"/>
                      <a:pt x="472" y="663"/>
                      <a:pt x="477" y="675"/>
                    </a:cubicBezTo>
                    <a:cubicBezTo>
                      <a:pt x="484" y="682"/>
                      <a:pt x="476" y="695"/>
                      <a:pt x="486" y="700"/>
                    </a:cubicBezTo>
                    <a:cubicBezTo>
                      <a:pt x="497" y="700"/>
                      <a:pt x="506" y="694"/>
                      <a:pt x="514" y="687"/>
                    </a:cubicBezTo>
                    <a:cubicBezTo>
                      <a:pt x="521" y="676"/>
                      <a:pt x="526" y="663"/>
                      <a:pt x="524" y="650"/>
                    </a:cubicBezTo>
                    <a:cubicBezTo>
                      <a:pt x="523" y="645"/>
                      <a:pt x="519" y="641"/>
                      <a:pt x="522" y="636"/>
                    </a:cubicBezTo>
                    <a:cubicBezTo>
                      <a:pt x="529" y="629"/>
                      <a:pt x="533" y="620"/>
                      <a:pt x="535" y="611"/>
                    </a:cubicBezTo>
                    <a:cubicBezTo>
                      <a:pt x="535" y="599"/>
                      <a:pt x="530" y="587"/>
                      <a:pt x="520" y="581"/>
                    </a:cubicBezTo>
                    <a:close/>
                    <a:moveTo>
                      <a:pt x="532" y="358"/>
                    </a:moveTo>
                    <a:cubicBezTo>
                      <a:pt x="530" y="359"/>
                      <a:pt x="530" y="359"/>
                      <a:pt x="530" y="359"/>
                    </a:cubicBezTo>
                    <a:cubicBezTo>
                      <a:pt x="531" y="360"/>
                      <a:pt x="532" y="360"/>
                      <a:pt x="533" y="360"/>
                    </a:cubicBezTo>
                    <a:cubicBezTo>
                      <a:pt x="533" y="358"/>
                      <a:pt x="532" y="358"/>
                      <a:pt x="532" y="358"/>
                    </a:cubicBezTo>
                    <a:close/>
                    <a:moveTo>
                      <a:pt x="844" y="327"/>
                    </a:moveTo>
                    <a:cubicBezTo>
                      <a:pt x="839" y="323"/>
                      <a:pt x="834" y="319"/>
                      <a:pt x="827" y="319"/>
                    </a:cubicBezTo>
                    <a:cubicBezTo>
                      <a:pt x="819" y="313"/>
                      <a:pt x="810" y="317"/>
                      <a:pt x="801" y="318"/>
                    </a:cubicBezTo>
                    <a:cubicBezTo>
                      <a:pt x="797" y="311"/>
                      <a:pt x="792" y="304"/>
                      <a:pt x="783" y="302"/>
                    </a:cubicBezTo>
                    <a:cubicBezTo>
                      <a:pt x="786" y="301"/>
                      <a:pt x="785" y="297"/>
                      <a:pt x="787" y="295"/>
                    </a:cubicBezTo>
                    <a:cubicBezTo>
                      <a:pt x="785" y="290"/>
                      <a:pt x="791" y="281"/>
                      <a:pt x="782" y="280"/>
                    </a:cubicBezTo>
                    <a:cubicBezTo>
                      <a:pt x="778" y="282"/>
                      <a:pt x="776" y="278"/>
                      <a:pt x="773" y="278"/>
                    </a:cubicBezTo>
                    <a:cubicBezTo>
                      <a:pt x="773" y="276"/>
                      <a:pt x="773" y="276"/>
                      <a:pt x="773" y="276"/>
                    </a:cubicBezTo>
                    <a:cubicBezTo>
                      <a:pt x="783" y="267"/>
                      <a:pt x="788" y="256"/>
                      <a:pt x="787" y="242"/>
                    </a:cubicBezTo>
                    <a:cubicBezTo>
                      <a:pt x="786" y="236"/>
                      <a:pt x="785" y="230"/>
                      <a:pt x="780" y="226"/>
                    </a:cubicBezTo>
                    <a:cubicBezTo>
                      <a:pt x="785" y="215"/>
                      <a:pt x="787" y="204"/>
                      <a:pt x="782" y="192"/>
                    </a:cubicBezTo>
                    <a:cubicBezTo>
                      <a:pt x="776" y="179"/>
                      <a:pt x="762" y="174"/>
                      <a:pt x="748" y="171"/>
                    </a:cubicBezTo>
                    <a:cubicBezTo>
                      <a:pt x="743" y="171"/>
                      <a:pt x="739" y="173"/>
                      <a:pt x="735" y="173"/>
                    </a:cubicBezTo>
                    <a:cubicBezTo>
                      <a:pt x="731" y="167"/>
                      <a:pt x="714" y="165"/>
                      <a:pt x="721" y="154"/>
                    </a:cubicBezTo>
                    <a:cubicBezTo>
                      <a:pt x="723" y="151"/>
                      <a:pt x="723" y="151"/>
                      <a:pt x="723" y="151"/>
                    </a:cubicBezTo>
                    <a:cubicBezTo>
                      <a:pt x="728" y="136"/>
                      <a:pt x="722" y="120"/>
                      <a:pt x="709" y="112"/>
                    </a:cubicBezTo>
                    <a:cubicBezTo>
                      <a:pt x="701" y="104"/>
                      <a:pt x="691" y="103"/>
                      <a:pt x="680" y="102"/>
                    </a:cubicBezTo>
                    <a:cubicBezTo>
                      <a:pt x="669" y="88"/>
                      <a:pt x="651" y="84"/>
                      <a:pt x="635" y="90"/>
                    </a:cubicBezTo>
                    <a:cubicBezTo>
                      <a:pt x="626" y="93"/>
                      <a:pt x="618" y="98"/>
                      <a:pt x="614" y="105"/>
                    </a:cubicBezTo>
                    <a:cubicBezTo>
                      <a:pt x="611" y="113"/>
                      <a:pt x="612" y="121"/>
                      <a:pt x="615" y="128"/>
                    </a:cubicBezTo>
                    <a:cubicBezTo>
                      <a:pt x="620" y="132"/>
                      <a:pt x="624" y="138"/>
                      <a:pt x="630" y="134"/>
                    </a:cubicBezTo>
                    <a:cubicBezTo>
                      <a:pt x="635" y="129"/>
                      <a:pt x="641" y="131"/>
                      <a:pt x="646" y="133"/>
                    </a:cubicBezTo>
                    <a:cubicBezTo>
                      <a:pt x="650" y="137"/>
                      <a:pt x="652" y="142"/>
                      <a:pt x="652" y="148"/>
                    </a:cubicBezTo>
                    <a:cubicBezTo>
                      <a:pt x="652" y="154"/>
                      <a:pt x="645" y="158"/>
                      <a:pt x="641" y="159"/>
                    </a:cubicBezTo>
                    <a:cubicBezTo>
                      <a:pt x="638" y="160"/>
                      <a:pt x="634" y="162"/>
                      <a:pt x="631" y="160"/>
                    </a:cubicBezTo>
                    <a:cubicBezTo>
                      <a:pt x="620" y="164"/>
                      <a:pt x="608" y="171"/>
                      <a:pt x="604" y="183"/>
                    </a:cubicBezTo>
                    <a:cubicBezTo>
                      <a:pt x="600" y="189"/>
                      <a:pt x="592" y="183"/>
                      <a:pt x="588" y="186"/>
                    </a:cubicBezTo>
                    <a:cubicBezTo>
                      <a:pt x="581" y="186"/>
                      <a:pt x="576" y="194"/>
                      <a:pt x="570" y="196"/>
                    </a:cubicBezTo>
                    <a:cubicBezTo>
                      <a:pt x="561" y="189"/>
                      <a:pt x="576" y="186"/>
                      <a:pt x="577" y="180"/>
                    </a:cubicBezTo>
                    <a:cubicBezTo>
                      <a:pt x="584" y="170"/>
                      <a:pt x="588" y="160"/>
                      <a:pt x="588" y="148"/>
                    </a:cubicBezTo>
                    <a:cubicBezTo>
                      <a:pt x="587" y="134"/>
                      <a:pt x="581" y="123"/>
                      <a:pt x="576" y="111"/>
                    </a:cubicBezTo>
                    <a:cubicBezTo>
                      <a:pt x="579" y="102"/>
                      <a:pt x="575" y="93"/>
                      <a:pt x="575" y="83"/>
                    </a:cubicBezTo>
                    <a:cubicBezTo>
                      <a:pt x="571" y="74"/>
                      <a:pt x="569" y="63"/>
                      <a:pt x="562" y="54"/>
                    </a:cubicBezTo>
                    <a:cubicBezTo>
                      <a:pt x="544" y="28"/>
                      <a:pt x="514" y="16"/>
                      <a:pt x="483" y="13"/>
                    </a:cubicBezTo>
                    <a:cubicBezTo>
                      <a:pt x="465" y="11"/>
                      <a:pt x="451" y="20"/>
                      <a:pt x="435" y="22"/>
                    </a:cubicBezTo>
                    <a:cubicBezTo>
                      <a:pt x="425" y="27"/>
                      <a:pt x="415" y="31"/>
                      <a:pt x="407" y="40"/>
                    </a:cubicBezTo>
                    <a:cubicBezTo>
                      <a:pt x="408" y="43"/>
                      <a:pt x="408" y="48"/>
                      <a:pt x="410" y="51"/>
                    </a:cubicBezTo>
                    <a:cubicBezTo>
                      <a:pt x="412" y="53"/>
                      <a:pt x="415" y="51"/>
                      <a:pt x="417" y="53"/>
                    </a:cubicBezTo>
                    <a:cubicBezTo>
                      <a:pt x="423" y="58"/>
                      <a:pt x="425" y="65"/>
                      <a:pt x="425" y="73"/>
                    </a:cubicBezTo>
                    <a:cubicBezTo>
                      <a:pt x="423" y="89"/>
                      <a:pt x="406" y="99"/>
                      <a:pt x="392" y="105"/>
                    </a:cubicBezTo>
                    <a:cubicBezTo>
                      <a:pt x="389" y="101"/>
                      <a:pt x="393" y="95"/>
                      <a:pt x="392" y="90"/>
                    </a:cubicBezTo>
                    <a:cubicBezTo>
                      <a:pt x="392" y="82"/>
                      <a:pt x="387" y="74"/>
                      <a:pt x="380" y="70"/>
                    </a:cubicBezTo>
                    <a:cubicBezTo>
                      <a:pt x="372" y="68"/>
                      <a:pt x="362" y="63"/>
                      <a:pt x="355" y="69"/>
                    </a:cubicBezTo>
                    <a:cubicBezTo>
                      <a:pt x="350" y="73"/>
                      <a:pt x="346" y="80"/>
                      <a:pt x="339" y="77"/>
                    </a:cubicBezTo>
                    <a:cubicBezTo>
                      <a:pt x="326" y="73"/>
                      <a:pt x="324" y="60"/>
                      <a:pt x="319" y="50"/>
                    </a:cubicBezTo>
                    <a:cubicBezTo>
                      <a:pt x="316" y="42"/>
                      <a:pt x="320" y="32"/>
                      <a:pt x="313" y="26"/>
                    </a:cubicBezTo>
                    <a:cubicBezTo>
                      <a:pt x="310" y="18"/>
                      <a:pt x="300" y="22"/>
                      <a:pt x="293" y="22"/>
                    </a:cubicBezTo>
                    <a:cubicBezTo>
                      <a:pt x="260" y="22"/>
                      <a:pt x="225" y="25"/>
                      <a:pt x="191" y="23"/>
                    </a:cubicBezTo>
                    <a:cubicBezTo>
                      <a:pt x="178" y="25"/>
                      <a:pt x="163" y="24"/>
                      <a:pt x="150" y="25"/>
                    </a:cubicBezTo>
                    <a:cubicBezTo>
                      <a:pt x="103" y="26"/>
                      <a:pt x="52" y="25"/>
                      <a:pt x="5" y="26"/>
                    </a:cubicBezTo>
                    <a:cubicBezTo>
                      <a:pt x="3" y="28"/>
                      <a:pt x="4" y="30"/>
                      <a:pt x="4" y="31"/>
                    </a:cubicBezTo>
                    <a:cubicBezTo>
                      <a:pt x="22" y="34"/>
                      <a:pt x="40" y="32"/>
                      <a:pt x="58" y="32"/>
                    </a:cubicBezTo>
                    <a:cubicBezTo>
                      <a:pt x="262" y="30"/>
                      <a:pt x="262" y="30"/>
                      <a:pt x="262" y="30"/>
                    </a:cubicBezTo>
                    <a:cubicBezTo>
                      <a:pt x="276" y="31"/>
                      <a:pt x="292" y="29"/>
                      <a:pt x="307" y="30"/>
                    </a:cubicBezTo>
                    <a:cubicBezTo>
                      <a:pt x="310" y="42"/>
                      <a:pt x="312" y="54"/>
                      <a:pt x="316" y="65"/>
                    </a:cubicBezTo>
                    <a:cubicBezTo>
                      <a:pt x="322" y="65"/>
                      <a:pt x="318" y="71"/>
                      <a:pt x="321" y="73"/>
                    </a:cubicBezTo>
                    <a:cubicBezTo>
                      <a:pt x="327" y="82"/>
                      <a:pt x="339" y="89"/>
                      <a:pt x="351" y="87"/>
                    </a:cubicBezTo>
                    <a:cubicBezTo>
                      <a:pt x="356" y="83"/>
                      <a:pt x="356" y="73"/>
                      <a:pt x="364" y="73"/>
                    </a:cubicBezTo>
                    <a:cubicBezTo>
                      <a:pt x="369" y="73"/>
                      <a:pt x="374" y="74"/>
                      <a:pt x="378" y="77"/>
                    </a:cubicBezTo>
                    <a:cubicBezTo>
                      <a:pt x="382" y="82"/>
                      <a:pt x="386" y="89"/>
                      <a:pt x="384" y="96"/>
                    </a:cubicBezTo>
                    <a:cubicBezTo>
                      <a:pt x="384" y="113"/>
                      <a:pt x="368" y="121"/>
                      <a:pt x="356" y="127"/>
                    </a:cubicBezTo>
                    <a:cubicBezTo>
                      <a:pt x="334" y="131"/>
                      <a:pt x="312" y="121"/>
                      <a:pt x="300" y="103"/>
                    </a:cubicBezTo>
                    <a:cubicBezTo>
                      <a:pt x="293" y="95"/>
                      <a:pt x="292" y="83"/>
                      <a:pt x="287" y="75"/>
                    </a:cubicBezTo>
                    <a:cubicBezTo>
                      <a:pt x="286" y="73"/>
                      <a:pt x="283" y="73"/>
                      <a:pt x="282" y="73"/>
                    </a:cubicBezTo>
                    <a:cubicBezTo>
                      <a:pt x="278" y="77"/>
                      <a:pt x="282" y="82"/>
                      <a:pt x="283" y="86"/>
                    </a:cubicBezTo>
                    <a:cubicBezTo>
                      <a:pt x="289" y="111"/>
                      <a:pt x="311" y="128"/>
                      <a:pt x="333" y="133"/>
                    </a:cubicBezTo>
                    <a:cubicBezTo>
                      <a:pt x="346" y="138"/>
                      <a:pt x="357" y="131"/>
                      <a:pt x="368" y="128"/>
                    </a:cubicBezTo>
                    <a:cubicBezTo>
                      <a:pt x="369" y="129"/>
                      <a:pt x="369" y="129"/>
                      <a:pt x="369" y="129"/>
                    </a:cubicBezTo>
                    <a:cubicBezTo>
                      <a:pt x="358" y="150"/>
                      <a:pt x="358" y="150"/>
                      <a:pt x="358" y="150"/>
                    </a:cubicBezTo>
                    <a:cubicBezTo>
                      <a:pt x="357" y="161"/>
                      <a:pt x="351" y="172"/>
                      <a:pt x="356" y="183"/>
                    </a:cubicBezTo>
                    <a:cubicBezTo>
                      <a:pt x="363" y="205"/>
                      <a:pt x="363" y="205"/>
                      <a:pt x="363" y="205"/>
                    </a:cubicBezTo>
                    <a:cubicBezTo>
                      <a:pt x="367" y="208"/>
                      <a:pt x="366" y="212"/>
                      <a:pt x="369" y="215"/>
                    </a:cubicBezTo>
                    <a:cubicBezTo>
                      <a:pt x="374" y="222"/>
                      <a:pt x="386" y="228"/>
                      <a:pt x="380" y="238"/>
                    </a:cubicBezTo>
                    <a:cubicBezTo>
                      <a:pt x="376" y="250"/>
                      <a:pt x="381" y="261"/>
                      <a:pt x="383" y="273"/>
                    </a:cubicBezTo>
                    <a:cubicBezTo>
                      <a:pt x="389" y="292"/>
                      <a:pt x="407" y="304"/>
                      <a:pt x="423" y="316"/>
                    </a:cubicBezTo>
                    <a:cubicBezTo>
                      <a:pt x="398" y="330"/>
                      <a:pt x="383" y="357"/>
                      <a:pt x="386" y="386"/>
                    </a:cubicBezTo>
                    <a:cubicBezTo>
                      <a:pt x="390" y="410"/>
                      <a:pt x="394" y="436"/>
                      <a:pt x="413" y="452"/>
                    </a:cubicBezTo>
                    <a:cubicBezTo>
                      <a:pt x="426" y="463"/>
                      <a:pt x="405" y="467"/>
                      <a:pt x="402" y="475"/>
                    </a:cubicBezTo>
                    <a:cubicBezTo>
                      <a:pt x="392" y="485"/>
                      <a:pt x="387" y="497"/>
                      <a:pt x="384" y="511"/>
                    </a:cubicBezTo>
                    <a:cubicBezTo>
                      <a:pt x="382" y="532"/>
                      <a:pt x="382" y="532"/>
                      <a:pt x="382" y="532"/>
                    </a:cubicBezTo>
                    <a:cubicBezTo>
                      <a:pt x="364" y="552"/>
                      <a:pt x="356" y="576"/>
                      <a:pt x="352" y="602"/>
                    </a:cubicBezTo>
                    <a:cubicBezTo>
                      <a:pt x="352" y="614"/>
                      <a:pt x="355" y="628"/>
                      <a:pt x="362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47" y="637"/>
                      <a:pt x="335" y="641"/>
                      <a:pt x="323" y="646"/>
                    </a:cubicBezTo>
                    <a:cubicBezTo>
                      <a:pt x="301" y="656"/>
                      <a:pt x="285" y="678"/>
                      <a:pt x="280" y="700"/>
                    </a:cubicBezTo>
                    <a:cubicBezTo>
                      <a:pt x="277" y="701"/>
                      <a:pt x="277" y="701"/>
                      <a:pt x="277" y="701"/>
                    </a:cubicBezTo>
                    <a:cubicBezTo>
                      <a:pt x="112" y="704"/>
                      <a:pt x="112" y="704"/>
                      <a:pt x="112" y="704"/>
                    </a:cubicBezTo>
                    <a:cubicBezTo>
                      <a:pt x="75" y="704"/>
                      <a:pt x="41" y="705"/>
                      <a:pt x="2" y="706"/>
                    </a:cubicBezTo>
                    <a:cubicBezTo>
                      <a:pt x="1" y="708"/>
                      <a:pt x="1" y="711"/>
                      <a:pt x="2" y="713"/>
                    </a:cubicBezTo>
                    <a:cubicBezTo>
                      <a:pt x="7" y="714"/>
                      <a:pt x="7" y="714"/>
                      <a:pt x="7" y="714"/>
                    </a:cubicBezTo>
                    <a:cubicBezTo>
                      <a:pt x="189" y="712"/>
                      <a:pt x="189" y="712"/>
                      <a:pt x="189" y="712"/>
                    </a:cubicBezTo>
                    <a:cubicBezTo>
                      <a:pt x="220" y="711"/>
                      <a:pt x="250" y="710"/>
                      <a:pt x="283" y="710"/>
                    </a:cubicBezTo>
                    <a:cubicBezTo>
                      <a:pt x="285" y="697"/>
                      <a:pt x="292" y="686"/>
                      <a:pt x="299" y="674"/>
                    </a:cubicBezTo>
                    <a:cubicBezTo>
                      <a:pt x="315" y="656"/>
                      <a:pt x="337" y="644"/>
                      <a:pt x="361" y="649"/>
                    </a:cubicBezTo>
                    <a:cubicBezTo>
                      <a:pt x="364" y="650"/>
                      <a:pt x="366" y="650"/>
                      <a:pt x="369" y="650"/>
                    </a:cubicBezTo>
                    <a:cubicBezTo>
                      <a:pt x="379" y="659"/>
                      <a:pt x="387" y="671"/>
                      <a:pt x="382" y="685"/>
                    </a:cubicBezTo>
                    <a:cubicBezTo>
                      <a:pt x="381" y="691"/>
                      <a:pt x="375" y="693"/>
                      <a:pt x="369" y="695"/>
                    </a:cubicBezTo>
                    <a:cubicBezTo>
                      <a:pt x="356" y="697"/>
                      <a:pt x="348" y="679"/>
                      <a:pt x="336" y="689"/>
                    </a:cubicBezTo>
                    <a:cubicBezTo>
                      <a:pt x="320" y="705"/>
                      <a:pt x="313" y="724"/>
                      <a:pt x="308" y="745"/>
                    </a:cubicBezTo>
                    <a:cubicBezTo>
                      <a:pt x="306" y="746"/>
                      <a:pt x="306" y="746"/>
                      <a:pt x="306" y="746"/>
                    </a:cubicBezTo>
                    <a:cubicBezTo>
                      <a:pt x="193" y="746"/>
                      <a:pt x="193" y="746"/>
                      <a:pt x="193" y="746"/>
                    </a:cubicBezTo>
                    <a:cubicBezTo>
                      <a:pt x="13" y="747"/>
                      <a:pt x="13" y="747"/>
                      <a:pt x="13" y="747"/>
                    </a:cubicBezTo>
                    <a:cubicBezTo>
                      <a:pt x="9" y="745"/>
                      <a:pt x="6" y="749"/>
                      <a:pt x="2" y="748"/>
                    </a:cubicBezTo>
                    <a:cubicBezTo>
                      <a:pt x="0" y="750"/>
                      <a:pt x="1" y="753"/>
                      <a:pt x="1" y="755"/>
                    </a:cubicBezTo>
                    <a:cubicBezTo>
                      <a:pt x="3" y="756"/>
                      <a:pt x="3" y="756"/>
                      <a:pt x="3" y="756"/>
                    </a:cubicBezTo>
                    <a:cubicBezTo>
                      <a:pt x="99" y="756"/>
                      <a:pt x="200" y="754"/>
                      <a:pt x="294" y="755"/>
                    </a:cubicBezTo>
                    <a:cubicBezTo>
                      <a:pt x="316" y="752"/>
                      <a:pt x="316" y="752"/>
                      <a:pt x="316" y="752"/>
                    </a:cubicBezTo>
                    <a:cubicBezTo>
                      <a:pt x="318" y="748"/>
                      <a:pt x="315" y="743"/>
                      <a:pt x="317" y="739"/>
                    </a:cubicBezTo>
                    <a:cubicBezTo>
                      <a:pt x="320" y="723"/>
                      <a:pt x="328" y="706"/>
                      <a:pt x="342" y="697"/>
                    </a:cubicBezTo>
                    <a:cubicBezTo>
                      <a:pt x="353" y="696"/>
                      <a:pt x="363" y="706"/>
                      <a:pt x="375" y="70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91" y="687"/>
                      <a:pt x="393" y="674"/>
                      <a:pt x="388" y="662"/>
                    </a:cubicBezTo>
                    <a:cubicBezTo>
                      <a:pt x="394" y="662"/>
                      <a:pt x="399" y="667"/>
                      <a:pt x="404" y="671"/>
                    </a:cubicBezTo>
                    <a:cubicBezTo>
                      <a:pt x="414" y="679"/>
                      <a:pt x="425" y="690"/>
                      <a:pt x="425" y="705"/>
                    </a:cubicBezTo>
                    <a:cubicBezTo>
                      <a:pt x="423" y="712"/>
                      <a:pt x="419" y="718"/>
                      <a:pt x="412" y="722"/>
                    </a:cubicBezTo>
                    <a:cubicBezTo>
                      <a:pt x="411" y="725"/>
                      <a:pt x="410" y="729"/>
                      <a:pt x="414" y="731"/>
                    </a:cubicBezTo>
                    <a:cubicBezTo>
                      <a:pt x="424" y="742"/>
                      <a:pt x="439" y="748"/>
                      <a:pt x="453" y="751"/>
                    </a:cubicBezTo>
                    <a:cubicBezTo>
                      <a:pt x="478" y="757"/>
                      <a:pt x="503" y="748"/>
                      <a:pt x="527" y="740"/>
                    </a:cubicBezTo>
                    <a:cubicBezTo>
                      <a:pt x="539" y="737"/>
                      <a:pt x="548" y="728"/>
                      <a:pt x="558" y="721"/>
                    </a:cubicBezTo>
                    <a:cubicBezTo>
                      <a:pt x="568" y="707"/>
                      <a:pt x="575" y="691"/>
                      <a:pt x="577" y="673"/>
                    </a:cubicBezTo>
                    <a:cubicBezTo>
                      <a:pt x="580" y="660"/>
                      <a:pt x="575" y="648"/>
                      <a:pt x="577" y="636"/>
                    </a:cubicBezTo>
                    <a:cubicBezTo>
                      <a:pt x="587" y="617"/>
                      <a:pt x="592" y="591"/>
                      <a:pt x="577" y="574"/>
                    </a:cubicBezTo>
                    <a:cubicBezTo>
                      <a:pt x="573" y="566"/>
                      <a:pt x="564" y="563"/>
                      <a:pt x="560" y="556"/>
                    </a:cubicBezTo>
                    <a:cubicBezTo>
                      <a:pt x="550" y="529"/>
                      <a:pt x="522" y="513"/>
                      <a:pt x="494" y="510"/>
                    </a:cubicBezTo>
                    <a:cubicBezTo>
                      <a:pt x="475" y="509"/>
                      <a:pt x="459" y="514"/>
                      <a:pt x="447" y="529"/>
                    </a:cubicBezTo>
                    <a:cubicBezTo>
                      <a:pt x="436" y="543"/>
                      <a:pt x="429" y="564"/>
                      <a:pt x="436" y="583"/>
                    </a:cubicBezTo>
                    <a:cubicBezTo>
                      <a:pt x="434" y="601"/>
                      <a:pt x="432" y="625"/>
                      <a:pt x="450" y="636"/>
                    </a:cubicBezTo>
                    <a:cubicBezTo>
                      <a:pt x="461" y="642"/>
                      <a:pt x="473" y="643"/>
                      <a:pt x="486" y="641"/>
                    </a:cubicBezTo>
                    <a:cubicBezTo>
                      <a:pt x="493" y="641"/>
                      <a:pt x="498" y="634"/>
                      <a:pt x="503" y="629"/>
                    </a:cubicBezTo>
                    <a:cubicBezTo>
                      <a:pt x="508" y="622"/>
                      <a:pt x="511" y="616"/>
                      <a:pt x="511" y="607"/>
                    </a:cubicBezTo>
                    <a:cubicBezTo>
                      <a:pt x="508" y="597"/>
                      <a:pt x="501" y="589"/>
                      <a:pt x="492" y="584"/>
                    </a:cubicBezTo>
                    <a:cubicBezTo>
                      <a:pt x="488" y="583"/>
                      <a:pt x="483" y="583"/>
                      <a:pt x="481" y="580"/>
                    </a:cubicBezTo>
                    <a:cubicBezTo>
                      <a:pt x="479" y="576"/>
                      <a:pt x="481" y="573"/>
                      <a:pt x="482" y="570"/>
                    </a:cubicBezTo>
                    <a:cubicBezTo>
                      <a:pt x="489" y="561"/>
                      <a:pt x="501" y="563"/>
                      <a:pt x="511" y="566"/>
                    </a:cubicBezTo>
                    <a:cubicBezTo>
                      <a:pt x="521" y="571"/>
                      <a:pt x="529" y="581"/>
                      <a:pt x="537" y="589"/>
                    </a:cubicBezTo>
                    <a:cubicBezTo>
                      <a:pt x="540" y="600"/>
                      <a:pt x="544" y="615"/>
                      <a:pt x="537" y="626"/>
                    </a:cubicBezTo>
                    <a:cubicBezTo>
                      <a:pt x="537" y="632"/>
                      <a:pt x="524" y="635"/>
                      <a:pt x="529" y="644"/>
                    </a:cubicBezTo>
                    <a:cubicBezTo>
                      <a:pt x="537" y="656"/>
                      <a:pt x="533" y="675"/>
                      <a:pt x="524" y="686"/>
                    </a:cubicBezTo>
                    <a:cubicBezTo>
                      <a:pt x="513" y="700"/>
                      <a:pt x="494" y="708"/>
                      <a:pt x="477" y="707"/>
                    </a:cubicBezTo>
                    <a:cubicBezTo>
                      <a:pt x="472" y="701"/>
                      <a:pt x="475" y="692"/>
                      <a:pt x="472" y="686"/>
                    </a:cubicBezTo>
                    <a:cubicBezTo>
                      <a:pt x="458" y="661"/>
                      <a:pt x="435" y="646"/>
                      <a:pt x="415" y="626"/>
                    </a:cubicBezTo>
                    <a:cubicBezTo>
                      <a:pt x="402" y="613"/>
                      <a:pt x="401" y="591"/>
                      <a:pt x="407" y="575"/>
                    </a:cubicBezTo>
                    <a:cubicBezTo>
                      <a:pt x="409" y="566"/>
                      <a:pt x="418" y="562"/>
                      <a:pt x="423" y="555"/>
                    </a:cubicBezTo>
                    <a:cubicBezTo>
                      <a:pt x="423" y="535"/>
                      <a:pt x="432" y="517"/>
                      <a:pt x="448" y="506"/>
                    </a:cubicBezTo>
                    <a:cubicBezTo>
                      <a:pt x="463" y="498"/>
                      <a:pt x="481" y="495"/>
                      <a:pt x="497" y="497"/>
                    </a:cubicBezTo>
                    <a:cubicBezTo>
                      <a:pt x="512" y="502"/>
                      <a:pt x="529" y="504"/>
                      <a:pt x="545" y="504"/>
                    </a:cubicBezTo>
                    <a:cubicBezTo>
                      <a:pt x="560" y="504"/>
                      <a:pt x="573" y="500"/>
                      <a:pt x="585" y="492"/>
                    </a:cubicBezTo>
                    <a:cubicBezTo>
                      <a:pt x="590" y="487"/>
                      <a:pt x="596" y="482"/>
                      <a:pt x="600" y="475"/>
                    </a:cubicBezTo>
                    <a:cubicBezTo>
                      <a:pt x="607" y="470"/>
                      <a:pt x="615" y="472"/>
                      <a:pt x="623" y="471"/>
                    </a:cubicBezTo>
                    <a:cubicBezTo>
                      <a:pt x="641" y="472"/>
                      <a:pt x="660" y="475"/>
                      <a:pt x="673" y="488"/>
                    </a:cubicBezTo>
                    <a:cubicBezTo>
                      <a:pt x="685" y="500"/>
                      <a:pt x="690" y="518"/>
                      <a:pt x="687" y="535"/>
                    </a:cubicBezTo>
                    <a:cubicBezTo>
                      <a:pt x="685" y="547"/>
                      <a:pt x="679" y="559"/>
                      <a:pt x="667" y="564"/>
                    </a:cubicBezTo>
                    <a:cubicBezTo>
                      <a:pt x="657" y="566"/>
                      <a:pt x="648" y="565"/>
                      <a:pt x="640" y="559"/>
                    </a:cubicBezTo>
                    <a:cubicBezTo>
                      <a:pt x="637" y="555"/>
                      <a:pt x="636" y="548"/>
                      <a:pt x="638" y="544"/>
                    </a:cubicBezTo>
                    <a:cubicBezTo>
                      <a:pt x="640" y="539"/>
                      <a:pt x="645" y="535"/>
                      <a:pt x="649" y="532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5" y="525"/>
                      <a:pt x="661" y="516"/>
                      <a:pt x="659" y="508"/>
                    </a:cubicBezTo>
                    <a:cubicBezTo>
                      <a:pt x="652" y="498"/>
                      <a:pt x="638" y="494"/>
                      <a:pt x="625" y="495"/>
                    </a:cubicBezTo>
                    <a:cubicBezTo>
                      <a:pt x="617" y="497"/>
                      <a:pt x="611" y="505"/>
                      <a:pt x="607" y="512"/>
                    </a:cubicBezTo>
                    <a:cubicBezTo>
                      <a:pt x="603" y="515"/>
                      <a:pt x="598" y="510"/>
                      <a:pt x="593" y="512"/>
                    </a:cubicBezTo>
                    <a:cubicBezTo>
                      <a:pt x="583" y="514"/>
                      <a:pt x="573" y="522"/>
                      <a:pt x="570" y="533"/>
                    </a:cubicBezTo>
                    <a:cubicBezTo>
                      <a:pt x="568" y="539"/>
                      <a:pt x="567" y="546"/>
                      <a:pt x="570" y="554"/>
                    </a:cubicBezTo>
                    <a:cubicBezTo>
                      <a:pt x="574" y="563"/>
                      <a:pt x="584" y="567"/>
                      <a:pt x="592" y="572"/>
                    </a:cubicBezTo>
                    <a:cubicBezTo>
                      <a:pt x="592" y="577"/>
                      <a:pt x="595" y="581"/>
                      <a:pt x="593" y="586"/>
                    </a:cubicBezTo>
                    <a:cubicBezTo>
                      <a:pt x="594" y="588"/>
                      <a:pt x="597" y="589"/>
                      <a:pt x="600" y="589"/>
                    </a:cubicBezTo>
                    <a:cubicBezTo>
                      <a:pt x="609" y="602"/>
                      <a:pt x="624" y="610"/>
                      <a:pt x="640" y="611"/>
                    </a:cubicBezTo>
                    <a:cubicBezTo>
                      <a:pt x="644" y="612"/>
                      <a:pt x="645" y="616"/>
                      <a:pt x="646" y="619"/>
                    </a:cubicBezTo>
                    <a:cubicBezTo>
                      <a:pt x="647" y="625"/>
                      <a:pt x="645" y="631"/>
                      <a:pt x="640" y="634"/>
                    </a:cubicBezTo>
                    <a:cubicBezTo>
                      <a:pt x="633" y="637"/>
                      <a:pt x="625" y="634"/>
                      <a:pt x="620" y="631"/>
                    </a:cubicBezTo>
                    <a:cubicBezTo>
                      <a:pt x="613" y="633"/>
                      <a:pt x="608" y="641"/>
                      <a:pt x="607" y="648"/>
                    </a:cubicBezTo>
                    <a:cubicBezTo>
                      <a:pt x="605" y="661"/>
                      <a:pt x="615" y="672"/>
                      <a:pt x="625" y="678"/>
                    </a:cubicBezTo>
                    <a:cubicBezTo>
                      <a:pt x="636" y="681"/>
                      <a:pt x="649" y="686"/>
                      <a:pt x="660" y="681"/>
                    </a:cubicBezTo>
                    <a:cubicBezTo>
                      <a:pt x="668" y="680"/>
                      <a:pt x="670" y="667"/>
                      <a:pt x="680" y="672"/>
                    </a:cubicBezTo>
                    <a:cubicBezTo>
                      <a:pt x="691" y="673"/>
                      <a:pt x="704" y="667"/>
                      <a:pt x="713" y="659"/>
                    </a:cubicBezTo>
                    <a:cubicBezTo>
                      <a:pt x="719" y="653"/>
                      <a:pt x="722" y="646"/>
                      <a:pt x="723" y="637"/>
                    </a:cubicBezTo>
                    <a:cubicBezTo>
                      <a:pt x="720" y="630"/>
                      <a:pt x="722" y="620"/>
                      <a:pt x="713" y="615"/>
                    </a:cubicBezTo>
                    <a:cubicBezTo>
                      <a:pt x="717" y="609"/>
                      <a:pt x="721" y="602"/>
                      <a:pt x="726" y="596"/>
                    </a:cubicBezTo>
                    <a:cubicBezTo>
                      <a:pt x="740" y="603"/>
                      <a:pt x="757" y="606"/>
                      <a:pt x="770" y="594"/>
                    </a:cubicBezTo>
                    <a:cubicBezTo>
                      <a:pt x="777" y="588"/>
                      <a:pt x="782" y="580"/>
                      <a:pt x="780" y="569"/>
                    </a:cubicBezTo>
                    <a:cubicBezTo>
                      <a:pt x="795" y="559"/>
                      <a:pt x="801" y="540"/>
                      <a:pt x="799" y="522"/>
                    </a:cubicBezTo>
                    <a:cubicBezTo>
                      <a:pt x="794" y="514"/>
                      <a:pt x="794" y="501"/>
                      <a:pt x="782" y="499"/>
                    </a:cubicBezTo>
                    <a:cubicBezTo>
                      <a:pt x="771" y="495"/>
                      <a:pt x="758" y="496"/>
                      <a:pt x="750" y="505"/>
                    </a:cubicBezTo>
                    <a:cubicBezTo>
                      <a:pt x="744" y="512"/>
                      <a:pt x="756" y="520"/>
                      <a:pt x="747" y="524"/>
                    </a:cubicBezTo>
                    <a:cubicBezTo>
                      <a:pt x="743" y="526"/>
                      <a:pt x="740" y="524"/>
                      <a:pt x="737" y="522"/>
                    </a:cubicBezTo>
                    <a:cubicBezTo>
                      <a:pt x="726" y="507"/>
                      <a:pt x="737" y="490"/>
                      <a:pt x="731" y="473"/>
                    </a:cubicBezTo>
                    <a:cubicBezTo>
                      <a:pt x="728" y="465"/>
                      <a:pt x="728" y="465"/>
                      <a:pt x="728" y="465"/>
                    </a:cubicBezTo>
                    <a:cubicBezTo>
                      <a:pt x="731" y="460"/>
                      <a:pt x="737" y="460"/>
                      <a:pt x="741" y="455"/>
                    </a:cubicBezTo>
                    <a:cubicBezTo>
                      <a:pt x="747" y="458"/>
                      <a:pt x="747" y="463"/>
                      <a:pt x="753" y="466"/>
                    </a:cubicBezTo>
                    <a:cubicBezTo>
                      <a:pt x="758" y="472"/>
                      <a:pt x="767" y="471"/>
                      <a:pt x="774" y="472"/>
                    </a:cubicBezTo>
                    <a:cubicBezTo>
                      <a:pt x="781" y="470"/>
                      <a:pt x="787" y="468"/>
                      <a:pt x="792" y="463"/>
                    </a:cubicBezTo>
                    <a:cubicBezTo>
                      <a:pt x="796" y="462"/>
                      <a:pt x="802" y="466"/>
                      <a:pt x="807" y="464"/>
                    </a:cubicBezTo>
                    <a:cubicBezTo>
                      <a:pt x="816" y="468"/>
                      <a:pt x="826" y="465"/>
                      <a:pt x="834" y="461"/>
                    </a:cubicBezTo>
                    <a:cubicBezTo>
                      <a:pt x="840" y="455"/>
                      <a:pt x="849" y="450"/>
                      <a:pt x="851" y="440"/>
                    </a:cubicBezTo>
                    <a:cubicBezTo>
                      <a:pt x="852" y="436"/>
                      <a:pt x="854" y="431"/>
                      <a:pt x="852" y="428"/>
                    </a:cubicBezTo>
                    <a:cubicBezTo>
                      <a:pt x="845" y="429"/>
                      <a:pt x="838" y="431"/>
                      <a:pt x="833" y="425"/>
                    </a:cubicBezTo>
                    <a:cubicBezTo>
                      <a:pt x="826" y="414"/>
                      <a:pt x="821" y="397"/>
                      <a:pt x="805" y="394"/>
                    </a:cubicBezTo>
                    <a:cubicBezTo>
                      <a:pt x="800" y="393"/>
                      <a:pt x="794" y="392"/>
                      <a:pt x="790" y="394"/>
                    </a:cubicBezTo>
                    <a:cubicBezTo>
                      <a:pt x="774" y="388"/>
                      <a:pt x="755" y="385"/>
                      <a:pt x="742" y="398"/>
                    </a:cubicBezTo>
                    <a:cubicBezTo>
                      <a:pt x="736" y="397"/>
                      <a:pt x="732" y="393"/>
                      <a:pt x="730" y="387"/>
                    </a:cubicBezTo>
                    <a:cubicBezTo>
                      <a:pt x="731" y="381"/>
                      <a:pt x="738" y="378"/>
                      <a:pt x="742" y="373"/>
                    </a:cubicBezTo>
                    <a:cubicBezTo>
                      <a:pt x="747" y="372"/>
                      <a:pt x="751" y="378"/>
                      <a:pt x="756" y="378"/>
                    </a:cubicBezTo>
                    <a:cubicBezTo>
                      <a:pt x="765" y="382"/>
                      <a:pt x="775" y="378"/>
                      <a:pt x="782" y="373"/>
                    </a:cubicBezTo>
                    <a:cubicBezTo>
                      <a:pt x="799" y="378"/>
                      <a:pt x="816" y="374"/>
                      <a:pt x="828" y="362"/>
                    </a:cubicBezTo>
                    <a:cubicBezTo>
                      <a:pt x="831" y="356"/>
                      <a:pt x="837" y="347"/>
                      <a:pt x="844" y="346"/>
                    </a:cubicBezTo>
                    <a:cubicBezTo>
                      <a:pt x="848" y="346"/>
                      <a:pt x="854" y="347"/>
                      <a:pt x="855" y="341"/>
                    </a:cubicBezTo>
                    <a:cubicBezTo>
                      <a:pt x="855" y="334"/>
                      <a:pt x="849" y="331"/>
                      <a:pt x="844" y="327"/>
                    </a:cubicBezTo>
                    <a:close/>
                    <a:moveTo>
                      <a:pt x="774" y="165"/>
                    </a:moveTo>
                    <a:cubicBezTo>
                      <a:pt x="775" y="167"/>
                      <a:pt x="776" y="169"/>
                      <a:pt x="778" y="170"/>
                    </a:cubicBezTo>
                    <a:cubicBezTo>
                      <a:pt x="778" y="172"/>
                      <a:pt x="775" y="173"/>
                      <a:pt x="773" y="174"/>
                    </a:cubicBezTo>
                    <a:cubicBezTo>
                      <a:pt x="764" y="165"/>
                      <a:pt x="752" y="165"/>
                      <a:pt x="739" y="165"/>
                    </a:cubicBezTo>
                    <a:cubicBezTo>
                      <a:pt x="736" y="163"/>
                      <a:pt x="731" y="164"/>
                      <a:pt x="728" y="158"/>
                    </a:cubicBezTo>
                    <a:cubicBezTo>
                      <a:pt x="735" y="143"/>
                      <a:pt x="733" y="124"/>
                      <a:pt x="723" y="111"/>
                    </a:cubicBezTo>
                    <a:cubicBezTo>
                      <a:pt x="715" y="102"/>
                      <a:pt x="703" y="95"/>
                      <a:pt x="689" y="98"/>
                    </a:cubicBezTo>
                    <a:cubicBezTo>
                      <a:pt x="677" y="85"/>
                      <a:pt x="660" y="82"/>
                      <a:pt x="643" y="79"/>
                    </a:cubicBezTo>
                    <a:cubicBezTo>
                      <a:pt x="628" y="82"/>
                      <a:pt x="610" y="85"/>
                      <a:pt x="603" y="102"/>
                    </a:cubicBezTo>
                    <a:cubicBezTo>
                      <a:pt x="597" y="102"/>
                      <a:pt x="589" y="107"/>
                      <a:pt x="585" y="100"/>
                    </a:cubicBezTo>
                    <a:cubicBezTo>
                      <a:pt x="586" y="82"/>
                      <a:pt x="579" y="66"/>
                      <a:pt x="571" y="51"/>
                    </a:cubicBezTo>
                    <a:cubicBezTo>
                      <a:pt x="564" y="44"/>
                      <a:pt x="559" y="33"/>
                      <a:pt x="549" y="33"/>
                    </a:cubicBezTo>
                    <a:cubicBezTo>
                      <a:pt x="547" y="24"/>
                      <a:pt x="536" y="21"/>
                      <a:pt x="529" y="17"/>
                    </a:cubicBezTo>
                    <a:cubicBezTo>
                      <a:pt x="509" y="11"/>
                      <a:pt x="484" y="3"/>
                      <a:pt x="460" y="7"/>
                    </a:cubicBezTo>
                    <a:cubicBezTo>
                      <a:pt x="444" y="12"/>
                      <a:pt x="428" y="13"/>
                      <a:pt x="415" y="23"/>
                    </a:cubicBezTo>
                    <a:cubicBezTo>
                      <a:pt x="408" y="30"/>
                      <a:pt x="398" y="33"/>
                      <a:pt x="395" y="42"/>
                    </a:cubicBezTo>
                    <a:cubicBezTo>
                      <a:pt x="403" y="51"/>
                      <a:pt x="415" y="60"/>
                      <a:pt x="413" y="73"/>
                    </a:cubicBezTo>
                    <a:cubicBezTo>
                      <a:pt x="413" y="79"/>
                      <a:pt x="410" y="83"/>
                      <a:pt x="405" y="87"/>
                    </a:cubicBezTo>
                    <a:cubicBezTo>
                      <a:pt x="403" y="87"/>
                      <a:pt x="400" y="89"/>
                      <a:pt x="398" y="87"/>
                    </a:cubicBezTo>
                    <a:cubicBezTo>
                      <a:pt x="395" y="75"/>
                      <a:pt x="385" y="62"/>
                      <a:pt x="372" y="60"/>
                    </a:cubicBezTo>
                    <a:cubicBezTo>
                      <a:pt x="359" y="58"/>
                      <a:pt x="347" y="74"/>
                      <a:pt x="337" y="62"/>
                    </a:cubicBezTo>
                    <a:cubicBezTo>
                      <a:pt x="327" y="56"/>
                      <a:pt x="327" y="43"/>
                      <a:pt x="324" y="33"/>
                    </a:cubicBezTo>
                    <a:cubicBezTo>
                      <a:pt x="323" y="27"/>
                      <a:pt x="326" y="20"/>
                      <a:pt x="320" y="16"/>
                    </a:cubicBezTo>
                    <a:cubicBezTo>
                      <a:pt x="292" y="12"/>
                      <a:pt x="260" y="15"/>
                      <a:pt x="230" y="14"/>
                    </a:cubicBezTo>
                    <a:cubicBezTo>
                      <a:pt x="176" y="14"/>
                      <a:pt x="125" y="14"/>
                      <a:pt x="70" y="15"/>
                    </a:cubicBezTo>
                    <a:cubicBezTo>
                      <a:pt x="48" y="13"/>
                      <a:pt x="27" y="16"/>
                      <a:pt x="5" y="14"/>
                    </a:cubicBezTo>
                    <a:cubicBezTo>
                      <a:pt x="4" y="13"/>
                      <a:pt x="4" y="11"/>
                      <a:pt x="6" y="11"/>
                    </a:cubicBezTo>
                    <a:cubicBezTo>
                      <a:pt x="28" y="10"/>
                      <a:pt x="51" y="11"/>
                      <a:pt x="73" y="10"/>
                    </a:cubicBezTo>
                    <a:cubicBezTo>
                      <a:pt x="136" y="11"/>
                      <a:pt x="194" y="9"/>
                      <a:pt x="256" y="10"/>
                    </a:cubicBezTo>
                    <a:cubicBezTo>
                      <a:pt x="280" y="10"/>
                      <a:pt x="300" y="10"/>
                      <a:pt x="323" y="10"/>
                    </a:cubicBezTo>
                    <a:cubicBezTo>
                      <a:pt x="328" y="16"/>
                      <a:pt x="332" y="22"/>
                      <a:pt x="329" y="30"/>
                    </a:cubicBezTo>
                    <a:cubicBezTo>
                      <a:pt x="334" y="40"/>
                      <a:pt x="331" y="53"/>
                      <a:pt x="341" y="60"/>
                    </a:cubicBezTo>
                    <a:cubicBezTo>
                      <a:pt x="349" y="63"/>
                      <a:pt x="357" y="56"/>
                      <a:pt x="366" y="56"/>
                    </a:cubicBezTo>
                    <a:cubicBezTo>
                      <a:pt x="377" y="55"/>
                      <a:pt x="387" y="59"/>
                      <a:pt x="394" y="68"/>
                    </a:cubicBezTo>
                    <a:cubicBezTo>
                      <a:pt x="398" y="72"/>
                      <a:pt x="399" y="78"/>
                      <a:pt x="403" y="82"/>
                    </a:cubicBezTo>
                    <a:cubicBezTo>
                      <a:pt x="405" y="79"/>
                      <a:pt x="408" y="76"/>
                      <a:pt x="408" y="72"/>
                    </a:cubicBezTo>
                    <a:cubicBezTo>
                      <a:pt x="407" y="61"/>
                      <a:pt x="399" y="51"/>
                      <a:pt x="388" y="45"/>
                    </a:cubicBezTo>
                    <a:cubicBezTo>
                      <a:pt x="388" y="41"/>
                      <a:pt x="388" y="41"/>
                      <a:pt x="388" y="41"/>
                    </a:cubicBezTo>
                    <a:cubicBezTo>
                      <a:pt x="398" y="28"/>
                      <a:pt x="413" y="17"/>
                      <a:pt x="428" y="11"/>
                    </a:cubicBezTo>
                    <a:cubicBezTo>
                      <a:pt x="443" y="7"/>
                      <a:pt x="456" y="1"/>
                      <a:pt x="472" y="0"/>
                    </a:cubicBezTo>
                    <a:cubicBezTo>
                      <a:pt x="502" y="4"/>
                      <a:pt x="533" y="10"/>
                      <a:pt x="556" y="30"/>
                    </a:cubicBezTo>
                    <a:cubicBezTo>
                      <a:pt x="574" y="40"/>
                      <a:pt x="581" y="60"/>
                      <a:pt x="588" y="78"/>
                    </a:cubicBezTo>
                    <a:cubicBezTo>
                      <a:pt x="590" y="84"/>
                      <a:pt x="589" y="92"/>
                      <a:pt x="592" y="97"/>
                    </a:cubicBezTo>
                    <a:cubicBezTo>
                      <a:pt x="595" y="97"/>
                      <a:pt x="596" y="97"/>
                      <a:pt x="598" y="97"/>
                    </a:cubicBezTo>
                    <a:cubicBezTo>
                      <a:pt x="608" y="80"/>
                      <a:pt x="628" y="74"/>
                      <a:pt x="648" y="75"/>
                    </a:cubicBezTo>
                    <a:cubicBezTo>
                      <a:pt x="662" y="78"/>
                      <a:pt x="677" y="80"/>
                      <a:pt x="687" y="91"/>
                    </a:cubicBezTo>
                    <a:cubicBezTo>
                      <a:pt x="696" y="93"/>
                      <a:pt x="705" y="93"/>
                      <a:pt x="713" y="97"/>
                    </a:cubicBezTo>
                    <a:cubicBezTo>
                      <a:pt x="727" y="107"/>
                      <a:pt x="737" y="120"/>
                      <a:pt x="738" y="136"/>
                    </a:cubicBezTo>
                    <a:cubicBezTo>
                      <a:pt x="735" y="158"/>
                      <a:pt x="735" y="158"/>
                      <a:pt x="735" y="158"/>
                    </a:cubicBezTo>
                    <a:cubicBezTo>
                      <a:pt x="737" y="160"/>
                      <a:pt x="737" y="160"/>
                      <a:pt x="737" y="160"/>
                    </a:cubicBezTo>
                    <a:cubicBezTo>
                      <a:pt x="744" y="160"/>
                      <a:pt x="751" y="160"/>
                      <a:pt x="758" y="161"/>
                    </a:cubicBezTo>
                    <a:cubicBezTo>
                      <a:pt x="764" y="161"/>
                      <a:pt x="768" y="167"/>
                      <a:pt x="774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D16B185-6F97-49CF-9F2F-3E79774DE3C2}"/>
                </a:ext>
              </a:extLst>
            </p:cNvPr>
            <p:cNvSpPr txBox="1"/>
            <p:nvPr/>
          </p:nvSpPr>
          <p:spPr>
            <a:xfrm>
              <a:off x="2716472" y="1670242"/>
              <a:ext cx="826282" cy="1975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dirty="0">
                  <a:latin typeface="+mn-lt"/>
                  <a:ea typeface="+mn-ea"/>
                  <a:cs typeface="+mn-ea"/>
                  <a:sym typeface="+mn-lt"/>
                </a:rPr>
                <a:t>Enter your title</a:t>
              </a:r>
            </a:p>
          </p:txBody>
        </p:sp>
      </p:grpSp>
      <p:sp>
        <p:nvSpPr>
          <p:cNvPr id="91" name="矩形 90">
            <a:extLst>
              <a:ext uri="{FF2B5EF4-FFF2-40B4-BE49-F238E27FC236}">
                <a16:creationId xmlns:a16="http://schemas.microsoft.com/office/drawing/2014/main" id="{18334934-0775-41C9-9562-F15E10564A37}"/>
              </a:ext>
            </a:extLst>
          </p:cNvPr>
          <p:cNvSpPr/>
          <p:nvPr/>
        </p:nvSpPr>
        <p:spPr>
          <a:xfrm>
            <a:off x="7073461" y="2132831"/>
            <a:ext cx="4598586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7C3633B2-CEEE-4EF7-B334-40F6972E2886}"/>
              </a:ext>
            </a:extLst>
          </p:cNvPr>
          <p:cNvSpPr/>
          <p:nvPr/>
        </p:nvSpPr>
        <p:spPr>
          <a:xfrm>
            <a:off x="7073461" y="3715782"/>
            <a:ext cx="4598586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E19248AD-7075-4FA8-9827-C4ED3353B6E1}"/>
              </a:ext>
            </a:extLst>
          </p:cNvPr>
          <p:cNvSpPr/>
          <p:nvPr/>
        </p:nvSpPr>
        <p:spPr>
          <a:xfrm>
            <a:off x="7073461" y="5298732"/>
            <a:ext cx="4598586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</p:spTree>
    <p:extLst>
      <p:ext uri="{BB962C8B-B14F-4D97-AF65-F5344CB8AC3E}">
        <p14:creationId xmlns:p14="http://schemas.microsoft.com/office/powerpoint/2010/main" val="8332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c="http://schemas.openxmlformats.org/drawingml/2006/chart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Graphic spid="5" grpId="0">
        <p:bldAsOne/>
      </p:bldGraphic>
      <p:bldP spid="91" grpId="0"/>
      <p:bldP spid="92" grpId="0"/>
      <p:bldP spid="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8F1639-C40E-4FA7-B08C-168B76D1D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807" y="908778"/>
            <a:ext cx="2317543" cy="21995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F6998A-1E4B-4612-A922-3028C6B40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83" y="1684248"/>
            <a:ext cx="2710963" cy="21995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D99847-C5A3-45E5-A94B-819896E67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788" y="4311155"/>
            <a:ext cx="318916" cy="476794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7220ECD9-8010-4E8F-9211-2F12F6527A77}"/>
              </a:ext>
            </a:extLst>
          </p:cNvPr>
          <p:cNvSpPr/>
          <p:nvPr/>
        </p:nvSpPr>
        <p:spPr>
          <a:xfrm>
            <a:off x="10189554" y="239168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DAC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DAC49D"/>
                </a:solidFill>
              </a:rPr>
              <a:t>LOGO</a:t>
            </a:r>
            <a:endParaRPr lang="ko-KR" altLang="en-US" sz="2700" dirty="0">
              <a:solidFill>
                <a:srgbClr val="DAC49D"/>
              </a:solidFill>
            </a:endParaRPr>
          </a:p>
        </p:txBody>
      </p:sp>
      <p:sp>
        <p:nvSpPr>
          <p:cNvPr id="13" name="TextBox 3">
            <a:hlinkClick r:id="rId5"/>
            <a:extLst>
              <a:ext uri="{FF2B5EF4-FFF2-40B4-BE49-F238E27FC236}">
                <a16:creationId xmlns:a16="http://schemas.microsoft.com/office/drawing/2014/main" id="{044A2219-C25C-4701-88E0-6171C8460B5C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DAC49D"/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DAC49D"/>
              </a:solidFill>
              <a:cs typeface="Arial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6A8C502-088C-492B-B835-5F8059993D11}"/>
              </a:ext>
            </a:extLst>
          </p:cNvPr>
          <p:cNvSpPr txBox="1"/>
          <p:nvPr/>
        </p:nvSpPr>
        <p:spPr>
          <a:xfrm>
            <a:off x="2872615" y="2230025"/>
            <a:ext cx="600188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+mj-lt"/>
              </a:rPr>
              <a:t>Thank you!</a:t>
            </a:r>
            <a:endParaRPr lang="ko-KR" altLang="en-US" sz="66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8CBBACF-38FF-43B3-AD54-E06F676645B5}"/>
              </a:ext>
            </a:extLst>
          </p:cNvPr>
          <p:cNvSpPr txBox="1"/>
          <p:nvPr/>
        </p:nvSpPr>
        <p:spPr>
          <a:xfrm>
            <a:off x="2247386" y="3465554"/>
            <a:ext cx="6001811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Insert the Subtitle of Your Presentation</a:t>
            </a:r>
            <a:endParaRPr lang="ko-KR" altLang="en-US" sz="1867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86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:p14="http://schemas.microsoft.com/office/powerpoint/2010/main" xmlns:ahyp="http://schemas.microsoft.com/office/drawing/2018/hyperlinkcolor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7FB035C-EB6D-47E5-9FAF-44811C6EE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1" y="5298931"/>
            <a:ext cx="318916" cy="4767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9B9FDE-798D-4273-B8BD-F049DEC9E7FA}"/>
              </a:ext>
            </a:extLst>
          </p:cNvPr>
          <p:cNvSpPr txBox="1"/>
          <p:nvPr/>
        </p:nvSpPr>
        <p:spPr>
          <a:xfrm>
            <a:off x="904504" y="2425239"/>
            <a:ext cx="1292662" cy="24134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1F4B51-41B3-4DFD-8E54-A70D4C57269D}"/>
              </a:ext>
            </a:extLst>
          </p:cNvPr>
          <p:cNvSpPr txBox="1"/>
          <p:nvPr/>
        </p:nvSpPr>
        <p:spPr>
          <a:xfrm>
            <a:off x="3567379" y="2475862"/>
            <a:ext cx="738664" cy="31934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Enter the title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84201D2-9253-4CCA-A80B-CA4F29E61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170" y="2228850"/>
            <a:ext cx="113665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0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26B30D-0C79-433F-9EA2-CBA0F9F84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72" y="2611107"/>
            <a:ext cx="6096012" cy="39217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23C73B-76E7-408B-A75E-6D2D0E28585A}"/>
              </a:ext>
            </a:extLst>
          </p:cNvPr>
          <p:cNvSpPr txBox="1"/>
          <p:nvPr/>
        </p:nvSpPr>
        <p:spPr>
          <a:xfrm rot="16200000">
            <a:off x="9005191" y="2189024"/>
            <a:ext cx="1126077" cy="32913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D6D913-F884-405E-93EB-7B34BE4822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395" y="447836"/>
            <a:ext cx="1661973" cy="16619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489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F2CBCD-2F28-40D1-B72E-C5E03340C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3910" y="5765247"/>
            <a:ext cx="318916" cy="4767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B650B0B-23CB-405F-96C1-C99E4318DE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899" y="1103243"/>
            <a:ext cx="4134679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7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651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12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7032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3DA97D1C-B3BB-4DBE-9510-51F8FA76F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75" y="1918623"/>
            <a:ext cx="662634" cy="342272"/>
          </a:xfrm>
          <a:prstGeom prst="rect">
            <a:avLst/>
          </a:prstGeom>
        </p:spPr>
      </p:pic>
      <p:sp>
        <p:nvSpPr>
          <p:cNvPr id="62" name="文本框 8">
            <a:extLst>
              <a:ext uri="{FF2B5EF4-FFF2-40B4-BE49-F238E27FC236}">
                <a16:creationId xmlns:a16="http://schemas.microsoft.com/office/drawing/2014/main" id="{1D44EAFB-B9FD-40E6-A675-94A4AFDB45B8}"/>
              </a:ext>
            </a:extLst>
          </p:cNvPr>
          <p:cNvSpPr txBox="1"/>
          <p:nvPr/>
        </p:nvSpPr>
        <p:spPr>
          <a:xfrm>
            <a:off x="7122271" y="1694784"/>
            <a:ext cx="4095573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38D4F5B-C66E-4421-A307-39C2E4F8E80C}"/>
              </a:ext>
            </a:extLst>
          </p:cNvPr>
          <p:cNvSpPr/>
          <p:nvPr/>
        </p:nvSpPr>
        <p:spPr>
          <a:xfrm>
            <a:off x="7122272" y="1999381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D2C1E815-A990-47D3-893D-E1956431CE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75" y="3517102"/>
            <a:ext cx="662634" cy="342272"/>
          </a:xfrm>
          <a:prstGeom prst="rect">
            <a:avLst/>
          </a:prstGeom>
        </p:spPr>
      </p:pic>
      <p:sp>
        <p:nvSpPr>
          <p:cNvPr id="65" name="文本框 8">
            <a:extLst>
              <a:ext uri="{FF2B5EF4-FFF2-40B4-BE49-F238E27FC236}">
                <a16:creationId xmlns:a16="http://schemas.microsoft.com/office/drawing/2014/main" id="{FCFB8F29-8D7A-460B-A585-034AEAF1E593}"/>
              </a:ext>
            </a:extLst>
          </p:cNvPr>
          <p:cNvSpPr txBox="1"/>
          <p:nvPr/>
        </p:nvSpPr>
        <p:spPr>
          <a:xfrm>
            <a:off x="7122271" y="3293263"/>
            <a:ext cx="4095573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9BAE13E-A576-47FF-A93A-623938BF0162}"/>
              </a:ext>
            </a:extLst>
          </p:cNvPr>
          <p:cNvSpPr/>
          <p:nvPr/>
        </p:nvSpPr>
        <p:spPr>
          <a:xfrm>
            <a:off x="7122272" y="3597860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1CE14B4-346F-4631-A58B-479E009678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75" y="5084524"/>
            <a:ext cx="662634" cy="342272"/>
          </a:xfrm>
          <a:prstGeom prst="rect">
            <a:avLst/>
          </a:prstGeom>
        </p:spPr>
      </p:pic>
      <p:sp>
        <p:nvSpPr>
          <p:cNvPr id="68" name="文本框 8">
            <a:extLst>
              <a:ext uri="{FF2B5EF4-FFF2-40B4-BE49-F238E27FC236}">
                <a16:creationId xmlns:a16="http://schemas.microsoft.com/office/drawing/2014/main" id="{8EDFC816-8ED2-42A7-93A0-C0127880D429}"/>
              </a:ext>
            </a:extLst>
          </p:cNvPr>
          <p:cNvSpPr txBox="1"/>
          <p:nvPr/>
        </p:nvSpPr>
        <p:spPr>
          <a:xfrm>
            <a:off x="7122271" y="4860685"/>
            <a:ext cx="4095573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Fill in the paragraph title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0669018-28D9-4F17-B682-5FD458F3C09B}"/>
              </a:ext>
            </a:extLst>
          </p:cNvPr>
          <p:cNvSpPr/>
          <p:nvPr/>
        </p:nvSpPr>
        <p:spPr>
          <a:xfrm>
            <a:off x="7122272" y="5165282"/>
            <a:ext cx="423364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1379A579-0A51-4947-BA65-6DEC3D0476F8}"/>
              </a:ext>
            </a:extLst>
          </p:cNvPr>
          <p:cNvSpPr/>
          <p:nvPr/>
        </p:nvSpPr>
        <p:spPr>
          <a:xfrm>
            <a:off x="974155" y="1775636"/>
            <a:ext cx="4233646" cy="4293177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DAC49D"/>
            </a:solidFill>
          </a:ln>
          <a:effectLst>
            <a:outerShdw blurRad="635000" dist="6350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D37911FB-8FA9-4E1D-AB44-E5FB4CD85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080" y="5830416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62" grpId="0"/>
      <p:bldP spid="63" grpId="0"/>
      <p:bldP spid="65" grpId="0"/>
      <p:bldP spid="66" grpId="0"/>
      <p:bldP spid="68" grpId="0"/>
      <p:bldP spid="69" grpId="0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438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A485F9B-D6D3-4044-B731-2433C5462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416" y="1767027"/>
            <a:ext cx="1661973" cy="16619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1F65E6-5391-4DAE-91AC-23036B4FC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76" y="1767027"/>
            <a:ext cx="1661973" cy="16619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1A50AA-FC94-4761-A8C1-4B69AEB66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736" y="1767027"/>
            <a:ext cx="1661973" cy="16619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D73093F-6A4F-4017-86D7-800142EE9C80}"/>
              </a:ext>
            </a:extLst>
          </p:cNvPr>
          <p:cNvSpPr/>
          <p:nvPr/>
        </p:nvSpPr>
        <p:spPr>
          <a:xfrm>
            <a:off x="4486223" y="3766224"/>
            <a:ext cx="1338826" cy="2077811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28A320-88FC-4DC9-9FF3-DA45D5E20661}"/>
              </a:ext>
            </a:extLst>
          </p:cNvPr>
          <p:cNvSpPr/>
          <p:nvPr/>
        </p:nvSpPr>
        <p:spPr>
          <a:xfrm>
            <a:off x="7692718" y="3766224"/>
            <a:ext cx="1338826" cy="2080754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6695087-3FD9-497F-A2E6-A2E9A0AB94F0}"/>
              </a:ext>
            </a:extLst>
          </p:cNvPr>
          <p:cNvSpPr/>
          <p:nvPr/>
        </p:nvSpPr>
        <p:spPr>
          <a:xfrm>
            <a:off x="9207021" y="3069214"/>
            <a:ext cx="864339" cy="28771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C1470D7-A17F-4870-BFDA-701D93642F0A}"/>
              </a:ext>
            </a:extLst>
          </p:cNvPr>
          <p:cNvSpPr/>
          <p:nvPr/>
        </p:nvSpPr>
        <p:spPr>
          <a:xfrm>
            <a:off x="6000525" y="3069214"/>
            <a:ext cx="864339" cy="28771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3555AC-04C2-4CE0-8746-481A1AFA4EED}"/>
              </a:ext>
            </a:extLst>
          </p:cNvPr>
          <p:cNvSpPr/>
          <p:nvPr/>
        </p:nvSpPr>
        <p:spPr>
          <a:xfrm>
            <a:off x="1279725" y="3766224"/>
            <a:ext cx="1338826" cy="2080754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73D215B-6C4E-4015-B5F1-D1D1A34FDC22}"/>
              </a:ext>
            </a:extLst>
          </p:cNvPr>
          <p:cNvSpPr/>
          <p:nvPr/>
        </p:nvSpPr>
        <p:spPr>
          <a:xfrm>
            <a:off x="2794028" y="3069214"/>
            <a:ext cx="864339" cy="28771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The title of the article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7642A57-7788-4CF8-80FF-4B23CC289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716" y="5388730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9" grpId="0" animBg="1"/>
      <p:bldP spid="20" grpId="0" animBg="1"/>
      <p:bldP spid="21" grpId="0"/>
      <p:bldP spid="22" grpId="0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4987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3470884-78E0-4100-AF85-FA3D1D94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" y="2267765"/>
            <a:ext cx="12186463" cy="45902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16C2E76-6581-4D47-8603-33B2E97FAA3A}"/>
              </a:ext>
            </a:extLst>
          </p:cNvPr>
          <p:cNvSpPr txBox="1"/>
          <p:nvPr/>
        </p:nvSpPr>
        <p:spPr>
          <a:xfrm>
            <a:off x="970118" y="2498711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9C05184-03E7-44BA-8FD0-179E6E52DB4B}"/>
              </a:ext>
            </a:extLst>
          </p:cNvPr>
          <p:cNvSpPr txBox="1"/>
          <p:nvPr/>
        </p:nvSpPr>
        <p:spPr>
          <a:xfrm>
            <a:off x="491794" y="2898821"/>
            <a:ext cx="2031625" cy="5702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BBDFB2-64CF-4F87-8DCA-2263DF4AB212}"/>
              </a:ext>
            </a:extLst>
          </p:cNvPr>
          <p:cNvSpPr txBox="1"/>
          <p:nvPr/>
        </p:nvSpPr>
        <p:spPr>
          <a:xfrm>
            <a:off x="3633513" y="1566267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30DD3A9-F115-43CD-9D70-ACE2D7309C2B}"/>
              </a:ext>
            </a:extLst>
          </p:cNvPr>
          <p:cNvSpPr txBox="1"/>
          <p:nvPr/>
        </p:nvSpPr>
        <p:spPr>
          <a:xfrm>
            <a:off x="3155189" y="1966377"/>
            <a:ext cx="2031625" cy="5702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9D5D691-12FA-4F1D-803E-448CB9FDB8E3}"/>
              </a:ext>
            </a:extLst>
          </p:cNvPr>
          <p:cNvSpPr txBox="1"/>
          <p:nvPr/>
        </p:nvSpPr>
        <p:spPr>
          <a:xfrm>
            <a:off x="6539201" y="2295321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3FB5EE1-980C-4410-9BBA-E17D51900F4B}"/>
              </a:ext>
            </a:extLst>
          </p:cNvPr>
          <p:cNvSpPr txBox="1"/>
          <p:nvPr/>
        </p:nvSpPr>
        <p:spPr>
          <a:xfrm>
            <a:off x="6060877" y="2695431"/>
            <a:ext cx="2031625" cy="5702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90077E1-F2E3-4303-BC71-65FE7D3A9F2B}"/>
              </a:ext>
            </a:extLst>
          </p:cNvPr>
          <p:cNvSpPr txBox="1"/>
          <p:nvPr/>
        </p:nvSpPr>
        <p:spPr>
          <a:xfrm>
            <a:off x="9444889" y="1566267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62AFA27-397A-4941-A787-EC2A07880D0A}"/>
              </a:ext>
            </a:extLst>
          </p:cNvPr>
          <p:cNvSpPr txBox="1"/>
          <p:nvPr/>
        </p:nvSpPr>
        <p:spPr>
          <a:xfrm>
            <a:off x="8966565" y="1966377"/>
            <a:ext cx="2031625" cy="5702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Enter a simple text overview here, and the language should be concise around the theme.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C54DBDF6-63B6-407A-958B-5853FD9C0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32" y="5530864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3EEBA87C-092B-466E-AEA9-FCB999DBA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4" y="156108"/>
            <a:ext cx="646278" cy="131421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6527F9C-1A52-4FAB-B85B-3CDB17CE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25" y="491948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Enter the title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818CDE-981D-4750-A439-D4132F644BC8}"/>
              </a:ext>
            </a:extLst>
          </p:cNvPr>
          <p:cNvSpPr txBox="1"/>
          <p:nvPr/>
        </p:nvSpPr>
        <p:spPr>
          <a:xfrm>
            <a:off x="11476513" y="0"/>
            <a:ext cx="1292662" cy="24890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ONE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1408468-8F51-4FDC-9257-CBDBA814CAD0}"/>
              </a:ext>
            </a:extLst>
          </p:cNvPr>
          <p:cNvGrpSpPr/>
          <p:nvPr/>
        </p:nvGrpSpPr>
        <p:grpSpPr>
          <a:xfrm>
            <a:off x="1597422" y="1991241"/>
            <a:ext cx="1602991" cy="1574434"/>
            <a:chOff x="2141539" y="1265967"/>
            <a:chExt cx="967295" cy="950063"/>
          </a:xfrm>
          <a:solidFill>
            <a:srgbClr val="DAC49D"/>
          </a:solidFill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1829B60-A334-432D-811F-887AD88B66E9}"/>
                </a:ext>
              </a:extLst>
            </p:cNvPr>
            <p:cNvGrpSpPr/>
            <p:nvPr/>
          </p:nvGrpSpPr>
          <p:grpSpPr>
            <a:xfrm>
              <a:off x="2141539" y="1265967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50826696-7335-4689-964D-36DDE44E9B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4000">
                  <a:cs typeface="+mn-ea"/>
                  <a:sym typeface="+mn-lt"/>
                </a:endParaRPr>
              </a:p>
            </p:txBody>
          </p: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063B8557-2497-460B-A302-1F31F5894DB7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13FA55A0-BCDB-4B1E-8967-FF808E3BA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6794FA36-0979-4374-B7C9-6823FE73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8">
                  <a:extLst>
                    <a:ext uri="{FF2B5EF4-FFF2-40B4-BE49-F238E27FC236}">
                      <a16:creationId xmlns:a16="http://schemas.microsoft.com/office/drawing/2014/main" id="{251AC0BF-FCA3-4A20-90EE-9075CB69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9ECE8D30-1CF6-409D-92D9-618290B97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10">
                  <a:extLst>
                    <a:ext uri="{FF2B5EF4-FFF2-40B4-BE49-F238E27FC236}">
                      <a16:creationId xmlns:a16="http://schemas.microsoft.com/office/drawing/2014/main" id="{FDC7E322-E363-4C35-BE0C-27621F6EB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1">
                  <a:extLst>
                    <a:ext uri="{FF2B5EF4-FFF2-40B4-BE49-F238E27FC236}">
                      <a16:creationId xmlns:a16="http://schemas.microsoft.com/office/drawing/2014/main" id="{DD15FA05-8B92-498B-9C39-B7776CA05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12">
                  <a:extLst>
                    <a:ext uri="{FF2B5EF4-FFF2-40B4-BE49-F238E27FC236}">
                      <a16:creationId xmlns:a16="http://schemas.microsoft.com/office/drawing/2014/main" id="{AE3D46BB-67FF-4D7F-BD5B-1F91DB29F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13">
                  <a:extLst>
                    <a:ext uri="{FF2B5EF4-FFF2-40B4-BE49-F238E27FC236}">
                      <a16:creationId xmlns:a16="http://schemas.microsoft.com/office/drawing/2014/main" id="{80DE179E-15E1-4769-B0BE-D6CDD8125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4">
                  <a:extLst>
                    <a:ext uri="{FF2B5EF4-FFF2-40B4-BE49-F238E27FC236}">
                      <a16:creationId xmlns:a16="http://schemas.microsoft.com/office/drawing/2014/main" id="{D7F1D938-F3C6-4592-977E-B2981EFA4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5">
                  <a:extLst>
                    <a:ext uri="{FF2B5EF4-FFF2-40B4-BE49-F238E27FC236}">
                      <a16:creationId xmlns:a16="http://schemas.microsoft.com/office/drawing/2014/main" id="{CA62EAA9-C7F9-4A3A-B447-50EABEB18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6">
                  <a:extLst>
                    <a:ext uri="{FF2B5EF4-FFF2-40B4-BE49-F238E27FC236}">
                      <a16:creationId xmlns:a16="http://schemas.microsoft.com/office/drawing/2014/main" id="{D9E00FF4-799C-4990-9540-DAAC7F911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7">
                  <a:extLst>
                    <a:ext uri="{FF2B5EF4-FFF2-40B4-BE49-F238E27FC236}">
                      <a16:creationId xmlns:a16="http://schemas.microsoft.com/office/drawing/2014/main" id="{1AD8D02E-CDD9-45C3-B7B4-45E9E96F5F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8">
                  <a:extLst>
                    <a:ext uri="{FF2B5EF4-FFF2-40B4-BE49-F238E27FC236}">
                      <a16:creationId xmlns:a16="http://schemas.microsoft.com/office/drawing/2014/main" id="{9AF2B32E-78E8-4ADA-8530-DFF3DF385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9">
                  <a:extLst>
                    <a:ext uri="{FF2B5EF4-FFF2-40B4-BE49-F238E27FC236}">
                      <a16:creationId xmlns:a16="http://schemas.microsoft.com/office/drawing/2014/main" id="{C584F847-2391-4B35-B749-3A2A14BFD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20">
                  <a:extLst>
                    <a:ext uri="{FF2B5EF4-FFF2-40B4-BE49-F238E27FC236}">
                      <a16:creationId xmlns:a16="http://schemas.microsoft.com/office/drawing/2014/main" id="{7AE7C27E-8B5A-48C3-9F05-893E2DE5D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1">
                  <a:extLst>
                    <a:ext uri="{FF2B5EF4-FFF2-40B4-BE49-F238E27FC236}">
                      <a16:creationId xmlns:a16="http://schemas.microsoft.com/office/drawing/2014/main" id="{B688230E-3554-4435-8A74-836C49DD0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2">
                  <a:extLst>
                    <a:ext uri="{FF2B5EF4-FFF2-40B4-BE49-F238E27FC236}">
                      <a16:creationId xmlns:a16="http://schemas.microsoft.com/office/drawing/2014/main" id="{72E33DE7-E920-480E-8284-42D0EEC3E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3">
                  <a:extLst>
                    <a:ext uri="{FF2B5EF4-FFF2-40B4-BE49-F238E27FC236}">
                      <a16:creationId xmlns:a16="http://schemas.microsoft.com/office/drawing/2014/main" id="{D0D98686-1EB7-48A0-B458-5FA31EF76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4">
                  <a:extLst>
                    <a:ext uri="{FF2B5EF4-FFF2-40B4-BE49-F238E27FC236}">
                      <a16:creationId xmlns:a16="http://schemas.microsoft.com/office/drawing/2014/main" id="{1D68B367-6410-40FA-B2B4-A1A4D12676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5">
                  <a:extLst>
                    <a:ext uri="{FF2B5EF4-FFF2-40B4-BE49-F238E27FC236}">
                      <a16:creationId xmlns:a16="http://schemas.microsoft.com/office/drawing/2014/main" id="{CBF49341-FDC8-4AEB-8C4B-593E9E3F2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6">
                  <a:extLst>
                    <a:ext uri="{FF2B5EF4-FFF2-40B4-BE49-F238E27FC236}">
                      <a16:creationId xmlns:a16="http://schemas.microsoft.com/office/drawing/2014/main" id="{444B451B-7D35-45A1-9651-8F82EC8CC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7">
                  <a:extLst>
                    <a:ext uri="{FF2B5EF4-FFF2-40B4-BE49-F238E27FC236}">
                      <a16:creationId xmlns:a16="http://schemas.microsoft.com/office/drawing/2014/main" id="{39C19100-6279-4D11-8224-14E7D7078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8">
                  <a:extLst>
                    <a:ext uri="{FF2B5EF4-FFF2-40B4-BE49-F238E27FC236}">
                      <a16:creationId xmlns:a16="http://schemas.microsoft.com/office/drawing/2014/main" id="{B3922D0F-8597-4671-997A-1D2030D82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9">
                  <a:extLst>
                    <a:ext uri="{FF2B5EF4-FFF2-40B4-BE49-F238E27FC236}">
                      <a16:creationId xmlns:a16="http://schemas.microsoft.com/office/drawing/2014/main" id="{2698B187-8E8E-481D-8D38-F3140AB531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30">
                  <a:extLst>
                    <a:ext uri="{FF2B5EF4-FFF2-40B4-BE49-F238E27FC236}">
                      <a16:creationId xmlns:a16="http://schemas.microsoft.com/office/drawing/2014/main" id="{DB0C81ED-CBF7-4B32-8E91-F85713E64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1">
                  <a:extLst>
                    <a:ext uri="{FF2B5EF4-FFF2-40B4-BE49-F238E27FC236}">
                      <a16:creationId xmlns:a16="http://schemas.microsoft.com/office/drawing/2014/main" id="{DB26826E-44BC-44B6-A4D5-E2F510114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2">
                  <a:extLst>
                    <a:ext uri="{FF2B5EF4-FFF2-40B4-BE49-F238E27FC236}">
                      <a16:creationId xmlns:a16="http://schemas.microsoft.com/office/drawing/2014/main" id="{6EB3F2CE-458C-4949-85C4-85AF0F286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3">
                  <a:extLst>
                    <a:ext uri="{FF2B5EF4-FFF2-40B4-BE49-F238E27FC236}">
                      <a16:creationId xmlns:a16="http://schemas.microsoft.com/office/drawing/2014/main" id="{D6B5AA57-52ED-4E8D-AF06-E438248B6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4">
                  <a:extLst>
                    <a:ext uri="{FF2B5EF4-FFF2-40B4-BE49-F238E27FC236}">
                      <a16:creationId xmlns:a16="http://schemas.microsoft.com/office/drawing/2014/main" id="{99D65CD0-B316-4C01-B5A3-DD1121849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5">
                  <a:extLst>
                    <a:ext uri="{FF2B5EF4-FFF2-40B4-BE49-F238E27FC236}">
                      <a16:creationId xmlns:a16="http://schemas.microsoft.com/office/drawing/2014/main" id="{3F809C45-DD07-4D4E-9E67-C923FB471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6">
                  <a:extLst>
                    <a:ext uri="{FF2B5EF4-FFF2-40B4-BE49-F238E27FC236}">
                      <a16:creationId xmlns:a16="http://schemas.microsoft.com/office/drawing/2014/main" id="{1921F238-D05B-45B6-A6EC-01E49290D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7">
                  <a:extLst>
                    <a:ext uri="{FF2B5EF4-FFF2-40B4-BE49-F238E27FC236}">
                      <a16:creationId xmlns:a16="http://schemas.microsoft.com/office/drawing/2014/main" id="{4E9D6655-B079-497B-8392-2F63428F7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8">
                  <a:extLst>
                    <a:ext uri="{FF2B5EF4-FFF2-40B4-BE49-F238E27FC236}">
                      <a16:creationId xmlns:a16="http://schemas.microsoft.com/office/drawing/2014/main" id="{FF7D3B7E-0095-4269-9B61-CC638915B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9">
                  <a:extLst>
                    <a:ext uri="{FF2B5EF4-FFF2-40B4-BE49-F238E27FC236}">
                      <a16:creationId xmlns:a16="http://schemas.microsoft.com/office/drawing/2014/main" id="{08D2EAC7-D53C-469B-BC9E-3799DD4E7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40">
                  <a:extLst>
                    <a:ext uri="{FF2B5EF4-FFF2-40B4-BE49-F238E27FC236}">
                      <a16:creationId xmlns:a16="http://schemas.microsoft.com/office/drawing/2014/main" id="{BE6E03BF-43EC-42E2-A198-6F1D55CB8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1">
                  <a:extLst>
                    <a:ext uri="{FF2B5EF4-FFF2-40B4-BE49-F238E27FC236}">
                      <a16:creationId xmlns:a16="http://schemas.microsoft.com/office/drawing/2014/main" id="{445A1F08-AFCD-4401-A6CD-7AE8E762D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>
                  <a:extLst>
                    <a:ext uri="{FF2B5EF4-FFF2-40B4-BE49-F238E27FC236}">
                      <a16:creationId xmlns:a16="http://schemas.microsoft.com/office/drawing/2014/main" id="{33796E13-1961-4A6C-8164-01152CCC4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3">
                  <a:extLst>
                    <a:ext uri="{FF2B5EF4-FFF2-40B4-BE49-F238E27FC236}">
                      <a16:creationId xmlns:a16="http://schemas.microsoft.com/office/drawing/2014/main" id="{A6214E74-ABB8-4262-BACE-9EBCE817E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4">
                  <a:extLst>
                    <a:ext uri="{FF2B5EF4-FFF2-40B4-BE49-F238E27FC236}">
                      <a16:creationId xmlns:a16="http://schemas.microsoft.com/office/drawing/2014/main" id="{564F8636-D3EB-413A-9CDF-16403DEB2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5">
                  <a:extLst>
                    <a:ext uri="{FF2B5EF4-FFF2-40B4-BE49-F238E27FC236}">
                      <a16:creationId xmlns:a16="http://schemas.microsoft.com/office/drawing/2014/main" id="{EB063C66-3EE6-4205-ABBB-043A64FC7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6">
                  <a:extLst>
                    <a:ext uri="{FF2B5EF4-FFF2-40B4-BE49-F238E27FC236}">
                      <a16:creationId xmlns:a16="http://schemas.microsoft.com/office/drawing/2014/main" id="{663D6F53-E0C0-4703-9B05-AF623FBEB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7">
                  <a:extLst>
                    <a:ext uri="{FF2B5EF4-FFF2-40B4-BE49-F238E27FC236}">
                      <a16:creationId xmlns:a16="http://schemas.microsoft.com/office/drawing/2014/main" id="{833FBAAC-DC6E-4C0B-9874-CDF10A5EB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8">
                  <a:extLst>
                    <a:ext uri="{FF2B5EF4-FFF2-40B4-BE49-F238E27FC236}">
                      <a16:creationId xmlns:a16="http://schemas.microsoft.com/office/drawing/2014/main" id="{6D8D8A2F-4F9E-4C29-A684-2018561CD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9">
                  <a:extLst>
                    <a:ext uri="{FF2B5EF4-FFF2-40B4-BE49-F238E27FC236}">
                      <a16:creationId xmlns:a16="http://schemas.microsoft.com/office/drawing/2014/main" id="{E1E7A5BC-65D9-42DB-AC24-D258757C9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50">
                  <a:extLst>
                    <a:ext uri="{FF2B5EF4-FFF2-40B4-BE49-F238E27FC236}">
                      <a16:creationId xmlns:a16="http://schemas.microsoft.com/office/drawing/2014/main" id="{9620F9F1-D654-4694-A142-501604EB9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1">
                  <a:extLst>
                    <a:ext uri="{FF2B5EF4-FFF2-40B4-BE49-F238E27FC236}">
                      <a16:creationId xmlns:a16="http://schemas.microsoft.com/office/drawing/2014/main" id="{79574144-88A0-4024-ADC8-6034DA3741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2">
                  <a:extLst>
                    <a:ext uri="{FF2B5EF4-FFF2-40B4-BE49-F238E27FC236}">
                      <a16:creationId xmlns:a16="http://schemas.microsoft.com/office/drawing/2014/main" id="{C377FF57-B529-4490-A336-260AECC49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3">
                  <a:extLst>
                    <a:ext uri="{FF2B5EF4-FFF2-40B4-BE49-F238E27FC236}">
                      <a16:creationId xmlns:a16="http://schemas.microsoft.com/office/drawing/2014/main" id="{DA62D447-0205-4E96-B85B-C4ED269A3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4">
                  <a:extLst>
                    <a:ext uri="{FF2B5EF4-FFF2-40B4-BE49-F238E27FC236}">
                      <a16:creationId xmlns:a16="http://schemas.microsoft.com/office/drawing/2014/main" id="{CE9DB66A-5140-4AB3-817F-2AA93A424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5">
                  <a:extLst>
                    <a:ext uri="{FF2B5EF4-FFF2-40B4-BE49-F238E27FC236}">
                      <a16:creationId xmlns:a16="http://schemas.microsoft.com/office/drawing/2014/main" id="{0EF13933-C0E6-49DA-903F-0543FD672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6">
                  <a:extLst>
                    <a:ext uri="{FF2B5EF4-FFF2-40B4-BE49-F238E27FC236}">
                      <a16:creationId xmlns:a16="http://schemas.microsoft.com/office/drawing/2014/main" id="{57108DEF-566D-49D5-A109-3099C2317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7">
                  <a:extLst>
                    <a:ext uri="{FF2B5EF4-FFF2-40B4-BE49-F238E27FC236}">
                      <a16:creationId xmlns:a16="http://schemas.microsoft.com/office/drawing/2014/main" id="{5661019B-3D39-4D36-930B-64B0383FBA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8">
                  <a:extLst>
                    <a:ext uri="{FF2B5EF4-FFF2-40B4-BE49-F238E27FC236}">
                      <a16:creationId xmlns:a16="http://schemas.microsoft.com/office/drawing/2014/main" id="{B8E64F77-4345-4795-B4B8-2E317AA24F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9">
                  <a:extLst>
                    <a:ext uri="{FF2B5EF4-FFF2-40B4-BE49-F238E27FC236}">
                      <a16:creationId xmlns:a16="http://schemas.microsoft.com/office/drawing/2014/main" id="{11CD1B0A-6238-4C31-B6C0-7F10AE632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60">
                  <a:extLst>
                    <a:ext uri="{FF2B5EF4-FFF2-40B4-BE49-F238E27FC236}">
                      <a16:creationId xmlns:a16="http://schemas.microsoft.com/office/drawing/2014/main" id="{7B2C8C1C-B84B-4B69-9DB3-2E025822B1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384D5FBE-854D-4561-8936-D995D91F7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2">
                  <a:extLst>
                    <a:ext uri="{FF2B5EF4-FFF2-40B4-BE49-F238E27FC236}">
                      <a16:creationId xmlns:a16="http://schemas.microsoft.com/office/drawing/2014/main" id="{F37C36AD-1B1A-40AA-B393-99FAC9424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3">
                  <a:extLst>
                    <a:ext uri="{FF2B5EF4-FFF2-40B4-BE49-F238E27FC236}">
                      <a16:creationId xmlns:a16="http://schemas.microsoft.com/office/drawing/2014/main" id="{6F8A784A-AF0C-449B-AC13-2CCB50040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4">
                  <a:extLst>
                    <a:ext uri="{FF2B5EF4-FFF2-40B4-BE49-F238E27FC236}">
                      <a16:creationId xmlns:a16="http://schemas.microsoft.com/office/drawing/2014/main" id="{887ECFB5-D3BB-4A95-90D4-1C35B11E7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5">
                  <a:extLst>
                    <a:ext uri="{FF2B5EF4-FFF2-40B4-BE49-F238E27FC236}">
                      <a16:creationId xmlns:a16="http://schemas.microsoft.com/office/drawing/2014/main" id="{1A45A5EA-1D10-4F68-AFC8-83B83BBED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6">
                  <a:extLst>
                    <a:ext uri="{FF2B5EF4-FFF2-40B4-BE49-F238E27FC236}">
                      <a16:creationId xmlns:a16="http://schemas.microsoft.com/office/drawing/2014/main" id="{273670A6-1434-4E14-BB41-063A69D74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7">
                  <a:extLst>
                    <a:ext uri="{FF2B5EF4-FFF2-40B4-BE49-F238E27FC236}">
                      <a16:creationId xmlns:a16="http://schemas.microsoft.com/office/drawing/2014/main" id="{DBA5241E-F51C-42C7-9C1E-DD7C315E2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8">
                  <a:extLst>
                    <a:ext uri="{FF2B5EF4-FFF2-40B4-BE49-F238E27FC236}">
                      <a16:creationId xmlns:a16="http://schemas.microsoft.com/office/drawing/2014/main" id="{F431E66D-3909-489B-942F-A6D15CF6B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9">
                  <a:extLst>
                    <a:ext uri="{FF2B5EF4-FFF2-40B4-BE49-F238E27FC236}">
                      <a16:creationId xmlns:a16="http://schemas.microsoft.com/office/drawing/2014/main" id="{92EE6648-DE4F-4BA7-A596-87E39F955D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70">
                  <a:extLst>
                    <a:ext uri="{FF2B5EF4-FFF2-40B4-BE49-F238E27FC236}">
                      <a16:creationId xmlns:a16="http://schemas.microsoft.com/office/drawing/2014/main" id="{90EAD409-E948-48C8-A6F5-76A86C2C0D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1">
                  <a:extLst>
                    <a:ext uri="{FF2B5EF4-FFF2-40B4-BE49-F238E27FC236}">
                      <a16:creationId xmlns:a16="http://schemas.microsoft.com/office/drawing/2014/main" id="{47D19B4C-D8EE-40B8-9FE4-15B85A5C5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2">
                  <a:extLst>
                    <a:ext uri="{FF2B5EF4-FFF2-40B4-BE49-F238E27FC236}">
                      <a16:creationId xmlns:a16="http://schemas.microsoft.com/office/drawing/2014/main" id="{57C0ED48-F3C6-4B35-8CBB-B898BBB51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DBCC0678-23D7-419F-96DD-582C0D6A3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C0888CE8-F75B-4BE0-A5C4-48DA5E6CC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08252BAD-478F-4573-B262-9E0068A17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1CA0FDC4-259E-4FB4-862B-71A696224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C08C19AA-3E66-46C3-8BEB-74D1D7E60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B1B09FA4-EA04-4F8F-A8F5-2A415B8F6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9F3597A6-3F72-4798-8FD3-36332FFD0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46B51736-FFDA-4A7B-A826-D975E01B9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7AC133F1-4993-4F05-8F01-A2285D399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BF19BE83-5890-4C56-9CAB-FA9CA0364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BF4E24D0-264E-4913-85F4-EF892EE4A8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A5EE0B32-7C9A-4FD3-A937-FE38C63D0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1F28EECB-32FB-4F71-91F1-27D773083E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CE35FEE9-47C8-4C92-AFED-7A893ED85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D822722E-6B68-4E7F-A0B0-420EC80EA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EDE7111F-7448-4222-B810-845D2EF85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074AEAD0-B160-4BD7-8D02-9E53B7F8B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D5C83B-9760-45FC-B673-928788A4E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77FCD23-3385-4A2E-8C63-877E7AA20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F7FA4353-9BB4-4F98-9212-55C1744D8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93">
                  <a:extLst>
                    <a:ext uri="{FF2B5EF4-FFF2-40B4-BE49-F238E27FC236}">
                      <a16:creationId xmlns:a16="http://schemas.microsoft.com/office/drawing/2014/main" id="{AF361DF9-4E10-4677-8E31-4761D6114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94">
                  <a:extLst>
                    <a:ext uri="{FF2B5EF4-FFF2-40B4-BE49-F238E27FC236}">
                      <a16:creationId xmlns:a16="http://schemas.microsoft.com/office/drawing/2014/main" id="{B894C29B-98E9-43DA-B695-D8DCB6385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95">
                  <a:extLst>
                    <a:ext uri="{FF2B5EF4-FFF2-40B4-BE49-F238E27FC236}">
                      <a16:creationId xmlns:a16="http://schemas.microsoft.com/office/drawing/2014/main" id="{41B2C4E0-7EF0-4B62-8C01-5021A40D6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96">
                  <a:extLst>
                    <a:ext uri="{FF2B5EF4-FFF2-40B4-BE49-F238E27FC236}">
                      <a16:creationId xmlns:a16="http://schemas.microsoft.com/office/drawing/2014/main" id="{B277A0AB-A15D-4EAD-B0EA-E3D9A3817B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97">
                  <a:extLst>
                    <a:ext uri="{FF2B5EF4-FFF2-40B4-BE49-F238E27FC236}">
                      <a16:creationId xmlns:a16="http://schemas.microsoft.com/office/drawing/2014/main" id="{EC11288D-D635-4548-87E6-FA41983A5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98">
                  <a:extLst>
                    <a:ext uri="{FF2B5EF4-FFF2-40B4-BE49-F238E27FC236}">
                      <a16:creationId xmlns:a16="http://schemas.microsoft.com/office/drawing/2014/main" id="{0E3C9CA8-47E7-41EF-A840-AFAA5BA81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99">
                  <a:extLst>
                    <a:ext uri="{FF2B5EF4-FFF2-40B4-BE49-F238E27FC236}">
                      <a16:creationId xmlns:a16="http://schemas.microsoft.com/office/drawing/2014/main" id="{8E11333B-9542-4299-8AD2-D198BD542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100">
                  <a:extLst>
                    <a:ext uri="{FF2B5EF4-FFF2-40B4-BE49-F238E27FC236}">
                      <a16:creationId xmlns:a16="http://schemas.microsoft.com/office/drawing/2014/main" id="{92F65855-6A5D-4DAA-82AD-1DD03C294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101">
                  <a:extLst>
                    <a:ext uri="{FF2B5EF4-FFF2-40B4-BE49-F238E27FC236}">
                      <a16:creationId xmlns:a16="http://schemas.microsoft.com/office/drawing/2014/main" id="{DE995D9F-C751-44B7-88C0-6122739AD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102">
                  <a:extLst>
                    <a:ext uri="{FF2B5EF4-FFF2-40B4-BE49-F238E27FC236}">
                      <a16:creationId xmlns:a16="http://schemas.microsoft.com/office/drawing/2014/main" id="{E7CA2E39-94AB-4725-8695-F3D8AD896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103">
                  <a:extLst>
                    <a:ext uri="{FF2B5EF4-FFF2-40B4-BE49-F238E27FC236}">
                      <a16:creationId xmlns:a16="http://schemas.microsoft.com/office/drawing/2014/main" id="{59EBD801-59FF-4077-819D-8CC0734CE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9303085-8167-42E9-9381-4ACADC8573FC}"/>
                </a:ext>
              </a:extLst>
            </p:cNvPr>
            <p:cNvSpPr txBox="1"/>
            <p:nvPr/>
          </p:nvSpPr>
          <p:spPr>
            <a:xfrm>
              <a:off x="2469986" y="1542555"/>
              <a:ext cx="311665" cy="4271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65EB6274-96FC-48D7-A477-F5124F90C826}"/>
              </a:ext>
            </a:extLst>
          </p:cNvPr>
          <p:cNvGrpSpPr/>
          <p:nvPr/>
        </p:nvGrpSpPr>
        <p:grpSpPr>
          <a:xfrm>
            <a:off x="4162298" y="1991241"/>
            <a:ext cx="1602991" cy="1574434"/>
            <a:chOff x="3789532" y="1265967"/>
            <a:chExt cx="967295" cy="950063"/>
          </a:xfrm>
          <a:solidFill>
            <a:srgbClr val="DAC49D"/>
          </a:solidFill>
        </p:grpSpPr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5EB11254-3836-4807-B206-14CBFFA17149}"/>
                </a:ext>
              </a:extLst>
            </p:cNvPr>
            <p:cNvGrpSpPr/>
            <p:nvPr/>
          </p:nvGrpSpPr>
          <p:grpSpPr>
            <a:xfrm>
              <a:off x="3789532" y="1265967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128" name="Freeform 5">
                <a:extLst>
                  <a:ext uri="{FF2B5EF4-FFF2-40B4-BE49-F238E27FC236}">
                    <a16:creationId xmlns:a16="http://schemas.microsoft.com/office/drawing/2014/main" id="{175E6FE1-22BA-457D-92D2-4B10FC9086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4000" dirty="0">
                  <a:cs typeface="+mn-ea"/>
                  <a:sym typeface="+mn-lt"/>
                </a:endParaRPr>
              </a:p>
            </p:txBody>
          </p:sp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EA1CFE46-8A75-47CE-AD38-1E359E7C5302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130" name="Freeform 6">
                  <a:extLst>
                    <a:ext uri="{FF2B5EF4-FFF2-40B4-BE49-F238E27FC236}">
                      <a16:creationId xmlns:a16="http://schemas.microsoft.com/office/drawing/2014/main" id="{4DCF1A76-691A-45F8-B0B3-D5D0DC5555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7">
                  <a:extLst>
                    <a:ext uri="{FF2B5EF4-FFF2-40B4-BE49-F238E27FC236}">
                      <a16:creationId xmlns:a16="http://schemas.microsoft.com/office/drawing/2014/main" id="{8B5784FF-F9A2-425A-B165-078265BDF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8">
                  <a:extLst>
                    <a:ext uri="{FF2B5EF4-FFF2-40B4-BE49-F238E27FC236}">
                      <a16:creationId xmlns:a16="http://schemas.microsoft.com/office/drawing/2014/main" id="{39627B5F-F25B-43D4-920E-869A22C0A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9">
                  <a:extLst>
                    <a:ext uri="{FF2B5EF4-FFF2-40B4-BE49-F238E27FC236}">
                      <a16:creationId xmlns:a16="http://schemas.microsoft.com/office/drawing/2014/main" id="{A83CDB7C-6FB2-42D0-83BF-E5089853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10">
                  <a:extLst>
                    <a:ext uri="{FF2B5EF4-FFF2-40B4-BE49-F238E27FC236}">
                      <a16:creationId xmlns:a16="http://schemas.microsoft.com/office/drawing/2014/main" id="{44C95D83-15B6-40E5-9BEA-92E084FDA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11">
                  <a:extLst>
                    <a:ext uri="{FF2B5EF4-FFF2-40B4-BE49-F238E27FC236}">
                      <a16:creationId xmlns:a16="http://schemas.microsoft.com/office/drawing/2014/main" id="{404076A7-9A6A-47E9-B0E6-7B592069E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12">
                  <a:extLst>
                    <a:ext uri="{FF2B5EF4-FFF2-40B4-BE49-F238E27FC236}">
                      <a16:creationId xmlns:a16="http://schemas.microsoft.com/office/drawing/2014/main" id="{3FDDE637-A103-4BFC-95E8-F8AA21B45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13">
                  <a:extLst>
                    <a:ext uri="{FF2B5EF4-FFF2-40B4-BE49-F238E27FC236}">
                      <a16:creationId xmlns:a16="http://schemas.microsoft.com/office/drawing/2014/main" id="{9BEC7A56-6F97-491B-A56F-FED4A0C60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14">
                  <a:extLst>
                    <a:ext uri="{FF2B5EF4-FFF2-40B4-BE49-F238E27FC236}">
                      <a16:creationId xmlns:a16="http://schemas.microsoft.com/office/drawing/2014/main" id="{FC20E286-6456-476D-BF05-C3DC95D67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BB117A47-53BE-4BB0-905F-1AAC99E93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BA6A44A6-299E-49CA-AECB-8C9F49E87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6A71BCF9-D5FF-4402-8B45-9135BDB82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824DA1E1-A0E9-4AFD-90AC-7B99E4AB2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F8A71846-A621-4E2F-B780-A466A7A56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C5CABAB4-D796-4764-8EC2-33D2A3CC0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EBFA7CB4-FFEC-4B80-9E86-1C47938EC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34C40B5A-04B7-418D-AC6C-5DE36E63B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7F402CB7-56EA-443F-89D6-FA545B13F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764E518D-0AA6-4C38-809C-DF6E353BD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50F639F2-F14B-43B8-A85F-072FBD3AF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1005EBC0-30D0-4991-BFED-5AB8BF1D3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48DD123F-939F-429C-9560-A8388B581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311C4365-7797-4E2A-8937-6125BAAFE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25F74C85-0011-459D-8FED-2723F4FFE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65C04F85-2216-49C3-82A5-541C7065A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ED925F88-FF2A-4525-9EA2-F2EEE8C4FE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AD59E101-B375-451F-B8CC-635D751EF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1234E22C-2683-475C-9F7B-49EC57B06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BB1844BA-3A5A-4641-8694-526BAF82D5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54A827A4-CD70-455C-BB6B-BEB0D7B29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AC092139-5FC0-4FDF-8A0F-4E5D3A0A7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86CD240C-8141-4C3C-957F-AB2427BFB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582B770F-4015-4B28-A263-E8E6EE3EB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8F4FA5A3-661B-4484-A683-4185F894E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92FB0B9D-1110-4F0C-BF86-259C1A51D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651083FC-A3E1-4B1D-8520-B30325D8A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5CC38ACF-B412-4B14-8917-811DA0CA5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4EF8FD9D-1FD2-474B-9929-571D63011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F862F74A-DD80-42A2-AE81-0659953D6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FCA01F45-6F97-4D22-8E19-7E909BDB5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EE331273-7AB3-4A1A-9BA5-2C67E75B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3956904A-4848-4F3B-B7B8-C45BCA7E8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5CD99354-BFF9-44E2-A3FD-103956814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8DC72767-7D34-4248-83D1-38633E2DC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5BAA6F87-CAA7-4834-B9D7-CEBED8E95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2B8425F2-1D18-42F0-B77B-D68BBD84C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D4FCD30D-9D36-4A18-ACE4-A397B0F4A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D432F4F7-67CC-46DC-92B2-C9723D14FB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F95C3B6A-F9BA-4A31-9729-C6C8573214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4F8AE4F3-A766-47DD-A457-391C144E3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75C4631C-6CA4-47D9-8E6A-CD0C3382D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7179F439-00BC-4A8D-98CF-194F40772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B1413E05-5B54-4257-A13B-2D7E515DA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EADE4297-CF19-4478-99C5-EB6F85E68D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9F45493C-81D4-49BC-8770-B455101F8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0D5A1881-8B0E-45C8-88CC-964BCD2FC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690D696F-704D-4C30-83F5-B22729A06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185CB2AE-F1D0-4E1B-96E8-E3FD489C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A2EE2243-F1C6-49AE-9A6D-074D4FE1C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FB9298FC-5393-44AE-9652-E1C72503E8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9DE28071-9737-4CC5-BDE6-B2D3960D6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399F7B01-41CF-4C5B-AB8C-26739AFB9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68">
                  <a:extLst>
                    <a:ext uri="{FF2B5EF4-FFF2-40B4-BE49-F238E27FC236}">
                      <a16:creationId xmlns:a16="http://schemas.microsoft.com/office/drawing/2014/main" id="{549FB718-18C3-4BF0-9344-06F590608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69">
                  <a:extLst>
                    <a:ext uri="{FF2B5EF4-FFF2-40B4-BE49-F238E27FC236}">
                      <a16:creationId xmlns:a16="http://schemas.microsoft.com/office/drawing/2014/main" id="{BBD16B14-3E5B-4A14-A5B5-AA11437DE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70">
                  <a:extLst>
                    <a:ext uri="{FF2B5EF4-FFF2-40B4-BE49-F238E27FC236}">
                      <a16:creationId xmlns:a16="http://schemas.microsoft.com/office/drawing/2014/main" id="{694468A5-6F32-434E-906A-FE4F0B20D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71">
                  <a:extLst>
                    <a:ext uri="{FF2B5EF4-FFF2-40B4-BE49-F238E27FC236}">
                      <a16:creationId xmlns:a16="http://schemas.microsoft.com/office/drawing/2014/main" id="{978DE5D6-1357-4CA7-9799-B47FF59E3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72">
                  <a:extLst>
                    <a:ext uri="{FF2B5EF4-FFF2-40B4-BE49-F238E27FC236}">
                      <a16:creationId xmlns:a16="http://schemas.microsoft.com/office/drawing/2014/main" id="{A087D31E-1C02-4B97-8E04-9AD1E9109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73">
                  <a:extLst>
                    <a:ext uri="{FF2B5EF4-FFF2-40B4-BE49-F238E27FC236}">
                      <a16:creationId xmlns:a16="http://schemas.microsoft.com/office/drawing/2014/main" id="{B0C39A6F-309F-4B13-BD25-7E702FDC2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74">
                  <a:extLst>
                    <a:ext uri="{FF2B5EF4-FFF2-40B4-BE49-F238E27FC236}">
                      <a16:creationId xmlns:a16="http://schemas.microsoft.com/office/drawing/2014/main" id="{0C1DF218-DFA2-4C7C-8571-AF2E7BEDB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75">
                  <a:extLst>
                    <a:ext uri="{FF2B5EF4-FFF2-40B4-BE49-F238E27FC236}">
                      <a16:creationId xmlns:a16="http://schemas.microsoft.com/office/drawing/2014/main" id="{37EB792A-B6BA-4026-8898-BE0145D72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76">
                  <a:extLst>
                    <a:ext uri="{FF2B5EF4-FFF2-40B4-BE49-F238E27FC236}">
                      <a16:creationId xmlns:a16="http://schemas.microsoft.com/office/drawing/2014/main" id="{E5DD8518-C59A-4F1B-9277-64686631A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77">
                  <a:extLst>
                    <a:ext uri="{FF2B5EF4-FFF2-40B4-BE49-F238E27FC236}">
                      <a16:creationId xmlns:a16="http://schemas.microsoft.com/office/drawing/2014/main" id="{12DF1559-C41D-4A68-A5DE-07A513E9A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78">
                  <a:extLst>
                    <a:ext uri="{FF2B5EF4-FFF2-40B4-BE49-F238E27FC236}">
                      <a16:creationId xmlns:a16="http://schemas.microsoft.com/office/drawing/2014/main" id="{F98498A4-DDCD-4FD8-BC10-24D79F660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79">
                  <a:extLst>
                    <a:ext uri="{FF2B5EF4-FFF2-40B4-BE49-F238E27FC236}">
                      <a16:creationId xmlns:a16="http://schemas.microsoft.com/office/drawing/2014/main" id="{8DC6E044-E1AA-4034-BC76-97974CE4C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80">
                  <a:extLst>
                    <a:ext uri="{FF2B5EF4-FFF2-40B4-BE49-F238E27FC236}">
                      <a16:creationId xmlns:a16="http://schemas.microsoft.com/office/drawing/2014/main" id="{9A56AD71-BB01-4E96-880F-40950472D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81">
                  <a:extLst>
                    <a:ext uri="{FF2B5EF4-FFF2-40B4-BE49-F238E27FC236}">
                      <a16:creationId xmlns:a16="http://schemas.microsoft.com/office/drawing/2014/main" id="{3852C990-84A9-4631-9CED-DEB1DD520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82">
                  <a:extLst>
                    <a:ext uri="{FF2B5EF4-FFF2-40B4-BE49-F238E27FC236}">
                      <a16:creationId xmlns:a16="http://schemas.microsoft.com/office/drawing/2014/main" id="{6709F7F3-82EC-4739-BB12-2FF31324D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83">
                  <a:extLst>
                    <a:ext uri="{FF2B5EF4-FFF2-40B4-BE49-F238E27FC236}">
                      <a16:creationId xmlns:a16="http://schemas.microsoft.com/office/drawing/2014/main" id="{524DB33E-393A-4AF5-A784-302E81563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84">
                  <a:extLst>
                    <a:ext uri="{FF2B5EF4-FFF2-40B4-BE49-F238E27FC236}">
                      <a16:creationId xmlns:a16="http://schemas.microsoft.com/office/drawing/2014/main" id="{D54A8938-EF6A-41F4-A5EE-7745566A6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85">
                  <a:extLst>
                    <a:ext uri="{FF2B5EF4-FFF2-40B4-BE49-F238E27FC236}">
                      <a16:creationId xmlns:a16="http://schemas.microsoft.com/office/drawing/2014/main" id="{7C8562D6-8B8F-41F7-BDDD-0B3E45924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86">
                  <a:extLst>
                    <a:ext uri="{FF2B5EF4-FFF2-40B4-BE49-F238E27FC236}">
                      <a16:creationId xmlns:a16="http://schemas.microsoft.com/office/drawing/2014/main" id="{854FD828-9CE9-49EC-9083-55A545F8F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87">
                  <a:extLst>
                    <a:ext uri="{FF2B5EF4-FFF2-40B4-BE49-F238E27FC236}">
                      <a16:creationId xmlns:a16="http://schemas.microsoft.com/office/drawing/2014/main" id="{31D81C81-CF59-4DB5-8E1E-FFB7B5A47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88">
                  <a:extLst>
                    <a:ext uri="{FF2B5EF4-FFF2-40B4-BE49-F238E27FC236}">
                      <a16:creationId xmlns:a16="http://schemas.microsoft.com/office/drawing/2014/main" id="{1A5F58B3-B5CF-4060-9B69-46CCA855C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89">
                  <a:extLst>
                    <a:ext uri="{FF2B5EF4-FFF2-40B4-BE49-F238E27FC236}">
                      <a16:creationId xmlns:a16="http://schemas.microsoft.com/office/drawing/2014/main" id="{95A190BE-D780-4E29-9E45-15D8EFB32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90">
                  <a:extLst>
                    <a:ext uri="{FF2B5EF4-FFF2-40B4-BE49-F238E27FC236}">
                      <a16:creationId xmlns:a16="http://schemas.microsoft.com/office/drawing/2014/main" id="{4C89A2C7-CF48-404F-AA7E-8522D1292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91">
                  <a:extLst>
                    <a:ext uri="{FF2B5EF4-FFF2-40B4-BE49-F238E27FC236}">
                      <a16:creationId xmlns:a16="http://schemas.microsoft.com/office/drawing/2014/main" id="{01199FC3-F6C7-4C95-B5B4-DC6D1D9F4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92">
                  <a:extLst>
                    <a:ext uri="{FF2B5EF4-FFF2-40B4-BE49-F238E27FC236}">
                      <a16:creationId xmlns:a16="http://schemas.microsoft.com/office/drawing/2014/main" id="{FE253117-B0C2-458E-8E98-91B31E492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93">
                  <a:extLst>
                    <a:ext uri="{FF2B5EF4-FFF2-40B4-BE49-F238E27FC236}">
                      <a16:creationId xmlns:a16="http://schemas.microsoft.com/office/drawing/2014/main" id="{F82736E4-E87D-45EC-ABFC-7CCADEA18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94">
                  <a:extLst>
                    <a:ext uri="{FF2B5EF4-FFF2-40B4-BE49-F238E27FC236}">
                      <a16:creationId xmlns:a16="http://schemas.microsoft.com/office/drawing/2014/main" id="{5B304375-5742-436B-BA48-DBF4EFD50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95">
                  <a:extLst>
                    <a:ext uri="{FF2B5EF4-FFF2-40B4-BE49-F238E27FC236}">
                      <a16:creationId xmlns:a16="http://schemas.microsoft.com/office/drawing/2014/main" id="{C54C2F9C-3FB1-4A14-B432-D7D6921FB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96">
                  <a:extLst>
                    <a:ext uri="{FF2B5EF4-FFF2-40B4-BE49-F238E27FC236}">
                      <a16:creationId xmlns:a16="http://schemas.microsoft.com/office/drawing/2014/main" id="{C95B2783-D649-4B9D-983C-D77025445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97">
                  <a:extLst>
                    <a:ext uri="{FF2B5EF4-FFF2-40B4-BE49-F238E27FC236}">
                      <a16:creationId xmlns:a16="http://schemas.microsoft.com/office/drawing/2014/main" id="{7C62394D-4C5E-4B1B-98EB-05FB89EEE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98">
                  <a:extLst>
                    <a:ext uri="{FF2B5EF4-FFF2-40B4-BE49-F238E27FC236}">
                      <a16:creationId xmlns:a16="http://schemas.microsoft.com/office/drawing/2014/main" id="{F3F50F63-3387-4680-8DD8-BE13C9B72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99">
                  <a:extLst>
                    <a:ext uri="{FF2B5EF4-FFF2-40B4-BE49-F238E27FC236}">
                      <a16:creationId xmlns:a16="http://schemas.microsoft.com/office/drawing/2014/main" id="{026AC94B-AF69-4510-8D04-64C62E512C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100">
                  <a:extLst>
                    <a:ext uri="{FF2B5EF4-FFF2-40B4-BE49-F238E27FC236}">
                      <a16:creationId xmlns:a16="http://schemas.microsoft.com/office/drawing/2014/main" id="{7C7FF7B9-B1C2-4A99-BB9B-B82113DC6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101">
                  <a:extLst>
                    <a:ext uri="{FF2B5EF4-FFF2-40B4-BE49-F238E27FC236}">
                      <a16:creationId xmlns:a16="http://schemas.microsoft.com/office/drawing/2014/main" id="{6271C949-97B2-4220-9928-38FAB4C16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102">
                  <a:extLst>
                    <a:ext uri="{FF2B5EF4-FFF2-40B4-BE49-F238E27FC236}">
                      <a16:creationId xmlns:a16="http://schemas.microsoft.com/office/drawing/2014/main" id="{46259D13-742D-40D3-A88C-E2C0547BC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103">
                  <a:extLst>
                    <a:ext uri="{FF2B5EF4-FFF2-40B4-BE49-F238E27FC236}">
                      <a16:creationId xmlns:a16="http://schemas.microsoft.com/office/drawing/2014/main" id="{A73A7FD6-C9C0-49FB-A849-1DC721B8B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E2B91B36-15D7-4439-8087-733BADC4B6A6}"/>
                </a:ext>
              </a:extLst>
            </p:cNvPr>
            <p:cNvSpPr txBox="1"/>
            <p:nvPr/>
          </p:nvSpPr>
          <p:spPr>
            <a:xfrm>
              <a:off x="4108439" y="1535943"/>
              <a:ext cx="311665" cy="4271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02F9A297-CE7E-42E9-BDD0-2C09B5BB1EB7}"/>
              </a:ext>
            </a:extLst>
          </p:cNvPr>
          <p:cNvGrpSpPr/>
          <p:nvPr/>
        </p:nvGrpSpPr>
        <p:grpSpPr>
          <a:xfrm>
            <a:off x="6678419" y="4158641"/>
            <a:ext cx="1602991" cy="1574434"/>
            <a:chOff x="5427156" y="1254476"/>
            <a:chExt cx="967295" cy="950063"/>
          </a:xfrm>
          <a:solidFill>
            <a:srgbClr val="DAC49D"/>
          </a:solidFill>
        </p:grpSpPr>
        <p:grpSp>
          <p:nvGrpSpPr>
            <p:cNvPr id="229" name="组合 228">
              <a:extLst>
                <a:ext uri="{FF2B5EF4-FFF2-40B4-BE49-F238E27FC236}">
                  <a16:creationId xmlns:a16="http://schemas.microsoft.com/office/drawing/2014/main" id="{6F085BED-1462-44DD-9892-F43A6353D1F1}"/>
                </a:ext>
              </a:extLst>
            </p:cNvPr>
            <p:cNvGrpSpPr/>
            <p:nvPr/>
          </p:nvGrpSpPr>
          <p:grpSpPr>
            <a:xfrm>
              <a:off x="5427156" y="1254476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231" name="Freeform 5">
                <a:extLst>
                  <a:ext uri="{FF2B5EF4-FFF2-40B4-BE49-F238E27FC236}">
                    <a16:creationId xmlns:a16="http://schemas.microsoft.com/office/drawing/2014/main" id="{E472EDA6-A5D5-4D59-95A4-A6AB96275B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4000">
                  <a:cs typeface="+mn-ea"/>
                  <a:sym typeface="+mn-lt"/>
                </a:endParaRPr>
              </a:p>
            </p:txBody>
          </p:sp>
          <p:grpSp>
            <p:nvGrpSpPr>
              <p:cNvPr id="232" name="组合 231">
                <a:extLst>
                  <a:ext uri="{FF2B5EF4-FFF2-40B4-BE49-F238E27FC236}">
                    <a16:creationId xmlns:a16="http://schemas.microsoft.com/office/drawing/2014/main" id="{B13A9BF4-0A22-4CDC-B563-AC913B4C8C1B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233" name="Freeform 6">
                  <a:extLst>
                    <a:ext uri="{FF2B5EF4-FFF2-40B4-BE49-F238E27FC236}">
                      <a16:creationId xmlns:a16="http://schemas.microsoft.com/office/drawing/2014/main" id="{0F1B6BA5-B520-4C17-9115-77B70DA2DF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7">
                  <a:extLst>
                    <a:ext uri="{FF2B5EF4-FFF2-40B4-BE49-F238E27FC236}">
                      <a16:creationId xmlns:a16="http://schemas.microsoft.com/office/drawing/2014/main" id="{CA2CB81A-BF7D-4B16-BB35-89447FD5B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8">
                  <a:extLst>
                    <a:ext uri="{FF2B5EF4-FFF2-40B4-BE49-F238E27FC236}">
                      <a16:creationId xmlns:a16="http://schemas.microsoft.com/office/drawing/2014/main" id="{52391E0A-8ACB-40BD-94C4-FED0BCCCD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9">
                  <a:extLst>
                    <a:ext uri="{FF2B5EF4-FFF2-40B4-BE49-F238E27FC236}">
                      <a16:creationId xmlns:a16="http://schemas.microsoft.com/office/drawing/2014/main" id="{78C02CB2-E332-4F05-A163-DC60BD320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10">
                  <a:extLst>
                    <a:ext uri="{FF2B5EF4-FFF2-40B4-BE49-F238E27FC236}">
                      <a16:creationId xmlns:a16="http://schemas.microsoft.com/office/drawing/2014/main" id="{FD8B46C0-3674-4B58-B3C3-3B51F7616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Freeform 11">
                  <a:extLst>
                    <a:ext uri="{FF2B5EF4-FFF2-40B4-BE49-F238E27FC236}">
                      <a16:creationId xmlns:a16="http://schemas.microsoft.com/office/drawing/2014/main" id="{ECFB6BBF-0F9C-46EC-B4DC-717D5D6F5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Freeform 12">
                  <a:extLst>
                    <a:ext uri="{FF2B5EF4-FFF2-40B4-BE49-F238E27FC236}">
                      <a16:creationId xmlns:a16="http://schemas.microsoft.com/office/drawing/2014/main" id="{8A6BD2EF-DB58-49C4-BC66-A8CF657FE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Freeform 13">
                  <a:extLst>
                    <a:ext uri="{FF2B5EF4-FFF2-40B4-BE49-F238E27FC236}">
                      <a16:creationId xmlns:a16="http://schemas.microsoft.com/office/drawing/2014/main" id="{FE3A5FC8-FFE3-444C-8A6D-5484C82A3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14">
                  <a:extLst>
                    <a:ext uri="{FF2B5EF4-FFF2-40B4-BE49-F238E27FC236}">
                      <a16:creationId xmlns:a16="http://schemas.microsoft.com/office/drawing/2014/main" id="{87938004-C421-49AC-BBD5-0D6C4CDB3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Freeform 15">
                  <a:extLst>
                    <a:ext uri="{FF2B5EF4-FFF2-40B4-BE49-F238E27FC236}">
                      <a16:creationId xmlns:a16="http://schemas.microsoft.com/office/drawing/2014/main" id="{EAA6E06C-9587-44EF-BF46-B2884FD85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Freeform 16">
                  <a:extLst>
                    <a:ext uri="{FF2B5EF4-FFF2-40B4-BE49-F238E27FC236}">
                      <a16:creationId xmlns:a16="http://schemas.microsoft.com/office/drawing/2014/main" id="{0115587A-56AD-4307-85D5-83579BC40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Freeform 17">
                  <a:extLst>
                    <a:ext uri="{FF2B5EF4-FFF2-40B4-BE49-F238E27FC236}">
                      <a16:creationId xmlns:a16="http://schemas.microsoft.com/office/drawing/2014/main" id="{E1EB2175-C0D2-4EA4-BD5B-633A5B0DD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Freeform 18">
                  <a:extLst>
                    <a:ext uri="{FF2B5EF4-FFF2-40B4-BE49-F238E27FC236}">
                      <a16:creationId xmlns:a16="http://schemas.microsoft.com/office/drawing/2014/main" id="{68A414F0-266A-4E73-AA55-FB6956CDE2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Freeform 19">
                  <a:extLst>
                    <a:ext uri="{FF2B5EF4-FFF2-40B4-BE49-F238E27FC236}">
                      <a16:creationId xmlns:a16="http://schemas.microsoft.com/office/drawing/2014/main" id="{C109F600-7D2E-4C99-889A-E56CD3891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Freeform 20">
                  <a:extLst>
                    <a:ext uri="{FF2B5EF4-FFF2-40B4-BE49-F238E27FC236}">
                      <a16:creationId xmlns:a16="http://schemas.microsoft.com/office/drawing/2014/main" id="{F7DFFFCF-2A1B-4BB4-B6FA-C4B4598DB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Freeform 21">
                  <a:extLst>
                    <a:ext uri="{FF2B5EF4-FFF2-40B4-BE49-F238E27FC236}">
                      <a16:creationId xmlns:a16="http://schemas.microsoft.com/office/drawing/2014/main" id="{74E82BF2-A9FF-4725-8A5C-470335C1F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Freeform 22">
                  <a:extLst>
                    <a:ext uri="{FF2B5EF4-FFF2-40B4-BE49-F238E27FC236}">
                      <a16:creationId xmlns:a16="http://schemas.microsoft.com/office/drawing/2014/main" id="{3ADB404F-A6DE-4A8A-8547-AE99CBF0F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Freeform 23">
                  <a:extLst>
                    <a:ext uri="{FF2B5EF4-FFF2-40B4-BE49-F238E27FC236}">
                      <a16:creationId xmlns:a16="http://schemas.microsoft.com/office/drawing/2014/main" id="{C5481E26-B6F1-467F-9734-5A6F2DBA9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Freeform 24">
                  <a:extLst>
                    <a:ext uri="{FF2B5EF4-FFF2-40B4-BE49-F238E27FC236}">
                      <a16:creationId xmlns:a16="http://schemas.microsoft.com/office/drawing/2014/main" id="{C00DA54D-B2F5-42B6-B936-83872AB0B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Freeform 25">
                  <a:extLst>
                    <a:ext uri="{FF2B5EF4-FFF2-40B4-BE49-F238E27FC236}">
                      <a16:creationId xmlns:a16="http://schemas.microsoft.com/office/drawing/2014/main" id="{11150D53-9A6D-468B-823A-F0E0080CA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Freeform 26">
                  <a:extLst>
                    <a:ext uri="{FF2B5EF4-FFF2-40B4-BE49-F238E27FC236}">
                      <a16:creationId xmlns:a16="http://schemas.microsoft.com/office/drawing/2014/main" id="{E0DDABE5-0488-4DF2-A80C-E9C755423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27">
                  <a:extLst>
                    <a:ext uri="{FF2B5EF4-FFF2-40B4-BE49-F238E27FC236}">
                      <a16:creationId xmlns:a16="http://schemas.microsoft.com/office/drawing/2014/main" id="{BF2B67B3-8A4D-46E3-A875-7A4F51D46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28">
                  <a:extLst>
                    <a:ext uri="{FF2B5EF4-FFF2-40B4-BE49-F238E27FC236}">
                      <a16:creationId xmlns:a16="http://schemas.microsoft.com/office/drawing/2014/main" id="{46559B3D-A692-48A7-95DD-131BF9ECE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29">
                  <a:extLst>
                    <a:ext uri="{FF2B5EF4-FFF2-40B4-BE49-F238E27FC236}">
                      <a16:creationId xmlns:a16="http://schemas.microsoft.com/office/drawing/2014/main" id="{C34D52C8-32B8-4B29-9C1D-D665853A5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30">
                  <a:extLst>
                    <a:ext uri="{FF2B5EF4-FFF2-40B4-BE49-F238E27FC236}">
                      <a16:creationId xmlns:a16="http://schemas.microsoft.com/office/drawing/2014/main" id="{B126E42D-313C-4D8E-9DB9-2645C6942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31">
                  <a:extLst>
                    <a:ext uri="{FF2B5EF4-FFF2-40B4-BE49-F238E27FC236}">
                      <a16:creationId xmlns:a16="http://schemas.microsoft.com/office/drawing/2014/main" id="{803EBD34-827E-49EF-8CF1-EFF7041D2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32">
                  <a:extLst>
                    <a:ext uri="{FF2B5EF4-FFF2-40B4-BE49-F238E27FC236}">
                      <a16:creationId xmlns:a16="http://schemas.microsoft.com/office/drawing/2014/main" id="{6DB4FEF6-2B82-4310-BB23-758C1A9A3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33">
                  <a:extLst>
                    <a:ext uri="{FF2B5EF4-FFF2-40B4-BE49-F238E27FC236}">
                      <a16:creationId xmlns:a16="http://schemas.microsoft.com/office/drawing/2014/main" id="{35D52C65-C5F2-469A-BE59-E9EADF6F0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34">
                  <a:extLst>
                    <a:ext uri="{FF2B5EF4-FFF2-40B4-BE49-F238E27FC236}">
                      <a16:creationId xmlns:a16="http://schemas.microsoft.com/office/drawing/2014/main" id="{BC82CDF8-BAFF-4BE9-B770-C3081E560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35">
                  <a:extLst>
                    <a:ext uri="{FF2B5EF4-FFF2-40B4-BE49-F238E27FC236}">
                      <a16:creationId xmlns:a16="http://schemas.microsoft.com/office/drawing/2014/main" id="{EB5C35B8-3292-4A99-81EA-D60972AD6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36">
                  <a:extLst>
                    <a:ext uri="{FF2B5EF4-FFF2-40B4-BE49-F238E27FC236}">
                      <a16:creationId xmlns:a16="http://schemas.microsoft.com/office/drawing/2014/main" id="{DF185263-C825-4817-B962-B28947333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Freeform 37">
                  <a:extLst>
                    <a:ext uri="{FF2B5EF4-FFF2-40B4-BE49-F238E27FC236}">
                      <a16:creationId xmlns:a16="http://schemas.microsoft.com/office/drawing/2014/main" id="{06473655-4FBE-4B03-A9E2-9E12AB755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Freeform 38">
                  <a:extLst>
                    <a:ext uri="{FF2B5EF4-FFF2-40B4-BE49-F238E27FC236}">
                      <a16:creationId xmlns:a16="http://schemas.microsoft.com/office/drawing/2014/main" id="{98F568A9-7113-4750-ACC0-142E48B80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Freeform 39">
                  <a:extLst>
                    <a:ext uri="{FF2B5EF4-FFF2-40B4-BE49-F238E27FC236}">
                      <a16:creationId xmlns:a16="http://schemas.microsoft.com/office/drawing/2014/main" id="{8E3D1D0C-3DEB-4659-94AF-A0FC1C5E3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Freeform 40">
                  <a:extLst>
                    <a:ext uri="{FF2B5EF4-FFF2-40B4-BE49-F238E27FC236}">
                      <a16:creationId xmlns:a16="http://schemas.microsoft.com/office/drawing/2014/main" id="{EA67D3BB-DF3F-40E6-9298-3DFEAEA21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8" name="Freeform 41">
                  <a:extLst>
                    <a:ext uri="{FF2B5EF4-FFF2-40B4-BE49-F238E27FC236}">
                      <a16:creationId xmlns:a16="http://schemas.microsoft.com/office/drawing/2014/main" id="{F0938AF2-BC7D-4C51-BC5C-34D002C9D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Freeform 42">
                  <a:extLst>
                    <a:ext uri="{FF2B5EF4-FFF2-40B4-BE49-F238E27FC236}">
                      <a16:creationId xmlns:a16="http://schemas.microsoft.com/office/drawing/2014/main" id="{9EDE8990-B630-4F23-BC14-9729E3BC7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Freeform 43">
                  <a:extLst>
                    <a:ext uri="{FF2B5EF4-FFF2-40B4-BE49-F238E27FC236}">
                      <a16:creationId xmlns:a16="http://schemas.microsoft.com/office/drawing/2014/main" id="{31EC798B-ECF9-44F5-8504-ACE758E99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Freeform 44">
                  <a:extLst>
                    <a:ext uri="{FF2B5EF4-FFF2-40B4-BE49-F238E27FC236}">
                      <a16:creationId xmlns:a16="http://schemas.microsoft.com/office/drawing/2014/main" id="{0C9E0715-9F51-4245-857D-990F851B7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2" name="Freeform 45">
                  <a:extLst>
                    <a:ext uri="{FF2B5EF4-FFF2-40B4-BE49-F238E27FC236}">
                      <a16:creationId xmlns:a16="http://schemas.microsoft.com/office/drawing/2014/main" id="{82A2DA36-C478-4A38-8300-0D025978B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3" name="Freeform 46">
                  <a:extLst>
                    <a:ext uri="{FF2B5EF4-FFF2-40B4-BE49-F238E27FC236}">
                      <a16:creationId xmlns:a16="http://schemas.microsoft.com/office/drawing/2014/main" id="{6C205DB1-2FC1-4835-9645-44515AB14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Freeform 47">
                  <a:extLst>
                    <a:ext uri="{FF2B5EF4-FFF2-40B4-BE49-F238E27FC236}">
                      <a16:creationId xmlns:a16="http://schemas.microsoft.com/office/drawing/2014/main" id="{AA080B99-253E-43D6-B52B-DB56564E2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5" name="Freeform 48">
                  <a:extLst>
                    <a:ext uri="{FF2B5EF4-FFF2-40B4-BE49-F238E27FC236}">
                      <a16:creationId xmlns:a16="http://schemas.microsoft.com/office/drawing/2014/main" id="{CECF2D1D-8270-41C7-8A14-A752F33C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6" name="Freeform 49">
                  <a:extLst>
                    <a:ext uri="{FF2B5EF4-FFF2-40B4-BE49-F238E27FC236}">
                      <a16:creationId xmlns:a16="http://schemas.microsoft.com/office/drawing/2014/main" id="{A6790AE9-8AF9-4B81-AFB4-CAD609820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50">
                  <a:extLst>
                    <a:ext uri="{FF2B5EF4-FFF2-40B4-BE49-F238E27FC236}">
                      <a16:creationId xmlns:a16="http://schemas.microsoft.com/office/drawing/2014/main" id="{424F6A82-75F8-4751-A746-581FBB361D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Freeform 51">
                  <a:extLst>
                    <a:ext uri="{FF2B5EF4-FFF2-40B4-BE49-F238E27FC236}">
                      <a16:creationId xmlns:a16="http://schemas.microsoft.com/office/drawing/2014/main" id="{03C8517C-D792-482E-AA1B-9D80FD837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9" name="Freeform 52">
                  <a:extLst>
                    <a:ext uri="{FF2B5EF4-FFF2-40B4-BE49-F238E27FC236}">
                      <a16:creationId xmlns:a16="http://schemas.microsoft.com/office/drawing/2014/main" id="{FAC789CB-80BE-4904-803F-AFC2FA981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0" name="Freeform 53">
                  <a:extLst>
                    <a:ext uri="{FF2B5EF4-FFF2-40B4-BE49-F238E27FC236}">
                      <a16:creationId xmlns:a16="http://schemas.microsoft.com/office/drawing/2014/main" id="{9A5D05AD-55D0-42D1-B4C4-16F648430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Freeform 54">
                  <a:extLst>
                    <a:ext uri="{FF2B5EF4-FFF2-40B4-BE49-F238E27FC236}">
                      <a16:creationId xmlns:a16="http://schemas.microsoft.com/office/drawing/2014/main" id="{F9058FF0-2FDA-4EB5-925C-BF3A986BE2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55">
                  <a:extLst>
                    <a:ext uri="{FF2B5EF4-FFF2-40B4-BE49-F238E27FC236}">
                      <a16:creationId xmlns:a16="http://schemas.microsoft.com/office/drawing/2014/main" id="{09B35ACA-7AAA-4AED-A438-C8F9F8140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3" name="Freeform 56">
                  <a:extLst>
                    <a:ext uri="{FF2B5EF4-FFF2-40B4-BE49-F238E27FC236}">
                      <a16:creationId xmlns:a16="http://schemas.microsoft.com/office/drawing/2014/main" id="{16CBE315-A3E6-44D6-9139-4CD6577C9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57">
                  <a:extLst>
                    <a:ext uri="{FF2B5EF4-FFF2-40B4-BE49-F238E27FC236}">
                      <a16:creationId xmlns:a16="http://schemas.microsoft.com/office/drawing/2014/main" id="{993B7EA9-D518-4601-A29D-9C013A15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Freeform 58">
                  <a:extLst>
                    <a:ext uri="{FF2B5EF4-FFF2-40B4-BE49-F238E27FC236}">
                      <a16:creationId xmlns:a16="http://schemas.microsoft.com/office/drawing/2014/main" id="{32DC4E4E-0185-4BF5-ABCF-DB888846B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59">
                  <a:extLst>
                    <a:ext uri="{FF2B5EF4-FFF2-40B4-BE49-F238E27FC236}">
                      <a16:creationId xmlns:a16="http://schemas.microsoft.com/office/drawing/2014/main" id="{06B66E08-DB40-42A0-BF72-4F844F6A1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Freeform 60">
                  <a:extLst>
                    <a:ext uri="{FF2B5EF4-FFF2-40B4-BE49-F238E27FC236}">
                      <a16:creationId xmlns:a16="http://schemas.microsoft.com/office/drawing/2014/main" id="{C42DA306-3263-4886-91C0-039904B6D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61">
                  <a:extLst>
                    <a:ext uri="{FF2B5EF4-FFF2-40B4-BE49-F238E27FC236}">
                      <a16:creationId xmlns:a16="http://schemas.microsoft.com/office/drawing/2014/main" id="{9EE944C1-82A4-470D-8304-1923D868A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9" name="Freeform 62">
                  <a:extLst>
                    <a:ext uri="{FF2B5EF4-FFF2-40B4-BE49-F238E27FC236}">
                      <a16:creationId xmlns:a16="http://schemas.microsoft.com/office/drawing/2014/main" id="{93E4BF80-3C24-4768-8E40-829B9E121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63">
                  <a:extLst>
                    <a:ext uri="{FF2B5EF4-FFF2-40B4-BE49-F238E27FC236}">
                      <a16:creationId xmlns:a16="http://schemas.microsoft.com/office/drawing/2014/main" id="{02E3D0FB-B6A4-4066-9EB5-9A016261F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64">
                  <a:extLst>
                    <a:ext uri="{FF2B5EF4-FFF2-40B4-BE49-F238E27FC236}">
                      <a16:creationId xmlns:a16="http://schemas.microsoft.com/office/drawing/2014/main" id="{9C82EE6A-C445-4BC8-A684-AD7F188AC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65">
                  <a:extLst>
                    <a:ext uri="{FF2B5EF4-FFF2-40B4-BE49-F238E27FC236}">
                      <a16:creationId xmlns:a16="http://schemas.microsoft.com/office/drawing/2014/main" id="{EB2769CD-7D52-4730-AFBA-FA17722AE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66">
                  <a:extLst>
                    <a:ext uri="{FF2B5EF4-FFF2-40B4-BE49-F238E27FC236}">
                      <a16:creationId xmlns:a16="http://schemas.microsoft.com/office/drawing/2014/main" id="{B0857DB0-F81A-47FC-B653-965DE0488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67">
                  <a:extLst>
                    <a:ext uri="{FF2B5EF4-FFF2-40B4-BE49-F238E27FC236}">
                      <a16:creationId xmlns:a16="http://schemas.microsoft.com/office/drawing/2014/main" id="{BD316DE5-E755-498C-B696-6429C99DEA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68">
                  <a:extLst>
                    <a:ext uri="{FF2B5EF4-FFF2-40B4-BE49-F238E27FC236}">
                      <a16:creationId xmlns:a16="http://schemas.microsoft.com/office/drawing/2014/main" id="{7A514F28-AA68-4540-831E-1ACAB8107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69">
                  <a:extLst>
                    <a:ext uri="{FF2B5EF4-FFF2-40B4-BE49-F238E27FC236}">
                      <a16:creationId xmlns:a16="http://schemas.microsoft.com/office/drawing/2014/main" id="{B7B92988-77E6-42BA-9321-88B8EBC0E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70">
                  <a:extLst>
                    <a:ext uri="{FF2B5EF4-FFF2-40B4-BE49-F238E27FC236}">
                      <a16:creationId xmlns:a16="http://schemas.microsoft.com/office/drawing/2014/main" id="{81CB83AC-B037-46F4-8978-35ED6F1CA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71">
                  <a:extLst>
                    <a:ext uri="{FF2B5EF4-FFF2-40B4-BE49-F238E27FC236}">
                      <a16:creationId xmlns:a16="http://schemas.microsoft.com/office/drawing/2014/main" id="{9726AC4B-9581-424B-892E-F77B23550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72">
                  <a:extLst>
                    <a:ext uri="{FF2B5EF4-FFF2-40B4-BE49-F238E27FC236}">
                      <a16:creationId xmlns:a16="http://schemas.microsoft.com/office/drawing/2014/main" id="{0149325C-B821-4B37-A6E2-2313FE58D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73">
                  <a:extLst>
                    <a:ext uri="{FF2B5EF4-FFF2-40B4-BE49-F238E27FC236}">
                      <a16:creationId xmlns:a16="http://schemas.microsoft.com/office/drawing/2014/main" id="{7497ABBB-CB14-46DB-8D0A-0D544F274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74">
                  <a:extLst>
                    <a:ext uri="{FF2B5EF4-FFF2-40B4-BE49-F238E27FC236}">
                      <a16:creationId xmlns:a16="http://schemas.microsoft.com/office/drawing/2014/main" id="{3792D03D-8128-4B2B-9B0D-29349351D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75">
                  <a:extLst>
                    <a:ext uri="{FF2B5EF4-FFF2-40B4-BE49-F238E27FC236}">
                      <a16:creationId xmlns:a16="http://schemas.microsoft.com/office/drawing/2014/main" id="{EA3E5197-7F35-4AB1-8EF0-305261C063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76">
                  <a:extLst>
                    <a:ext uri="{FF2B5EF4-FFF2-40B4-BE49-F238E27FC236}">
                      <a16:creationId xmlns:a16="http://schemas.microsoft.com/office/drawing/2014/main" id="{FC54CD03-B594-4FC3-8781-435AD2D49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77">
                  <a:extLst>
                    <a:ext uri="{FF2B5EF4-FFF2-40B4-BE49-F238E27FC236}">
                      <a16:creationId xmlns:a16="http://schemas.microsoft.com/office/drawing/2014/main" id="{D4D55146-F629-4547-89A1-07440F1749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78">
                  <a:extLst>
                    <a:ext uri="{FF2B5EF4-FFF2-40B4-BE49-F238E27FC236}">
                      <a16:creationId xmlns:a16="http://schemas.microsoft.com/office/drawing/2014/main" id="{0BB1B91C-E430-4DC2-A16F-3FB92AFE9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79">
                  <a:extLst>
                    <a:ext uri="{FF2B5EF4-FFF2-40B4-BE49-F238E27FC236}">
                      <a16:creationId xmlns:a16="http://schemas.microsoft.com/office/drawing/2014/main" id="{077EDC31-8DEC-4883-A1D3-B6D2C11F0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80">
                  <a:extLst>
                    <a:ext uri="{FF2B5EF4-FFF2-40B4-BE49-F238E27FC236}">
                      <a16:creationId xmlns:a16="http://schemas.microsoft.com/office/drawing/2014/main" id="{592AC72D-8EF0-4995-B468-BF597A10D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81">
                  <a:extLst>
                    <a:ext uri="{FF2B5EF4-FFF2-40B4-BE49-F238E27FC236}">
                      <a16:creationId xmlns:a16="http://schemas.microsoft.com/office/drawing/2014/main" id="{571DCBC2-3A74-42D7-AD3A-44F6EF8A0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82">
                  <a:extLst>
                    <a:ext uri="{FF2B5EF4-FFF2-40B4-BE49-F238E27FC236}">
                      <a16:creationId xmlns:a16="http://schemas.microsoft.com/office/drawing/2014/main" id="{3C1F564F-6A54-40C5-9CC3-DCF35D69A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83">
                  <a:extLst>
                    <a:ext uri="{FF2B5EF4-FFF2-40B4-BE49-F238E27FC236}">
                      <a16:creationId xmlns:a16="http://schemas.microsoft.com/office/drawing/2014/main" id="{4E8AFDDE-6314-4D7D-932B-5B4AA6361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84">
                  <a:extLst>
                    <a:ext uri="{FF2B5EF4-FFF2-40B4-BE49-F238E27FC236}">
                      <a16:creationId xmlns:a16="http://schemas.microsoft.com/office/drawing/2014/main" id="{ECC9E834-6C49-46A2-98BB-75C55CBB8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85">
                  <a:extLst>
                    <a:ext uri="{FF2B5EF4-FFF2-40B4-BE49-F238E27FC236}">
                      <a16:creationId xmlns:a16="http://schemas.microsoft.com/office/drawing/2014/main" id="{D0542662-501A-485A-AB7B-E15A537B3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86">
                  <a:extLst>
                    <a:ext uri="{FF2B5EF4-FFF2-40B4-BE49-F238E27FC236}">
                      <a16:creationId xmlns:a16="http://schemas.microsoft.com/office/drawing/2014/main" id="{0A861798-68F4-4A6D-B570-8C7AC26A8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87">
                  <a:extLst>
                    <a:ext uri="{FF2B5EF4-FFF2-40B4-BE49-F238E27FC236}">
                      <a16:creationId xmlns:a16="http://schemas.microsoft.com/office/drawing/2014/main" id="{496F4489-7444-4B58-A26C-41CAFD950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88">
                  <a:extLst>
                    <a:ext uri="{FF2B5EF4-FFF2-40B4-BE49-F238E27FC236}">
                      <a16:creationId xmlns:a16="http://schemas.microsoft.com/office/drawing/2014/main" id="{0497761C-6D3E-464A-9C9C-F617913C8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89">
                  <a:extLst>
                    <a:ext uri="{FF2B5EF4-FFF2-40B4-BE49-F238E27FC236}">
                      <a16:creationId xmlns:a16="http://schemas.microsoft.com/office/drawing/2014/main" id="{809BA4C8-70C3-4680-AA4E-2AE5BB914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Freeform 90">
                  <a:extLst>
                    <a:ext uri="{FF2B5EF4-FFF2-40B4-BE49-F238E27FC236}">
                      <a16:creationId xmlns:a16="http://schemas.microsoft.com/office/drawing/2014/main" id="{20D9A849-8444-474B-A707-3BBA63FA3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91">
                  <a:extLst>
                    <a:ext uri="{FF2B5EF4-FFF2-40B4-BE49-F238E27FC236}">
                      <a16:creationId xmlns:a16="http://schemas.microsoft.com/office/drawing/2014/main" id="{673156D8-484E-4020-8254-6CFBF3FD5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92">
                  <a:extLst>
                    <a:ext uri="{FF2B5EF4-FFF2-40B4-BE49-F238E27FC236}">
                      <a16:creationId xmlns:a16="http://schemas.microsoft.com/office/drawing/2014/main" id="{30C41865-0259-48E6-B8A7-76F3122FF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93">
                  <a:extLst>
                    <a:ext uri="{FF2B5EF4-FFF2-40B4-BE49-F238E27FC236}">
                      <a16:creationId xmlns:a16="http://schemas.microsoft.com/office/drawing/2014/main" id="{DA8A4996-BB48-4F73-AB93-E6CC4AE48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Freeform 94">
                  <a:extLst>
                    <a:ext uri="{FF2B5EF4-FFF2-40B4-BE49-F238E27FC236}">
                      <a16:creationId xmlns:a16="http://schemas.microsoft.com/office/drawing/2014/main" id="{153133E4-BE4A-4522-8584-9755FCAE8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95">
                  <a:extLst>
                    <a:ext uri="{FF2B5EF4-FFF2-40B4-BE49-F238E27FC236}">
                      <a16:creationId xmlns:a16="http://schemas.microsoft.com/office/drawing/2014/main" id="{41452103-68FB-4A21-A01B-C2D36FFF5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96">
                  <a:extLst>
                    <a:ext uri="{FF2B5EF4-FFF2-40B4-BE49-F238E27FC236}">
                      <a16:creationId xmlns:a16="http://schemas.microsoft.com/office/drawing/2014/main" id="{07A74C53-76C1-40DC-BB5A-C1ACFE56E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Freeform 97">
                  <a:extLst>
                    <a:ext uri="{FF2B5EF4-FFF2-40B4-BE49-F238E27FC236}">
                      <a16:creationId xmlns:a16="http://schemas.microsoft.com/office/drawing/2014/main" id="{51C15291-D130-494C-93EE-F9D73EBC5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98">
                  <a:extLst>
                    <a:ext uri="{FF2B5EF4-FFF2-40B4-BE49-F238E27FC236}">
                      <a16:creationId xmlns:a16="http://schemas.microsoft.com/office/drawing/2014/main" id="{B62160E4-647A-4197-BDC6-4997AA524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Freeform 99">
                  <a:extLst>
                    <a:ext uri="{FF2B5EF4-FFF2-40B4-BE49-F238E27FC236}">
                      <a16:creationId xmlns:a16="http://schemas.microsoft.com/office/drawing/2014/main" id="{B249A362-917C-40AA-AFDC-582AC79642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100">
                  <a:extLst>
                    <a:ext uri="{FF2B5EF4-FFF2-40B4-BE49-F238E27FC236}">
                      <a16:creationId xmlns:a16="http://schemas.microsoft.com/office/drawing/2014/main" id="{8BE84864-61D9-44A7-853A-12CC2D704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101">
                  <a:extLst>
                    <a:ext uri="{FF2B5EF4-FFF2-40B4-BE49-F238E27FC236}">
                      <a16:creationId xmlns:a16="http://schemas.microsoft.com/office/drawing/2014/main" id="{0A1B0E09-35B5-4E81-AA0B-3392F607E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102">
                  <a:extLst>
                    <a:ext uri="{FF2B5EF4-FFF2-40B4-BE49-F238E27FC236}">
                      <a16:creationId xmlns:a16="http://schemas.microsoft.com/office/drawing/2014/main" id="{E08E97F9-5D1F-47E9-AB2D-B75D6663FC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103">
                  <a:extLst>
                    <a:ext uri="{FF2B5EF4-FFF2-40B4-BE49-F238E27FC236}">
                      <a16:creationId xmlns:a16="http://schemas.microsoft.com/office/drawing/2014/main" id="{69407FF8-59B2-4097-9151-F24975518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30" name="文本框 229">
              <a:extLst>
                <a:ext uri="{FF2B5EF4-FFF2-40B4-BE49-F238E27FC236}">
                  <a16:creationId xmlns:a16="http://schemas.microsoft.com/office/drawing/2014/main" id="{9A5EE2D3-E775-46BF-9897-431445F42512}"/>
                </a:ext>
              </a:extLst>
            </p:cNvPr>
            <p:cNvSpPr txBox="1"/>
            <p:nvPr/>
          </p:nvSpPr>
          <p:spPr>
            <a:xfrm>
              <a:off x="5748609" y="1541969"/>
              <a:ext cx="311665" cy="4271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1" name="矩形 330">
            <a:extLst>
              <a:ext uri="{FF2B5EF4-FFF2-40B4-BE49-F238E27FC236}">
                <a16:creationId xmlns:a16="http://schemas.microsoft.com/office/drawing/2014/main" id="{50E7C7FE-F931-4D52-9996-4807F0D736C3}"/>
              </a:ext>
            </a:extLst>
          </p:cNvPr>
          <p:cNvSpPr/>
          <p:nvPr/>
        </p:nvSpPr>
        <p:spPr>
          <a:xfrm>
            <a:off x="1470021" y="4104807"/>
            <a:ext cx="1947477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detailed description text here, and the language description is as concise and vivid as possible.</a:t>
            </a:r>
          </a:p>
        </p:txBody>
      </p:sp>
      <p:sp>
        <p:nvSpPr>
          <p:cNvPr id="332" name="矩形 331">
            <a:extLst>
              <a:ext uri="{FF2B5EF4-FFF2-40B4-BE49-F238E27FC236}">
                <a16:creationId xmlns:a16="http://schemas.microsoft.com/office/drawing/2014/main" id="{F1B8D890-A086-4B90-BFF4-7B31655B23CE}"/>
              </a:ext>
            </a:extLst>
          </p:cNvPr>
          <p:cNvSpPr/>
          <p:nvPr/>
        </p:nvSpPr>
        <p:spPr>
          <a:xfrm>
            <a:off x="4046736" y="4139617"/>
            <a:ext cx="1934481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detailed description text here, and the language description is as concise and vivid as possible.</a:t>
            </a:r>
          </a:p>
        </p:txBody>
      </p:sp>
      <p:sp>
        <p:nvSpPr>
          <p:cNvPr id="333" name="矩形 332">
            <a:extLst>
              <a:ext uri="{FF2B5EF4-FFF2-40B4-BE49-F238E27FC236}">
                <a16:creationId xmlns:a16="http://schemas.microsoft.com/office/drawing/2014/main" id="{7604D1B9-5DDA-4B87-8306-4EF1666BCD5B}"/>
              </a:ext>
            </a:extLst>
          </p:cNvPr>
          <p:cNvSpPr/>
          <p:nvPr/>
        </p:nvSpPr>
        <p:spPr>
          <a:xfrm>
            <a:off x="6564344" y="2059292"/>
            <a:ext cx="1931291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detailed description text here, and the language description is as concise and vivid as possible.</a:t>
            </a:r>
          </a:p>
        </p:txBody>
      </p:sp>
      <p:grpSp>
        <p:nvGrpSpPr>
          <p:cNvPr id="334" name="组合 333">
            <a:extLst>
              <a:ext uri="{FF2B5EF4-FFF2-40B4-BE49-F238E27FC236}">
                <a16:creationId xmlns:a16="http://schemas.microsoft.com/office/drawing/2014/main" id="{BEB8FFDC-6EC7-4DD7-8D47-AD3320A8EB76}"/>
              </a:ext>
            </a:extLst>
          </p:cNvPr>
          <p:cNvGrpSpPr/>
          <p:nvPr/>
        </p:nvGrpSpPr>
        <p:grpSpPr>
          <a:xfrm>
            <a:off x="9133489" y="4151025"/>
            <a:ext cx="1602991" cy="1574434"/>
            <a:chOff x="5427156" y="1254476"/>
            <a:chExt cx="967295" cy="950063"/>
          </a:xfrm>
          <a:solidFill>
            <a:srgbClr val="DAC49D"/>
          </a:solidFill>
        </p:grpSpPr>
        <p:grpSp>
          <p:nvGrpSpPr>
            <p:cNvPr id="335" name="组合 334">
              <a:extLst>
                <a:ext uri="{FF2B5EF4-FFF2-40B4-BE49-F238E27FC236}">
                  <a16:creationId xmlns:a16="http://schemas.microsoft.com/office/drawing/2014/main" id="{9B75345D-F77A-4ACD-8271-1ECDDE194E8B}"/>
                </a:ext>
              </a:extLst>
            </p:cNvPr>
            <p:cNvGrpSpPr/>
            <p:nvPr/>
          </p:nvGrpSpPr>
          <p:grpSpPr>
            <a:xfrm>
              <a:off x="5427156" y="1254476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337" name="Freeform 5">
                <a:extLst>
                  <a:ext uri="{FF2B5EF4-FFF2-40B4-BE49-F238E27FC236}">
                    <a16:creationId xmlns:a16="http://schemas.microsoft.com/office/drawing/2014/main" id="{2198059C-2D5A-4CB1-A89B-EB4B001FF7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4000">
                  <a:cs typeface="+mn-ea"/>
                  <a:sym typeface="+mn-lt"/>
                </a:endParaRPr>
              </a:p>
            </p:txBody>
          </p:sp>
          <p:grpSp>
            <p:nvGrpSpPr>
              <p:cNvPr id="338" name="组合 337">
                <a:extLst>
                  <a:ext uri="{FF2B5EF4-FFF2-40B4-BE49-F238E27FC236}">
                    <a16:creationId xmlns:a16="http://schemas.microsoft.com/office/drawing/2014/main" id="{9E6E19EE-B816-496F-9585-03C9E20B1D4A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339" name="Freeform 6">
                  <a:extLst>
                    <a:ext uri="{FF2B5EF4-FFF2-40B4-BE49-F238E27FC236}">
                      <a16:creationId xmlns:a16="http://schemas.microsoft.com/office/drawing/2014/main" id="{2565AF71-B4E9-4222-9851-3B8ED26B88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7">
                  <a:extLst>
                    <a:ext uri="{FF2B5EF4-FFF2-40B4-BE49-F238E27FC236}">
                      <a16:creationId xmlns:a16="http://schemas.microsoft.com/office/drawing/2014/main" id="{72147C58-279D-4DB0-8D25-84B4EA7BB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Freeform 8">
                  <a:extLst>
                    <a:ext uri="{FF2B5EF4-FFF2-40B4-BE49-F238E27FC236}">
                      <a16:creationId xmlns:a16="http://schemas.microsoft.com/office/drawing/2014/main" id="{BC1A4D3A-581B-41BC-98AE-506C7E01E0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Freeform 9">
                  <a:extLst>
                    <a:ext uri="{FF2B5EF4-FFF2-40B4-BE49-F238E27FC236}">
                      <a16:creationId xmlns:a16="http://schemas.microsoft.com/office/drawing/2014/main" id="{981056D8-318E-497D-9318-C0E7F0CD0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3" name="Freeform 10">
                  <a:extLst>
                    <a:ext uri="{FF2B5EF4-FFF2-40B4-BE49-F238E27FC236}">
                      <a16:creationId xmlns:a16="http://schemas.microsoft.com/office/drawing/2014/main" id="{975A8863-7C13-402F-BA61-14F9B5836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Freeform 11">
                  <a:extLst>
                    <a:ext uri="{FF2B5EF4-FFF2-40B4-BE49-F238E27FC236}">
                      <a16:creationId xmlns:a16="http://schemas.microsoft.com/office/drawing/2014/main" id="{5BC9301F-1176-4FBA-BC1B-EA61C24A4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5" name="Freeform 12">
                  <a:extLst>
                    <a:ext uri="{FF2B5EF4-FFF2-40B4-BE49-F238E27FC236}">
                      <a16:creationId xmlns:a16="http://schemas.microsoft.com/office/drawing/2014/main" id="{33EC2B91-7014-431B-BFE3-8EAC1C25B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Freeform 13">
                  <a:extLst>
                    <a:ext uri="{FF2B5EF4-FFF2-40B4-BE49-F238E27FC236}">
                      <a16:creationId xmlns:a16="http://schemas.microsoft.com/office/drawing/2014/main" id="{1CFF0001-66EC-407B-89D2-4BEBB0C25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7" name="Freeform 14">
                  <a:extLst>
                    <a:ext uri="{FF2B5EF4-FFF2-40B4-BE49-F238E27FC236}">
                      <a16:creationId xmlns:a16="http://schemas.microsoft.com/office/drawing/2014/main" id="{029E9EC7-C038-4305-A60B-3AD245A56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8" name="Freeform 15">
                  <a:extLst>
                    <a:ext uri="{FF2B5EF4-FFF2-40B4-BE49-F238E27FC236}">
                      <a16:creationId xmlns:a16="http://schemas.microsoft.com/office/drawing/2014/main" id="{902FD023-9A76-4C61-9C1D-CD2845BBB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9" name="Freeform 16">
                  <a:extLst>
                    <a:ext uri="{FF2B5EF4-FFF2-40B4-BE49-F238E27FC236}">
                      <a16:creationId xmlns:a16="http://schemas.microsoft.com/office/drawing/2014/main" id="{D6F408CD-E50D-4B71-934F-3F006C9E6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0" name="Freeform 17">
                  <a:extLst>
                    <a:ext uri="{FF2B5EF4-FFF2-40B4-BE49-F238E27FC236}">
                      <a16:creationId xmlns:a16="http://schemas.microsoft.com/office/drawing/2014/main" id="{38C08DE1-84C9-49B7-8AB4-16AAB0B8C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1" name="Freeform 18">
                  <a:extLst>
                    <a:ext uri="{FF2B5EF4-FFF2-40B4-BE49-F238E27FC236}">
                      <a16:creationId xmlns:a16="http://schemas.microsoft.com/office/drawing/2014/main" id="{CF26FC74-6E1E-4945-B641-146D44ABF9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2" name="Freeform 19">
                  <a:extLst>
                    <a:ext uri="{FF2B5EF4-FFF2-40B4-BE49-F238E27FC236}">
                      <a16:creationId xmlns:a16="http://schemas.microsoft.com/office/drawing/2014/main" id="{A43C6001-7C7A-47D8-BAA8-FAD41714D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20">
                  <a:extLst>
                    <a:ext uri="{FF2B5EF4-FFF2-40B4-BE49-F238E27FC236}">
                      <a16:creationId xmlns:a16="http://schemas.microsoft.com/office/drawing/2014/main" id="{1C4EFEB3-F6EF-41DB-A3DD-D554C83C0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21">
                  <a:extLst>
                    <a:ext uri="{FF2B5EF4-FFF2-40B4-BE49-F238E27FC236}">
                      <a16:creationId xmlns:a16="http://schemas.microsoft.com/office/drawing/2014/main" id="{25D90509-8AC2-4FDE-88D1-4B4DE934BC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22">
                  <a:extLst>
                    <a:ext uri="{FF2B5EF4-FFF2-40B4-BE49-F238E27FC236}">
                      <a16:creationId xmlns:a16="http://schemas.microsoft.com/office/drawing/2014/main" id="{4B90449C-E89B-45D8-A3FA-282479411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23">
                  <a:extLst>
                    <a:ext uri="{FF2B5EF4-FFF2-40B4-BE49-F238E27FC236}">
                      <a16:creationId xmlns:a16="http://schemas.microsoft.com/office/drawing/2014/main" id="{6DB68261-F288-412F-9B55-40F84F367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7" name="Freeform 24">
                  <a:extLst>
                    <a:ext uri="{FF2B5EF4-FFF2-40B4-BE49-F238E27FC236}">
                      <a16:creationId xmlns:a16="http://schemas.microsoft.com/office/drawing/2014/main" id="{A76D1915-C27B-483D-9FB6-0878D5A5C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8" name="Freeform 25">
                  <a:extLst>
                    <a:ext uri="{FF2B5EF4-FFF2-40B4-BE49-F238E27FC236}">
                      <a16:creationId xmlns:a16="http://schemas.microsoft.com/office/drawing/2014/main" id="{3851C68A-A4C9-4ECA-86F5-BC26D11E0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9" name="Freeform 26">
                  <a:extLst>
                    <a:ext uri="{FF2B5EF4-FFF2-40B4-BE49-F238E27FC236}">
                      <a16:creationId xmlns:a16="http://schemas.microsoft.com/office/drawing/2014/main" id="{75370136-3D2E-40E6-A289-3CA8826AF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0" name="Freeform 27">
                  <a:extLst>
                    <a:ext uri="{FF2B5EF4-FFF2-40B4-BE49-F238E27FC236}">
                      <a16:creationId xmlns:a16="http://schemas.microsoft.com/office/drawing/2014/main" id="{4F93880B-9A6F-4237-B38F-A9048761F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Freeform 28">
                  <a:extLst>
                    <a:ext uri="{FF2B5EF4-FFF2-40B4-BE49-F238E27FC236}">
                      <a16:creationId xmlns:a16="http://schemas.microsoft.com/office/drawing/2014/main" id="{33B067E3-30E8-4C0A-9A64-776297E42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2" name="Freeform 29">
                  <a:extLst>
                    <a:ext uri="{FF2B5EF4-FFF2-40B4-BE49-F238E27FC236}">
                      <a16:creationId xmlns:a16="http://schemas.microsoft.com/office/drawing/2014/main" id="{68BF894A-9212-4D1D-8815-527D43441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Freeform 30">
                  <a:extLst>
                    <a:ext uri="{FF2B5EF4-FFF2-40B4-BE49-F238E27FC236}">
                      <a16:creationId xmlns:a16="http://schemas.microsoft.com/office/drawing/2014/main" id="{22C405EF-84AB-4872-AF2A-B973007C3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4" name="Freeform 31">
                  <a:extLst>
                    <a:ext uri="{FF2B5EF4-FFF2-40B4-BE49-F238E27FC236}">
                      <a16:creationId xmlns:a16="http://schemas.microsoft.com/office/drawing/2014/main" id="{C7793FD0-44A2-4B46-87CC-51D0AF742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5" name="Freeform 32">
                  <a:extLst>
                    <a:ext uri="{FF2B5EF4-FFF2-40B4-BE49-F238E27FC236}">
                      <a16:creationId xmlns:a16="http://schemas.microsoft.com/office/drawing/2014/main" id="{7B3A01D2-CF38-46BF-9903-B0C448D3F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6" name="Freeform 33">
                  <a:extLst>
                    <a:ext uri="{FF2B5EF4-FFF2-40B4-BE49-F238E27FC236}">
                      <a16:creationId xmlns:a16="http://schemas.microsoft.com/office/drawing/2014/main" id="{F27BFD3A-9CD7-4B62-9003-82E0EBAC4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7" name="Freeform 34">
                  <a:extLst>
                    <a:ext uri="{FF2B5EF4-FFF2-40B4-BE49-F238E27FC236}">
                      <a16:creationId xmlns:a16="http://schemas.microsoft.com/office/drawing/2014/main" id="{36E7F280-FE4C-4602-8A80-B7E57B333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8" name="Freeform 35">
                  <a:extLst>
                    <a:ext uri="{FF2B5EF4-FFF2-40B4-BE49-F238E27FC236}">
                      <a16:creationId xmlns:a16="http://schemas.microsoft.com/office/drawing/2014/main" id="{49959BCB-2E60-47E8-BF1E-AECE8BFA8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9" name="Freeform 36">
                  <a:extLst>
                    <a:ext uri="{FF2B5EF4-FFF2-40B4-BE49-F238E27FC236}">
                      <a16:creationId xmlns:a16="http://schemas.microsoft.com/office/drawing/2014/main" id="{2AD864F2-5E5F-40D6-B825-6512B4A01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0" name="Freeform 37">
                  <a:extLst>
                    <a:ext uri="{FF2B5EF4-FFF2-40B4-BE49-F238E27FC236}">
                      <a16:creationId xmlns:a16="http://schemas.microsoft.com/office/drawing/2014/main" id="{BB879697-CA08-46C0-96BC-39185A0E9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1" name="Freeform 38">
                  <a:extLst>
                    <a:ext uri="{FF2B5EF4-FFF2-40B4-BE49-F238E27FC236}">
                      <a16:creationId xmlns:a16="http://schemas.microsoft.com/office/drawing/2014/main" id="{B057F755-C847-4FAC-9191-8D6291D39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2" name="Freeform 39">
                  <a:extLst>
                    <a:ext uri="{FF2B5EF4-FFF2-40B4-BE49-F238E27FC236}">
                      <a16:creationId xmlns:a16="http://schemas.microsoft.com/office/drawing/2014/main" id="{0FA8451F-DCFB-4FC6-B129-94BA6F614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3" name="Freeform 40">
                  <a:extLst>
                    <a:ext uri="{FF2B5EF4-FFF2-40B4-BE49-F238E27FC236}">
                      <a16:creationId xmlns:a16="http://schemas.microsoft.com/office/drawing/2014/main" id="{3EC932F4-DF20-4B9B-80C6-85962B6E3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4" name="Freeform 41">
                  <a:extLst>
                    <a:ext uri="{FF2B5EF4-FFF2-40B4-BE49-F238E27FC236}">
                      <a16:creationId xmlns:a16="http://schemas.microsoft.com/office/drawing/2014/main" id="{F795D227-8ABA-4B1D-9569-24D10E769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5" name="Freeform 42">
                  <a:extLst>
                    <a:ext uri="{FF2B5EF4-FFF2-40B4-BE49-F238E27FC236}">
                      <a16:creationId xmlns:a16="http://schemas.microsoft.com/office/drawing/2014/main" id="{4E6D4400-363C-48BD-AA8A-669480BCC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6" name="Freeform 43">
                  <a:extLst>
                    <a:ext uri="{FF2B5EF4-FFF2-40B4-BE49-F238E27FC236}">
                      <a16:creationId xmlns:a16="http://schemas.microsoft.com/office/drawing/2014/main" id="{FD1DAC63-6BA8-434F-801C-27D5BD195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7" name="Freeform 44">
                  <a:extLst>
                    <a:ext uri="{FF2B5EF4-FFF2-40B4-BE49-F238E27FC236}">
                      <a16:creationId xmlns:a16="http://schemas.microsoft.com/office/drawing/2014/main" id="{AD34F2C3-EFC1-4C43-889F-416E30E9EE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8" name="Freeform 45">
                  <a:extLst>
                    <a:ext uri="{FF2B5EF4-FFF2-40B4-BE49-F238E27FC236}">
                      <a16:creationId xmlns:a16="http://schemas.microsoft.com/office/drawing/2014/main" id="{EE25FDF4-98DD-4E35-98D6-75548FE004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9" name="Freeform 46">
                  <a:extLst>
                    <a:ext uri="{FF2B5EF4-FFF2-40B4-BE49-F238E27FC236}">
                      <a16:creationId xmlns:a16="http://schemas.microsoft.com/office/drawing/2014/main" id="{28F5D3E1-4EF8-4622-9DB8-A1BB59AC2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0" name="Freeform 47">
                  <a:extLst>
                    <a:ext uri="{FF2B5EF4-FFF2-40B4-BE49-F238E27FC236}">
                      <a16:creationId xmlns:a16="http://schemas.microsoft.com/office/drawing/2014/main" id="{CDE5C892-0F7B-45A2-BFCE-4760479CA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1" name="Freeform 48">
                  <a:extLst>
                    <a:ext uri="{FF2B5EF4-FFF2-40B4-BE49-F238E27FC236}">
                      <a16:creationId xmlns:a16="http://schemas.microsoft.com/office/drawing/2014/main" id="{65176738-7037-4640-89C8-75A010E0C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2" name="Freeform 49">
                  <a:extLst>
                    <a:ext uri="{FF2B5EF4-FFF2-40B4-BE49-F238E27FC236}">
                      <a16:creationId xmlns:a16="http://schemas.microsoft.com/office/drawing/2014/main" id="{BE42838C-E06A-4EBB-AA96-4ECB51B0D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3" name="Freeform 50">
                  <a:extLst>
                    <a:ext uri="{FF2B5EF4-FFF2-40B4-BE49-F238E27FC236}">
                      <a16:creationId xmlns:a16="http://schemas.microsoft.com/office/drawing/2014/main" id="{49D742EF-16C2-4784-A793-B75482DD82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4" name="Freeform 51">
                  <a:extLst>
                    <a:ext uri="{FF2B5EF4-FFF2-40B4-BE49-F238E27FC236}">
                      <a16:creationId xmlns:a16="http://schemas.microsoft.com/office/drawing/2014/main" id="{99E17AFA-8DA2-4333-AC68-02C4023AA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5" name="Freeform 52">
                  <a:extLst>
                    <a:ext uri="{FF2B5EF4-FFF2-40B4-BE49-F238E27FC236}">
                      <a16:creationId xmlns:a16="http://schemas.microsoft.com/office/drawing/2014/main" id="{390F707B-CA58-4E4C-A541-691B68855A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6" name="Freeform 53">
                  <a:extLst>
                    <a:ext uri="{FF2B5EF4-FFF2-40B4-BE49-F238E27FC236}">
                      <a16:creationId xmlns:a16="http://schemas.microsoft.com/office/drawing/2014/main" id="{DE699FF4-261F-4B17-A29C-F03B8E97E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7" name="Freeform 54">
                  <a:extLst>
                    <a:ext uri="{FF2B5EF4-FFF2-40B4-BE49-F238E27FC236}">
                      <a16:creationId xmlns:a16="http://schemas.microsoft.com/office/drawing/2014/main" id="{DBF492BA-F1A9-4401-A0B4-337554658E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8" name="Freeform 55">
                  <a:extLst>
                    <a:ext uri="{FF2B5EF4-FFF2-40B4-BE49-F238E27FC236}">
                      <a16:creationId xmlns:a16="http://schemas.microsoft.com/office/drawing/2014/main" id="{00BDDA4C-60BC-4238-898A-FCFDCF96E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9" name="Freeform 56">
                  <a:extLst>
                    <a:ext uri="{FF2B5EF4-FFF2-40B4-BE49-F238E27FC236}">
                      <a16:creationId xmlns:a16="http://schemas.microsoft.com/office/drawing/2014/main" id="{CB788A48-74E8-4222-9A40-73325D159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0" name="Freeform 57">
                  <a:extLst>
                    <a:ext uri="{FF2B5EF4-FFF2-40B4-BE49-F238E27FC236}">
                      <a16:creationId xmlns:a16="http://schemas.microsoft.com/office/drawing/2014/main" id="{DC7A5569-BEE9-47C8-89A2-A3435B1D7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1" name="Freeform 58">
                  <a:extLst>
                    <a:ext uri="{FF2B5EF4-FFF2-40B4-BE49-F238E27FC236}">
                      <a16:creationId xmlns:a16="http://schemas.microsoft.com/office/drawing/2014/main" id="{4C92BD6A-391E-477C-96BA-E29FD231E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2" name="Freeform 59">
                  <a:extLst>
                    <a:ext uri="{FF2B5EF4-FFF2-40B4-BE49-F238E27FC236}">
                      <a16:creationId xmlns:a16="http://schemas.microsoft.com/office/drawing/2014/main" id="{8B64C402-8218-4B00-84EC-E3BE9D1F0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Freeform 60">
                  <a:extLst>
                    <a:ext uri="{FF2B5EF4-FFF2-40B4-BE49-F238E27FC236}">
                      <a16:creationId xmlns:a16="http://schemas.microsoft.com/office/drawing/2014/main" id="{0378B4F0-9299-4315-B53D-EBC7DFAE2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Freeform 61">
                  <a:extLst>
                    <a:ext uri="{FF2B5EF4-FFF2-40B4-BE49-F238E27FC236}">
                      <a16:creationId xmlns:a16="http://schemas.microsoft.com/office/drawing/2014/main" id="{740D79B2-B3A4-4AA6-B558-5615586E0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Freeform 62">
                  <a:extLst>
                    <a:ext uri="{FF2B5EF4-FFF2-40B4-BE49-F238E27FC236}">
                      <a16:creationId xmlns:a16="http://schemas.microsoft.com/office/drawing/2014/main" id="{AA2B8E03-FD16-42B2-AF30-CAB77958C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Freeform 63">
                  <a:extLst>
                    <a:ext uri="{FF2B5EF4-FFF2-40B4-BE49-F238E27FC236}">
                      <a16:creationId xmlns:a16="http://schemas.microsoft.com/office/drawing/2014/main" id="{4395778C-F894-4AF5-BCD9-7586E014F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Freeform 64">
                  <a:extLst>
                    <a:ext uri="{FF2B5EF4-FFF2-40B4-BE49-F238E27FC236}">
                      <a16:creationId xmlns:a16="http://schemas.microsoft.com/office/drawing/2014/main" id="{D1B48A02-C50D-45FA-B6D1-8C2C618C4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Freeform 65">
                  <a:extLst>
                    <a:ext uri="{FF2B5EF4-FFF2-40B4-BE49-F238E27FC236}">
                      <a16:creationId xmlns:a16="http://schemas.microsoft.com/office/drawing/2014/main" id="{2745CEE9-7C93-4051-8FFA-3CB437BC6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Freeform 66">
                  <a:extLst>
                    <a:ext uri="{FF2B5EF4-FFF2-40B4-BE49-F238E27FC236}">
                      <a16:creationId xmlns:a16="http://schemas.microsoft.com/office/drawing/2014/main" id="{C323E319-ACD8-4268-B5A3-8D49B06D7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Freeform 67">
                  <a:extLst>
                    <a:ext uri="{FF2B5EF4-FFF2-40B4-BE49-F238E27FC236}">
                      <a16:creationId xmlns:a16="http://schemas.microsoft.com/office/drawing/2014/main" id="{66FE4050-D616-4D89-8BF1-B2B821948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Freeform 68">
                  <a:extLst>
                    <a:ext uri="{FF2B5EF4-FFF2-40B4-BE49-F238E27FC236}">
                      <a16:creationId xmlns:a16="http://schemas.microsoft.com/office/drawing/2014/main" id="{38DC7EC0-B64E-47FB-AE01-673C7FFA8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Freeform 69">
                  <a:extLst>
                    <a:ext uri="{FF2B5EF4-FFF2-40B4-BE49-F238E27FC236}">
                      <a16:creationId xmlns:a16="http://schemas.microsoft.com/office/drawing/2014/main" id="{C3704424-CE13-4174-BE9A-C78019813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Freeform 70">
                  <a:extLst>
                    <a:ext uri="{FF2B5EF4-FFF2-40B4-BE49-F238E27FC236}">
                      <a16:creationId xmlns:a16="http://schemas.microsoft.com/office/drawing/2014/main" id="{DB6886DC-689F-4513-B550-BD00964A1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Freeform 71">
                  <a:extLst>
                    <a:ext uri="{FF2B5EF4-FFF2-40B4-BE49-F238E27FC236}">
                      <a16:creationId xmlns:a16="http://schemas.microsoft.com/office/drawing/2014/main" id="{2CA7F7DC-D0BB-418C-96CA-994847952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Freeform 72">
                  <a:extLst>
                    <a:ext uri="{FF2B5EF4-FFF2-40B4-BE49-F238E27FC236}">
                      <a16:creationId xmlns:a16="http://schemas.microsoft.com/office/drawing/2014/main" id="{8919CAF0-7968-4321-AB37-759771831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Freeform 73">
                  <a:extLst>
                    <a:ext uri="{FF2B5EF4-FFF2-40B4-BE49-F238E27FC236}">
                      <a16:creationId xmlns:a16="http://schemas.microsoft.com/office/drawing/2014/main" id="{C97E7C80-66C1-4E16-AA96-217AC9EA0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Freeform 74">
                  <a:extLst>
                    <a:ext uri="{FF2B5EF4-FFF2-40B4-BE49-F238E27FC236}">
                      <a16:creationId xmlns:a16="http://schemas.microsoft.com/office/drawing/2014/main" id="{1BB7420A-90E9-4140-AE8E-9232A4F1F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Freeform 75">
                  <a:extLst>
                    <a:ext uri="{FF2B5EF4-FFF2-40B4-BE49-F238E27FC236}">
                      <a16:creationId xmlns:a16="http://schemas.microsoft.com/office/drawing/2014/main" id="{FFD6EFA2-4CF9-4CE2-A730-13491BD7D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Freeform 76">
                  <a:extLst>
                    <a:ext uri="{FF2B5EF4-FFF2-40B4-BE49-F238E27FC236}">
                      <a16:creationId xmlns:a16="http://schemas.microsoft.com/office/drawing/2014/main" id="{4860A301-C33F-43B6-AF23-CEB7ED9403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Freeform 77">
                  <a:extLst>
                    <a:ext uri="{FF2B5EF4-FFF2-40B4-BE49-F238E27FC236}">
                      <a16:creationId xmlns:a16="http://schemas.microsoft.com/office/drawing/2014/main" id="{2D1D0810-99BC-4438-94FC-44EC538B1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Freeform 78">
                  <a:extLst>
                    <a:ext uri="{FF2B5EF4-FFF2-40B4-BE49-F238E27FC236}">
                      <a16:creationId xmlns:a16="http://schemas.microsoft.com/office/drawing/2014/main" id="{21253037-F31E-4087-9EC6-36029F3A4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2" name="Freeform 79">
                  <a:extLst>
                    <a:ext uri="{FF2B5EF4-FFF2-40B4-BE49-F238E27FC236}">
                      <a16:creationId xmlns:a16="http://schemas.microsoft.com/office/drawing/2014/main" id="{EDE7AED7-FC96-459E-8A75-B4C9927C8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3" name="Freeform 80">
                  <a:extLst>
                    <a:ext uri="{FF2B5EF4-FFF2-40B4-BE49-F238E27FC236}">
                      <a16:creationId xmlns:a16="http://schemas.microsoft.com/office/drawing/2014/main" id="{BC9D69A3-838D-455B-B5A3-DDA13E357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4" name="Freeform 81">
                  <a:extLst>
                    <a:ext uri="{FF2B5EF4-FFF2-40B4-BE49-F238E27FC236}">
                      <a16:creationId xmlns:a16="http://schemas.microsoft.com/office/drawing/2014/main" id="{40993CDB-A780-4110-9D48-FE0BEDD4F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5" name="Freeform 82">
                  <a:extLst>
                    <a:ext uri="{FF2B5EF4-FFF2-40B4-BE49-F238E27FC236}">
                      <a16:creationId xmlns:a16="http://schemas.microsoft.com/office/drawing/2014/main" id="{80430455-3F2F-4C92-AD3A-6BC0E69B1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6" name="Freeform 83">
                  <a:extLst>
                    <a:ext uri="{FF2B5EF4-FFF2-40B4-BE49-F238E27FC236}">
                      <a16:creationId xmlns:a16="http://schemas.microsoft.com/office/drawing/2014/main" id="{214FCC9C-5736-49F1-93CB-012EB2A6D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7" name="Freeform 84">
                  <a:extLst>
                    <a:ext uri="{FF2B5EF4-FFF2-40B4-BE49-F238E27FC236}">
                      <a16:creationId xmlns:a16="http://schemas.microsoft.com/office/drawing/2014/main" id="{068F6E35-22B4-4165-BF71-7FBF79B4B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8" name="Freeform 85">
                  <a:extLst>
                    <a:ext uri="{FF2B5EF4-FFF2-40B4-BE49-F238E27FC236}">
                      <a16:creationId xmlns:a16="http://schemas.microsoft.com/office/drawing/2014/main" id="{9ACCF44D-C4C1-4B2E-85E5-F7EA163EF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9" name="Freeform 86">
                  <a:extLst>
                    <a:ext uri="{FF2B5EF4-FFF2-40B4-BE49-F238E27FC236}">
                      <a16:creationId xmlns:a16="http://schemas.microsoft.com/office/drawing/2014/main" id="{10C71AFB-82D1-4B67-8E4E-389570C9E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0" name="Freeform 87">
                  <a:extLst>
                    <a:ext uri="{FF2B5EF4-FFF2-40B4-BE49-F238E27FC236}">
                      <a16:creationId xmlns:a16="http://schemas.microsoft.com/office/drawing/2014/main" id="{A442695D-E710-4D36-9D90-EC84CBBBD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1" name="Freeform 88">
                  <a:extLst>
                    <a:ext uri="{FF2B5EF4-FFF2-40B4-BE49-F238E27FC236}">
                      <a16:creationId xmlns:a16="http://schemas.microsoft.com/office/drawing/2014/main" id="{F3540CD2-D949-4EFA-A230-11DD18205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2" name="Freeform 89">
                  <a:extLst>
                    <a:ext uri="{FF2B5EF4-FFF2-40B4-BE49-F238E27FC236}">
                      <a16:creationId xmlns:a16="http://schemas.microsoft.com/office/drawing/2014/main" id="{6EBD8DA3-E6E9-45F0-8154-5A509DCE4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3" name="Freeform 90">
                  <a:extLst>
                    <a:ext uri="{FF2B5EF4-FFF2-40B4-BE49-F238E27FC236}">
                      <a16:creationId xmlns:a16="http://schemas.microsoft.com/office/drawing/2014/main" id="{90E854F8-48ED-46FD-8B7B-94066C0CC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4" name="Freeform 91">
                  <a:extLst>
                    <a:ext uri="{FF2B5EF4-FFF2-40B4-BE49-F238E27FC236}">
                      <a16:creationId xmlns:a16="http://schemas.microsoft.com/office/drawing/2014/main" id="{817D5657-3203-4488-B884-74DC2AB1B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5" name="Freeform 92">
                  <a:extLst>
                    <a:ext uri="{FF2B5EF4-FFF2-40B4-BE49-F238E27FC236}">
                      <a16:creationId xmlns:a16="http://schemas.microsoft.com/office/drawing/2014/main" id="{A4D6C7E7-B4C7-4E48-973D-F9ED78C21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6" name="Freeform 93">
                  <a:extLst>
                    <a:ext uri="{FF2B5EF4-FFF2-40B4-BE49-F238E27FC236}">
                      <a16:creationId xmlns:a16="http://schemas.microsoft.com/office/drawing/2014/main" id="{7847AFF8-DF5D-4A96-93CD-9BDB55288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7" name="Freeform 94">
                  <a:extLst>
                    <a:ext uri="{FF2B5EF4-FFF2-40B4-BE49-F238E27FC236}">
                      <a16:creationId xmlns:a16="http://schemas.microsoft.com/office/drawing/2014/main" id="{F0D16E67-FFEB-4702-BC55-93C2FEC6C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8" name="Freeform 95">
                  <a:extLst>
                    <a:ext uri="{FF2B5EF4-FFF2-40B4-BE49-F238E27FC236}">
                      <a16:creationId xmlns:a16="http://schemas.microsoft.com/office/drawing/2014/main" id="{F11E3900-CC2B-49CC-AC68-B32FD4910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9" name="Freeform 96">
                  <a:extLst>
                    <a:ext uri="{FF2B5EF4-FFF2-40B4-BE49-F238E27FC236}">
                      <a16:creationId xmlns:a16="http://schemas.microsoft.com/office/drawing/2014/main" id="{3A382680-731C-4359-B54E-5D1F494CE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0" name="Freeform 97">
                  <a:extLst>
                    <a:ext uri="{FF2B5EF4-FFF2-40B4-BE49-F238E27FC236}">
                      <a16:creationId xmlns:a16="http://schemas.microsoft.com/office/drawing/2014/main" id="{47D024BF-3497-4F0C-B674-E50746BB8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1" name="Freeform 98">
                  <a:extLst>
                    <a:ext uri="{FF2B5EF4-FFF2-40B4-BE49-F238E27FC236}">
                      <a16:creationId xmlns:a16="http://schemas.microsoft.com/office/drawing/2014/main" id="{FEF6E614-AC18-42A7-BD76-3D521E52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2" name="Freeform 99">
                  <a:extLst>
                    <a:ext uri="{FF2B5EF4-FFF2-40B4-BE49-F238E27FC236}">
                      <a16:creationId xmlns:a16="http://schemas.microsoft.com/office/drawing/2014/main" id="{2A6C00A9-44B2-4DBF-98CC-2CA769B6A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3" name="Freeform 100">
                  <a:extLst>
                    <a:ext uri="{FF2B5EF4-FFF2-40B4-BE49-F238E27FC236}">
                      <a16:creationId xmlns:a16="http://schemas.microsoft.com/office/drawing/2014/main" id="{6C681CA3-4922-4A95-A90A-E38E03362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4" name="Freeform 101">
                  <a:extLst>
                    <a:ext uri="{FF2B5EF4-FFF2-40B4-BE49-F238E27FC236}">
                      <a16:creationId xmlns:a16="http://schemas.microsoft.com/office/drawing/2014/main" id="{3A8380CA-C504-4DD0-94EC-DA5D378A9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5" name="Freeform 102">
                  <a:extLst>
                    <a:ext uri="{FF2B5EF4-FFF2-40B4-BE49-F238E27FC236}">
                      <a16:creationId xmlns:a16="http://schemas.microsoft.com/office/drawing/2014/main" id="{E498E156-1518-4F47-B896-FD2068A7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6" name="Freeform 103">
                  <a:extLst>
                    <a:ext uri="{FF2B5EF4-FFF2-40B4-BE49-F238E27FC236}">
                      <a16:creationId xmlns:a16="http://schemas.microsoft.com/office/drawing/2014/main" id="{D5928483-8F87-48D3-BB8C-765E579D5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6" name="文本框 335">
              <a:extLst>
                <a:ext uri="{FF2B5EF4-FFF2-40B4-BE49-F238E27FC236}">
                  <a16:creationId xmlns:a16="http://schemas.microsoft.com/office/drawing/2014/main" id="{F9FDE585-5E5D-4C9C-8EE3-8373B8D4B185}"/>
                </a:ext>
              </a:extLst>
            </p:cNvPr>
            <p:cNvSpPr txBox="1"/>
            <p:nvPr/>
          </p:nvSpPr>
          <p:spPr>
            <a:xfrm>
              <a:off x="5748609" y="1541969"/>
              <a:ext cx="311665" cy="4271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37" name="矩形 436">
            <a:extLst>
              <a:ext uri="{FF2B5EF4-FFF2-40B4-BE49-F238E27FC236}">
                <a16:creationId xmlns:a16="http://schemas.microsoft.com/office/drawing/2014/main" id="{842A31D7-55A1-49FE-BF08-2EA471AFB47E}"/>
              </a:ext>
            </a:extLst>
          </p:cNvPr>
          <p:cNvSpPr/>
          <p:nvPr/>
        </p:nvSpPr>
        <p:spPr>
          <a:xfrm>
            <a:off x="8996943" y="2085263"/>
            <a:ext cx="1931291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detailed description text here, and the language description is as concise and vivid as possible.</a:t>
            </a:r>
          </a:p>
        </p:txBody>
      </p:sp>
      <p:pic>
        <p:nvPicPr>
          <p:cNvPr id="438" name="图片 437">
            <a:extLst>
              <a:ext uri="{FF2B5EF4-FFF2-40B4-BE49-F238E27FC236}">
                <a16:creationId xmlns:a16="http://schemas.microsoft.com/office/drawing/2014/main" id="{C5415E25-55FE-4BB9-B93F-5584AA477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3" y="5709277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/>
      </p:transition>
    </mc:Choice>
    <mc:Fallback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331" grpId="0"/>
      <p:bldP spid="332" grpId="0"/>
      <p:bldP spid="333" grpId="0"/>
      <p:bldP spid="4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7FB035C-EB6D-47E5-9FAF-44811C6EE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671" y="5298931"/>
            <a:ext cx="318916" cy="4767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9B9FDE-798D-4273-B8BD-F049DEC9E7FA}"/>
              </a:ext>
            </a:extLst>
          </p:cNvPr>
          <p:cNvSpPr txBox="1"/>
          <p:nvPr/>
        </p:nvSpPr>
        <p:spPr>
          <a:xfrm>
            <a:off x="904504" y="2425239"/>
            <a:ext cx="1292662" cy="22737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7200" spc="-300" dirty="0">
                <a:solidFill>
                  <a:srgbClr val="DAC49D"/>
                </a:solidFill>
                <a:cs typeface="+mn-ea"/>
                <a:sym typeface="+mn-lt"/>
              </a:rPr>
              <a:t>TWO</a:t>
            </a:r>
            <a:endParaRPr lang="zh-CN" altLang="en-US" sz="7200" spc="-300" dirty="0">
              <a:solidFill>
                <a:srgbClr val="DAC49D"/>
              </a:solidFill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1F4B51-41B3-4DFD-8E54-A70D4C57269D}"/>
              </a:ext>
            </a:extLst>
          </p:cNvPr>
          <p:cNvSpPr txBox="1"/>
          <p:nvPr/>
        </p:nvSpPr>
        <p:spPr>
          <a:xfrm>
            <a:off x="3567379" y="2475862"/>
            <a:ext cx="738664" cy="31652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cs typeface="+mn-ea"/>
                <a:sym typeface="+mn-lt"/>
              </a:rPr>
              <a:t>Enter the title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84201D2-9253-4CCA-A80B-CA4F29E61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170" y="2228850"/>
            <a:ext cx="113665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gbljuoz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1305</Words>
  <Application>Microsoft Office PowerPoint</Application>
  <PresentationFormat>宽屏</PresentationFormat>
  <Paragraphs>189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微软雅黑</vt:lpstr>
      <vt:lpstr>Arial</vt:lpstr>
      <vt:lpstr>Calibri</vt:lpstr>
      <vt:lpstr>www.jpppt.com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宇 之灵</cp:lastModifiedBy>
  <cp:revision>192</cp:revision>
  <dcterms:created xsi:type="dcterms:W3CDTF">2020-02-01T13:06:44Z</dcterms:created>
  <dcterms:modified xsi:type="dcterms:W3CDTF">2021-05-11T00:12:56Z</dcterms:modified>
</cp:coreProperties>
</file>